
<file path=[Content_Types].xml><?xml version="1.0" encoding="utf-8"?>
<Types xmlns="http://schemas.openxmlformats.org/package/2006/content-types">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2"/>
    <p:sldId id="257" r:id="rId3"/>
    <p:sldId id="258" r:id="rId4"/>
    <p:sldId id="259" r:id="rId5"/>
    <p:sldId id="260" r:id="rId6"/>
    <p:sldId id="261" r:id="rId7"/>
    <p:sldId id="262" r:id="rId8"/>
    <p:sldId id="315" r:id="rId9"/>
    <p:sldId id="316" r:id="rId10"/>
    <p:sldId id="317"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279" r:id="rId28"/>
    <p:sldId id="280" r:id="rId29"/>
    <p:sldId id="281" r:id="rId30"/>
    <p:sldId id="282" r:id="rId31"/>
    <p:sldId id="283" r:id="rId32"/>
    <p:sldId id="284" r:id="rId33"/>
    <p:sldId id="285" r:id="rId34"/>
    <p:sldId id="286" r:id="rId35"/>
    <p:sldId id="287" r:id="rId36"/>
    <p:sldId id="288" r:id="rId37"/>
    <p:sldId id="289" r:id="rId38"/>
    <p:sldId id="290" r:id="rId39"/>
    <p:sldId id="291" r:id="rId40"/>
    <p:sldId id="292" r:id="rId41"/>
    <p:sldId id="293" r:id="rId42"/>
    <p:sldId id="294" r:id="rId43"/>
    <p:sldId id="295" r:id="rId44"/>
    <p:sldId id="296" r:id="rId45"/>
    <p:sldId id="297" r:id="rId46"/>
    <p:sldId id="298" r:id="rId47"/>
    <p:sldId id="299" r:id="rId48"/>
    <p:sldId id="300" r:id="rId49"/>
    <p:sldId id="301" r:id="rId50"/>
    <p:sldId id="302" r:id="rId51"/>
    <p:sldId id="303" r:id="rId52"/>
    <p:sldId id="304" r:id="rId53"/>
    <p:sldId id="305" r:id="rId54"/>
    <p:sldId id="306" r:id="rId55"/>
    <p:sldId id="307" r:id="rId56"/>
    <p:sldId id="308" r:id="rId57"/>
    <p:sldId id="309" r:id="rId58"/>
    <p:sldId id="314" r:id="rId59"/>
    <p:sldId id="311" r:id="rId60"/>
    <p:sldId id="312" r:id="rId61"/>
    <p:sldId id="313" r:id="rId62"/>
  </p:sldIdLst>
  <p:sldSz cx="18288000" cy="10287000"/>
  <p:notesSz cx="18288000" cy="10287000"/>
  <p:defaultTextStyle>
    <a:defPPr>
      <a:defRPr kern="0"/>
    </a:def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1D33ECB-8975-4138-919E-21BF294BFD4C}" v="4" dt="2026-09-22T15:06:18.878"/>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5" d="100"/>
          <a:sy n="65" d="100"/>
        </p:scale>
        <p:origin x="102" y="96"/>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presProps" Target="presProps.xml"/><Relationship Id="rId68"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ie Brown" userId="fb51a185-9f8a-4b58-9e86-92b6e2c1185d" providerId="ADAL" clId="{20265939-53F3-4730-BE9D-07BAABE94B46}"/>
    <pc:docChg chg="undo custSel addSld delSld modSld">
      <pc:chgData name="Ellie Brown" userId="fb51a185-9f8a-4b58-9e86-92b6e2c1185d" providerId="ADAL" clId="{20265939-53F3-4730-BE9D-07BAABE94B46}" dt="2026-09-22T15:06:25.096" v="504" actId="20577"/>
      <pc:docMkLst>
        <pc:docMk/>
      </pc:docMkLst>
      <pc:sldChg chg="modSp mod">
        <pc:chgData name="Ellie Brown" userId="fb51a185-9f8a-4b58-9e86-92b6e2c1185d" providerId="ADAL" clId="{20265939-53F3-4730-BE9D-07BAABE94B46}" dt="2026-09-14T09:37:39.965" v="8" actId="404"/>
        <pc:sldMkLst>
          <pc:docMk/>
          <pc:sldMk cId="0" sldId="256"/>
        </pc:sldMkLst>
        <pc:spChg chg="mod">
          <ac:chgData name="Ellie Brown" userId="fb51a185-9f8a-4b58-9e86-92b6e2c1185d" providerId="ADAL" clId="{20265939-53F3-4730-BE9D-07BAABE94B46}" dt="2026-09-14T09:37:39.965" v="8" actId="404"/>
          <ac:spMkLst>
            <pc:docMk/>
            <pc:sldMk cId="0" sldId="256"/>
            <ac:spMk id="13" creationId="{00000000-0000-0000-0000-000000000000}"/>
          </ac:spMkLst>
        </pc:spChg>
      </pc:sldChg>
      <pc:sldChg chg="modSp mod">
        <pc:chgData name="Ellie Brown" userId="fb51a185-9f8a-4b58-9e86-92b6e2c1185d" providerId="ADAL" clId="{20265939-53F3-4730-BE9D-07BAABE94B46}" dt="2026-09-14T09:37:46.185" v="33" actId="20577"/>
        <pc:sldMkLst>
          <pc:docMk/>
          <pc:sldMk cId="0" sldId="257"/>
        </pc:sldMkLst>
        <pc:spChg chg="mod">
          <ac:chgData name="Ellie Brown" userId="fb51a185-9f8a-4b58-9e86-92b6e2c1185d" providerId="ADAL" clId="{20265939-53F3-4730-BE9D-07BAABE94B46}" dt="2026-09-14T09:37:46.185" v="33" actId="20577"/>
          <ac:spMkLst>
            <pc:docMk/>
            <pc:sldMk cId="0" sldId="257"/>
            <ac:spMk id="5" creationId="{00000000-0000-0000-0000-000000000000}"/>
          </ac:spMkLst>
        </pc:spChg>
      </pc:sldChg>
      <pc:sldChg chg="modSp mod">
        <pc:chgData name="Ellie Brown" userId="fb51a185-9f8a-4b58-9e86-92b6e2c1185d" providerId="ADAL" clId="{20265939-53F3-4730-BE9D-07BAABE94B46}" dt="2026-09-14T09:39:04.200" v="48" actId="404"/>
        <pc:sldMkLst>
          <pc:docMk/>
          <pc:sldMk cId="0" sldId="260"/>
        </pc:sldMkLst>
        <pc:spChg chg="mod">
          <ac:chgData name="Ellie Brown" userId="fb51a185-9f8a-4b58-9e86-92b6e2c1185d" providerId="ADAL" clId="{20265939-53F3-4730-BE9D-07BAABE94B46}" dt="2026-09-14T09:39:04.200" v="48" actId="404"/>
          <ac:spMkLst>
            <pc:docMk/>
            <pc:sldMk cId="0" sldId="260"/>
            <ac:spMk id="3" creationId="{00000000-0000-0000-0000-000000000000}"/>
          </ac:spMkLst>
        </pc:spChg>
      </pc:sldChg>
      <pc:sldChg chg="delSp mod">
        <pc:chgData name="Ellie Brown" userId="fb51a185-9f8a-4b58-9e86-92b6e2c1185d" providerId="ADAL" clId="{20265939-53F3-4730-BE9D-07BAABE94B46}" dt="2026-09-22T15:02:01.278" v="373" actId="478"/>
        <pc:sldMkLst>
          <pc:docMk/>
          <pc:sldMk cId="0" sldId="263"/>
        </pc:sldMkLst>
        <pc:graphicFrameChg chg="del">
          <ac:chgData name="Ellie Brown" userId="fb51a185-9f8a-4b58-9e86-92b6e2c1185d" providerId="ADAL" clId="{20265939-53F3-4730-BE9D-07BAABE94B46}" dt="2026-09-22T15:02:01.278" v="373" actId="478"/>
          <ac:graphicFrameMkLst>
            <pc:docMk/>
            <pc:sldMk cId="0" sldId="263"/>
            <ac:graphicFrameMk id="8" creationId="{00000000-0000-0000-0000-000000000000}"/>
          </ac:graphicFrameMkLst>
        </pc:graphicFrameChg>
      </pc:sldChg>
      <pc:sldChg chg="modSp mod">
        <pc:chgData name="Ellie Brown" userId="fb51a185-9f8a-4b58-9e86-92b6e2c1185d" providerId="ADAL" clId="{20265939-53F3-4730-BE9D-07BAABE94B46}" dt="2026-09-14T09:39:45.619" v="52" actId="20577"/>
        <pc:sldMkLst>
          <pc:docMk/>
          <pc:sldMk cId="0" sldId="273"/>
        </pc:sldMkLst>
        <pc:spChg chg="mod">
          <ac:chgData name="Ellie Brown" userId="fb51a185-9f8a-4b58-9e86-92b6e2c1185d" providerId="ADAL" clId="{20265939-53F3-4730-BE9D-07BAABE94B46}" dt="2026-09-14T09:39:45.619" v="52" actId="20577"/>
          <ac:spMkLst>
            <pc:docMk/>
            <pc:sldMk cId="0" sldId="273"/>
            <ac:spMk id="5" creationId="{00000000-0000-0000-0000-000000000000}"/>
          </ac:spMkLst>
        </pc:spChg>
      </pc:sldChg>
      <pc:sldChg chg="modSp mod">
        <pc:chgData name="Ellie Brown" userId="fb51a185-9f8a-4b58-9e86-92b6e2c1185d" providerId="ADAL" clId="{20265939-53F3-4730-BE9D-07BAABE94B46}" dt="2026-09-14T09:39:58.491" v="54" actId="20577"/>
        <pc:sldMkLst>
          <pc:docMk/>
          <pc:sldMk cId="0" sldId="285"/>
        </pc:sldMkLst>
        <pc:spChg chg="mod">
          <ac:chgData name="Ellie Brown" userId="fb51a185-9f8a-4b58-9e86-92b6e2c1185d" providerId="ADAL" clId="{20265939-53F3-4730-BE9D-07BAABE94B46}" dt="2026-09-14T09:39:58.491" v="54" actId="20577"/>
          <ac:spMkLst>
            <pc:docMk/>
            <pc:sldMk cId="0" sldId="285"/>
            <ac:spMk id="5" creationId="{00000000-0000-0000-0000-000000000000}"/>
          </ac:spMkLst>
        </pc:spChg>
      </pc:sldChg>
      <pc:sldChg chg="modSp mod">
        <pc:chgData name="Ellie Brown" userId="fb51a185-9f8a-4b58-9e86-92b6e2c1185d" providerId="ADAL" clId="{20265939-53F3-4730-BE9D-07BAABE94B46}" dt="2026-09-14T09:40:27.476" v="61" actId="404"/>
        <pc:sldMkLst>
          <pc:docMk/>
          <pc:sldMk cId="0" sldId="292"/>
        </pc:sldMkLst>
        <pc:spChg chg="mod">
          <ac:chgData name="Ellie Brown" userId="fb51a185-9f8a-4b58-9e86-92b6e2c1185d" providerId="ADAL" clId="{20265939-53F3-4730-BE9D-07BAABE94B46}" dt="2026-09-14T09:40:27.476" v="61" actId="404"/>
          <ac:spMkLst>
            <pc:docMk/>
            <pc:sldMk cId="0" sldId="292"/>
            <ac:spMk id="3" creationId="{00000000-0000-0000-0000-000000000000}"/>
          </ac:spMkLst>
        </pc:spChg>
      </pc:sldChg>
      <pc:sldChg chg="modSp mod">
        <pc:chgData name="Ellie Brown" userId="fb51a185-9f8a-4b58-9e86-92b6e2c1185d" providerId="ADAL" clId="{20265939-53F3-4730-BE9D-07BAABE94B46}" dt="2026-09-14T09:40:57.639" v="63" actId="20577"/>
        <pc:sldMkLst>
          <pc:docMk/>
          <pc:sldMk cId="0" sldId="301"/>
        </pc:sldMkLst>
        <pc:spChg chg="mod">
          <ac:chgData name="Ellie Brown" userId="fb51a185-9f8a-4b58-9e86-92b6e2c1185d" providerId="ADAL" clId="{20265939-53F3-4730-BE9D-07BAABE94B46}" dt="2026-09-14T09:40:57.639" v="63" actId="20577"/>
          <ac:spMkLst>
            <pc:docMk/>
            <pc:sldMk cId="0" sldId="301"/>
            <ac:spMk id="2" creationId="{00000000-0000-0000-0000-000000000000}"/>
          </ac:spMkLst>
        </pc:spChg>
      </pc:sldChg>
      <pc:sldChg chg="modSp mod">
        <pc:chgData name="Ellie Brown" userId="fb51a185-9f8a-4b58-9e86-92b6e2c1185d" providerId="ADAL" clId="{20265939-53F3-4730-BE9D-07BAABE94B46}" dt="2026-09-14T09:41:12.453" v="65" actId="20577"/>
        <pc:sldMkLst>
          <pc:docMk/>
          <pc:sldMk cId="0" sldId="309"/>
        </pc:sldMkLst>
        <pc:spChg chg="mod">
          <ac:chgData name="Ellie Brown" userId="fb51a185-9f8a-4b58-9e86-92b6e2c1185d" providerId="ADAL" clId="{20265939-53F3-4730-BE9D-07BAABE94B46}" dt="2026-09-14T09:41:12.453" v="65" actId="20577"/>
          <ac:spMkLst>
            <pc:docMk/>
            <pc:sldMk cId="0" sldId="309"/>
            <ac:spMk id="2" creationId="{00000000-0000-0000-0000-000000000000}"/>
          </ac:spMkLst>
        </pc:spChg>
      </pc:sldChg>
      <pc:sldChg chg="modSp mod">
        <pc:chgData name="Ellie Brown" userId="fb51a185-9f8a-4b58-9e86-92b6e2c1185d" providerId="ADAL" clId="{20265939-53F3-4730-BE9D-07BAABE94B46}" dt="2026-09-14T09:41:20.663" v="72" actId="20577"/>
        <pc:sldMkLst>
          <pc:docMk/>
          <pc:sldMk cId="0" sldId="311"/>
        </pc:sldMkLst>
        <pc:spChg chg="mod">
          <ac:chgData name="Ellie Brown" userId="fb51a185-9f8a-4b58-9e86-92b6e2c1185d" providerId="ADAL" clId="{20265939-53F3-4730-BE9D-07BAABE94B46}" dt="2026-09-14T09:41:20.663" v="72" actId="20577"/>
          <ac:spMkLst>
            <pc:docMk/>
            <pc:sldMk cId="0" sldId="311"/>
            <ac:spMk id="5" creationId="{00000000-0000-0000-0000-000000000000}"/>
          </ac:spMkLst>
        </pc:spChg>
      </pc:sldChg>
      <pc:sldChg chg="modSp mod">
        <pc:chgData name="Ellie Brown" userId="fb51a185-9f8a-4b58-9e86-92b6e2c1185d" providerId="ADAL" clId="{20265939-53F3-4730-BE9D-07BAABE94B46}" dt="2026-09-14T09:41:24.532" v="78" actId="20577"/>
        <pc:sldMkLst>
          <pc:docMk/>
          <pc:sldMk cId="0" sldId="312"/>
        </pc:sldMkLst>
        <pc:spChg chg="mod">
          <ac:chgData name="Ellie Brown" userId="fb51a185-9f8a-4b58-9e86-92b6e2c1185d" providerId="ADAL" clId="{20265939-53F3-4730-BE9D-07BAABE94B46}" dt="2026-09-14T09:41:24.532" v="78" actId="20577"/>
          <ac:spMkLst>
            <pc:docMk/>
            <pc:sldMk cId="0" sldId="312"/>
            <ac:spMk id="3" creationId="{00000000-0000-0000-0000-000000000000}"/>
          </ac:spMkLst>
        </pc:spChg>
      </pc:sldChg>
      <pc:sldChg chg="modSp add mod">
        <pc:chgData name="Ellie Brown" userId="fb51a185-9f8a-4b58-9e86-92b6e2c1185d" providerId="ADAL" clId="{20265939-53F3-4730-BE9D-07BAABE94B46}" dt="2026-09-14T09:42:56.270" v="372" actId="113"/>
        <pc:sldMkLst>
          <pc:docMk/>
          <pc:sldMk cId="657268829" sldId="313"/>
        </pc:sldMkLst>
        <pc:spChg chg="mod">
          <ac:chgData name="Ellie Brown" userId="fb51a185-9f8a-4b58-9e86-92b6e2c1185d" providerId="ADAL" clId="{20265939-53F3-4730-BE9D-07BAABE94B46}" dt="2026-09-14T09:41:32.889" v="89" actId="20577"/>
          <ac:spMkLst>
            <pc:docMk/>
            <pc:sldMk cId="657268829" sldId="313"/>
            <ac:spMk id="3" creationId="{51402E90-90A7-7D28-36EF-080FB9FBABBB}"/>
          </ac:spMkLst>
        </pc:spChg>
        <pc:spChg chg="mod">
          <ac:chgData name="Ellie Brown" userId="fb51a185-9f8a-4b58-9e86-92b6e2c1185d" providerId="ADAL" clId="{20265939-53F3-4730-BE9D-07BAABE94B46}" dt="2026-09-14T09:42:56.270" v="372" actId="113"/>
          <ac:spMkLst>
            <pc:docMk/>
            <pc:sldMk cId="657268829" sldId="313"/>
            <ac:spMk id="6" creationId="{C47E238A-0C8B-E420-CC62-B821B5DF817B}"/>
          </ac:spMkLst>
        </pc:spChg>
      </pc:sldChg>
      <pc:sldChg chg="addSp modSp new mod modClrScheme chgLayout">
        <pc:chgData name="Ellie Brown" userId="fb51a185-9f8a-4b58-9e86-92b6e2c1185d" providerId="ADAL" clId="{20265939-53F3-4730-BE9D-07BAABE94B46}" dt="2026-09-22T15:03:54.212" v="387" actId="404"/>
        <pc:sldMkLst>
          <pc:docMk/>
          <pc:sldMk cId="1659426701" sldId="314"/>
        </pc:sldMkLst>
        <pc:spChg chg="mod ord">
          <ac:chgData name="Ellie Brown" userId="fb51a185-9f8a-4b58-9e86-92b6e2c1185d" providerId="ADAL" clId="{20265939-53F3-4730-BE9D-07BAABE94B46}" dt="2026-09-22T15:03:48.994" v="382" actId="700"/>
          <ac:spMkLst>
            <pc:docMk/>
            <pc:sldMk cId="1659426701" sldId="314"/>
            <ac:spMk id="2" creationId="{9882D36E-9EAE-B77F-7E9A-74116BA7A6C3}"/>
          </ac:spMkLst>
        </pc:spChg>
        <pc:spChg chg="add mod ord">
          <ac:chgData name="Ellie Brown" userId="fb51a185-9f8a-4b58-9e86-92b6e2c1185d" providerId="ADAL" clId="{20265939-53F3-4730-BE9D-07BAABE94B46}" dt="2026-09-22T15:03:54.212" v="387" actId="404"/>
          <ac:spMkLst>
            <pc:docMk/>
            <pc:sldMk cId="1659426701" sldId="314"/>
            <ac:spMk id="3" creationId="{B93FA225-5244-27D9-AF69-55B4AA0FDD7D}"/>
          </ac:spMkLst>
        </pc:spChg>
      </pc:sldChg>
      <pc:sldChg chg="modSp new mod">
        <pc:chgData name="Ellie Brown" userId="fb51a185-9f8a-4b58-9e86-92b6e2c1185d" providerId="ADAL" clId="{20265939-53F3-4730-BE9D-07BAABE94B46}" dt="2026-09-22T15:05:41.651" v="429" actId="20577"/>
        <pc:sldMkLst>
          <pc:docMk/>
          <pc:sldMk cId="746097243" sldId="315"/>
        </pc:sldMkLst>
        <pc:spChg chg="mod">
          <ac:chgData name="Ellie Brown" userId="fb51a185-9f8a-4b58-9e86-92b6e2c1185d" providerId="ADAL" clId="{20265939-53F3-4730-BE9D-07BAABE94B46}" dt="2026-09-22T15:05:41.651" v="429" actId="20577"/>
          <ac:spMkLst>
            <pc:docMk/>
            <pc:sldMk cId="746097243" sldId="315"/>
            <ac:spMk id="2" creationId="{395CA374-67F6-42ED-4C64-EAE20B91ED37}"/>
          </ac:spMkLst>
        </pc:spChg>
        <pc:spChg chg="mod">
          <ac:chgData name="Ellie Brown" userId="fb51a185-9f8a-4b58-9e86-92b6e2c1185d" providerId="ADAL" clId="{20265939-53F3-4730-BE9D-07BAABE94B46}" dt="2026-09-22T15:05:36.531" v="398" actId="403"/>
          <ac:spMkLst>
            <pc:docMk/>
            <pc:sldMk cId="746097243" sldId="315"/>
            <ac:spMk id="3" creationId="{BCD48D0C-71B3-3B28-F4CF-06C9824FBEDB}"/>
          </ac:spMkLst>
        </pc:spChg>
      </pc:sldChg>
      <pc:sldChg chg="modSp new mod">
        <pc:chgData name="Ellie Brown" userId="fb51a185-9f8a-4b58-9e86-92b6e2c1185d" providerId="ADAL" clId="{20265939-53F3-4730-BE9D-07BAABE94B46}" dt="2026-09-22T15:06:01.090" v="456" actId="404"/>
        <pc:sldMkLst>
          <pc:docMk/>
          <pc:sldMk cId="3123915636" sldId="316"/>
        </pc:sldMkLst>
        <pc:spChg chg="mod">
          <ac:chgData name="Ellie Brown" userId="fb51a185-9f8a-4b58-9e86-92b6e2c1185d" providerId="ADAL" clId="{20265939-53F3-4730-BE9D-07BAABE94B46}" dt="2026-09-22T15:05:57.303" v="452" actId="20577"/>
          <ac:spMkLst>
            <pc:docMk/>
            <pc:sldMk cId="3123915636" sldId="316"/>
            <ac:spMk id="2" creationId="{D1518D9E-FBC7-0C77-3E18-1454D19F7073}"/>
          </ac:spMkLst>
        </pc:spChg>
        <pc:spChg chg="mod">
          <ac:chgData name="Ellie Brown" userId="fb51a185-9f8a-4b58-9e86-92b6e2c1185d" providerId="ADAL" clId="{20265939-53F3-4730-BE9D-07BAABE94B46}" dt="2026-09-22T15:06:01.090" v="456" actId="404"/>
          <ac:spMkLst>
            <pc:docMk/>
            <pc:sldMk cId="3123915636" sldId="316"/>
            <ac:spMk id="3" creationId="{9D0E4581-8683-E3B5-266C-E3D3AA48CCB8}"/>
          </ac:spMkLst>
        </pc:spChg>
      </pc:sldChg>
      <pc:sldChg chg="modSp new mod">
        <pc:chgData name="Ellie Brown" userId="fb51a185-9f8a-4b58-9e86-92b6e2c1185d" providerId="ADAL" clId="{20265939-53F3-4730-BE9D-07BAABE94B46}" dt="2026-09-22T15:06:25.096" v="504" actId="20577"/>
        <pc:sldMkLst>
          <pc:docMk/>
          <pc:sldMk cId="754052344" sldId="317"/>
        </pc:sldMkLst>
        <pc:spChg chg="mod">
          <ac:chgData name="Ellie Brown" userId="fb51a185-9f8a-4b58-9e86-92b6e2c1185d" providerId="ADAL" clId="{20265939-53F3-4730-BE9D-07BAABE94B46}" dt="2026-09-22T15:06:17.504" v="499" actId="20577"/>
          <ac:spMkLst>
            <pc:docMk/>
            <pc:sldMk cId="754052344" sldId="317"/>
            <ac:spMk id="2" creationId="{ABAFC21F-1C0E-BBE5-12EC-8E3FA6409BA6}"/>
          </ac:spMkLst>
        </pc:spChg>
        <pc:spChg chg="mod">
          <ac:chgData name="Ellie Brown" userId="fb51a185-9f8a-4b58-9e86-92b6e2c1185d" providerId="ADAL" clId="{20265939-53F3-4730-BE9D-07BAABE94B46}" dt="2026-09-22T15:06:25.096" v="504" actId="20577"/>
          <ac:spMkLst>
            <pc:docMk/>
            <pc:sldMk cId="754052344" sldId="317"/>
            <ac:spMk id="3" creationId="{083C23C4-B749-E13C-A95F-B7F3D1419299}"/>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DFEDFF"/>
          </a:solidFill>
        </p:spPr>
        <p:txBody>
          <a:bodyPr wrap="square" lIns="0" tIns="0" rIns="0" bIns="0" rtlCol="0"/>
          <a:lstStyle/>
          <a:p>
            <a:endParaRPr/>
          </a:p>
        </p:txBody>
      </p:sp>
      <p:sp>
        <p:nvSpPr>
          <p:cNvPr id="17" name="bg object 17"/>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FED307"/>
          </a:solidFill>
        </p:spPr>
        <p:txBody>
          <a:bodyPr wrap="square" lIns="0" tIns="0" rIns="0" bIns="0" rtlCol="0"/>
          <a:lstStyle/>
          <a:p>
            <a:endParaRPr/>
          </a:p>
        </p:txBody>
      </p:sp>
      <p:sp>
        <p:nvSpPr>
          <p:cNvPr id="18" name="bg object 18"/>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2" name="Holder 2"/>
          <p:cNvSpPr>
            <a:spLocks noGrp="1"/>
          </p:cNvSpPr>
          <p:nvPr>
            <p:ph type="ctrTitle"/>
          </p:nvPr>
        </p:nvSpPr>
        <p:spPr>
          <a:xfrm>
            <a:off x="597084" y="837406"/>
            <a:ext cx="7700009" cy="1168400"/>
          </a:xfrm>
          <a:prstGeom prst="rect">
            <a:avLst/>
          </a:prstGeom>
        </p:spPr>
        <p:txBody>
          <a:bodyPr wrap="square" lIns="0" tIns="0" rIns="0" bIns="0">
            <a:spAutoFit/>
          </a:bodyPr>
          <a:lstStyle>
            <a:lvl1pPr>
              <a:defRPr sz="7500" b="1" i="0">
                <a:solidFill>
                  <a:srgbClr val="292959"/>
                </a:solidFill>
                <a:latin typeface="Trebuchet MS"/>
                <a:cs typeface="Trebuchet MS"/>
              </a:defRPr>
            </a:lvl1pPr>
          </a:lstStyle>
          <a:p>
            <a:endParaRPr/>
          </a:p>
        </p:txBody>
      </p:sp>
      <p:sp>
        <p:nvSpPr>
          <p:cNvPr id="3" name="Holder 3"/>
          <p:cNvSpPr>
            <a:spLocks noGrp="1"/>
          </p:cNvSpPr>
          <p:nvPr>
            <p:ph type="subTitle" idx="4"/>
          </p:nvPr>
        </p:nvSpPr>
        <p:spPr>
          <a:xfrm>
            <a:off x="2743200" y="5760720"/>
            <a:ext cx="12801600" cy="2571750"/>
          </a:xfrm>
          <a:prstGeom prst="rect">
            <a:avLst/>
          </a:prstGeom>
        </p:spPr>
        <p:txBody>
          <a:bodyPr wrap="square" lIns="0" tIns="0" rIns="0" bIns="0">
            <a:spAutoFit/>
          </a:bodyPr>
          <a:lstStyle>
            <a:lvl1pPr>
              <a:defRPr sz="3100" b="0" i="0">
                <a:solidFill>
                  <a:schemeClr val="bg1"/>
                </a:solidFill>
                <a:latin typeface="Trebuchet MS"/>
                <a:cs typeface="Trebuchet MS"/>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9/22/2026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7500" b="1" i="0">
                <a:solidFill>
                  <a:srgbClr val="292959"/>
                </a:solidFill>
                <a:latin typeface="Trebuchet MS"/>
                <a:cs typeface="Trebuchet MS"/>
              </a:defRPr>
            </a:lvl1pPr>
          </a:lstStyle>
          <a:p>
            <a:endParaRPr/>
          </a:p>
        </p:txBody>
      </p:sp>
      <p:sp>
        <p:nvSpPr>
          <p:cNvPr id="3" name="Holder 3"/>
          <p:cNvSpPr>
            <a:spLocks noGrp="1"/>
          </p:cNvSpPr>
          <p:nvPr>
            <p:ph type="body" idx="1"/>
          </p:nvPr>
        </p:nvSpPr>
        <p:spPr/>
        <p:txBody>
          <a:bodyPr lIns="0" tIns="0" rIns="0" bIns="0"/>
          <a:lstStyle>
            <a:lvl1pPr>
              <a:defRPr sz="3100" b="0" i="0">
                <a:solidFill>
                  <a:schemeClr val="bg1"/>
                </a:solidFill>
                <a:latin typeface="Trebuchet MS"/>
                <a:cs typeface="Trebuchet MS"/>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9/22/2026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7500" b="1" i="0">
                <a:solidFill>
                  <a:srgbClr val="292959"/>
                </a:solidFill>
                <a:latin typeface="Trebuchet MS"/>
                <a:cs typeface="Trebuchet MS"/>
              </a:defRPr>
            </a:lvl1pPr>
          </a:lstStyle>
          <a:p>
            <a:endParaRPr/>
          </a:p>
        </p:txBody>
      </p:sp>
      <p:sp>
        <p:nvSpPr>
          <p:cNvPr id="3" name="Holder 3"/>
          <p:cNvSpPr>
            <a:spLocks noGrp="1"/>
          </p:cNvSpPr>
          <p:nvPr>
            <p:ph sz="half" idx="2"/>
          </p:nvPr>
        </p:nvSpPr>
        <p:spPr>
          <a:xfrm>
            <a:off x="1099221" y="2137238"/>
            <a:ext cx="7850505" cy="5511800"/>
          </a:xfrm>
          <a:prstGeom prst="rect">
            <a:avLst/>
          </a:prstGeom>
        </p:spPr>
        <p:txBody>
          <a:bodyPr wrap="square" lIns="0" tIns="0" rIns="0" bIns="0">
            <a:spAutoFit/>
          </a:bodyPr>
          <a:lstStyle>
            <a:lvl1pPr>
              <a:defRPr sz="2600" b="0" i="0">
                <a:solidFill>
                  <a:srgbClr val="292959"/>
                </a:solidFill>
                <a:latin typeface="Trebuchet MS"/>
                <a:cs typeface="Trebuchet MS"/>
              </a:defRPr>
            </a:lvl1pPr>
          </a:lstStyle>
          <a:p>
            <a:endParaRPr/>
          </a:p>
        </p:txBody>
      </p:sp>
      <p:sp>
        <p:nvSpPr>
          <p:cNvPr id="4" name="Holder 4"/>
          <p:cNvSpPr>
            <a:spLocks noGrp="1"/>
          </p:cNvSpPr>
          <p:nvPr>
            <p:ph sz="half" idx="3"/>
          </p:nvPr>
        </p:nvSpPr>
        <p:spPr>
          <a:xfrm>
            <a:off x="12465100" y="2987351"/>
            <a:ext cx="5549900" cy="5835650"/>
          </a:xfrm>
          <a:prstGeom prst="rect">
            <a:avLst/>
          </a:prstGeom>
        </p:spPr>
        <p:txBody>
          <a:bodyPr wrap="square" lIns="0" tIns="0" rIns="0" bIns="0">
            <a:spAutoFit/>
          </a:bodyPr>
          <a:lstStyle>
            <a:lvl1pPr>
              <a:defRPr sz="2800" b="0" i="0">
                <a:solidFill>
                  <a:srgbClr val="292959"/>
                </a:solidFill>
                <a:latin typeface="Trebuchet MS"/>
                <a:cs typeface="Trebuchet MS"/>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9/22/2026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DFEDFF"/>
          </a:solidFill>
        </p:spPr>
        <p:txBody>
          <a:bodyPr wrap="square" lIns="0" tIns="0" rIns="0" bIns="0" rtlCol="0"/>
          <a:lstStyle/>
          <a:p>
            <a:endParaRPr/>
          </a:p>
        </p:txBody>
      </p:sp>
      <p:sp>
        <p:nvSpPr>
          <p:cNvPr id="17" name="bg object 17"/>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FED307"/>
          </a:solidFill>
        </p:spPr>
        <p:txBody>
          <a:bodyPr wrap="square" lIns="0" tIns="0" rIns="0" bIns="0" rtlCol="0"/>
          <a:lstStyle/>
          <a:p>
            <a:endParaRPr/>
          </a:p>
        </p:txBody>
      </p:sp>
      <p:sp>
        <p:nvSpPr>
          <p:cNvPr id="18" name="bg object 18"/>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pic>
        <p:nvPicPr>
          <p:cNvPr id="19" name="bg object 19"/>
          <p:cNvPicPr/>
          <p:nvPr/>
        </p:nvPicPr>
        <p:blipFill>
          <a:blip r:embed="rId2" cstate="print"/>
          <a:stretch>
            <a:fillRect/>
          </a:stretch>
        </p:blipFill>
        <p:spPr>
          <a:xfrm>
            <a:off x="1019359" y="2573755"/>
            <a:ext cx="142874" cy="142874"/>
          </a:xfrm>
          <a:prstGeom prst="rect">
            <a:avLst/>
          </a:prstGeom>
        </p:spPr>
      </p:pic>
      <p:sp>
        <p:nvSpPr>
          <p:cNvPr id="2" name="Holder 2"/>
          <p:cNvSpPr>
            <a:spLocks noGrp="1"/>
          </p:cNvSpPr>
          <p:nvPr>
            <p:ph type="title"/>
          </p:nvPr>
        </p:nvSpPr>
        <p:spPr/>
        <p:txBody>
          <a:bodyPr lIns="0" tIns="0" rIns="0" bIns="0"/>
          <a:lstStyle>
            <a:lvl1pPr>
              <a:defRPr sz="7500" b="1" i="0">
                <a:solidFill>
                  <a:srgbClr val="292959"/>
                </a:solidFill>
                <a:latin typeface="Trebuchet MS"/>
                <a:cs typeface="Trebuchet MS"/>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9/22/2026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18287999" cy="10286999"/>
          </a:xfrm>
          <a:prstGeom prst="rect">
            <a:avLst/>
          </a:prstGeom>
        </p:spPr>
      </p:pic>
      <p:sp>
        <p:nvSpPr>
          <p:cNvPr id="17" name="bg object 17"/>
          <p:cNvSpPr/>
          <p:nvPr/>
        </p:nvSpPr>
        <p:spPr>
          <a:xfrm>
            <a:off x="7313382" y="1"/>
            <a:ext cx="10974705" cy="10287000"/>
          </a:xfrm>
          <a:custGeom>
            <a:avLst/>
            <a:gdLst/>
            <a:ahLst/>
            <a:cxnLst/>
            <a:rect l="l" t="t" r="r" b="b"/>
            <a:pathLst>
              <a:path w="10974705" h="10287000">
                <a:moveTo>
                  <a:pt x="0" y="10286998"/>
                </a:moveTo>
                <a:lnTo>
                  <a:pt x="7006452" y="0"/>
                </a:lnTo>
                <a:lnTo>
                  <a:pt x="10974617" y="0"/>
                </a:lnTo>
                <a:lnTo>
                  <a:pt x="10974617" y="10286999"/>
                </a:lnTo>
                <a:lnTo>
                  <a:pt x="0" y="10286998"/>
                </a:lnTo>
                <a:close/>
              </a:path>
            </a:pathLst>
          </a:custGeom>
          <a:solidFill>
            <a:srgbClr val="FED307"/>
          </a:solidFill>
        </p:spPr>
        <p:txBody>
          <a:bodyPr wrap="square" lIns="0" tIns="0" rIns="0" bIns="0" rtlCol="0"/>
          <a:lstStyle/>
          <a:p>
            <a:endParaRPr/>
          </a:p>
        </p:txBody>
      </p:sp>
      <p:sp>
        <p:nvSpPr>
          <p:cNvPr id="18" name="bg object 18"/>
          <p:cNvSpPr/>
          <p:nvPr/>
        </p:nvSpPr>
        <p:spPr>
          <a:xfrm>
            <a:off x="7977473" y="0"/>
            <a:ext cx="10311130" cy="10287000"/>
          </a:xfrm>
          <a:custGeom>
            <a:avLst/>
            <a:gdLst/>
            <a:ahLst/>
            <a:cxnLst/>
            <a:rect l="l" t="t" r="r" b="b"/>
            <a:pathLst>
              <a:path w="10311130" h="10287000">
                <a:moveTo>
                  <a:pt x="0" y="10286998"/>
                </a:moveTo>
                <a:lnTo>
                  <a:pt x="7006452" y="0"/>
                </a:lnTo>
                <a:lnTo>
                  <a:pt x="10310525" y="0"/>
                </a:lnTo>
                <a:lnTo>
                  <a:pt x="10310525" y="10286999"/>
                </a:lnTo>
                <a:lnTo>
                  <a:pt x="0" y="10286998"/>
                </a:lnTo>
                <a:close/>
              </a:path>
            </a:pathLst>
          </a:custGeom>
          <a:solidFill>
            <a:srgbClr val="292959"/>
          </a:solidFill>
        </p:spPr>
        <p:txBody>
          <a:bodyPr wrap="square" lIns="0" tIns="0" rIns="0" bIns="0" rtlCol="0"/>
          <a:lstStyle/>
          <a:p>
            <a:endParaRPr/>
          </a:p>
        </p:txBody>
      </p:sp>
      <p:pic>
        <p:nvPicPr>
          <p:cNvPr id="19" name="bg object 19"/>
          <p:cNvPicPr/>
          <p:nvPr/>
        </p:nvPicPr>
        <p:blipFill>
          <a:blip r:embed="rId3" cstate="print"/>
          <a:stretch>
            <a:fillRect/>
          </a:stretch>
        </p:blipFill>
        <p:spPr>
          <a:xfrm>
            <a:off x="14756587" y="441597"/>
            <a:ext cx="3400424" cy="1200149"/>
          </a:xfrm>
          <a:prstGeom prst="rect">
            <a:avLst/>
          </a:prstGeom>
        </p:spPr>
      </p:pic>
      <p:sp>
        <p:nvSpPr>
          <p:cNvPr id="20" name="bg object 20"/>
          <p:cNvSpPr/>
          <p:nvPr/>
        </p:nvSpPr>
        <p:spPr>
          <a:xfrm>
            <a:off x="12443080" y="5999562"/>
            <a:ext cx="5845175" cy="19050"/>
          </a:xfrm>
          <a:custGeom>
            <a:avLst/>
            <a:gdLst/>
            <a:ahLst/>
            <a:cxnLst/>
            <a:rect l="l" t="t" r="r" b="b"/>
            <a:pathLst>
              <a:path w="5845175" h="19050">
                <a:moveTo>
                  <a:pt x="5844919" y="19049"/>
                </a:moveTo>
                <a:lnTo>
                  <a:pt x="0" y="19049"/>
                </a:lnTo>
                <a:lnTo>
                  <a:pt x="0" y="0"/>
                </a:lnTo>
                <a:lnTo>
                  <a:pt x="5844919" y="0"/>
                </a:lnTo>
                <a:lnTo>
                  <a:pt x="5844919" y="19049"/>
                </a:lnTo>
                <a:close/>
              </a:path>
            </a:pathLst>
          </a:custGeom>
          <a:solidFill>
            <a:srgbClr val="FFF4DF"/>
          </a:solidFill>
        </p:spPr>
        <p:txBody>
          <a:bodyPr wrap="square" lIns="0" tIns="0" rIns="0" bIns="0" rtlCol="0"/>
          <a:lstStyle/>
          <a:p>
            <a:endParaRPr/>
          </a:p>
        </p:txBody>
      </p:sp>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9/22/2026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FFF4DF"/>
          </a:solidFill>
        </p:spPr>
        <p:txBody>
          <a:bodyPr wrap="square" lIns="0" tIns="0" rIns="0" bIns="0" rtlCol="0"/>
          <a:lstStyle/>
          <a:p>
            <a:endParaRPr/>
          </a:p>
        </p:txBody>
      </p:sp>
      <p:sp>
        <p:nvSpPr>
          <p:cNvPr id="2" name="Holder 2"/>
          <p:cNvSpPr>
            <a:spLocks noGrp="1"/>
          </p:cNvSpPr>
          <p:nvPr>
            <p:ph type="title"/>
          </p:nvPr>
        </p:nvSpPr>
        <p:spPr>
          <a:xfrm>
            <a:off x="757112" y="968375"/>
            <a:ext cx="16773775" cy="1168400"/>
          </a:xfrm>
          <a:prstGeom prst="rect">
            <a:avLst/>
          </a:prstGeom>
        </p:spPr>
        <p:txBody>
          <a:bodyPr wrap="square" lIns="0" tIns="0" rIns="0" bIns="0">
            <a:spAutoFit/>
          </a:bodyPr>
          <a:lstStyle>
            <a:lvl1pPr>
              <a:defRPr sz="7500" b="1" i="0">
                <a:solidFill>
                  <a:srgbClr val="292959"/>
                </a:solidFill>
                <a:latin typeface="Trebuchet MS"/>
                <a:cs typeface="Trebuchet MS"/>
              </a:defRPr>
            </a:lvl1pPr>
          </a:lstStyle>
          <a:p>
            <a:endParaRPr/>
          </a:p>
        </p:txBody>
      </p:sp>
      <p:sp>
        <p:nvSpPr>
          <p:cNvPr id="3" name="Holder 3"/>
          <p:cNvSpPr>
            <a:spLocks noGrp="1"/>
          </p:cNvSpPr>
          <p:nvPr>
            <p:ph type="body" idx="1"/>
          </p:nvPr>
        </p:nvSpPr>
        <p:spPr>
          <a:xfrm>
            <a:off x="1706860" y="2393623"/>
            <a:ext cx="15502255" cy="5370830"/>
          </a:xfrm>
          <a:prstGeom prst="rect">
            <a:avLst/>
          </a:prstGeom>
        </p:spPr>
        <p:txBody>
          <a:bodyPr wrap="square" lIns="0" tIns="0" rIns="0" bIns="0">
            <a:spAutoFit/>
          </a:bodyPr>
          <a:lstStyle>
            <a:lvl1pPr>
              <a:defRPr sz="3100" b="0" i="0">
                <a:solidFill>
                  <a:schemeClr val="bg1"/>
                </a:solidFill>
                <a:latin typeface="Trebuchet MS"/>
                <a:cs typeface="Trebuchet MS"/>
              </a:defRPr>
            </a:lvl1pPr>
          </a:lstStyle>
          <a:p>
            <a:endParaRPr/>
          </a:p>
        </p:txBody>
      </p:sp>
      <p:sp>
        <p:nvSpPr>
          <p:cNvPr id="4" name="Holder 4"/>
          <p:cNvSpPr>
            <a:spLocks noGrp="1"/>
          </p:cNvSpPr>
          <p:nvPr>
            <p:ph type="ftr" sz="quarter" idx="5"/>
          </p:nvPr>
        </p:nvSpPr>
        <p:spPr>
          <a:xfrm>
            <a:off x="6217920" y="9566910"/>
            <a:ext cx="5852160" cy="51435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914400" y="9566910"/>
            <a:ext cx="4206240" cy="51435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9/22/2026</a:t>
            </a:fld>
            <a:endParaRPr lang="en-US"/>
          </a:p>
        </p:txBody>
      </p:sp>
      <p:sp>
        <p:nvSpPr>
          <p:cNvPr id="6" name="Holder 6"/>
          <p:cNvSpPr>
            <a:spLocks noGrp="1"/>
          </p:cNvSpPr>
          <p:nvPr>
            <p:ph type="sldNum" sz="quarter" idx="7"/>
          </p:nvPr>
        </p:nvSpPr>
        <p:spPr>
          <a:xfrm>
            <a:off x="13167361" y="9566910"/>
            <a:ext cx="4206240" cy="51435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26.png"/><Relationship Id="rId2" Type="http://schemas.openxmlformats.org/officeDocument/2006/relationships/image" Target="../media/image22.jpg"/><Relationship Id="rId1" Type="http://schemas.openxmlformats.org/officeDocument/2006/relationships/slideLayout" Target="../slideLayouts/slideLayout2.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28.png"/><Relationship Id="rId7" Type="http://schemas.openxmlformats.org/officeDocument/2006/relationships/image" Target="../media/image32.jpg"/><Relationship Id="rId2" Type="http://schemas.openxmlformats.org/officeDocument/2006/relationships/image" Target="../media/image27.png"/><Relationship Id="rId1" Type="http://schemas.openxmlformats.org/officeDocument/2006/relationships/slideLayout" Target="../slideLayouts/slideLayout2.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13.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image" Target="../media/image17.png"/><Relationship Id="rId7" Type="http://schemas.openxmlformats.org/officeDocument/2006/relationships/image" Target="../media/image37.png"/><Relationship Id="rId2" Type="http://schemas.openxmlformats.org/officeDocument/2006/relationships/image" Target="../media/image33.jpg"/><Relationship Id="rId1" Type="http://schemas.openxmlformats.org/officeDocument/2006/relationships/slideLayout" Target="../slideLayouts/slideLayout2.xml"/><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image" Target="../media/image34.png"/></Relationships>
</file>

<file path=ppt/slides/_rels/slide1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jpg"/><Relationship Id="rId1" Type="http://schemas.openxmlformats.org/officeDocument/2006/relationships/slideLayout" Target="../slideLayouts/slideLayout2.xml"/><Relationship Id="rId4" Type="http://schemas.openxmlformats.org/officeDocument/2006/relationships/image" Target="../media/image41.png"/></Relationships>
</file>

<file path=ppt/slides/_rels/slide15.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17.png"/><Relationship Id="rId7" Type="http://schemas.openxmlformats.org/officeDocument/2006/relationships/image" Target="../media/image45.png"/><Relationship Id="rId2" Type="http://schemas.openxmlformats.org/officeDocument/2006/relationships/image" Target="../media/image42.jpg"/><Relationship Id="rId1" Type="http://schemas.openxmlformats.org/officeDocument/2006/relationships/slideLayout" Target="../slideLayouts/slideLayout2.xml"/><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image" Target="../media/image18.png"/></Relationships>
</file>

<file path=ppt/slides/_rels/slide16.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image" Target="../media/image40.png"/><Relationship Id="rId7" Type="http://schemas.openxmlformats.org/officeDocument/2006/relationships/image" Target="../media/image50.png"/><Relationship Id="rId2" Type="http://schemas.openxmlformats.org/officeDocument/2006/relationships/image" Target="../media/image46.jpg"/><Relationship Id="rId1" Type="http://schemas.openxmlformats.org/officeDocument/2006/relationships/slideLayout" Target="../slideLayouts/slideLayout2.xml"/><Relationship Id="rId6" Type="http://schemas.openxmlformats.org/officeDocument/2006/relationships/image" Target="../media/image49.png"/><Relationship Id="rId11" Type="http://schemas.openxmlformats.org/officeDocument/2006/relationships/image" Target="../media/image53.png"/><Relationship Id="rId5" Type="http://schemas.openxmlformats.org/officeDocument/2006/relationships/image" Target="../media/image48.png"/><Relationship Id="rId10" Type="http://schemas.openxmlformats.org/officeDocument/2006/relationships/image" Target="../media/image52.png"/><Relationship Id="rId4" Type="http://schemas.openxmlformats.org/officeDocument/2006/relationships/image" Target="../media/image47.png"/><Relationship Id="rId9" Type="http://schemas.openxmlformats.org/officeDocument/2006/relationships/image" Target="../media/image51.png"/></Relationships>
</file>

<file path=ppt/slides/_rels/slide17.xml.rels><?xml version="1.0" encoding="UTF-8" standalone="yes"?>
<Relationships xmlns="http://schemas.openxmlformats.org/package/2006/relationships"><Relationship Id="rId8" Type="http://schemas.openxmlformats.org/officeDocument/2006/relationships/image" Target="../media/image56.jpg"/><Relationship Id="rId3" Type="http://schemas.openxmlformats.org/officeDocument/2006/relationships/image" Target="../media/image34.png"/><Relationship Id="rId7" Type="http://schemas.openxmlformats.org/officeDocument/2006/relationships/image" Target="../media/image55.png"/><Relationship Id="rId2" Type="http://schemas.openxmlformats.org/officeDocument/2006/relationships/image" Target="../media/image17.png"/><Relationship Id="rId1" Type="http://schemas.openxmlformats.org/officeDocument/2006/relationships/slideLayout" Target="../slideLayouts/slideLayout2.xml"/><Relationship Id="rId6" Type="http://schemas.openxmlformats.org/officeDocument/2006/relationships/image" Target="../media/image54.png"/><Relationship Id="rId5" Type="http://schemas.openxmlformats.org/officeDocument/2006/relationships/image" Target="../media/image36.png"/><Relationship Id="rId4" Type="http://schemas.openxmlformats.org/officeDocument/2006/relationships/image" Target="../media/image44.png"/></Relationships>
</file>

<file path=ppt/slides/_rels/slide1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12.png"/><Relationship Id="rId1" Type="http://schemas.openxmlformats.org/officeDocument/2006/relationships/slideLayout" Target="../slideLayouts/slideLayout2.xml"/><Relationship Id="rId5" Type="http://schemas.openxmlformats.org/officeDocument/2006/relationships/image" Target="../media/image24.png"/><Relationship Id="rId4" Type="http://schemas.openxmlformats.org/officeDocument/2006/relationships/image" Target="../media/image23.png"/></Relationships>
</file>

<file path=ppt/slides/_rels/slide19.xml.rels><?xml version="1.0" encoding="UTF-8" standalone="yes"?>
<Relationships xmlns="http://schemas.openxmlformats.org/package/2006/relationships"><Relationship Id="rId3" Type="http://schemas.openxmlformats.org/officeDocument/2006/relationships/image" Target="../media/image47.png"/><Relationship Id="rId7" Type="http://schemas.openxmlformats.org/officeDocument/2006/relationships/image" Target="../media/image53.png"/><Relationship Id="rId2" Type="http://schemas.openxmlformats.org/officeDocument/2006/relationships/image" Target="../media/image40.png"/><Relationship Id="rId1" Type="http://schemas.openxmlformats.org/officeDocument/2006/relationships/slideLayout" Target="../slideLayouts/slideLayout2.xml"/><Relationship Id="rId6" Type="http://schemas.openxmlformats.org/officeDocument/2006/relationships/image" Target="../media/image41.png"/><Relationship Id="rId5" Type="http://schemas.openxmlformats.org/officeDocument/2006/relationships/image" Target="../media/image57.png"/><Relationship Id="rId4" Type="http://schemas.openxmlformats.org/officeDocument/2006/relationships/image" Target="../media/image49.png"/></Relationships>
</file>

<file path=ppt/slides/_rels/slide20.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12.png"/><Relationship Id="rId7" Type="http://schemas.openxmlformats.org/officeDocument/2006/relationships/image" Target="../media/image25.png"/><Relationship Id="rId2" Type="http://schemas.openxmlformats.org/officeDocument/2006/relationships/image" Target="../media/image58.jpg"/><Relationship Id="rId1" Type="http://schemas.openxmlformats.org/officeDocument/2006/relationships/slideLayout" Target="../slideLayouts/slideLayout2.xml"/><Relationship Id="rId6" Type="http://schemas.openxmlformats.org/officeDocument/2006/relationships/image" Target="../media/image60.png"/><Relationship Id="rId5" Type="http://schemas.openxmlformats.org/officeDocument/2006/relationships/image" Target="../media/image59.png"/><Relationship Id="rId4" Type="http://schemas.openxmlformats.org/officeDocument/2006/relationships/image" Target="../media/image13.png"/></Relationships>
</file>

<file path=ppt/slides/_rels/slide2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2.png"/><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24.png"/></Relationships>
</file>

<file path=ppt/slides/_rels/slide2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24.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24.png"/><Relationship Id="rId4" Type="http://schemas.openxmlformats.org/officeDocument/2006/relationships/image" Target="../media/image23.png"/></Relationships>
</file>

<file path=ppt/slides/_rels/slide2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2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27.xml.rels><?xml version="1.0" encoding="UTF-8" standalone="yes"?>
<Relationships xmlns="http://schemas.openxmlformats.org/package/2006/relationships"><Relationship Id="rId3" Type="http://schemas.openxmlformats.org/officeDocument/2006/relationships/image" Target="../media/image25.png"/><Relationship Id="rId7" Type="http://schemas.openxmlformats.org/officeDocument/2006/relationships/image" Target="../media/image24.png"/><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63.png"/><Relationship Id="rId4" Type="http://schemas.openxmlformats.org/officeDocument/2006/relationships/image" Target="../media/image62.png"/></Relationships>
</file>

<file path=ppt/slides/_rels/slide28.xml.rels><?xml version="1.0" encoding="UTF-8" standalone="yes"?>
<Relationships xmlns="http://schemas.openxmlformats.org/package/2006/relationships"><Relationship Id="rId3" Type="http://schemas.openxmlformats.org/officeDocument/2006/relationships/image" Target="../media/image64.png"/><Relationship Id="rId7" Type="http://schemas.openxmlformats.org/officeDocument/2006/relationships/image" Target="../media/image25.png"/><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image" Target="../media/image60.png"/><Relationship Id="rId5" Type="http://schemas.openxmlformats.org/officeDocument/2006/relationships/image" Target="../media/image63.png"/><Relationship Id="rId4" Type="http://schemas.openxmlformats.org/officeDocument/2006/relationships/image" Target="../media/image62.png"/></Relationships>
</file>

<file path=ppt/slides/_rels/slide29.xml.rels><?xml version="1.0" encoding="UTF-8" standalone="yes"?>
<Relationships xmlns="http://schemas.openxmlformats.org/package/2006/relationships"><Relationship Id="rId8" Type="http://schemas.openxmlformats.org/officeDocument/2006/relationships/image" Target="../media/image65.png"/><Relationship Id="rId3" Type="http://schemas.openxmlformats.org/officeDocument/2006/relationships/image" Target="../media/image64.png"/><Relationship Id="rId7" Type="http://schemas.openxmlformats.org/officeDocument/2006/relationships/image" Target="../media/image25.png"/><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image" Target="../media/image60.png"/><Relationship Id="rId5" Type="http://schemas.openxmlformats.org/officeDocument/2006/relationships/image" Target="../media/image63.png"/><Relationship Id="rId4" Type="http://schemas.openxmlformats.org/officeDocument/2006/relationships/image" Target="../media/image62.png"/><Relationship Id="rId9" Type="http://schemas.openxmlformats.org/officeDocument/2006/relationships/image" Target="../media/image66.png"/></Relationships>
</file>

<file path=ppt/slides/_rels/slide3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7.png"/><Relationship Id="rId1" Type="http://schemas.openxmlformats.org/officeDocument/2006/relationships/slideLayout" Target="../slideLayouts/slideLayout2.xml"/><Relationship Id="rId4" Type="http://schemas.openxmlformats.org/officeDocument/2006/relationships/image" Target="../media/image67.png"/></Relationships>
</file>

<file path=ppt/slides/_rels/slide31.xml.rels><?xml version="1.0" encoding="UTF-8" standalone="yes"?>
<Relationships xmlns="http://schemas.openxmlformats.org/package/2006/relationships"><Relationship Id="rId3" Type="http://schemas.openxmlformats.org/officeDocument/2006/relationships/image" Target="../media/image68.png"/><Relationship Id="rId7" Type="http://schemas.openxmlformats.org/officeDocument/2006/relationships/image" Target="../media/image25.png"/><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69.png"/></Relationships>
</file>

<file path=ppt/slides/_rels/slide3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image" Target="../media/image15.png"/><Relationship Id="rId4" Type="http://schemas.openxmlformats.org/officeDocument/2006/relationships/image" Target="../media/image25.png"/></Relationships>
</file>

<file path=ppt/slides/_rels/slide3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0.png"/><Relationship Id="rId7" Type="http://schemas.openxmlformats.org/officeDocument/2006/relationships/image" Target="../media/image74.png"/><Relationship Id="rId2" Type="http://schemas.openxmlformats.org/officeDocument/2006/relationships/image" Target="../media/image70.jpg"/><Relationship Id="rId1" Type="http://schemas.openxmlformats.org/officeDocument/2006/relationships/slideLayout" Target="../slideLayouts/slideLayout2.xml"/><Relationship Id="rId6" Type="http://schemas.openxmlformats.org/officeDocument/2006/relationships/image" Target="../media/image73.png"/><Relationship Id="rId5" Type="http://schemas.openxmlformats.org/officeDocument/2006/relationships/image" Target="../media/image72.png"/><Relationship Id="rId4" Type="http://schemas.openxmlformats.org/officeDocument/2006/relationships/image" Target="../media/image71.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75.jpg"/><Relationship Id="rId1" Type="http://schemas.openxmlformats.org/officeDocument/2006/relationships/slideLayout" Target="../slideLayouts/slideLayout2.xml"/><Relationship Id="rId4" Type="http://schemas.openxmlformats.org/officeDocument/2006/relationships/image" Target="../media/image77.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8" Type="http://schemas.openxmlformats.org/officeDocument/2006/relationships/image" Target="../media/image81.png"/><Relationship Id="rId3" Type="http://schemas.openxmlformats.org/officeDocument/2006/relationships/image" Target="../media/image41.png"/><Relationship Id="rId7" Type="http://schemas.openxmlformats.org/officeDocument/2006/relationships/image" Target="../media/image80.png"/><Relationship Id="rId2" Type="http://schemas.openxmlformats.org/officeDocument/2006/relationships/image" Target="../media/image40.png"/><Relationship Id="rId1" Type="http://schemas.openxmlformats.org/officeDocument/2006/relationships/slideLayout" Target="../slideLayouts/slideLayout3.xml"/><Relationship Id="rId6" Type="http://schemas.openxmlformats.org/officeDocument/2006/relationships/image" Target="../media/image79.png"/><Relationship Id="rId5" Type="http://schemas.openxmlformats.org/officeDocument/2006/relationships/image" Target="../media/image78.png"/><Relationship Id="rId4" Type="http://schemas.openxmlformats.org/officeDocument/2006/relationships/image" Target="../media/image77.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82.jpg"/><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83.png"/><Relationship Id="rId4" Type="http://schemas.openxmlformats.org/officeDocument/2006/relationships/image" Target="../media/image18.png"/></Relationships>
</file>

<file path=ppt/slides/_rels/slide42.xml.rels><?xml version="1.0" encoding="UTF-8" standalone="yes"?>
<Relationships xmlns="http://schemas.openxmlformats.org/package/2006/relationships"><Relationship Id="rId2" Type="http://schemas.openxmlformats.org/officeDocument/2006/relationships/image" Target="../media/image84.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62.png"/><Relationship Id="rId7" Type="http://schemas.openxmlformats.org/officeDocument/2006/relationships/image" Target="../media/image25.png"/><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image" Target="../media/image60.png"/><Relationship Id="rId5" Type="http://schemas.openxmlformats.org/officeDocument/2006/relationships/image" Target="../media/image85.png"/><Relationship Id="rId4" Type="http://schemas.openxmlformats.org/officeDocument/2006/relationships/image" Target="../media/image63.png"/></Relationships>
</file>

<file path=ppt/slides/_rels/slide44.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image" Target="../media/image86.png"/><Relationship Id="rId7" Type="http://schemas.openxmlformats.org/officeDocument/2006/relationships/image" Target="../media/image89.png"/><Relationship Id="rId2" Type="http://schemas.openxmlformats.org/officeDocument/2006/relationships/image" Target="../media/image40.png"/><Relationship Id="rId1" Type="http://schemas.openxmlformats.org/officeDocument/2006/relationships/slideLayout" Target="../slideLayouts/slideLayout2.xml"/><Relationship Id="rId6" Type="http://schemas.openxmlformats.org/officeDocument/2006/relationships/image" Target="../media/image88.png"/><Relationship Id="rId5" Type="http://schemas.openxmlformats.org/officeDocument/2006/relationships/image" Target="../media/image49.png"/><Relationship Id="rId4" Type="http://schemas.openxmlformats.org/officeDocument/2006/relationships/image" Target="../media/image87.png"/><Relationship Id="rId9" Type="http://schemas.openxmlformats.org/officeDocument/2006/relationships/image" Target="../media/image90.png"/></Relationships>
</file>

<file path=ppt/slides/_rels/slide45.xml.rels><?xml version="1.0" encoding="UTF-8" standalone="yes"?>
<Relationships xmlns="http://schemas.openxmlformats.org/package/2006/relationships"><Relationship Id="rId8" Type="http://schemas.openxmlformats.org/officeDocument/2006/relationships/image" Target="../media/image94.png"/><Relationship Id="rId3" Type="http://schemas.openxmlformats.org/officeDocument/2006/relationships/image" Target="../media/image91.png"/><Relationship Id="rId7" Type="http://schemas.openxmlformats.org/officeDocument/2006/relationships/image" Target="../media/image93.png"/><Relationship Id="rId2" Type="http://schemas.openxmlformats.org/officeDocument/2006/relationships/image" Target="../media/image27.png"/><Relationship Id="rId1" Type="http://schemas.openxmlformats.org/officeDocument/2006/relationships/slideLayout" Target="../slideLayouts/slideLayout2.xml"/><Relationship Id="rId6" Type="http://schemas.openxmlformats.org/officeDocument/2006/relationships/image" Target="../media/image92.png"/><Relationship Id="rId5" Type="http://schemas.openxmlformats.org/officeDocument/2006/relationships/image" Target="../media/image28.png"/><Relationship Id="rId4" Type="http://schemas.openxmlformats.org/officeDocument/2006/relationships/image" Target="../media/image30.png"/></Relationships>
</file>

<file path=ppt/slides/_rels/slide4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47.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12.png"/><Relationship Id="rId1" Type="http://schemas.openxmlformats.org/officeDocument/2006/relationships/slideLayout" Target="../slideLayouts/slideLayout2.xml"/><Relationship Id="rId5" Type="http://schemas.openxmlformats.org/officeDocument/2006/relationships/image" Target="../media/image24.png"/><Relationship Id="rId4" Type="http://schemas.openxmlformats.org/officeDocument/2006/relationships/image" Target="../media/image23.png"/></Relationships>
</file>

<file path=ppt/slides/_rels/slide48.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image" Target="../media/image60.png"/><Relationship Id="rId4" Type="http://schemas.openxmlformats.org/officeDocument/2006/relationships/image" Target="../media/image13.pn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61.png"/><Relationship Id="rId7" Type="http://schemas.openxmlformats.org/officeDocument/2006/relationships/image" Target="../media/image96.png"/><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image" Target="../media/image62.png"/><Relationship Id="rId5" Type="http://schemas.openxmlformats.org/officeDocument/2006/relationships/image" Target="../media/image59.png"/><Relationship Id="rId4" Type="http://schemas.openxmlformats.org/officeDocument/2006/relationships/image" Target="../media/image13.png"/><Relationship Id="rId9" Type="http://schemas.openxmlformats.org/officeDocument/2006/relationships/hyperlink" Target="https://www.lawsociety.org.uk/topics/family-and-children/family-law-protocol" TargetMode="External"/></Relationships>
</file>

<file path=ppt/slides/_rels/slide51.xml.rels><?xml version="1.0" encoding="UTF-8" standalone="yes"?>
<Relationships xmlns="http://schemas.openxmlformats.org/package/2006/relationships"><Relationship Id="rId3" Type="http://schemas.openxmlformats.org/officeDocument/2006/relationships/image" Target="../media/image97.png"/><Relationship Id="rId7" Type="http://schemas.openxmlformats.org/officeDocument/2006/relationships/image" Target="../media/image40.png"/><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hyperlink" Target="https://www.gov.uk/government/publications/form-d8-application-for-a-divorce-dissolution-or-to-apply-for-a-judicial-separation-order" TargetMode="External"/><Relationship Id="rId5" Type="http://schemas.openxmlformats.org/officeDocument/2006/relationships/image" Target="../media/image15.png"/><Relationship Id="rId4" Type="http://schemas.openxmlformats.org/officeDocument/2006/relationships/image" Target="../media/image13.png"/></Relationships>
</file>

<file path=ppt/slides/_rels/slide5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2.png"/><Relationship Id="rId1" Type="http://schemas.openxmlformats.org/officeDocument/2006/relationships/slideLayout" Target="../slideLayouts/slideLayout3.xml"/><Relationship Id="rId4" Type="http://schemas.openxmlformats.org/officeDocument/2006/relationships/image" Target="../media/image24.png"/></Relationships>
</file>

<file path=ppt/slides/_rels/slide5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3.xml"/></Relationships>
</file>

<file path=ppt/slides/_rels/slide5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image" Target="../media/image98.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0" y="0"/>
            <a:ext cx="18288000" cy="10287000"/>
            <a:chOff x="0" y="0"/>
            <a:chExt cx="18288000" cy="10287000"/>
          </a:xfrm>
        </p:grpSpPr>
        <p:pic>
          <p:nvPicPr>
            <p:cNvPr id="3" name="object 3"/>
            <p:cNvPicPr/>
            <p:nvPr/>
          </p:nvPicPr>
          <p:blipFill>
            <a:blip r:embed="rId2" cstate="print"/>
            <a:stretch>
              <a:fillRect/>
            </a:stretch>
          </p:blipFill>
          <p:spPr>
            <a:xfrm>
              <a:off x="0" y="0"/>
              <a:ext cx="18287999" cy="10286999"/>
            </a:xfrm>
            <a:prstGeom prst="rect">
              <a:avLst/>
            </a:prstGeom>
          </p:spPr>
        </p:pic>
        <p:sp>
          <p:nvSpPr>
            <p:cNvPr id="4" name="object 4"/>
            <p:cNvSpPr/>
            <p:nvPr/>
          </p:nvSpPr>
          <p:spPr>
            <a:xfrm>
              <a:off x="0" y="0"/>
              <a:ext cx="13413105" cy="1313815"/>
            </a:xfrm>
            <a:custGeom>
              <a:avLst/>
              <a:gdLst/>
              <a:ahLst/>
              <a:cxnLst/>
              <a:rect l="l" t="t" r="r" b="b"/>
              <a:pathLst>
                <a:path w="13413105" h="1313815">
                  <a:moveTo>
                    <a:pt x="12927130" y="1313687"/>
                  </a:moveTo>
                  <a:lnTo>
                    <a:pt x="0" y="1313674"/>
                  </a:lnTo>
                  <a:lnTo>
                    <a:pt x="0" y="0"/>
                  </a:lnTo>
                  <a:lnTo>
                    <a:pt x="13412905" y="0"/>
                  </a:lnTo>
                  <a:lnTo>
                    <a:pt x="13412905" y="827899"/>
                  </a:lnTo>
                  <a:lnTo>
                    <a:pt x="13410528" y="875912"/>
                  </a:lnTo>
                  <a:lnTo>
                    <a:pt x="13403485" y="923112"/>
                  </a:lnTo>
                  <a:lnTo>
                    <a:pt x="13391908" y="969180"/>
                  </a:lnTo>
                  <a:lnTo>
                    <a:pt x="13375928" y="1013797"/>
                  </a:lnTo>
                  <a:lnTo>
                    <a:pt x="13355678" y="1056646"/>
                  </a:lnTo>
                  <a:lnTo>
                    <a:pt x="13331290" y="1097407"/>
                  </a:lnTo>
                  <a:lnTo>
                    <a:pt x="13302895" y="1135763"/>
                  </a:lnTo>
                  <a:lnTo>
                    <a:pt x="13270626" y="1171394"/>
                  </a:lnTo>
                  <a:lnTo>
                    <a:pt x="13234994" y="1203663"/>
                  </a:lnTo>
                  <a:lnTo>
                    <a:pt x="13196639" y="1232058"/>
                  </a:lnTo>
                  <a:lnTo>
                    <a:pt x="13155877" y="1256447"/>
                  </a:lnTo>
                  <a:lnTo>
                    <a:pt x="13113028" y="1276697"/>
                  </a:lnTo>
                  <a:lnTo>
                    <a:pt x="13068410" y="1292677"/>
                  </a:lnTo>
                  <a:lnTo>
                    <a:pt x="13022343" y="1304254"/>
                  </a:lnTo>
                  <a:lnTo>
                    <a:pt x="12975143" y="1311297"/>
                  </a:lnTo>
                  <a:lnTo>
                    <a:pt x="12927130" y="1313687"/>
                  </a:lnTo>
                  <a:close/>
                </a:path>
              </a:pathLst>
            </a:custGeom>
            <a:solidFill>
              <a:srgbClr val="FED307">
                <a:alpha val="69999"/>
              </a:srgbClr>
            </a:solidFill>
          </p:spPr>
          <p:txBody>
            <a:bodyPr wrap="square" lIns="0" tIns="0" rIns="0" bIns="0" rtlCol="0"/>
            <a:lstStyle/>
            <a:p>
              <a:endParaRPr/>
            </a:p>
          </p:txBody>
        </p:sp>
        <p:sp>
          <p:nvSpPr>
            <p:cNvPr id="5" name="object 5"/>
            <p:cNvSpPr/>
            <p:nvPr/>
          </p:nvSpPr>
          <p:spPr>
            <a:xfrm>
              <a:off x="8536543" y="2718170"/>
              <a:ext cx="9751695" cy="4848225"/>
            </a:xfrm>
            <a:custGeom>
              <a:avLst/>
              <a:gdLst/>
              <a:ahLst/>
              <a:cxnLst/>
              <a:rect l="l" t="t" r="r" b="b"/>
              <a:pathLst>
                <a:path w="9751694" h="4848225">
                  <a:moveTo>
                    <a:pt x="9751457" y="4848224"/>
                  </a:moveTo>
                  <a:lnTo>
                    <a:pt x="274639" y="4848224"/>
                  </a:lnTo>
                  <a:lnTo>
                    <a:pt x="255359" y="4846668"/>
                  </a:lnTo>
                  <a:lnTo>
                    <a:pt x="208459" y="4835119"/>
                  </a:lnTo>
                  <a:lnTo>
                    <a:pt x="164726" y="4816637"/>
                  </a:lnTo>
                  <a:lnTo>
                    <a:pt x="124789" y="4791849"/>
                  </a:lnTo>
                  <a:lnTo>
                    <a:pt x="89273" y="4761384"/>
                  </a:lnTo>
                  <a:lnTo>
                    <a:pt x="58808" y="4725869"/>
                  </a:lnTo>
                  <a:lnTo>
                    <a:pt x="34021" y="4685931"/>
                  </a:lnTo>
                  <a:lnTo>
                    <a:pt x="15538" y="4642198"/>
                  </a:lnTo>
                  <a:lnTo>
                    <a:pt x="3989" y="4595298"/>
                  </a:lnTo>
                  <a:lnTo>
                    <a:pt x="0" y="4545858"/>
                  </a:lnTo>
                  <a:lnTo>
                    <a:pt x="0" y="304799"/>
                  </a:lnTo>
                  <a:lnTo>
                    <a:pt x="3989" y="255359"/>
                  </a:lnTo>
                  <a:lnTo>
                    <a:pt x="15538" y="208459"/>
                  </a:lnTo>
                  <a:lnTo>
                    <a:pt x="34021" y="164726"/>
                  </a:lnTo>
                  <a:lnTo>
                    <a:pt x="58808" y="124789"/>
                  </a:lnTo>
                  <a:lnTo>
                    <a:pt x="89273" y="89273"/>
                  </a:lnTo>
                  <a:lnTo>
                    <a:pt x="124789" y="58808"/>
                  </a:lnTo>
                  <a:lnTo>
                    <a:pt x="164726" y="34021"/>
                  </a:lnTo>
                  <a:lnTo>
                    <a:pt x="208459" y="15538"/>
                  </a:lnTo>
                  <a:lnTo>
                    <a:pt x="255359" y="3989"/>
                  </a:lnTo>
                  <a:lnTo>
                    <a:pt x="304799" y="0"/>
                  </a:lnTo>
                  <a:lnTo>
                    <a:pt x="9751457" y="0"/>
                  </a:lnTo>
                  <a:lnTo>
                    <a:pt x="9751457" y="4848224"/>
                  </a:lnTo>
                  <a:close/>
                </a:path>
              </a:pathLst>
            </a:custGeom>
            <a:solidFill>
              <a:srgbClr val="292959"/>
            </a:solidFill>
          </p:spPr>
          <p:txBody>
            <a:bodyPr wrap="square" lIns="0" tIns="0" rIns="0" bIns="0" rtlCol="0"/>
            <a:lstStyle/>
            <a:p>
              <a:endParaRPr/>
            </a:p>
          </p:txBody>
        </p:sp>
        <p:pic>
          <p:nvPicPr>
            <p:cNvPr id="6" name="object 6"/>
            <p:cNvPicPr/>
            <p:nvPr/>
          </p:nvPicPr>
          <p:blipFill>
            <a:blip r:embed="rId3" cstate="print"/>
            <a:stretch>
              <a:fillRect/>
            </a:stretch>
          </p:blipFill>
          <p:spPr>
            <a:xfrm>
              <a:off x="8917542" y="4110037"/>
              <a:ext cx="133350" cy="133349"/>
            </a:xfrm>
            <a:prstGeom prst="rect">
              <a:avLst/>
            </a:prstGeom>
          </p:spPr>
        </p:pic>
        <p:pic>
          <p:nvPicPr>
            <p:cNvPr id="7" name="object 7"/>
            <p:cNvPicPr/>
            <p:nvPr/>
          </p:nvPicPr>
          <p:blipFill>
            <a:blip r:embed="rId4" cstate="print"/>
            <a:stretch>
              <a:fillRect/>
            </a:stretch>
          </p:blipFill>
          <p:spPr>
            <a:xfrm>
              <a:off x="8917542" y="4605337"/>
              <a:ext cx="133350" cy="133349"/>
            </a:xfrm>
            <a:prstGeom prst="rect">
              <a:avLst/>
            </a:prstGeom>
          </p:spPr>
        </p:pic>
        <p:pic>
          <p:nvPicPr>
            <p:cNvPr id="8" name="object 8"/>
            <p:cNvPicPr/>
            <p:nvPr/>
          </p:nvPicPr>
          <p:blipFill>
            <a:blip r:embed="rId3" cstate="print"/>
            <a:stretch>
              <a:fillRect/>
            </a:stretch>
          </p:blipFill>
          <p:spPr>
            <a:xfrm>
              <a:off x="8917542" y="5100637"/>
              <a:ext cx="133350" cy="133349"/>
            </a:xfrm>
            <a:prstGeom prst="rect">
              <a:avLst/>
            </a:prstGeom>
          </p:spPr>
        </p:pic>
        <p:pic>
          <p:nvPicPr>
            <p:cNvPr id="9" name="object 9"/>
            <p:cNvPicPr/>
            <p:nvPr/>
          </p:nvPicPr>
          <p:blipFill>
            <a:blip r:embed="rId3" cstate="print"/>
            <a:stretch>
              <a:fillRect/>
            </a:stretch>
          </p:blipFill>
          <p:spPr>
            <a:xfrm>
              <a:off x="8917542" y="5595937"/>
              <a:ext cx="133350" cy="133349"/>
            </a:xfrm>
            <a:prstGeom prst="rect">
              <a:avLst/>
            </a:prstGeom>
          </p:spPr>
        </p:pic>
        <p:pic>
          <p:nvPicPr>
            <p:cNvPr id="10" name="object 10"/>
            <p:cNvPicPr/>
            <p:nvPr/>
          </p:nvPicPr>
          <p:blipFill>
            <a:blip r:embed="rId5" cstate="print"/>
            <a:stretch>
              <a:fillRect/>
            </a:stretch>
          </p:blipFill>
          <p:spPr>
            <a:xfrm>
              <a:off x="8917542" y="6091237"/>
              <a:ext cx="133350" cy="133349"/>
            </a:xfrm>
            <a:prstGeom prst="rect">
              <a:avLst/>
            </a:prstGeom>
          </p:spPr>
        </p:pic>
        <p:pic>
          <p:nvPicPr>
            <p:cNvPr id="11" name="object 11"/>
            <p:cNvPicPr/>
            <p:nvPr/>
          </p:nvPicPr>
          <p:blipFill>
            <a:blip r:embed="rId5" cstate="print"/>
            <a:stretch>
              <a:fillRect/>
            </a:stretch>
          </p:blipFill>
          <p:spPr>
            <a:xfrm>
              <a:off x="8917542" y="6586537"/>
              <a:ext cx="133350" cy="133349"/>
            </a:xfrm>
            <a:prstGeom prst="rect">
              <a:avLst/>
            </a:prstGeom>
          </p:spPr>
        </p:pic>
      </p:grpSp>
      <p:sp>
        <p:nvSpPr>
          <p:cNvPr id="12" name="object 12"/>
          <p:cNvSpPr txBox="1"/>
          <p:nvPr/>
        </p:nvSpPr>
        <p:spPr>
          <a:xfrm>
            <a:off x="8635313" y="3348577"/>
            <a:ext cx="6205855" cy="3534410"/>
          </a:xfrm>
          <a:prstGeom prst="rect">
            <a:avLst/>
          </a:prstGeom>
        </p:spPr>
        <p:txBody>
          <a:bodyPr vert="horz" wrap="square" lIns="0" tIns="12065" rIns="0" bIns="0" rtlCol="0">
            <a:spAutoFit/>
          </a:bodyPr>
          <a:lstStyle/>
          <a:p>
            <a:pPr marL="12700">
              <a:lnSpc>
                <a:spcPts val="4190"/>
              </a:lnSpc>
              <a:spcBef>
                <a:spcPts val="95"/>
              </a:spcBef>
            </a:pPr>
            <a:r>
              <a:rPr sz="3500" b="1" spc="-10" dirty="0">
                <a:solidFill>
                  <a:srgbClr val="FFFFFF"/>
                </a:solidFill>
                <a:latin typeface="Trebuchet MS"/>
                <a:cs typeface="Trebuchet MS"/>
              </a:rPr>
              <a:t>Contents</a:t>
            </a:r>
            <a:endParaRPr sz="3500">
              <a:latin typeface="Trebuchet MS"/>
              <a:cs typeface="Trebuchet MS"/>
            </a:endParaRPr>
          </a:p>
          <a:p>
            <a:pPr marL="612140" marR="5080" algn="just">
              <a:lnSpc>
                <a:spcPts val="3900"/>
              </a:lnSpc>
              <a:spcBef>
                <a:spcPts val="165"/>
              </a:spcBef>
            </a:pPr>
            <a:r>
              <a:rPr sz="3300" spc="-10" dirty="0">
                <a:solidFill>
                  <a:srgbClr val="FFFFFF"/>
                </a:solidFill>
                <a:latin typeface="Trebuchet MS"/>
                <a:cs typeface="Trebuchet MS"/>
              </a:rPr>
              <a:t>Recognising</a:t>
            </a:r>
            <a:r>
              <a:rPr sz="3300" spc="-210" dirty="0">
                <a:solidFill>
                  <a:srgbClr val="FFFFFF"/>
                </a:solidFill>
                <a:latin typeface="Trebuchet MS"/>
                <a:cs typeface="Trebuchet MS"/>
              </a:rPr>
              <a:t> </a:t>
            </a:r>
            <a:r>
              <a:rPr sz="3300" spc="-75" dirty="0">
                <a:solidFill>
                  <a:srgbClr val="FFFFFF"/>
                </a:solidFill>
                <a:latin typeface="Trebuchet MS"/>
                <a:cs typeface="Trebuchet MS"/>
              </a:rPr>
              <a:t>adult</a:t>
            </a:r>
            <a:r>
              <a:rPr sz="3300" spc="-175" dirty="0">
                <a:solidFill>
                  <a:srgbClr val="FFFFFF"/>
                </a:solidFill>
                <a:latin typeface="Trebuchet MS"/>
                <a:cs typeface="Trebuchet MS"/>
              </a:rPr>
              <a:t> </a:t>
            </a:r>
            <a:r>
              <a:rPr sz="3300" spc="-90" dirty="0">
                <a:solidFill>
                  <a:srgbClr val="FFFFFF"/>
                </a:solidFill>
                <a:latin typeface="Trebuchet MS"/>
                <a:cs typeface="Trebuchet MS"/>
              </a:rPr>
              <a:t>relationships </a:t>
            </a:r>
            <a:r>
              <a:rPr sz="3300" dirty="0">
                <a:solidFill>
                  <a:srgbClr val="FFFFFF"/>
                </a:solidFill>
                <a:latin typeface="Trebuchet MS"/>
                <a:cs typeface="Trebuchet MS"/>
              </a:rPr>
              <a:t>Marriage</a:t>
            </a:r>
            <a:r>
              <a:rPr sz="3300" spc="-85" dirty="0">
                <a:solidFill>
                  <a:srgbClr val="FFFFFF"/>
                </a:solidFill>
                <a:latin typeface="Trebuchet MS"/>
                <a:cs typeface="Trebuchet MS"/>
              </a:rPr>
              <a:t> </a:t>
            </a:r>
            <a:r>
              <a:rPr sz="3300" dirty="0">
                <a:solidFill>
                  <a:srgbClr val="FFFFFF"/>
                </a:solidFill>
                <a:latin typeface="Trebuchet MS"/>
                <a:cs typeface="Trebuchet MS"/>
              </a:rPr>
              <a:t>and</a:t>
            </a:r>
            <a:r>
              <a:rPr sz="3300" spc="-80" dirty="0">
                <a:solidFill>
                  <a:srgbClr val="FFFFFF"/>
                </a:solidFill>
                <a:latin typeface="Trebuchet MS"/>
                <a:cs typeface="Trebuchet MS"/>
              </a:rPr>
              <a:t> </a:t>
            </a:r>
            <a:r>
              <a:rPr sz="3300" spc="-160" dirty="0">
                <a:solidFill>
                  <a:srgbClr val="FFFFFF"/>
                </a:solidFill>
                <a:latin typeface="Trebuchet MS"/>
                <a:cs typeface="Trebuchet MS"/>
              </a:rPr>
              <a:t>civil</a:t>
            </a:r>
            <a:r>
              <a:rPr sz="3300" spc="-80" dirty="0">
                <a:solidFill>
                  <a:srgbClr val="FFFFFF"/>
                </a:solidFill>
                <a:latin typeface="Trebuchet MS"/>
                <a:cs typeface="Trebuchet MS"/>
              </a:rPr>
              <a:t> </a:t>
            </a:r>
            <a:r>
              <a:rPr sz="3300" spc="-60" dirty="0">
                <a:solidFill>
                  <a:srgbClr val="FFFFFF"/>
                </a:solidFill>
                <a:latin typeface="Trebuchet MS"/>
                <a:cs typeface="Trebuchet MS"/>
              </a:rPr>
              <a:t>partnerships </a:t>
            </a:r>
            <a:r>
              <a:rPr sz="3300" spc="-35" dirty="0">
                <a:solidFill>
                  <a:srgbClr val="FFFFFF"/>
                </a:solidFill>
                <a:latin typeface="Trebuchet MS"/>
                <a:cs typeface="Trebuchet MS"/>
              </a:rPr>
              <a:t>Formalities</a:t>
            </a:r>
            <a:endParaRPr sz="3300">
              <a:latin typeface="Trebuchet MS"/>
              <a:cs typeface="Trebuchet MS"/>
            </a:endParaRPr>
          </a:p>
          <a:p>
            <a:pPr marL="612140">
              <a:lnSpc>
                <a:spcPts val="3750"/>
              </a:lnSpc>
            </a:pPr>
            <a:r>
              <a:rPr sz="3300" spc="-70" dirty="0">
                <a:solidFill>
                  <a:srgbClr val="FFFFFF"/>
                </a:solidFill>
                <a:latin typeface="Trebuchet MS"/>
                <a:cs typeface="Trebuchet MS"/>
              </a:rPr>
              <a:t>Nullity</a:t>
            </a:r>
            <a:endParaRPr sz="3300">
              <a:latin typeface="Trebuchet MS"/>
              <a:cs typeface="Trebuchet MS"/>
            </a:endParaRPr>
          </a:p>
          <a:p>
            <a:pPr marL="612140" marR="1424940">
              <a:lnSpc>
                <a:spcPts val="3900"/>
              </a:lnSpc>
              <a:spcBef>
                <a:spcPts val="130"/>
              </a:spcBef>
            </a:pPr>
            <a:r>
              <a:rPr sz="3300" spc="-65" dirty="0">
                <a:solidFill>
                  <a:srgbClr val="FFFFFF"/>
                </a:solidFill>
                <a:latin typeface="Trebuchet MS"/>
                <a:cs typeface="Trebuchet MS"/>
              </a:rPr>
              <a:t>Divorce</a:t>
            </a:r>
            <a:r>
              <a:rPr sz="3300" spc="-100" dirty="0">
                <a:solidFill>
                  <a:srgbClr val="FFFFFF"/>
                </a:solidFill>
                <a:latin typeface="Trebuchet MS"/>
                <a:cs typeface="Trebuchet MS"/>
              </a:rPr>
              <a:t> </a:t>
            </a:r>
            <a:r>
              <a:rPr sz="3300" dirty="0">
                <a:solidFill>
                  <a:srgbClr val="FFFFFF"/>
                </a:solidFill>
                <a:latin typeface="Trebuchet MS"/>
                <a:cs typeface="Trebuchet MS"/>
              </a:rPr>
              <a:t>and</a:t>
            </a:r>
            <a:r>
              <a:rPr sz="3300" spc="-95" dirty="0">
                <a:solidFill>
                  <a:srgbClr val="FFFFFF"/>
                </a:solidFill>
                <a:latin typeface="Trebuchet MS"/>
                <a:cs typeface="Trebuchet MS"/>
              </a:rPr>
              <a:t> </a:t>
            </a:r>
            <a:r>
              <a:rPr sz="3300" spc="-90" dirty="0">
                <a:solidFill>
                  <a:srgbClr val="FFFFFF"/>
                </a:solidFill>
                <a:latin typeface="Trebuchet MS"/>
                <a:cs typeface="Trebuchet MS"/>
              </a:rPr>
              <a:t>dissolution </a:t>
            </a:r>
            <a:r>
              <a:rPr sz="3300" spc="-120" dirty="0">
                <a:solidFill>
                  <a:srgbClr val="FFFFFF"/>
                </a:solidFill>
                <a:latin typeface="Trebuchet MS"/>
                <a:cs typeface="Trebuchet MS"/>
              </a:rPr>
              <a:t>Problem</a:t>
            </a:r>
            <a:r>
              <a:rPr sz="3300" spc="-90" dirty="0">
                <a:solidFill>
                  <a:srgbClr val="FFFFFF"/>
                </a:solidFill>
                <a:latin typeface="Trebuchet MS"/>
                <a:cs typeface="Trebuchet MS"/>
              </a:rPr>
              <a:t> </a:t>
            </a:r>
            <a:r>
              <a:rPr sz="3300" spc="-10" dirty="0">
                <a:solidFill>
                  <a:srgbClr val="FFFFFF"/>
                </a:solidFill>
                <a:latin typeface="Trebuchet MS"/>
                <a:cs typeface="Trebuchet MS"/>
              </a:rPr>
              <a:t>solving</a:t>
            </a:r>
            <a:endParaRPr sz="3300">
              <a:latin typeface="Trebuchet MS"/>
              <a:cs typeface="Trebuchet MS"/>
            </a:endParaRPr>
          </a:p>
        </p:txBody>
      </p:sp>
      <p:sp>
        <p:nvSpPr>
          <p:cNvPr id="13" name="object 13" descr="$PPTXTitle"/>
          <p:cNvSpPr txBox="1">
            <a:spLocks noGrp="1"/>
          </p:cNvSpPr>
          <p:nvPr>
            <p:ph type="title"/>
          </p:nvPr>
        </p:nvSpPr>
        <p:spPr>
          <a:xfrm>
            <a:off x="318063" y="269395"/>
            <a:ext cx="12663805" cy="566822"/>
          </a:xfrm>
          <a:prstGeom prst="rect">
            <a:avLst/>
          </a:prstGeom>
        </p:spPr>
        <p:txBody>
          <a:bodyPr vert="horz" wrap="square" lIns="0" tIns="12700" rIns="0" bIns="0" rtlCol="0">
            <a:spAutoFit/>
          </a:bodyPr>
          <a:lstStyle/>
          <a:p>
            <a:pPr marL="12700">
              <a:lnSpc>
                <a:spcPct val="100000"/>
              </a:lnSpc>
              <a:spcBef>
                <a:spcPts val="100"/>
              </a:spcBef>
            </a:pPr>
            <a:r>
              <a:rPr lang="en-GB" sz="3600" spc="-135" dirty="0"/>
              <a:t>WEEK 7</a:t>
            </a:r>
            <a:r>
              <a:rPr sz="3600" spc="-190" dirty="0"/>
              <a:t>:</a:t>
            </a:r>
            <a:r>
              <a:rPr sz="3600" spc="-170" dirty="0"/>
              <a:t> </a:t>
            </a:r>
            <a:r>
              <a:rPr sz="3600" dirty="0"/>
              <a:t>STARTING</a:t>
            </a:r>
            <a:r>
              <a:rPr sz="3600" spc="-170" dirty="0"/>
              <a:t> </a:t>
            </a:r>
            <a:r>
              <a:rPr sz="3600" dirty="0"/>
              <a:t>AND</a:t>
            </a:r>
            <a:r>
              <a:rPr sz="3600" spc="-165" dirty="0"/>
              <a:t> </a:t>
            </a:r>
            <a:r>
              <a:rPr sz="3600" dirty="0"/>
              <a:t>ENDING</a:t>
            </a:r>
            <a:r>
              <a:rPr sz="3600" spc="-170" dirty="0"/>
              <a:t> </a:t>
            </a:r>
            <a:r>
              <a:rPr sz="3600" spc="-110" dirty="0"/>
              <a:t>ADULT</a:t>
            </a:r>
            <a:r>
              <a:rPr sz="3600" spc="-170" dirty="0"/>
              <a:t> </a:t>
            </a:r>
            <a:r>
              <a:rPr sz="3600" spc="-10" dirty="0"/>
              <a:t>RELATIONSHIPS</a:t>
            </a:r>
            <a:endParaRPr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292959"/>
          </a:solidFill>
        </p:spPr>
        <p:txBody>
          <a:bodyPr wrap="square" lIns="0" tIns="0" rIns="0" bIns="0" rtlCol="0"/>
          <a:lstStyle/>
          <a:p>
            <a:endParaRPr/>
          </a:p>
        </p:txBody>
      </p:sp>
      <p:sp>
        <p:nvSpPr>
          <p:cNvPr id="3" name="object 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FED307"/>
          </a:solidFill>
        </p:spPr>
        <p:txBody>
          <a:bodyPr wrap="square" lIns="0" tIns="0" rIns="0" bIns="0" rtlCol="0"/>
          <a:lstStyle/>
          <a:p>
            <a:endParaRPr/>
          </a:p>
        </p:txBody>
      </p:sp>
      <p:sp>
        <p:nvSpPr>
          <p:cNvPr id="4" name="object 4"/>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E65385"/>
          </a:solidFill>
        </p:spPr>
        <p:txBody>
          <a:bodyPr wrap="square" lIns="0" tIns="0" rIns="0" bIns="0" rtlCol="0"/>
          <a:lstStyle/>
          <a:p>
            <a:endParaRPr/>
          </a:p>
        </p:txBody>
      </p:sp>
      <p:sp>
        <p:nvSpPr>
          <p:cNvPr id="5" name="object 5" descr="$PPTXTitle"/>
          <p:cNvSpPr txBox="1">
            <a:spLocks noGrp="1"/>
          </p:cNvSpPr>
          <p:nvPr>
            <p:ph type="title"/>
          </p:nvPr>
        </p:nvSpPr>
        <p:spPr>
          <a:prstGeom prst="rect">
            <a:avLst/>
          </a:prstGeom>
        </p:spPr>
        <p:txBody>
          <a:bodyPr vert="horz" wrap="square" lIns="0" tIns="12700" rIns="0" bIns="0" rtlCol="0">
            <a:spAutoFit/>
          </a:bodyPr>
          <a:lstStyle/>
          <a:p>
            <a:pPr marL="271145">
              <a:lnSpc>
                <a:spcPct val="100000"/>
              </a:lnSpc>
              <a:spcBef>
                <a:spcPts val="100"/>
              </a:spcBef>
            </a:pPr>
            <a:r>
              <a:rPr lang="en-GB" spc="-225" dirty="0">
                <a:solidFill>
                  <a:srgbClr val="FED307"/>
                </a:solidFill>
              </a:rPr>
              <a:t>WEEK 7</a:t>
            </a:r>
            <a:r>
              <a:rPr spc="-325" dirty="0">
                <a:solidFill>
                  <a:srgbClr val="FED307"/>
                </a:solidFill>
              </a:rPr>
              <a:t>:</a:t>
            </a:r>
            <a:r>
              <a:rPr spc="-385" dirty="0">
                <a:solidFill>
                  <a:srgbClr val="FED307"/>
                </a:solidFill>
              </a:rPr>
              <a:t> </a:t>
            </a:r>
            <a:r>
              <a:rPr spc="-40" dirty="0">
                <a:solidFill>
                  <a:srgbClr val="FED307"/>
                </a:solidFill>
              </a:rPr>
              <a:t>LEARNING</a:t>
            </a:r>
            <a:r>
              <a:rPr spc="-490" dirty="0">
                <a:solidFill>
                  <a:srgbClr val="FED307"/>
                </a:solidFill>
              </a:rPr>
              <a:t> </a:t>
            </a:r>
            <a:r>
              <a:rPr spc="350" dirty="0">
                <a:solidFill>
                  <a:srgbClr val="FED307"/>
                </a:solidFill>
              </a:rPr>
              <a:t>OUTCOMES</a:t>
            </a:r>
          </a:p>
        </p:txBody>
      </p:sp>
      <p:pic>
        <p:nvPicPr>
          <p:cNvPr id="6" name="object 6"/>
          <p:cNvPicPr/>
          <p:nvPr/>
        </p:nvPicPr>
        <p:blipFill>
          <a:blip r:embed="rId2" cstate="print"/>
          <a:stretch>
            <a:fillRect/>
          </a:stretch>
        </p:blipFill>
        <p:spPr>
          <a:xfrm>
            <a:off x="1400174" y="2622159"/>
            <a:ext cx="133350" cy="133349"/>
          </a:xfrm>
          <a:prstGeom prst="rect">
            <a:avLst/>
          </a:prstGeom>
        </p:spPr>
      </p:pic>
      <p:pic>
        <p:nvPicPr>
          <p:cNvPr id="7" name="object 7"/>
          <p:cNvPicPr/>
          <p:nvPr/>
        </p:nvPicPr>
        <p:blipFill>
          <a:blip r:embed="rId3" cstate="print"/>
          <a:stretch>
            <a:fillRect/>
          </a:stretch>
        </p:blipFill>
        <p:spPr>
          <a:xfrm>
            <a:off x="1400174" y="4241409"/>
            <a:ext cx="133350" cy="133349"/>
          </a:xfrm>
          <a:prstGeom prst="rect">
            <a:avLst/>
          </a:prstGeom>
        </p:spPr>
      </p:pic>
      <p:pic>
        <p:nvPicPr>
          <p:cNvPr id="8" name="object 8"/>
          <p:cNvPicPr/>
          <p:nvPr/>
        </p:nvPicPr>
        <p:blipFill>
          <a:blip r:embed="rId4" cstate="print"/>
          <a:stretch>
            <a:fillRect/>
          </a:stretch>
        </p:blipFill>
        <p:spPr>
          <a:xfrm>
            <a:off x="1400174" y="5860659"/>
            <a:ext cx="133350" cy="133349"/>
          </a:xfrm>
          <a:prstGeom prst="rect">
            <a:avLst/>
          </a:prstGeom>
        </p:spPr>
      </p:pic>
      <p:pic>
        <p:nvPicPr>
          <p:cNvPr id="9" name="object 9"/>
          <p:cNvPicPr/>
          <p:nvPr/>
        </p:nvPicPr>
        <p:blipFill>
          <a:blip r:embed="rId5" cstate="print"/>
          <a:stretch>
            <a:fillRect/>
          </a:stretch>
        </p:blipFill>
        <p:spPr>
          <a:xfrm>
            <a:off x="1400174" y="6670284"/>
            <a:ext cx="133350" cy="133349"/>
          </a:xfrm>
          <a:prstGeom prst="rect">
            <a:avLst/>
          </a:prstGeom>
        </p:spPr>
      </p:pic>
      <p:pic>
        <p:nvPicPr>
          <p:cNvPr id="10" name="object 10"/>
          <p:cNvPicPr/>
          <p:nvPr/>
        </p:nvPicPr>
        <p:blipFill>
          <a:blip r:embed="rId4" cstate="print"/>
          <a:stretch>
            <a:fillRect/>
          </a:stretch>
        </p:blipFill>
        <p:spPr>
          <a:xfrm>
            <a:off x="1400174" y="7479909"/>
            <a:ext cx="133350" cy="133349"/>
          </a:xfrm>
          <a:prstGeom prst="rect">
            <a:avLst/>
          </a:prstGeom>
        </p:spPr>
      </p:pic>
      <p:sp>
        <p:nvSpPr>
          <p:cNvPr id="11" name="object 11"/>
          <p:cNvSpPr txBox="1">
            <a:spLocks noGrp="1"/>
          </p:cNvSpPr>
          <p:nvPr>
            <p:ph type="body" idx="1"/>
          </p:nvPr>
        </p:nvSpPr>
        <p:spPr>
          <a:prstGeom prst="rect">
            <a:avLst/>
          </a:prstGeom>
        </p:spPr>
        <p:txBody>
          <a:bodyPr vert="horz" wrap="square" lIns="0" tIns="12700" rIns="0" bIns="0" rtlCol="0">
            <a:spAutoFit/>
          </a:bodyPr>
          <a:lstStyle/>
          <a:p>
            <a:pPr marL="12700">
              <a:lnSpc>
                <a:spcPct val="100000"/>
              </a:lnSpc>
              <a:spcBef>
                <a:spcPts val="100"/>
              </a:spcBef>
            </a:pPr>
            <a:r>
              <a:rPr sz="3200" dirty="0"/>
              <a:t>Explain</a:t>
            </a:r>
            <a:r>
              <a:rPr sz="3200" spc="-114" dirty="0"/>
              <a:t> </a:t>
            </a:r>
            <a:r>
              <a:rPr sz="3200" dirty="0"/>
              <a:t>the</a:t>
            </a:r>
            <a:r>
              <a:rPr sz="3200" spc="-110" dirty="0"/>
              <a:t> </a:t>
            </a:r>
            <a:r>
              <a:rPr sz="3200" dirty="0"/>
              <a:t>law</a:t>
            </a:r>
            <a:r>
              <a:rPr sz="3200" spc="-110" dirty="0"/>
              <a:t> </a:t>
            </a:r>
            <a:r>
              <a:rPr sz="3200" spc="-10" dirty="0"/>
              <a:t>relating</a:t>
            </a:r>
            <a:r>
              <a:rPr sz="3200" spc="-110" dirty="0"/>
              <a:t> </a:t>
            </a:r>
            <a:r>
              <a:rPr sz="3200" dirty="0"/>
              <a:t>to</a:t>
            </a:r>
            <a:r>
              <a:rPr sz="3200" spc="-110" dirty="0"/>
              <a:t> </a:t>
            </a:r>
            <a:r>
              <a:rPr sz="3200" spc="-20" dirty="0"/>
              <a:t>formalising</a:t>
            </a:r>
            <a:r>
              <a:rPr sz="3200" spc="-110" dirty="0"/>
              <a:t> </a:t>
            </a:r>
            <a:r>
              <a:rPr sz="3200" dirty="0"/>
              <a:t>adult</a:t>
            </a:r>
            <a:r>
              <a:rPr sz="3200" spc="-110" dirty="0"/>
              <a:t> </a:t>
            </a:r>
            <a:r>
              <a:rPr sz="3200" spc="-50" dirty="0"/>
              <a:t>partnership,</a:t>
            </a:r>
            <a:r>
              <a:rPr sz="3200" spc="-110" dirty="0"/>
              <a:t> </a:t>
            </a:r>
            <a:r>
              <a:rPr sz="3200" spc="55" dirty="0"/>
              <a:t>and</a:t>
            </a:r>
            <a:r>
              <a:rPr sz="3200" spc="-110" dirty="0"/>
              <a:t> </a:t>
            </a:r>
            <a:r>
              <a:rPr sz="3200" dirty="0"/>
              <a:t>the</a:t>
            </a:r>
            <a:r>
              <a:rPr sz="3200" spc="-110" dirty="0"/>
              <a:t> </a:t>
            </a:r>
            <a:r>
              <a:rPr sz="3200" dirty="0"/>
              <a:t>legal</a:t>
            </a:r>
            <a:r>
              <a:rPr sz="3200" spc="-110" dirty="0"/>
              <a:t> </a:t>
            </a:r>
            <a:r>
              <a:rPr sz="3200" spc="-10" dirty="0"/>
              <a:t>consequences</a:t>
            </a:r>
            <a:endParaRPr sz="3200"/>
          </a:p>
          <a:p>
            <a:pPr marL="12700">
              <a:lnSpc>
                <a:spcPct val="100000"/>
              </a:lnSpc>
              <a:spcBef>
                <a:spcPts val="2535"/>
              </a:spcBef>
            </a:pPr>
            <a:r>
              <a:rPr sz="3200" dirty="0"/>
              <a:t>of</a:t>
            </a:r>
            <a:r>
              <a:rPr sz="3200" spc="130" dirty="0"/>
              <a:t> </a:t>
            </a:r>
            <a:r>
              <a:rPr sz="3200" dirty="0"/>
              <a:t>doing</a:t>
            </a:r>
            <a:r>
              <a:rPr sz="3200" spc="135" dirty="0"/>
              <a:t> </a:t>
            </a:r>
            <a:r>
              <a:rPr sz="3200" spc="-25" dirty="0"/>
              <a:t>so</a:t>
            </a:r>
            <a:endParaRPr sz="3200"/>
          </a:p>
          <a:p>
            <a:pPr marL="12700" marR="1216660">
              <a:lnSpc>
                <a:spcPct val="166000"/>
              </a:lnSpc>
            </a:pPr>
            <a:r>
              <a:rPr sz="3200" dirty="0"/>
              <a:t>Explain</a:t>
            </a:r>
            <a:r>
              <a:rPr sz="3200" spc="-95" dirty="0"/>
              <a:t> </a:t>
            </a:r>
            <a:r>
              <a:rPr sz="3200" dirty="0"/>
              <a:t>the</a:t>
            </a:r>
            <a:r>
              <a:rPr sz="3200" spc="-80" dirty="0"/>
              <a:t> </a:t>
            </a:r>
            <a:r>
              <a:rPr sz="3200" dirty="0"/>
              <a:t>law</a:t>
            </a:r>
            <a:r>
              <a:rPr sz="3200" spc="-85" dirty="0"/>
              <a:t> </a:t>
            </a:r>
            <a:r>
              <a:rPr sz="3200" spc="-10" dirty="0"/>
              <a:t>relating</a:t>
            </a:r>
            <a:r>
              <a:rPr sz="3200" spc="-80" dirty="0"/>
              <a:t> </a:t>
            </a:r>
            <a:r>
              <a:rPr sz="3200" dirty="0"/>
              <a:t>to</a:t>
            </a:r>
            <a:r>
              <a:rPr sz="3200" spc="-85" dirty="0"/>
              <a:t> </a:t>
            </a:r>
            <a:r>
              <a:rPr sz="3200" spc="-165" dirty="0"/>
              <a:t>nullity,</a:t>
            </a:r>
            <a:r>
              <a:rPr sz="3200" spc="-75" dirty="0"/>
              <a:t> </a:t>
            </a:r>
            <a:r>
              <a:rPr sz="3200" dirty="0"/>
              <a:t>divorce</a:t>
            </a:r>
            <a:r>
              <a:rPr sz="3200" spc="-85" dirty="0"/>
              <a:t> </a:t>
            </a:r>
            <a:r>
              <a:rPr sz="3200" spc="55" dirty="0"/>
              <a:t>and</a:t>
            </a:r>
            <a:r>
              <a:rPr sz="3200" spc="-80" dirty="0"/>
              <a:t> </a:t>
            </a:r>
            <a:r>
              <a:rPr sz="3200" spc="-25" dirty="0"/>
              <a:t>dissolution</a:t>
            </a:r>
            <a:r>
              <a:rPr sz="3200" spc="-85" dirty="0"/>
              <a:t> </a:t>
            </a:r>
            <a:r>
              <a:rPr sz="3200" dirty="0"/>
              <a:t>of</a:t>
            </a:r>
            <a:r>
              <a:rPr sz="3200" spc="-80" dirty="0"/>
              <a:t> </a:t>
            </a:r>
            <a:r>
              <a:rPr sz="3200" spc="135" dirty="0"/>
              <a:t>a</a:t>
            </a:r>
            <a:r>
              <a:rPr sz="3200" spc="-85" dirty="0"/>
              <a:t> </a:t>
            </a:r>
            <a:r>
              <a:rPr sz="3200" dirty="0"/>
              <a:t>marriage</a:t>
            </a:r>
            <a:r>
              <a:rPr sz="3200" spc="-85" dirty="0"/>
              <a:t> </a:t>
            </a:r>
            <a:r>
              <a:rPr sz="3200" dirty="0"/>
              <a:t>or</a:t>
            </a:r>
            <a:r>
              <a:rPr sz="3200" spc="-80" dirty="0"/>
              <a:t> </a:t>
            </a:r>
            <a:r>
              <a:rPr sz="3200" spc="-20" dirty="0"/>
              <a:t>civil </a:t>
            </a:r>
            <a:r>
              <a:rPr sz="3200" spc="-10" dirty="0"/>
              <a:t>partnership</a:t>
            </a:r>
            <a:endParaRPr sz="3200"/>
          </a:p>
          <a:p>
            <a:pPr marL="12700" marR="2486660">
              <a:lnSpc>
                <a:spcPct val="166000"/>
              </a:lnSpc>
            </a:pPr>
            <a:r>
              <a:rPr sz="3200" spc="-50" dirty="0"/>
              <a:t>Identify</a:t>
            </a:r>
            <a:r>
              <a:rPr sz="3200" spc="-110" dirty="0"/>
              <a:t> </a:t>
            </a:r>
            <a:r>
              <a:rPr sz="3200" dirty="0"/>
              <a:t>how</a:t>
            </a:r>
            <a:r>
              <a:rPr sz="3200" spc="-105" dirty="0"/>
              <a:t> </a:t>
            </a:r>
            <a:r>
              <a:rPr sz="3200" dirty="0"/>
              <a:t>social</a:t>
            </a:r>
            <a:r>
              <a:rPr sz="3200" spc="-105" dirty="0"/>
              <a:t> </a:t>
            </a:r>
            <a:r>
              <a:rPr sz="3200" spc="-20" dirty="0"/>
              <a:t>attitudes</a:t>
            </a:r>
            <a:r>
              <a:rPr sz="3200" spc="-105" dirty="0"/>
              <a:t> </a:t>
            </a:r>
            <a:r>
              <a:rPr sz="3200" dirty="0"/>
              <a:t>have</a:t>
            </a:r>
            <a:r>
              <a:rPr sz="3200" spc="-105" dirty="0"/>
              <a:t> </a:t>
            </a:r>
            <a:r>
              <a:rPr sz="3200" dirty="0"/>
              <a:t>prompted</a:t>
            </a:r>
            <a:r>
              <a:rPr sz="3200" spc="-105" dirty="0"/>
              <a:t> </a:t>
            </a:r>
            <a:r>
              <a:rPr sz="3200" spc="-65" dirty="0"/>
              <a:t>reform</a:t>
            </a:r>
            <a:r>
              <a:rPr sz="3200" spc="-105" dirty="0"/>
              <a:t> </a:t>
            </a:r>
            <a:r>
              <a:rPr sz="3200" dirty="0"/>
              <a:t>in</a:t>
            </a:r>
            <a:r>
              <a:rPr sz="3200" spc="-105" dirty="0"/>
              <a:t> </a:t>
            </a:r>
            <a:r>
              <a:rPr sz="3200" dirty="0"/>
              <a:t>the</a:t>
            </a:r>
            <a:r>
              <a:rPr sz="3200" spc="-105" dirty="0"/>
              <a:t> </a:t>
            </a:r>
            <a:r>
              <a:rPr sz="3200" spc="-60" dirty="0"/>
              <a:t>law,</a:t>
            </a:r>
            <a:r>
              <a:rPr sz="3200" spc="-105" dirty="0"/>
              <a:t> </a:t>
            </a:r>
            <a:r>
              <a:rPr sz="3200" spc="55" dirty="0"/>
              <a:t>and</a:t>
            </a:r>
            <a:r>
              <a:rPr sz="3200" spc="-105" dirty="0"/>
              <a:t> </a:t>
            </a:r>
            <a:r>
              <a:rPr sz="3200" spc="-25" dirty="0"/>
              <a:t>how </a:t>
            </a:r>
            <a:r>
              <a:rPr sz="3200" dirty="0"/>
              <a:t>Understand</a:t>
            </a:r>
            <a:r>
              <a:rPr sz="3200" spc="-105" dirty="0"/>
              <a:t> </a:t>
            </a:r>
            <a:r>
              <a:rPr sz="3200" dirty="0"/>
              <a:t>how</a:t>
            </a:r>
            <a:r>
              <a:rPr sz="3200" spc="-105" dirty="0"/>
              <a:t> </a:t>
            </a:r>
            <a:r>
              <a:rPr sz="3200" dirty="0"/>
              <a:t>to</a:t>
            </a:r>
            <a:r>
              <a:rPr sz="3200" spc="-105" dirty="0"/>
              <a:t> </a:t>
            </a:r>
            <a:r>
              <a:rPr sz="3200" dirty="0"/>
              <a:t>solve</a:t>
            </a:r>
            <a:r>
              <a:rPr sz="3200" spc="-105" dirty="0"/>
              <a:t> </a:t>
            </a:r>
            <a:r>
              <a:rPr sz="3200" spc="-10" dirty="0"/>
              <a:t>problem</a:t>
            </a:r>
            <a:r>
              <a:rPr sz="3200" spc="-105" dirty="0"/>
              <a:t> </a:t>
            </a:r>
            <a:r>
              <a:rPr sz="3200" dirty="0"/>
              <a:t>questions</a:t>
            </a:r>
            <a:r>
              <a:rPr sz="3200" spc="-105" dirty="0"/>
              <a:t> </a:t>
            </a:r>
            <a:r>
              <a:rPr sz="3200" dirty="0"/>
              <a:t>using</a:t>
            </a:r>
            <a:r>
              <a:rPr sz="3200" spc="-105" dirty="0"/>
              <a:t> </a:t>
            </a:r>
            <a:r>
              <a:rPr sz="3200" spc="65" dirty="0"/>
              <a:t>IRAC</a:t>
            </a:r>
            <a:endParaRPr sz="3200"/>
          </a:p>
          <a:p>
            <a:pPr marL="12700">
              <a:lnSpc>
                <a:spcPct val="100000"/>
              </a:lnSpc>
              <a:spcBef>
                <a:spcPts val="2535"/>
              </a:spcBef>
            </a:pPr>
            <a:r>
              <a:rPr sz="3200" dirty="0"/>
              <a:t>Apply</a:t>
            </a:r>
            <a:r>
              <a:rPr sz="3200" spc="-80" dirty="0"/>
              <a:t> </a:t>
            </a:r>
            <a:r>
              <a:rPr sz="3200" dirty="0"/>
              <a:t>the</a:t>
            </a:r>
            <a:r>
              <a:rPr sz="3200" spc="-75" dirty="0"/>
              <a:t> </a:t>
            </a:r>
            <a:r>
              <a:rPr sz="3200" dirty="0"/>
              <a:t>law</a:t>
            </a:r>
            <a:r>
              <a:rPr sz="3200" spc="-75" dirty="0"/>
              <a:t> </a:t>
            </a:r>
            <a:r>
              <a:rPr sz="3200" dirty="0"/>
              <a:t>to</a:t>
            </a:r>
            <a:r>
              <a:rPr sz="3200" spc="-75" dirty="0"/>
              <a:t> </a:t>
            </a:r>
            <a:r>
              <a:rPr sz="3200" dirty="0"/>
              <a:t>practical</a:t>
            </a:r>
            <a:r>
              <a:rPr sz="3200" spc="-80" dirty="0"/>
              <a:t> </a:t>
            </a:r>
            <a:r>
              <a:rPr sz="3200" spc="-10" dirty="0"/>
              <a:t>scenarios</a:t>
            </a:r>
            <a:endParaRPr sz="32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016000" y="958946"/>
            <a:ext cx="6764655" cy="1168400"/>
          </a:xfrm>
          <a:prstGeom prst="rect">
            <a:avLst/>
          </a:prstGeom>
        </p:spPr>
        <p:txBody>
          <a:bodyPr vert="horz" wrap="square" lIns="0" tIns="12700" rIns="0" bIns="0" rtlCol="0">
            <a:spAutoFit/>
          </a:bodyPr>
          <a:lstStyle/>
          <a:p>
            <a:pPr marL="12700">
              <a:lnSpc>
                <a:spcPct val="100000"/>
              </a:lnSpc>
              <a:spcBef>
                <a:spcPts val="100"/>
              </a:spcBef>
            </a:pPr>
            <a:r>
              <a:rPr spc="-10" dirty="0">
                <a:solidFill>
                  <a:srgbClr val="E65385"/>
                </a:solidFill>
              </a:rPr>
              <a:t>INTRODUCTION</a:t>
            </a:r>
          </a:p>
        </p:txBody>
      </p:sp>
      <p:pic>
        <p:nvPicPr>
          <p:cNvPr id="3" name="object 3"/>
          <p:cNvPicPr/>
          <p:nvPr/>
        </p:nvPicPr>
        <p:blipFill>
          <a:blip r:embed="rId2" cstate="print"/>
          <a:stretch>
            <a:fillRect/>
          </a:stretch>
        </p:blipFill>
        <p:spPr>
          <a:xfrm>
            <a:off x="1476374" y="2386967"/>
            <a:ext cx="152400" cy="152399"/>
          </a:xfrm>
          <a:prstGeom prst="rect">
            <a:avLst/>
          </a:prstGeom>
        </p:spPr>
      </p:pic>
      <p:pic>
        <p:nvPicPr>
          <p:cNvPr id="4" name="object 4"/>
          <p:cNvPicPr/>
          <p:nvPr/>
        </p:nvPicPr>
        <p:blipFill>
          <a:blip r:embed="rId3" cstate="print"/>
          <a:stretch>
            <a:fillRect/>
          </a:stretch>
        </p:blipFill>
        <p:spPr>
          <a:xfrm>
            <a:off x="1390649" y="3901442"/>
            <a:ext cx="123825" cy="123824"/>
          </a:xfrm>
          <a:prstGeom prst="rect">
            <a:avLst/>
          </a:prstGeom>
        </p:spPr>
      </p:pic>
      <p:pic>
        <p:nvPicPr>
          <p:cNvPr id="5" name="object 5"/>
          <p:cNvPicPr/>
          <p:nvPr/>
        </p:nvPicPr>
        <p:blipFill>
          <a:blip r:embed="rId3" cstate="print"/>
          <a:stretch>
            <a:fillRect/>
          </a:stretch>
        </p:blipFill>
        <p:spPr>
          <a:xfrm>
            <a:off x="1390649" y="4549142"/>
            <a:ext cx="123825" cy="123824"/>
          </a:xfrm>
          <a:prstGeom prst="rect">
            <a:avLst/>
          </a:prstGeom>
        </p:spPr>
      </p:pic>
      <p:pic>
        <p:nvPicPr>
          <p:cNvPr id="6" name="object 6"/>
          <p:cNvPicPr/>
          <p:nvPr/>
        </p:nvPicPr>
        <p:blipFill>
          <a:blip r:embed="rId3" cstate="print"/>
          <a:stretch>
            <a:fillRect/>
          </a:stretch>
        </p:blipFill>
        <p:spPr>
          <a:xfrm>
            <a:off x="1390649" y="5844542"/>
            <a:ext cx="123825" cy="123824"/>
          </a:xfrm>
          <a:prstGeom prst="rect">
            <a:avLst/>
          </a:prstGeom>
        </p:spPr>
      </p:pic>
      <p:pic>
        <p:nvPicPr>
          <p:cNvPr id="7" name="object 7"/>
          <p:cNvPicPr/>
          <p:nvPr/>
        </p:nvPicPr>
        <p:blipFill>
          <a:blip r:embed="rId4" cstate="print"/>
          <a:stretch>
            <a:fillRect/>
          </a:stretch>
        </p:blipFill>
        <p:spPr>
          <a:xfrm>
            <a:off x="2062162" y="6487479"/>
            <a:ext cx="133349" cy="133349"/>
          </a:xfrm>
          <a:prstGeom prst="rect">
            <a:avLst/>
          </a:prstGeom>
        </p:spPr>
      </p:pic>
      <p:pic>
        <p:nvPicPr>
          <p:cNvPr id="8" name="object 8"/>
          <p:cNvPicPr/>
          <p:nvPr/>
        </p:nvPicPr>
        <p:blipFill>
          <a:blip r:embed="rId5" cstate="print"/>
          <a:stretch>
            <a:fillRect/>
          </a:stretch>
        </p:blipFill>
        <p:spPr>
          <a:xfrm>
            <a:off x="2062162" y="7135179"/>
            <a:ext cx="133349" cy="133349"/>
          </a:xfrm>
          <a:prstGeom prst="rect">
            <a:avLst/>
          </a:prstGeom>
        </p:spPr>
      </p:pic>
      <p:pic>
        <p:nvPicPr>
          <p:cNvPr id="9" name="object 9"/>
          <p:cNvPicPr/>
          <p:nvPr/>
        </p:nvPicPr>
        <p:blipFill>
          <a:blip r:embed="rId3" cstate="print"/>
          <a:stretch>
            <a:fillRect/>
          </a:stretch>
        </p:blipFill>
        <p:spPr>
          <a:xfrm>
            <a:off x="1390649" y="7787642"/>
            <a:ext cx="123825" cy="123824"/>
          </a:xfrm>
          <a:prstGeom prst="rect">
            <a:avLst/>
          </a:prstGeom>
        </p:spPr>
      </p:pic>
      <p:pic>
        <p:nvPicPr>
          <p:cNvPr id="10" name="object 10"/>
          <p:cNvPicPr/>
          <p:nvPr/>
        </p:nvPicPr>
        <p:blipFill>
          <a:blip r:embed="rId6" cstate="print"/>
          <a:stretch>
            <a:fillRect/>
          </a:stretch>
        </p:blipFill>
        <p:spPr>
          <a:xfrm>
            <a:off x="1390649" y="8435342"/>
            <a:ext cx="123825" cy="123824"/>
          </a:xfrm>
          <a:prstGeom prst="rect">
            <a:avLst/>
          </a:prstGeom>
        </p:spPr>
      </p:pic>
      <p:sp>
        <p:nvSpPr>
          <p:cNvPr id="11" name="object 11"/>
          <p:cNvSpPr txBox="1"/>
          <p:nvPr/>
        </p:nvSpPr>
        <p:spPr>
          <a:xfrm>
            <a:off x="1685280" y="1908800"/>
            <a:ext cx="15467330" cy="7446645"/>
          </a:xfrm>
          <a:prstGeom prst="rect">
            <a:avLst/>
          </a:prstGeom>
        </p:spPr>
        <p:txBody>
          <a:bodyPr vert="horz" wrap="square" lIns="0" tIns="12700" rIns="0" bIns="0" rtlCol="0">
            <a:spAutoFit/>
          </a:bodyPr>
          <a:lstStyle/>
          <a:p>
            <a:pPr marL="163195" marR="5080" algn="just">
              <a:lnSpc>
                <a:spcPct val="136500"/>
              </a:lnSpc>
              <a:spcBef>
                <a:spcPts val="100"/>
              </a:spcBef>
            </a:pPr>
            <a:r>
              <a:rPr sz="3800" spc="-55" dirty="0">
                <a:solidFill>
                  <a:srgbClr val="292959"/>
                </a:solidFill>
                <a:latin typeface="Trebuchet MS"/>
                <a:cs typeface="Trebuchet MS"/>
              </a:rPr>
              <a:t>marriage</a:t>
            </a:r>
            <a:r>
              <a:rPr sz="3800" spc="-235" dirty="0">
                <a:solidFill>
                  <a:srgbClr val="292959"/>
                </a:solidFill>
                <a:latin typeface="Trebuchet MS"/>
                <a:cs typeface="Trebuchet MS"/>
              </a:rPr>
              <a:t> </a:t>
            </a:r>
            <a:r>
              <a:rPr sz="3800" spc="-80" dirty="0">
                <a:solidFill>
                  <a:srgbClr val="292959"/>
                </a:solidFill>
                <a:latin typeface="Trebuchet MS"/>
                <a:cs typeface="Trebuchet MS"/>
              </a:rPr>
              <a:t>is</a:t>
            </a:r>
            <a:r>
              <a:rPr sz="3800" spc="-204" dirty="0">
                <a:solidFill>
                  <a:srgbClr val="292959"/>
                </a:solidFill>
                <a:latin typeface="Trebuchet MS"/>
                <a:cs typeface="Trebuchet MS"/>
              </a:rPr>
              <a:t> </a:t>
            </a:r>
            <a:r>
              <a:rPr sz="3800" i="1" spc="-335" dirty="0">
                <a:solidFill>
                  <a:srgbClr val="292959"/>
                </a:solidFill>
                <a:latin typeface="Trebuchet MS"/>
                <a:cs typeface="Trebuchet MS"/>
              </a:rPr>
              <a:t>“the</a:t>
            </a:r>
            <a:r>
              <a:rPr sz="3800" i="1" spc="45" dirty="0">
                <a:solidFill>
                  <a:srgbClr val="292959"/>
                </a:solidFill>
                <a:latin typeface="Trebuchet MS"/>
                <a:cs typeface="Trebuchet MS"/>
              </a:rPr>
              <a:t> </a:t>
            </a:r>
            <a:r>
              <a:rPr sz="3800" i="1" spc="-215" dirty="0">
                <a:solidFill>
                  <a:srgbClr val="292959"/>
                </a:solidFill>
                <a:latin typeface="Trebuchet MS"/>
                <a:cs typeface="Trebuchet MS"/>
              </a:rPr>
              <a:t>voluntary</a:t>
            </a:r>
            <a:r>
              <a:rPr sz="3800" i="1" spc="-70" dirty="0">
                <a:solidFill>
                  <a:srgbClr val="292959"/>
                </a:solidFill>
                <a:latin typeface="Trebuchet MS"/>
                <a:cs typeface="Trebuchet MS"/>
              </a:rPr>
              <a:t> </a:t>
            </a:r>
            <a:r>
              <a:rPr sz="3800" i="1" spc="-150" dirty="0">
                <a:solidFill>
                  <a:srgbClr val="292959"/>
                </a:solidFill>
                <a:latin typeface="Trebuchet MS"/>
                <a:cs typeface="Trebuchet MS"/>
              </a:rPr>
              <a:t>union</a:t>
            </a:r>
            <a:r>
              <a:rPr sz="3800" i="1" spc="-140" dirty="0">
                <a:solidFill>
                  <a:srgbClr val="292959"/>
                </a:solidFill>
                <a:latin typeface="Trebuchet MS"/>
                <a:cs typeface="Trebuchet MS"/>
              </a:rPr>
              <a:t> </a:t>
            </a:r>
            <a:r>
              <a:rPr sz="3800" i="1" spc="-235" dirty="0">
                <a:solidFill>
                  <a:srgbClr val="292959"/>
                </a:solidFill>
                <a:latin typeface="Trebuchet MS"/>
                <a:cs typeface="Trebuchet MS"/>
              </a:rPr>
              <a:t>for</a:t>
            </a:r>
            <a:r>
              <a:rPr sz="3800" i="1" spc="-50" dirty="0">
                <a:solidFill>
                  <a:srgbClr val="292959"/>
                </a:solidFill>
                <a:latin typeface="Trebuchet MS"/>
                <a:cs typeface="Trebuchet MS"/>
              </a:rPr>
              <a:t> </a:t>
            </a:r>
            <a:r>
              <a:rPr sz="3800" i="1" spc="-254" dirty="0">
                <a:solidFill>
                  <a:srgbClr val="292959"/>
                </a:solidFill>
                <a:latin typeface="Trebuchet MS"/>
                <a:cs typeface="Trebuchet MS"/>
              </a:rPr>
              <a:t>life</a:t>
            </a:r>
            <a:r>
              <a:rPr sz="3800" i="1" spc="-35" dirty="0">
                <a:solidFill>
                  <a:srgbClr val="292959"/>
                </a:solidFill>
                <a:latin typeface="Trebuchet MS"/>
                <a:cs typeface="Trebuchet MS"/>
              </a:rPr>
              <a:t> </a:t>
            </a:r>
            <a:r>
              <a:rPr sz="3800" i="1" spc="-50" dirty="0">
                <a:solidFill>
                  <a:srgbClr val="292959"/>
                </a:solidFill>
                <a:latin typeface="Trebuchet MS"/>
                <a:cs typeface="Trebuchet MS"/>
              </a:rPr>
              <a:t>of</a:t>
            </a:r>
            <a:r>
              <a:rPr sz="3800" i="1" spc="-235" dirty="0">
                <a:solidFill>
                  <a:srgbClr val="292959"/>
                </a:solidFill>
                <a:latin typeface="Trebuchet MS"/>
                <a:cs typeface="Trebuchet MS"/>
              </a:rPr>
              <a:t> </a:t>
            </a:r>
            <a:r>
              <a:rPr sz="3800" i="1" dirty="0">
                <a:solidFill>
                  <a:srgbClr val="292959"/>
                </a:solidFill>
                <a:latin typeface="Trebuchet MS"/>
                <a:cs typeface="Trebuchet MS"/>
              </a:rPr>
              <a:t>one</a:t>
            </a:r>
            <a:r>
              <a:rPr sz="3800" i="1" spc="-290" dirty="0">
                <a:solidFill>
                  <a:srgbClr val="292959"/>
                </a:solidFill>
                <a:latin typeface="Trebuchet MS"/>
                <a:cs typeface="Trebuchet MS"/>
              </a:rPr>
              <a:t> </a:t>
            </a:r>
            <a:r>
              <a:rPr sz="3800" i="1" spc="-45" dirty="0">
                <a:solidFill>
                  <a:srgbClr val="292959"/>
                </a:solidFill>
                <a:latin typeface="Trebuchet MS"/>
                <a:cs typeface="Trebuchet MS"/>
              </a:rPr>
              <a:t>man</a:t>
            </a:r>
            <a:r>
              <a:rPr sz="3800" i="1" spc="-155" dirty="0">
                <a:solidFill>
                  <a:srgbClr val="292959"/>
                </a:solidFill>
                <a:latin typeface="Trebuchet MS"/>
                <a:cs typeface="Trebuchet MS"/>
              </a:rPr>
              <a:t> </a:t>
            </a:r>
            <a:r>
              <a:rPr sz="3800" i="1" dirty="0">
                <a:solidFill>
                  <a:srgbClr val="292959"/>
                </a:solidFill>
                <a:latin typeface="Trebuchet MS"/>
                <a:cs typeface="Trebuchet MS"/>
              </a:rPr>
              <a:t>and</a:t>
            </a:r>
            <a:r>
              <a:rPr sz="3800" i="1" spc="-135" dirty="0">
                <a:solidFill>
                  <a:srgbClr val="292959"/>
                </a:solidFill>
                <a:latin typeface="Trebuchet MS"/>
                <a:cs typeface="Trebuchet MS"/>
              </a:rPr>
              <a:t> </a:t>
            </a:r>
            <a:r>
              <a:rPr sz="3800" i="1" dirty="0">
                <a:solidFill>
                  <a:srgbClr val="292959"/>
                </a:solidFill>
                <a:latin typeface="Trebuchet MS"/>
                <a:cs typeface="Trebuchet MS"/>
              </a:rPr>
              <a:t>one</a:t>
            </a:r>
            <a:r>
              <a:rPr sz="3800" i="1" spc="-140" dirty="0">
                <a:solidFill>
                  <a:srgbClr val="292959"/>
                </a:solidFill>
                <a:latin typeface="Trebuchet MS"/>
                <a:cs typeface="Trebuchet MS"/>
              </a:rPr>
              <a:t> </a:t>
            </a:r>
            <a:r>
              <a:rPr sz="3800" i="1" spc="-35" dirty="0">
                <a:solidFill>
                  <a:srgbClr val="292959"/>
                </a:solidFill>
                <a:latin typeface="Trebuchet MS"/>
                <a:cs typeface="Trebuchet MS"/>
              </a:rPr>
              <a:t>woman</a:t>
            </a:r>
            <a:r>
              <a:rPr sz="3800" i="1" spc="-135" dirty="0">
                <a:solidFill>
                  <a:srgbClr val="292959"/>
                </a:solidFill>
                <a:latin typeface="Trebuchet MS"/>
                <a:cs typeface="Trebuchet MS"/>
              </a:rPr>
              <a:t> </a:t>
            </a:r>
            <a:r>
              <a:rPr sz="3800" i="1" spc="-155" dirty="0">
                <a:solidFill>
                  <a:srgbClr val="292959"/>
                </a:solidFill>
                <a:latin typeface="Trebuchet MS"/>
                <a:cs typeface="Trebuchet MS"/>
              </a:rPr>
              <a:t>to</a:t>
            </a:r>
            <a:r>
              <a:rPr sz="3800" i="1" spc="-135" dirty="0">
                <a:solidFill>
                  <a:srgbClr val="292959"/>
                </a:solidFill>
                <a:latin typeface="Trebuchet MS"/>
                <a:cs typeface="Trebuchet MS"/>
              </a:rPr>
              <a:t> </a:t>
            </a:r>
            <a:r>
              <a:rPr sz="3800" i="1" spc="-25" dirty="0">
                <a:solidFill>
                  <a:srgbClr val="292959"/>
                </a:solidFill>
                <a:latin typeface="Trebuchet MS"/>
                <a:cs typeface="Trebuchet MS"/>
              </a:rPr>
              <a:t>the </a:t>
            </a:r>
            <a:r>
              <a:rPr sz="3800" i="1" spc="-110" dirty="0">
                <a:solidFill>
                  <a:srgbClr val="292959"/>
                </a:solidFill>
                <a:latin typeface="Trebuchet MS"/>
                <a:cs typeface="Trebuchet MS"/>
              </a:rPr>
              <a:t>exclusion</a:t>
            </a:r>
            <a:r>
              <a:rPr sz="3800" i="1" spc="-155" dirty="0">
                <a:solidFill>
                  <a:srgbClr val="292959"/>
                </a:solidFill>
                <a:latin typeface="Trebuchet MS"/>
                <a:cs typeface="Trebuchet MS"/>
              </a:rPr>
              <a:t> </a:t>
            </a:r>
            <a:r>
              <a:rPr sz="3800" i="1" spc="-50" dirty="0">
                <a:solidFill>
                  <a:srgbClr val="292959"/>
                </a:solidFill>
                <a:latin typeface="Trebuchet MS"/>
                <a:cs typeface="Trebuchet MS"/>
              </a:rPr>
              <a:t>of</a:t>
            </a:r>
            <a:r>
              <a:rPr sz="3800" i="1" spc="-125" dirty="0">
                <a:solidFill>
                  <a:srgbClr val="292959"/>
                </a:solidFill>
                <a:latin typeface="Trebuchet MS"/>
                <a:cs typeface="Trebuchet MS"/>
              </a:rPr>
              <a:t> </a:t>
            </a:r>
            <a:r>
              <a:rPr sz="3800" i="1" spc="-210" dirty="0">
                <a:solidFill>
                  <a:srgbClr val="292959"/>
                </a:solidFill>
                <a:latin typeface="Trebuchet MS"/>
                <a:cs typeface="Trebuchet MS"/>
              </a:rPr>
              <a:t>all</a:t>
            </a:r>
            <a:r>
              <a:rPr sz="3800" i="1" spc="-120" dirty="0">
                <a:solidFill>
                  <a:srgbClr val="292959"/>
                </a:solidFill>
                <a:latin typeface="Trebuchet MS"/>
                <a:cs typeface="Trebuchet MS"/>
              </a:rPr>
              <a:t> </a:t>
            </a:r>
            <a:r>
              <a:rPr sz="3800" i="1" spc="-229" dirty="0">
                <a:solidFill>
                  <a:srgbClr val="292959"/>
                </a:solidFill>
                <a:latin typeface="Trebuchet MS"/>
                <a:cs typeface="Trebuchet MS"/>
              </a:rPr>
              <a:t>others”</a:t>
            </a:r>
            <a:r>
              <a:rPr sz="3800" i="1" spc="-120" dirty="0">
                <a:solidFill>
                  <a:srgbClr val="292959"/>
                </a:solidFill>
                <a:latin typeface="Trebuchet MS"/>
                <a:cs typeface="Trebuchet MS"/>
              </a:rPr>
              <a:t> </a:t>
            </a:r>
            <a:r>
              <a:rPr sz="3800" b="1" i="1" spc="-60" dirty="0">
                <a:solidFill>
                  <a:srgbClr val="292959"/>
                </a:solidFill>
                <a:latin typeface="Trebuchet MS"/>
                <a:cs typeface="Trebuchet MS"/>
              </a:rPr>
              <a:t>Hyde</a:t>
            </a:r>
            <a:r>
              <a:rPr sz="3800" b="1" i="1" spc="-200" dirty="0">
                <a:solidFill>
                  <a:srgbClr val="292959"/>
                </a:solidFill>
                <a:latin typeface="Trebuchet MS"/>
                <a:cs typeface="Trebuchet MS"/>
              </a:rPr>
              <a:t> </a:t>
            </a:r>
            <a:r>
              <a:rPr sz="3800" b="1" i="1" spc="-240" dirty="0">
                <a:solidFill>
                  <a:srgbClr val="292959"/>
                </a:solidFill>
                <a:latin typeface="Trebuchet MS"/>
                <a:cs typeface="Trebuchet MS"/>
              </a:rPr>
              <a:t>v</a:t>
            </a:r>
            <a:r>
              <a:rPr sz="3800" b="1" i="1" spc="-200" dirty="0">
                <a:solidFill>
                  <a:srgbClr val="292959"/>
                </a:solidFill>
                <a:latin typeface="Trebuchet MS"/>
                <a:cs typeface="Trebuchet MS"/>
              </a:rPr>
              <a:t> </a:t>
            </a:r>
            <a:r>
              <a:rPr sz="3800" b="1" i="1" spc="-60" dirty="0">
                <a:solidFill>
                  <a:srgbClr val="292959"/>
                </a:solidFill>
                <a:latin typeface="Trebuchet MS"/>
                <a:cs typeface="Trebuchet MS"/>
              </a:rPr>
              <a:t>Hyde</a:t>
            </a:r>
            <a:r>
              <a:rPr sz="3800" b="1" i="1" spc="-200" dirty="0">
                <a:solidFill>
                  <a:srgbClr val="292959"/>
                </a:solidFill>
                <a:latin typeface="Trebuchet MS"/>
                <a:cs typeface="Trebuchet MS"/>
              </a:rPr>
              <a:t> </a:t>
            </a:r>
            <a:r>
              <a:rPr sz="3800" b="1" spc="-345" dirty="0">
                <a:solidFill>
                  <a:srgbClr val="292959"/>
                </a:solidFill>
                <a:latin typeface="Trebuchet MS"/>
                <a:cs typeface="Trebuchet MS"/>
              </a:rPr>
              <a:t>(1866)</a:t>
            </a:r>
            <a:r>
              <a:rPr sz="3800" b="1" spc="-200" dirty="0">
                <a:solidFill>
                  <a:srgbClr val="292959"/>
                </a:solidFill>
                <a:latin typeface="Trebuchet MS"/>
                <a:cs typeface="Trebuchet MS"/>
              </a:rPr>
              <a:t> </a:t>
            </a:r>
            <a:r>
              <a:rPr sz="3800" b="1" spc="-250" dirty="0">
                <a:solidFill>
                  <a:srgbClr val="292959"/>
                </a:solidFill>
                <a:latin typeface="Trebuchet MS"/>
                <a:cs typeface="Trebuchet MS"/>
              </a:rPr>
              <a:t>LR</a:t>
            </a:r>
            <a:r>
              <a:rPr sz="3800" b="1" spc="-200" dirty="0">
                <a:solidFill>
                  <a:srgbClr val="292959"/>
                </a:solidFill>
                <a:latin typeface="Trebuchet MS"/>
                <a:cs typeface="Trebuchet MS"/>
              </a:rPr>
              <a:t> </a:t>
            </a:r>
            <a:r>
              <a:rPr sz="3800" b="1" spc="-1095" dirty="0">
                <a:solidFill>
                  <a:srgbClr val="292959"/>
                </a:solidFill>
                <a:latin typeface="Trebuchet MS"/>
                <a:cs typeface="Trebuchet MS"/>
              </a:rPr>
              <a:t>1</a:t>
            </a:r>
            <a:r>
              <a:rPr sz="3800" b="1" spc="-200" dirty="0">
                <a:solidFill>
                  <a:srgbClr val="292959"/>
                </a:solidFill>
                <a:latin typeface="Trebuchet MS"/>
                <a:cs typeface="Trebuchet MS"/>
              </a:rPr>
              <a:t> </a:t>
            </a:r>
            <a:r>
              <a:rPr sz="3800" b="1" spc="-130" dirty="0">
                <a:solidFill>
                  <a:srgbClr val="292959"/>
                </a:solidFill>
                <a:latin typeface="Trebuchet MS"/>
                <a:cs typeface="Trebuchet MS"/>
              </a:rPr>
              <a:t>PD</a:t>
            </a:r>
            <a:r>
              <a:rPr sz="3800" b="1" spc="-200" dirty="0">
                <a:solidFill>
                  <a:srgbClr val="292959"/>
                </a:solidFill>
                <a:latin typeface="Trebuchet MS"/>
                <a:cs typeface="Trebuchet MS"/>
              </a:rPr>
              <a:t> </a:t>
            </a:r>
            <a:r>
              <a:rPr sz="3800" b="1" spc="-415" dirty="0">
                <a:solidFill>
                  <a:srgbClr val="292959"/>
                </a:solidFill>
                <a:latin typeface="Trebuchet MS"/>
                <a:cs typeface="Trebuchet MS"/>
              </a:rPr>
              <a:t>130,</a:t>
            </a:r>
            <a:r>
              <a:rPr sz="3800" b="1" spc="-200" dirty="0">
                <a:solidFill>
                  <a:srgbClr val="292959"/>
                </a:solidFill>
                <a:latin typeface="Trebuchet MS"/>
                <a:cs typeface="Trebuchet MS"/>
              </a:rPr>
              <a:t> </a:t>
            </a:r>
            <a:r>
              <a:rPr sz="3800" b="1" spc="-515" dirty="0">
                <a:solidFill>
                  <a:srgbClr val="292959"/>
                </a:solidFill>
                <a:latin typeface="Trebuchet MS"/>
                <a:cs typeface="Trebuchet MS"/>
              </a:rPr>
              <a:t>133</a:t>
            </a:r>
            <a:endParaRPr sz="3800">
              <a:latin typeface="Trebuchet MS"/>
              <a:cs typeface="Trebuchet MS"/>
            </a:endParaRPr>
          </a:p>
          <a:p>
            <a:pPr marL="12700" marR="5080" algn="just">
              <a:lnSpc>
                <a:spcPct val="137100"/>
              </a:lnSpc>
              <a:spcBef>
                <a:spcPts val="85"/>
              </a:spcBef>
            </a:pPr>
            <a:r>
              <a:rPr sz="3100" dirty="0">
                <a:solidFill>
                  <a:srgbClr val="292959"/>
                </a:solidFill>
                <a:latin typeface="Trebuchet MS"/>
                <a:cs typeface="Trebuchet MS"/>
              </a:rPr>
              <a:t>Social</a:t>
            </a:r>
            <a:r>
              <a:rPr sz="3100" spc="-90" dirty="0">
                <a:solidFill>
                  <a:srgbClr val="292959"/>
                </a:solidFill>
                <a:latin typeface="Trebuchet MS"/>
                <a:cs typeface="Trebuchet MS"/>
              </a:rPr>
              <a:t> </a:t>
            </a:r>
            <a:r>
              <a:rPr sz="3100" spc="-95" dirty="0">
                <a:solidFill>
                  <a:srgbClr val="292959"/>
                </a:solidFill>
                <a:latin typeface="Trebuchet MS"/>
                <a:cs typeface="Trebuchet MS"/>
              </a:rPr>
              <a:t>attitudes</a:t>
            </a:r>
            <a:r>
              <a:rPr sz="3100" spc="-85" dirty="0">
                <a:solidFill>
                  <a:srgbClr val="292959"/>
                </a:solidFill>
                <a:latin typeface="Trebuchet MS"/>
                <a:cs typeface="Trebuchet MS"/>
              </a:rPr>
              <a:t> </a:t>
            </a:r>
            <a:r>
              <a:rPr sz="3100" spc="-90" dirty="0">
                <a:solidFill>
                  <a:srgbClr val="292959"/>
                </a:solidFill>
                <a:latin typeface="Trebuchet MS"/>
                <a:cs typeface="Trebuchet MS"/>
              </a:rPr>
              <a:t>significantly</a:t>
            </a:r>
            <a:r>
              <a:rPr sz="3100" spc="-85" dirty="0">
                <a:solidFill>
                  <a:srgbClr val="292959"/>
                </a:solidFill>
                <a:latin typeface="Trebuchet MS"/>
                <a:cs typeface="Trebuchet MS"/>
              </a:rPr>
              <a:t> </a:t>
            </a:r>
            <a:r>
              <a:rPr sz="3100" dirty="0">
                <a:solidFill>
                  <a:srgbClr val="292959"/>
                </a:solidFill>
                <a:latin typeface="Trebuchet MS"/>
                <a:cs typeface="Trebuchet MS"/>
              </a:rPr>
              <a:t>changed</a:t>
            </a:r>
            <a:r>
              <a:rPr sz="3100" spc="-85" dirty="0">
                <a:solidFill>
                  <a:srgbClr val="292959"/>
                </a:solidFill>
                <a:latin typeface="Trebuchet MS"/>
                <a:cs typeface="Trebuchet MS"/>
              </a:rPr>
              <a:t> </a:t>
            </a:r>
            <a:r>
              <a:rPr sz="3100" spc="-35" dirty="0">
                <a:solidFill>
                  <a:srgbClr val="292959"/>
                </a:solidFill>
                <a:latin typeface="Trebuchet MS"/>
                <a:cs typeface="Trebuchet MS"/>
              </a:rPr>
              <a:t>since</a:t>
            </a:r>
            <a:r>
              <a:rPr sz="3100" spc="-85" dirty="0">
                <a:solidFill>
                  <a:srgbClr val="292959"/>
                </a:solidFill>
                <a:latin typeface="Trebuchet MS"/>
                <a:cs typeface="Trebuchet MS"/>
              </a:rPr>
              <a:t> </a:t>
            </a:r>
            <a:r>
              <a:rPr sz="3100" spc="-155" dirty="0">
                <a:solidFill>
                  <a:srgbClr val="292959"/>
                </a:solidFill>
                <a:latin typeface="Trebuchet MS"/>
                <a:cs typeface="Trebuchet MS"/>
              </a:rPr>
              <a:t>Hyde’s</a:t>
            </a:r>
            <a:r>
              <a:rPr sz="3100" spc="-80" dirty="0">
                <a:solidFill>
                  <a:srgbClr val="292959"/>
                </a:solidFill>
                <a:latin typeface="Trebuchet MS"/>
                <a:cs typeface="Trebuchet MS"/>
              </a:rPr>
              <a:t> </a:t>
            </a:r>
            <a:r>
              <a:rPr sz="3100" spc="-145" dirty="0">
                <a:solidFill>
                  <a:srgbClr val="292959"/>
                </a:solidFill>
                <a:latin typeface="Trebuchet MS"/>
                <a:cs typeface="Trebuchet MS"/>
              </a:rPr>
              <a:t>definition,</a:t>
            </a:r>
            <a:r>
              <a:rPr sz="3100" spc="-85" dirty="0">
                <a:solidFill>
                  <a:srgbClr val="292959"/>
                </a:solidFill>
                <a:latin typeface="Trebuchet MS"/>
                <a:cs typeface="Trebuchet MS"/>
              </a:rPr>
              <a:t> </a:t>
            </a:r>
            <a:r>
              <a:rPr sz="3100" dirty="0">
                <a:solidFill>
                  <a:srgbClr val="292959"/>
                </a:solidFill>
                <a:latin typeface="Trebuchet MS"/>
                <a:cs typeface="Trebuchet MS"/>
              </a:rPr>
              <a:t>and</a:t>
            </a:r>
            <a:r>
              <a:rPr sz="3100" spc="-85" dirty="0">
                <a:solidFill>
                  <a:srgbClr val="292959"/>
                </a:solidFill>
                <a:latin typeface="Trebuchet MS"/>
                <a:cs typeface="Trebuchet MS"/>
              </a:rPr>
              <a:t> </a:t>
            </a:r>
            <a:r>
              <a:rPr sz="3100" spc="-50" dirty="0">
                <a:solidFill>
                  <a:srgbClr val="292959"/>
                </a:solidFill>
                <a:latin typeface="Trebuchet MS"/>
                <a:cs typeface="Trebuchet MS"/>
              </a:rPr>
              <a:t>by</a:t>
            </a:r>
            <a:r>
              <a:rPr sz="3100" spc="-85" dirty="0">
                <a:solidFill>
                  <a:srgbClr val="292959"/>
                </a:solidFill>
                <a:latin typeface="Trebuchet MS"/>
                <a:cs typeface="Trebuchet MS"/>
              </a:rPr>
              <a:t> </a:t>
            </a:r>
            <a:r>
              <a:rPr sz="3100" spc="-20" dirty="0">
                <a:solidFill>
                  <a:srgbClr val="292959"/>
                </a:solidFill>
                <a:latin typeface="Trebuchet MS"/>
                <a:cs typeface="Trebuchet MS"/>
              </a:rPr>
              <a:t>consequences</a:t>
            </a:r>
            <a:r>
              <a:rPr sz="3100" spc="-85" dirty="0">
                <a:solidFill>
                  <a:srgbClr val="292959"/>
                </a:solidFill>
                <a:latin typeface="Trebuchet MS"/>
                <a:cs typeface="Trebuchet MS"/>
              </a:rPr>
              <a:t> </a:t>
            </a:r>
            <a:r>
              <a:rPr sz="3100" spc="-114" dirty="0">
                <a:solidFill>
                  <a:srgbClr val="292959"/>
                </a:solidFill>
                <a:latin typeface="Trebuchet MS"/>
                <a:cs typeface="Trebuchet MS"/>
              </a:rPr>
              <a:t>the</a:t>
            </a:r>
            <a:r>
              <a:rPr sz="3100" spc="-85" dirty="0">
                <a:solidFill>
                  <a:srgbClr val="292959"/>
                </a:solidFill>
                <a:latin typeface="Trebuchet MS"/>
                <a:cs typeface="Trebuchet MS"/>
              </a:rPr>
              <a:t> </a:t>
            </a:r>
            <a:r>
              <a:rPr sz="3100" spc="-25" dirty="0">
                <a:solidFill>
                  <a:srgbClr val="292959"/>
                </a:solidFill>
                <a:latin typeface="Trebuchet MS"/>
                <a:cs typeface="Trebuchet MS"/>
              </a:rPr>
              <a:t>law </a:t>
            </a:r>
            <a:r>
              <a:rPr sz="3100" spc="-270" dirty="0">
                <a:solidFill>
                  <a:srgbClr val="292959"/>
                </a:solidFill>
                <a:latin typeface="Trebuchet MS"/>
                <a:cs typeface="Trebuchet MS"/>
              </a:rPr>
              <a:t>Term</a:t>
            </a:r>
            <a:r>
              <a:rPr sz="3100" spc="35" dirty="0">
                <a:solidFill>
                  <a:srgbClr val="292959"/>
                </a:solidFill>
                <a:latin typeface="Trebuchet MS"/>
                <a:cs typeface="Trebuchet MS"/>
              </a:rPr>
              <a:t> </a:t>
            </a:r>
            <a:r>
              <a:rPr sz="3100" spc="-45" dirty="0">
                <a:solidFill>
                  <a:srgbClr val="292959"/>
                </a:solidFill>
                <a:latin typeface="Trebuchet MS"/>
                <a:cs typeface="Trebuchet MS"/>
              </a:rPr>
              <a:t>marriage</a:t>
            </a:r>
            <a:r>
              <a:rPr sz="3100" spc="-190" dirty="0">
                <a:solidFill>
                  <a:srgbClr val="292959"/>
                </a:solidFill>
                <a:latin typeface="Trebuchet MS"/>
                <a:cs typeface="Trebuchet MS"/>
              </a:rPr>
              <a:t> </a:t>
            </a:r>
            <a:r>
              <a:rPr sz="3100" spc="-85" dirty="0">
                <a:solidFill>
                  <a:srgbClr val="292959"/>
                </a:solidFill>
                <a:latin typeface="Trebuchet MS"/>
                <a:cs typeface="Trebuchet MS"/>
              </a:rPr>
              <a:t>or</a:t>
            </a:r>
            <a:r>
              <a:rPr sz="3100" spc="-150" dirty="0">
                <a:solidFill>
                  <a:srgbClr val="292959"/>
                </a:solidFill>
                <a:latin typeface="Trebuchet MS"/>
                <a:cs typeface="Trebuchet MS"/>
              </a:rPr>
              <a:t> </a:t>
            </a:r>
            <a:r>
              <a:rPr sz="3100" spc="-155" dirty="0">
                <a:solidFill>
                  <a:srgbClr val="292959"/>
                </a:solidFill>
                <a:latin typeface="Trebuchet MS"/>
                <a:cs typeface="Trebuchet MS"/>
              </a:rPr>
              <a:t>civil</a:t>
            </a:r>
            <a:r>
              <a:rPr sz="3100" spc="-80" dirty="0">
                <a:solidFill>
                  <a:srgbClr val="292959"/>
                </a:solidFill>
                <a:latin typeface="Trebuchet MS"/>
                <a:cs typeface="Trebuchet MS"/>
              </a:rPr>
              <a:t> </a:t>
            </a:r>
            <a:r>
              <a:rPr sz="3100" spc="-95" dirty="0">
                <a:solidFill>
                  <a:srgbClr val="292959"/>
                </a:solidFill>
                <a:latin typeface="Trebuchet MS"/>
                <a:cs typeface="Trebuchet MS"/>
              </a:rPr>
              <a:t>partnership</a:t>
            </a:r>
            <a:r>
              <a:rPr sz="3100" spc="-140" dirty="0">
                <a:solidFill>
                  <a:srgbClr val="292959"/>
                </a:solidFill>
                <a:latin typeface="Trebuchet MS"/>
                <a:cs typeface="Trebuchet MS"/>
              </a:rPr>
              <a:t> </a:t>
            </a:r>
            <a:r>
              <a:rPr sz="3100" spc="-75" dirty="0">
                <a:solidFill>
                  <a:srgbClr val="292959"/>
                </a:solidFill>
                <a:latin typeface="Trebuchet MS"/>
                <a:cs typeface="Trebuchet MS"/>
              </a:rPr>
              <a:t>often</a:t>
            </a:r>
            <a:r>
              <a:rPr sz="3100" spc="-114" dirty="0">
                <a:solidFill>
                  <a:srgbClr val="292959"/>
                </a:solidFill>
                <a:latin typeface="Trebuchet MS"/>
                <a:cs typeface="Trebuchet MS"/>
              </a:rPr>
              <a:t> </a:t>
            </a:r>
            <a:r>
              <a:rPr sz="3100" spc="-105" dirty="0">
                <a:solidFill>
                  <a:srgbClr val="292959"/>
                </a:solidFill>
                <a:latin typeface="Trebuchet MS"/>
                <a:cs typeface="Trebuchet MS"/>
              </a:rPr>
              <a:t>conjures</a:t>
            </a:r>
            <a:r>
              <a:rPr sz="3100" spc="-100" dirty="0">
                <a:solidFill>
                  <a:srgbClr val="292959"/>
                </a:solidFill>
                <a:latin typeface="Trebuchet MS"/>
                <a:cs typeface="Trebuchet MS"/>
              </a:rPr>
              <a:t> </a:t>
            </a:r>
            <a:r>
              <a:rPr sz="3100" dirty="0">
                <a:solidFill>
                  <a:srgbClr val="292959"/>
                </a:solidFill>
                <a:latin typeface="Trebuchet MS"/>
                <a:cs typeface="Trebuchet MS"/>
              </a:rPr>
              <a:t>images</a:t>
            </a:r>
            <a:r>
              <a:rPr sz="3100" spc="-105" dirty="0">
                <a:solidFill>
                  <a:srgbClr val="292959"/>
                </a:solidFill>
                <a:latin typeface="Trebuchet MS"/>
                <a:cs typeface="Trebuchet MS"/>
              </a:rPr>
              <a:t> </a:t>
            </a:r>
            <a:r>
              <a:rPr sz="3100" dirty="0">
                <a:solidFill>
                  <a:srgbClr val="292959"/>
                </a:solidFill>
                <a:latin typeface="Trebuchet MS"/>
                <a:cs typeface="Trebuchet MS"/>
              </a:rPr>
              <a:t>of</a:t>
            </a:r>
            <a:r>
              <a:rPr sz="3100" spc="-100" dirty="0">
                <a:solidFill>
                  <a:srgbClr val="292959"/>
                </a:solidFill>
                <a:latin typeface="Trebuchet MS"/>
                <a:cs typeface="Trebuchet MS"/>
              </a:rPr>
              <a:t> </a:t>
            </a:r>
            <a:r>
              <a:rPr sz="3100" spc="-90" dirty="0">
                <a:solidFill>
                  <a:srgbClr val="292959"/>
                </a:solidFill>
                <a:latin typeface="Trebuchet MS"/>
                <a:cs typeface="Trebuchet MS"/>
              </a:rPr>
              <a:t>celebrations:</a:t>
            </a:r>
            <a:r>
              <a:rPr sz="3100" spc="-100" dirty="0">
                <a:solidFill>
                  <a:srgbClr val="292959"/>
                </a:solidFill>
                <a:latin typeface="Trebuchet MS"/>
                <a:cs typeface="Trebuchet MS"/>
              </a:rPr>
              <a:t> </a:t>
            </a:r>
            <a:r>
              <a:rPr sz="3100" spc="-95" dirty="0">
                <a:solidFill>
                  <a:srgbClr val="292959"/>
                </a:solidFill>
                <a:latin typeface="Trebuchet MS"/>
                <a:cs typeface="Trebuchet MS"/>
              </a:rPr>
              <a:t>cake,</a:t>
            </a:r>
            <a:r>
              <a:rPr sz="3100" spc="-105" dirty="0">
                <a:solidFill>
                  <a:srgbClr val="292959"/>
                </a:solidFill>
                <a:latin typeface="Trebuchet MS"/>
                <a:cs typeface="Trebuchet MS"/>
              </a:rPr>
              <a:t> </a:t>
            </a:r>
            <a:r>
              <a:rPr sz="3100" spc="130" dirty="0">
                <a:solidFill>
                  <a:srgbClr val="292959"/>
                </a:solidFill>
                <a:latin typeface="Trebuchet MS"/>
                <a:cs typeface="Trebuchet MS"/>
              </a:rPr>
              <a:t>a</a:t>
            </a:r>
            <a:r>
              <a:rPr sz="3100" spc="-100" dirty="0">
                <a:solidFill>
                  <a:srgbClr val="292959"/>
                </a:solidFill>
                <a:latin typeface="Trebuchet MS"/>
                <a:cs typeface="Trebuchet MS"/>
              </a:rPr>
              <a:t> </a:t>
            </a:r>
            <a:r>
              <a:rPr sz="3100" spc="-160" dirty="0">
                <a:solidFill>
                  <a:srgbClr val="292959"/>
                </a:solidFill>
                <a:latin typeface="Trebuchet MS"/>
                <a:cs typeface="Trebuchet MS"/>
              </a:rPr>
              <a:t>party,</a:t>
            </a:r>
            <a:r>
              <a:rPr sz="3100" spc="-75" dirty="0">
                <a:solidFill>
                  <a:srgbClr val="292959"/>
                </a:solidFill>
                <a:latin typeface="Trebuchet MS"/>
                <a:cs typeface="Trebuchet MS"/>
              </a:rPr>
              <a:t> </a:t>
            </a:r>
            <a:r>
              <a:rPr sz="3100" spc="-25" dirty="0">
                <a:solidFill>
                  <a:srgbClr val="292959"/>
                </a:solidFill>
                <a:latin typeface="Trebuchet MS"/>
                <a:cs typeface="Trebuchet MS"/>
              </a:rPr>
              <a:t>and </a:t>
            </a:r>
            <a:r>
              <a:rPr sz="3100" spc="130" dirty="0">
                <a:solidFill>
                  <a:srgbClr val="292959"/>
                </a:solidFill>
                <a:latin typeface="Trebuchet MS"/>
                <a:cs typeface="Trebuchet MS"/>
              </a:rPr>
              <a:t>a</a:t>
            </a:r>
            <a:r>
              <a:rPr sz="3100" spc="-165" dirty="0">
                <a:solidFill>
                  <a:srgbClr val="292959"/>
                </a:solidFill>
                <a:latin typeface="Trebuchet MS"/>
                <a:cs typeface="Trebuchet MS"/>
              </a:rPr>
              <a:t> </a:t>
            </a:r>
            <a:r>
              <a:rPr sz="3100" spc="-10" dirty="0">
                <a:solidFill>
                  <a:srgbClr val="292959"/>
                </a:solidFill>
                <a:latin typeface="Trebuchet MS"/>
                <a:cs typeface="Trebuchet MS"/>
              </a:rPr>
              <a:t>happy</a:t>
            </a:r>
            <a:r>
              <a:rPr sz="3100" spc="-160" dirty="0">
                <a:solidFill>
                  <a:srgbClr val="292959"/>
                </a:solidFill>
                <a:latin typeface="Trebuchet MS"/>
                <a:cs typeface="Trebuchet MS"/>
              </a:rPr>
              <a:t> </a:t>
            </a:r>
            <a:r>
              <a:rPr sz="3100" spc="-20" dirty="0">
                <a:solidFill>
                  <a:srgbClr val="292959"/>
                </a:solidFill>
                <a:latin typeface="Trebuchet MS"/>
                <a:cs typeface="Trebuchet MS"/>
              </a:rPr>
              <a:t>life</a:t>
            </a:r>
            <a:endParaRPr sz="3100">
              <a:latin typeface="Trebuchet MS"/>
              <a:cs typeface="Trebuchet MS"/>
            </a:endParaRPr>
          </a:p>
          <a:p>
            <a:pPr marL="12700" algn="just">
              <a:lnSpc>
                <a:spcPct val="100000"/>
              </a:lnSpc>
              <a:spcBef>
                <a:spcPts val="1380"/>
              </a:spcBef>
            </a:pPr>
            <a:r>
              <a:rPr sz="3100" spc="-165" dirty="0">
                <a:solidFill>
                  <a:srgbClr val="292959"/>
                </a:solidFill>
                <a:latin typeface="Trebuchet MS"/>
                <a:cs typeface="Trebuchet MS"/>
              </a:rPr>
              <a:t>In</a:t>
            </a:r>
            <a:r>
              <a:rPr sz="3100" spc="-100" dirty="0">
                <a:solidFill>
                  <a:srgbClr val="292959"/>
                </a:solidFill>
                <a:latin typeface="Trebuchet MS"/>
                <a:cs typeface="Trebuchet MS"/>
              </a:rPr>
              <a:t> </a:t>
            </a:r>
            <a:r>
              <a:rPr sz="3100" spc="-180" dirty="0">
                <a:solidFill>
                  <a:srgbClr val="292959"/>
                </a:solidFill>
                <a:latin typeface="Trebuchet MS"/>
                <a:cs typeface="Trebuchet MS"/>
              </a:rPr>
              <a:t>reality,</a:t>
            </a:r>
            <a:r>
              <a:rPr sz="3100" spc="-100" dirty="0">
                <a:solidFill>
                  <a:srgbClr val="292959"/>
                </a:solidFill>
                <a:latin typeface="Trebuchet MS"/>
                <a:cs typeface="Trebuchet MS"/>
              </a:rPr>
              <a:t> </a:t>
            </a:r>
            <a:r>
              <a:rPr sz="3100" spc="-55" dirty="0">
                <a:solidFill>
                  <a:srgbClr val="292959"/>
                </a:solidFill>
                <a:latin typeface="Trebuchet MS"/>
                <a:cs typeface="Trebuchet MS"/>
              </a:rPr>
              <a:t>both</a:t>
            </a:r>
            <a:r>
              <a:rPr sz="3100" spc="-120" dirty="0">
                <a:solidFill>
                  <a:srgbClr val="292959"/>
                </a:solidFill>
                <a:latin typeface="Trebuchet MS"/>
                <a:cs typeface="Trebuchet MS"/>
              </a:rPr>
              <a:t> </a:t>
            </a:r>
            <a:r>
              <a:rPr sz="3100" spc="-114" dirty="0">
                <a:solidFill>
                  <a:srgbClr val="292959"/>
                </a:solidFill>
                <a:latin typeface="Trebuchet MS"/>
                <a:cs typeface="Trebuchet MS"/>
              </a:rPr>
              <a:t>refer</a:t>
            </a:r>
            <a:r>
              <a:rPr sz="3100" spc="-105" dirty="0">
                <a:solidFill>
                  <a:srgbClr val="292959"/>
                </a:solidFill>
                <a:latin typeface="Trebuchet MS"/>
                <a:cs typeface="Trebuchet MS"/>
              </a:rPr>
              <a:t> </a:t>
            </a:r>
            <a:r>
              <a:rPr sz="3100" spc="-25" dirty="0">
                <a:solidFill>
                  <a:srgbClr val="292959"/>
                </a:solidFill>
                <a:latin typeface="Trebuchet MS"/>
                <a:cs typeface="Trebuchet MS"/>
              </a:rPr>
              <a:t>to:</a:t>
            </a:r>
            <a:endParaRPr sz="3100">
              <a:latin typeface="Trebuchet MS"/>
              <a:cs typeface="Trebuchet MS"/>
            </a:endParaRPr>
          </a:p>
          <a:p>
            <a:pPr marL="681355" marR="3102610" algn="just">
              <a:lnSpc>
                <a:spcPct val="137100"/>
              </a:lnSpc>
            </a:pPr>
            <a:r>
              <a:rPr sz="3100" spc="-114" dirty="0">
                <a:solidFill>
                  <a:srgbClr val="292959"/>
                </a:solidFill>
                <a:latin typeface="Trebuchet MS"/>
                <a:cs typeface="Trebuchet MS"/>
              </a:rPr>
              <a:t>the</a:t>
            </a:r>
            <a:r>
              <a:rPr sz="3100" spc="-120" dirty="0">
                <a:solidFill>
                  <a:srgbClr val="292959"/>
                </a:solidFill>
                <a:latin typeface="Trebuchet MS"/>
                <a:cs typeface="Trebuchet MS"/>
              </a:rPr>
              <a:t> </a:t>
            </a:r>
            <a:r>
              <a:rPr sz="3100" spc="-10" dirty="0">
                <a:solidFill>
                  <a:srgbClr val="292959"/>
                </a:solidFill>
                <a:latin typeface="Trebuchet MS"/>
                <a:cs typeface="Trebuchet MS"/>
              </a:rPr>
              <a:t>process</a:t>
            </a:r>
            <a:r>
              <a:rPr sz="3100" spc="-185" dirty="0">
                <a:solidFill>
                  <a:srgbClr val="292959"/>
                </a:solidFill>
                <a:latin typeface="Trebuchet MS"/>
                <a:cs typeface="Trebuchet MS"/>
              </a:rPr>
              <a:t> </a:t>
            </a:r>
            <a:r>
              <a:rPr sz="3100" dirty="0">
                <a:solidFill>
                  <a:srgbClr val="292959"/>
                </a:solidFill>
                <a:latin typeface="Trebuchet MS"/>
                <a:cs typeface="Trebuchet MS"/>
              </a:rPr>
              <a:t>of</a:t>
            </a:r>
            <a:r>
              <a:rPr sz="3100" spc="-145" dirty="0">
                <a:solidFill>
                  <a:srgbClr val="292959"/>
                </a:solidFill>
                <a:latin typeface="Trebuchet MS"/>
                <a:cs typeface="Trebuchet MS"/>
              </a:rPr>
              <a:t> </a:t>
            </a:r>
            <a:r>
              <a:rPr sz="3100" spc="-85" dirty="0">
                <a:solidFill>
                  <a:srgbClr val="292959"/>
                </a:solidFill>
                <a:latin typeface="Trebuchet MS"/>
                <a:cs typeface="Trebuchet MS"/>
              </a:rPr>
              <a:t>formalising</a:t>
            </a:r>
            <a:r>
              <a:rPr sz="3100" spc="-150" dirty="0">
                <a:solidFill>
                  <a:srgbClr val="292959"/>
                </a:solidFill>
                <a:latin typeface="Trebuchet MS"/>
                <a:cs typeface="Trebuchet MS"/>
              </a:rPr>
              <a:t> </a:t>
            </a:r>
            <a:r>
              <a:rPr sz="3100" spc="130" dirty="0">
                <a:solidFill>
                  <a:srgbClr val="292959"/>
                </a:solidFill>
                <a:latin typeface="Trebuchet MS"/>
                <a:cs typeface="Trebuchet MS"/>
              </a:rPr>
              <a:t>a</a:t>
            </a:r>
            <a:r>
              <a:rPr sz="3100" spc="-145" dirty="0">
                <a:solidFill>
                  <a:srgbClr val="292959"/>
                </a:solidFill>
                <a:latin typeface="Trebuchet MS"/>
                <a:cs typeface="Trebuchet MS"/>
              </a:rPr>
              <a:t> </a:t>
            </a:r>
            <a:r>
              <a:rPr sz="3100" spc="-95" dirty="0">
                <a:solidFill>
                  <a:srgbClr val="292959"/>
                </a:solidFill>
                <a:latin typeface="Trebuchet MS"/>
                <a:cs typeface="Trebuchet MS"/>
              </a:rPr>
              <a:t>relationship</a:t>
            </a:r>
            <a:r>
              <a:rPr sz="3100" spc="-140" dirty="0">
                <a:solidFill>
                  <a:srgbClr val="292959"/>
                </a:solidFill>
                <a:latin typeface="Trebuchet MS"/>
                <a:cs typeface="Trebuchet MS"/>
              </a:rPr>
              <a:t> </a:t>
            </a:r>
            <a:r>
              <a:rPr sz="3100" spc="-45" dirty="0">
                <a:solidFill>
                  <a:srgbClr val="292959"/>
                </a:solidFill>
                <a:latin typeface="Trebuchet MS"/>
                <a:cs typeface="Trebuchet MS"/>
              </a:rPr>
              <a:t>between</a:t>
            </a:r>
            <a:r>
              <a:rPr sz="3100" spc="-145" dirty="0">
                <a:solidFill>
                  <a:srgbClr val="292959"/>
                </a:solidFill>
                <a:latin typeface="Trebuchet MS"/>
                <a:cs typeface="Trebuchet MS"/>
              </a:rPr>
              <a:t> </a:t>
            </a:r>
            <a:r>
              <a:rPr sz="3100" spc="-60" dirty="0">
                <a:solidFill>
                  <a:srgbClr val="292959"/>
                </a:solidFill>
                <a:latin typeface="Trebuchet MS"/>
                <a:cs typeface="Trebuchet MS"/>
              </a:rPr>
              <a:t>two</a:t>
            </a:r>
            <a:r>
              <a:rPr sz="3100" spc="-150" dirty="0">
                <a:solidFill>
                  <a:srgbClr val="292959"/>
                </a:solidFill>
                <a:latin typeface="Trebuchet MS"/>
                <a:cs typeface="Trebuchet MS"/>
              </a:rPr>
              <a:t> </a:t>
            </a:r>
            <a:r>
              <a:rPr sz="3100" spc="-10" dirty="0">
                <a:solidFill>
                  <a:srgbClr val="292959"/>
                </a:solidFill>
                <a:latin typeface="Trebuchet MS"/>
                <a:cs typeface="Trebuchet MS"/>
              </a:rPr>
              <a:t>adults </a:t>
            </a:r>
            <a:r>
              <a:rPr sz="3100" spc="-20" dirty="0">
                <a:solidFill>
                  <a:srgbClr val="292959"/>
                </a:solidFill>
                <a:latin typeface="Trebuchet MS"/>
                <a:cs typeface="Trebuchet MS"/>
              </a:rPr>
              <a:t>consequence</a:t>
            </a:r>
            <a:r>
              <a:rPr sz="3100" spc="-135" dirty="0">
                <a:solidFill>
                  <a:srgbClr val="292959"/>
                </a:solidFill>
                <a:latin typeface="Trebuchet MS"/>
                <a:cs typeface="Trebuchet MS"/>
              </a:rPr>
              <a:t> </a:t>
            </a:r>
            <a:r>
              <a:rPr sz="3100" dirty="0">
                <a:solidFill>
                  <a:srgbClr val="292959"/>
                </a:solidFill>
                <a:latin typeface="Trebuchet MS"/>
                <a:cs typeface="Trebuchet MS"/>
              </a:rPr>
              <a:t>of</a:t>
            </a:r>
            <a:r>
              <a:rPr sz="3100" spc="-114" dirty="0">
                <a:solidFill>
                  <a:srgbClr val="292959"/>
                </a:solidFill>
                <a:latin typeface="Trebuchet MS"/>
                <a:cs typeface="Trebuchet MS"/>
              </a:rPr>
              <a:t> </a:t>
            </a:r>
            <a:r>
              <a:rPr sz="3100" spc="-135" dirty="0">
                <a:solidFill>
                  <a:srgbClr val="292959"/>
                </a:solidFill>
                <a:latin typeface="Trebuchet MS"/>
                <a:cs typeface="Trebuchet MS"/>
              </a:rPr>
              <a:t>which:</a:t>
            </a:r>
            <a:r>
              <a:rPr sz="3100" spc="-100" dirty="0">
                <a:solidFill>
                  <a:srgbClr val="292959"/>
                </a:solidFill>
                <a:latin typeface="Trebuchet MS"/>
                <a:cs typeface="Trebuchet MS"/>
              </a:rPr>
              <a:t> </a:t>
            </a:r>
            <a:r>
              <a:rPr sz="3100" spc="-90" dirty="0">
                <a:solidFill>
                  <a:srgbClr val="292959"/>
                </a:solidFill>
                <a:latin typeface="Trebuchet MS"/>
                <a:cs typeface="Trebuchet MS"/>
              </a:rPr>
              <a:t>rights</a:t>
            </a:r>
            <a:r>
              <a:rPr sz="3100" spc="-114" dirty="0">
                <a:solidFill>
                  <a:srgbClr val="292959"/>
                </a:solidFill>
                <a:latin typeface="Trebuchet MS"/>
                <a:cs typeface="Trebuchet MS"/>
              </a:rPr>
              <a:t> </a:t>
            </a:r>
            <a:r>
              <a:rPr sz="3100" dirty="0">
                <a:solidFill>
                  <a:srgbClr val="292959"/>
                </a:solidFill>
                <a:latin typeface="Trebuchet MS"/>
                <a:cs typeface="Trebuchet MS"/>
              </a:rPr>
              <a:t>and</a:t>
            </a:r>
            <a:r>
              <a:rPr sz="3100" spc="-114" dirty="0">
                <a:solidFill>
                  <a:srgbClr val="292959"/>
                </a:solidFill>
                <a:latin typeface="Trebuchet MS"/>
                <a:cs typeface="Trebuchet MS"/>
              </a:rPr>
              <a:t> </a:t>
            </a:r>
            <a:r>
              <a:rPr sz="3100" spc="-95" dirty="0">
                <a:solidFill>
                  <a:srgbClr val="292959"/>
                </a:solidFill>
                <a:latin typeface="Trebuchet MS"/>
                <a:cs typeface="Trebuchet MS"/>
              </a:rPr>
              <a:t>responsibilities</a:t>
            </a:r>
            <a:r>
              <a:rPr sz="3100" spc="-114" dirty="0">
                <a:solidFill>
                  <a:srgbClr val="292959"/>
                </a:solidFill>
                <a:latin typeface="Trebuchet MS"/>
                <a:cs typeface="Trebuchet MS"/>
              </a:rPr>
              <a:t> </a:t>
            </a:r>
            <a:r>
              <a:rPr sz="3100" spc="-40" dirty="0">
                <a:solidFill>
                  <a:srgbClr val="292959"/>
                </a:solidFill>
                <a:latin typeface="Trebuchet MS"/>
                <a:cs typeface="Trebuchet MS"/>
              </a:rPr>
              <a:t>towards</a:t>
            </a:r>
            <a:r>
              <a:rPr sz="3100" spc="-114" dirty="0">
                <a:solidFill>
                  <a:srgbClr val="292959"/>
                </a:solidFill>
                <a:latin typeface="Trebuchet MS"/>
                <a:cs typeface="Trebuchet MS"/>
              </a:rPr>
              <a:t> </a:t>
            </a:r>
            <a:r>
              <a:rPr sz="3100" dirty="0">
                <a:solidFill>
                  <a:srgbClr val="292959"/>
                </a:solidFill>
                <a:latin typeface="Trebuchet MS"/>
                <a:cs typeface="Trebuchet MS"/>
              </a:rPr>
              <a:t>each</a:t>
            </a:r>
            <a:r>
              <a:rPr sz="3100" spc="-114" dirty="0">
                <a:solidFill>
                  <a:srgbClr val="292959"/>
                </a:solidFill>
                <a:latin typeface="Trebuchet MS"/>
                <a:cs typeface="Trebuchet MS"/>
              </a:rPr>
              <a:t> </a:t>
            </a:r>
            <a:r>
              <a:rPr sz="3100" spc="-10" dirty="0">
                <a:solidFill>
                  <a:srgbClr val="292959"/>
                </a:solidFill>
                <a:latin typeface="Trebuchet MS"/>
                <a:cs typeface="Trebuchet MS"/>
              </a:rPr>
              <a:t>other</a:t>
            </a:r>
            <a:endParaRPr sz="3100">
              <a:latin typeface="Trebuchet MS"/>
              <a:cs typeface="Trebuchet MS"/>
            </a:endParaRPr>
          </a:p>
          <a:p>
            <a:pPr marL="12700" algn="just">
              <a:lnSpc>
                <a:spcPct val="100000"/>
              </a:lnSpc>
              <a:spcBef>
                <a:spcPts val="1380"/>
              </a:spcBef>
            </a:pPr>
            <a:r>
              <a:rPr sz="3100" spc="-65" dirty="0">
                <a:solidFill>
                  <a:srgbClr val="292959"/>
                </a:solidFill>
                <a:latin typeface="Trebuchet MS"/>
                <a:cs typeface="Trebuchet MS"/>
              </a:rPr>
              <a:t>Law</a:t>
            </a:r>
            <a:r>
              <a:rPr sz="3100" spc="-170" dirty="0">
                <a:solidFill>
                  <a:srgbClr val="292959"/>
                </a:solidFill>
                <a:latin typeface="Trebuchet MS"/>
                <a:cs typeface="Trebuchet MS"/>
              </a:rPr>
              <a:t> </a:t>
            </a:r>
            <a:r>
              <a:rPr sz="3100" spc="-45" dirty="0">
                <a:solidFill>
                  <a:srgbClr val="292959"/>
                </a:solidFill>
                <a:latin typeface="Trebuchet MS"/>
                <a:cs typeface="Trebuchet MS"/>
              </a:rPr>
              <a:t>sets</a:t>
            </a:r>
            <a:r>
              <a:rPr sz="3100" spc="-180" dirty="0">
                <a:solidFill>
                  <a:srgbClr val="292959"/>
                </a:solidFill>
                <a:latin typeface="Trebuchet MS"/>
                <a:cs typeface="Trebuchet MS"/>
              </a:rPr>
              <a:t> </a:t>
            </a:r>
            <a:r>
              <a:rPr sz="3100" spc="-100" dirty="0">
                <a:solidFill>
                  <a:srgbClr val="292959"/>
                </a:solidFill>
                <a:latin typeface="Trebuchet MS"/>
                <a:cs typeface="Trebuchet MS"/>
              </a:rPr>
              <a:t>out</a:t>
            </a:r>
            <a:r>
              <a:rPr sz="3100" spc="-135" dirty="0">
                <a:solidFill>
                  <a:srgbClr val="292959"/>
                </a:solidFill>
                <a:latin typeface="Trebuchet MS"/>
                <a:cs typeface="Trebuchet MS"/>
              </a:rPr>
              <a:t> </a:t>
            </a:r>
            <a:r>
              <a:rPr sz="3100" spc="-110" dirty="0">
                <a:solidFill>
                  <a:srgbClr val="292959"/>
                </a:solidFill>
                <a:latin typeface="Trebuchet MS"/>
                <a:cs typeface="Trebuchet MS"/>
              </a:rPr>
              <a:t>criteria</a:t>
            </a:r>
            <a:r>
              <a:rPr sz="3100" spc="-125" dirty="0">
                <a:solidFill>
                  <a:srgbClr val="292959"/>
                </a:solidFill>
                <a:latin typeface="Trebuchet MS"/>
                <a:cs typeface="Trebuchet MS"/>
              </a:rPr>
              <a:t> </a:t>
            </a:r>
            <a:r>
              <a:rPr sz="3100" spc="-25" dirty="0">
                <a:solidFill>
                  <a:srgbClr val="292959"/>
                </a:solidFill>
                <a:latin typeface="Trebuchet MS"/>
                <a:cs typeface="Trebuchet MS"/>
              </a:rPr>
              <a:t>who</a:t>
            </a:r>
            <a:r>
              <a:rPr sz="3100" spc="-135" dirty="0">
                <a:solidFill>
                  <a:srgbClr val="292959"/>
                </a:solidFill>
                <a:latin typeface="Trebuchet MS"/>
                <a:cs typeface="Trebuchet MS"/>
              </a:rPr>
              <a:t> </a:t>
            </a:r>
            <a:r>
              <a:rPr sz="3100" dirty="0">
                <a:solidFill>
                  <a:srgbClr val="292959"/>
                </a:solidFill>
                <a:latin typeface="Trebuchet MS"/>
                <a:cs typeface="Trebuchet MS"/>
              </a:rPr>
              <a:t>can</a:t>
            </a:r>
            <a:r>
              <a:rPr sz="3100" spc="-135" dirty="0">
                <a:solidFill>
                  <a:srgbClr val="292959"/>
                </a:solidFill>
                <a:latin typeface="Trebuchet MS"/>
                <a:cs typeface="Trebuchet MS"/>
              </a:rPr>
              <a:t> </a:t>
            </a:r>
            <a:r>
              <a:rPr sz="3100" spc="-35" dirty="0">
                <a:solidFill>
                  <a:srgbClr val="292959"/>
                </a:solidFill>
                <a:latin typeface="Trebuchet MS"/>
                <a:cs typeface="Trebuchet MS"/>
              </a:rPr>
              <a:t>acquire</a:t>
            </a:r>
            <a:r>
              <a:rPr sz="3100" spc="-135" dirty="0">
                <a:solidFill>
                  <a:srgbClr val="292959"/>
                </a:solidFill>
                <a:latin typeface="Trebuchet MS"/>
                <a:cs typeface="Trebuchet MS"/>
              </a:rPr>
              <a:t> </a:t>
            </a:r>
            <a:r>
              <a:rPr sz="3100" spc="-65" dirty="0">
                <a:solidFill>
                  <a:srgbClr val="292959"/>
                </a:solidFill>
                <a:latin typeface="Trebuchet MS"/>
                <a:cs typeface="Trebuchet MS"/>
              </a:rPr>
              <a:t>these</a:t>
            </a:r>
            <a:r>
              <a:rPr sz="3100" spc="-135" dirty="0">
                <a:solidFill>
                  <a:srgbClr val="292959"/>
                </a:solidFill>
                <a:latin typeface="Trebuchet MS"/>
                <a:cs typeface="Trebuchet MS"/>
              </a:rPr>
              <a:t> </a:t>
            </a:r>
            <a:r>
              <a:rPr sz="3100" spc="-145" dirty="0">
                <a:solidFill>
                  <a:srgbClr val="292959"/>
                </a:solidFill>
                <a:latin typeface="Trebuchet MS"/>
                <a:cs typeface="Trebuchet MS"/>
              </a:rPr>
              <a:t>rights,</a:t>
            </a:r>
            <a:r>
              <a:rPr sz="3100" spc="-100" dirty="0">
                <a:solidFill>
                  <a:srgbClr val="292959"/>
                </a:solidFill>
                <a:latin typeface="Trebuchet MS"/>
                <a:cs typeface="Trebuchet MS"/>
              </a:rPr>
              <a:t> </a:t>
            </a:r>
            <a:r>
              <a:rPr sz="3100" dirty="0">
                <a:solidFill>
                  <a:srgbClr val="292959"/>
                </a:solidFill>
                <a:latin typeface="Trebuchet MS"/>
                <a:cs typeface="Trebuchet MS"/>
              </a:rPr>
              <a:t>and</a:t>
            </a:r>
            <a:r>
              <a:rPr sz="3100" spc="-135" dirty="0">
                <a:solidFill>
                  <a:srgbClr val="292959"/>
                </a:solidFill>
                <a:latin typeface="Trebuchet MS"/>
                <a:cs typeface="Trebuchet MS"/>
              </a:rPr>
              <a:t> </a:t>
            </a:r>
            <a:r>
              <a:rPr sz="3100" spc="-25" dirty="0">
                <a:solidFill>
                  <a:srgbClr val="292959"/>
                </a:solidFill>
                <a:latin typeface="Trebuchet MS"/>
                <a:cs typeface="Trebuchet MS"/>
              </a:rPr>
              <a:t>how</a:t>
            </a:r>
            <a:r>
              <a:rPr sz="3100" spc="-135" dirty="0">
                <a:solidFill>
                  <a:srgbClr val="292959"/>
                </a:solidFill>
                <a:latin typeface="Trebuchet MS"/>
                <a:cs typeface="Trebuchet MS"/>
              </a:rPr>
              <a:t> </a:t>
            </a:r>
            <a:r>
              <a:rPr sz="3100" spc="-150" dirty="0">
                <a:solidFill>
                  <a:srgbClr val="292959"/>
                </a:solidFill>
                <a:latin typeface="Trebuchet MS"/>
                <a:cs typeface="Trebuchet MS"/>
              </a:rPr>
              <a:t>they</a:t>
            </a:r>
            <a:r>
              <a:rPr sz="3100" spc="-100" dirty="0">
                <a:solidFill>
                  <a:srgbClr val="292959"/>
                </a:solidFill>
                <a:latin typeface="Trebuchet MS"/>
                <a:cs typeface="Trebuchet MS"/>
              </a:rPr>
              <a:t> </a:t>
            </a:r>
            <a:r>
              <a:rPr sz="3100" dirty="0">
                <a:solidFill>
                  <a:srgbClr val="292959"/>
                </a:solidFill>
                <a:latin typeface="Trebuchet MS"/>
                <a:cs typeface="Trebuchet MS"/>
              </a:rPr>
              <a:t>become</a:t>
            </a:r>
            <a:r>
              <a:rPr sz="3100" spc="-130" dirty="0">
                <a:solidFill>
                  <a:srgbClr val="292959"/>
                </a:solidFill>
                <a:latin typeface="Trebuchet MS"/>
                <a:cs typeface="Trebuchet MS"/>
              </a:rPr>
              <a:t> </a:t>
            </a:r>
            <a:r>
              <a:rPr sz="3100" spc="-80" dirty="0">
                <a:solidFill>
                  <a:srgbClr val="292959"/>
                </a:solidFill>
                <a:latin typeface="Trebuchet MS"/>
                <a:cs typeface="Trebuchet MS"/>
              </a:rPr>
              <a:t>legally</a:t>
            </a:r>
            <a:r>
              <a:rPr sz="3100" spc="-135" dirty="0">
                <a:solidFill>
                  <a:srgbClr val="292959"/>
                </a:solidFill>
                <a:latin typeface="Trebuchet MS"/>
                <a:cs typeface="Trebuchet MS"/>
              </a:rPr>
              <a:t> </a:t>
            </a:r>
            <a:r>
              <a:rPr sz="3100" spc="-10" dirty="0">
                <a:solidFill>
                  <a:srgbClr val="292959"/>
                </a:solidFill>
                <a:latin typeface="Trebuchet MS"/>
                <a:cs typeface="Trebuchet MS"/>
              </a:rPr>
              <a:t>binding</a:t>
            </a:r>
            <a:endParaRPr sz="3100">
              <a:latin typeface="Trebuchet MS"/>
              <a:cs typeface="Trebuchet MS"/>
            </a:endParaRPr>
          </a:p>
          <a:p>
            <a:pPr marL="12700" marR="43180" algn="just">
              <a:lnSpc>
                <a:spcPct val="137100"/>
              </a:lnSpc>
            </a:pPr>
            <a:r>
              <a:rPr sz="3100" spc="-254" dirty="0">
                <a:solidFill>
                  <a:srgbClr val="292959"/>
                </a:solidFill>
                <a:latin typeface="Trebuchet MS"/>
                <a:cs typeface="Trebuchet MS"/>
              </a:rPr>
              <a:t>It</a:t>
            </a:r>
            <a:r>
              <a:rPr sz="3100" spc="20" dirty="0">
                <a:solidFill>
                  <a:srgbClr val="292959"/>
                </a:solidFill>
                <a:latin typeface="Trebuchet MS"/>
                <a:cs typeface="Trebuchet MS"/>
              </a:rPr>
              <a:t> </a:t>
            </a:r>
            <a:r>
              <a:rPr sz="3100" dirty="0">
                <a:solidFill>
                  <a:srgbClr val="292959"/>
                </a:solidFill>
                <a:latin typeface="Trebuchet MS"/>
                <a:cs typeface="Trebuchet MS"/>
              </a:rPr>
              <a:t>also</a:t>
            </a:r>
            <a:r>
              <a:rPr sz="3100" spc="-235" dirty="0">
                <a:solidFill>
                  <a:srgbClr val="292959"/>
                </a:solidFill>
                <a:latin typeface="Trebuchet MS"/>
                <a:cs typeface="Trebuchet MS"/>
              </a:rPr>
              <a:t> </a:t>
            </a:r>
            <a:r>
              <a:rPr sz="3100" spc="-55" dirty="0">
                <a:solidFill>
                  <a:srgbClr val="292959"/>
                </a:solidFill>
                <a:latin typeface="Trebuchet MS"/>
                <a:cs typeface="Trebuchet MS"/>
              </a:rPr>
              <a:t>allows</a:t>
            </a:r>
            <a:r>
              <a:rPr sz="3100" spc="-180" dirty="0">
                <a:solidFill>
                  <a:srgbClr val="292959"/>
                </a:solidFill>
                <a:latin typeface="Trebuchet MS"/>
                <a:cs typeface="Trebuchet MS"/>
              </a:rPr>
              <a:t> </a:t>
            </a:r>
            <a:r>
              <a:rPr sz="3100" spc="-114" dirty="0">
                <a:solidFill>
                  <a:srgbClr val="292959"/>
                </a:solidFill>
                <a:latin typeface="Trebuchet MS"/>
                <a:cs typeface="Trebuchet MS"/>
              </a:rPr>
              <a:t>the</a:t>
            </a:r>
            <a:r>
              <a:rPr sz="3100" spc="-120" dirty="0">
                <a:solidFill>
                  <a:srgbClr val="292959"/>
                </a:solidFill>
                <a:latin typeface="Trebuchet MS"/>
                <a:cs typeface="Trebuchet MS"/>
              </a:rPr>
              <a:t> </a:t>
            </a:r>
            <a:r>
              <a:rPr sz="3100" spc="-25" dirty="0">
                <a:solidFill>
                  <a:srgbClr val="292959"/>
                </a:solidFill>
                <a:latin typeface="Trebuchet MS"/>
                <a:cs typeface="Trebuchet MS"/>
              </a:rPr>
              <a:t>law</a:t>
            </a:r>
            <a:r>
              <a:rPr sz="3100" spc="-204" dirty="0">
                <a:solidFill>
                  <a:srgbClr val="292959"/>
                </a:solidFill>
                <a:latin typeface="Trebuchet MS"/>
                <a:cs typeface="Trebuchet MS"/>
              </a:rPr>
              <a:t> </a:t>
            </a:r>
            <a:r>
              <a:rPr sz="3100" spc="-50" dirty="0">
                <a:solidFill>
                  <a:srgbClr val="292959"/>
                </a:solidFill>
                <a:latin typeface="Trebuchet MS"/>
                <a:cs typeface="Trebuchet MS"/>
              </a:rPr>
              <a:t>to</a:t>
            </a:r>
            <a:r>
              <a:rPr sz="3100" spc="-140" dirty="0">
                <a:solidFill>
                  <a:srgbClr val="292959"/>
                </a:solidFill>
                <a:latin typeface="Trebuchet MS"/>
                <a:cs typeface="Trebuchet MS"/>
              </a:rPr>
              <a:t> </a:t>
            </a:r>
            <a:r>
              <a:rPr sz="3100" spc="-20" dirty="0">
                <a:solidFill>
                  <a:srgbClr val="292959"/>
                </a:solidFill>
                <a:latin typeface="Trebuchet MS"/>
                <a:cs typeface="Trebuchet MS"/>
              </a:rPr>
              <a:t>recognise</a:t>
            </a:r>
            <a:r>
              <a:rPr sz="3100" spc="-145" dirty="0">
                <a:solidFill>
                  <a:srgbClr val="292959"/>
                </a:solidFill>
                <a:latin typeface="Trebuchet MS"/>
                <a:cs typeface="Trebuchet MS"/>
              </a:rPr>
              <a:t> </a:t>
            </a:r>
            <a:r>
              <a:rPr sz="3100" spc="-90" dirty="0">
                <a:solidFill>
                  <a:srgbClr val="292959"/>
                </a:solidFill>
                <a:latin typeface="Trebuchet MS"/>
                <a:cs typeface="Trebuchet MS"/>
              </a:rPr>
              <a:t>relationships</a:t>
            </a:r>
            <a:r>
              <a:rPr sz="3100" spc="-140" dirty="0">
                <a:solidFill>
                  <a:srgbClr val="292959"/>
                </a:solidFill>
                <a:latin typeface="Trebuchet MS"/>
                <a:cs typeface="Trebuchet MS"/>
              </a:rPr>
              <a:t> </a:t>
            </a:r>
            <a:r>
              <a:rPr sz="3100" spc="-100" dirty="0">
                <a:solidFill>
                  <a:srgbClr val="292959"/>
                </a:solidFill>
                <a:latin typeface="Trebuchet MS"/>
                <a:cs typeface="Trebuchet MS"/>
              </a:rPr>
              <a:t>that</a:t>
            </a:r>
            <a:r>
              <a:rPr sz="3100" spc="-135" dirty="0">
                <a:solidFill>
                  <a:srgbClr val="292959"/>
                </a:solidFill>
                <a:latin typeface="Trebuchet MS"/>
                <a:cs typeface="Trebuchet MS"/>
              </a:rPr>
              <a:t> </a:t>
            </a:r>
            <a:r>
              <a:rPr sz="3100" dirty="0">
                <a:solidFill>
                  <a:srgbClr val="292959"/>
                </a:solidFill>
                <a:latin typeface="Trebuchet MS"/>
                <a:cs typeface="Trebuchet MS"/>
              </a:rPr>
              <a:t>are</a:t>
            </a:r>
            <a:r>
              <a:rPr sz="3100" spc="-140" dirty="0">
                <a:solidFill>
                  <a:srgbClr val="292959"/>
                </a:solidFill>
                <a:latin typeface="Trebuchet MS"/>
                <a:cs typeface="Trebuchet MS"/>
              </a:rPr>
              <a:t> </a:t>
            </a:r>
            <a:r>
              <a:rPr sz="3100" spc="-100" dirty="0">
                <a:solidFill>
                  <a:srgbClr val="292959"/>
                </a:solidFill>
                <a:latin typeface="Trebuchet MS"/>
                <a:cs typeface="Trebuchet MS"/>
              </a:rPr>
              <a:t>not</a:t>
            </a:r>
            <a:r>
              <a:rPr sz="3100" spc="-135" dirty="0">
                <a:solidFill>
                  <a:srgbClr val="292959"/>
                </a:solidFill>
                <a:latin typeface="Trebuchet MS"/>
                <a:cs typeface="Trebuchet MS"/>
              </a:rPr>
              <a:t> </a:t>
            </a:r>
            <a:r>
              <a:rPr sz="3100" spc="-40" dirty="0">
                <a:solidFill>
                  <a:srgbClr val="292959"/>
                </a:solidFill>
                <a:latin typeface="Trebuchet MS"/>
                <a:cs typeface="Trebuchet MS"/>
              </a:rPr>
              <a:t>marriages</a:t>
            </a:r>
            <a:r>
              <a:rPr sz="3100" spc="-140" dirty="0">
                <a:solidFill>
                  <a:srgbClr val="292959"/>
                </a:solidFill>
                <a:latin typeface="Trebuchet MS"/>
                <a:cs typeface="Trebuchet MS"/>
              </a:rPr>
              <a:t> </a:t>
            </a:r>
            <a:r>
              <a:rPr sz="3100" dirty="0">
                <a:solidFill>
                  <a:srgbClr val="292959"/>
                </a:solidFill>
                <a:latin typeface="Trebuchet MS"/>
                <a:cs typeface="Trebuchet MS"/>
              </a:rPr>
              <a:t>and</a:t>
            </a:r>
            <a:r>
              <a:rPr sz="3100" spc="-140" dirty="0">
                <a:solidFill>
                  <a:srgbClr val="292959"/>
                </a:solidFill>
                <a:latin typeface="Trebuchet MS"/>
                <a:cs typeface="Trebuchet MS"/>
              </a:rPr>
              <a:t> </a:t>
            </a:r>
            <a:r>
              <a:rPr sz="3100" dirty="0">
                <a:solidFill>
                  <a:srgbClr val="292959"/>
                </a:solidFill>
                <a:latin typeface="Trebuchet MS"/>
                <a:cs typeface="Trebuchet MS"/>
              </a:rPr>
              <a:t>so</a:t>
            </a:r>
            <a:r>
              <a:rPr sz="3100" spc="-140" dirty="0">
                <a:solidFill>
                  <a:srgbClr val="292959"/>
                </a:solidFill>
                <a:latin typeface="Trebuchet MS"/>
                <a:cs typeface="Trebuchet MS"/>
              </a:rPr>
              <a:t> </a:t>
            </a:r>
            <a:r>
              <a:rPr sz="3100" spc="-55" dirty="0">
                <a:solidFill>
                  <a:srgbClr val="292959"/>
                </a:solidFill>
                <a:latin typeface="Trebuchet MS"/>
                <a:cs typeface="Trebuchet MS"/>
              </a:rPr>
              <a:t>those</a:t>
            </a:r>
            <a:r>
              <a:rPr sz="3100" spc="-145" dirty="0">
                <a:solidFill>
                  <a:srgbClr val="292959"/>
                </a:solidFill>
                <a:latin typeface="Trebuchet MS"/>
                <a:cs typeface="Trebuchet MS"/>
              </a:rPr>
              <a:t> </a:t>
            </a:r>
            <a:r>
              <a:rPr sz="3100" spc="-10" dirty="0">
                <a:solidFill>
                  <a:srgbClr val="292959"/>
                </a:solidFill>
                <a:latin typeface="Trebuchet MS"/>
                <a:cs typeface="Trebuchet MS"/>
              </a:rPr>
              <a:t>people </a:t>
            </a:r>
            <a:r>
              <a:rPr sz="3100" dirty="0">
                <a:solidFill>
                  <a:srgbClr val="292959"/>
                </a:solidFill>
                <a:latin typeface="Trebuchet MS"/>
                <a:cs typeface="Trebuchet MS"/>
              </a:rPr>
              <a:t>do</a:t>
            </a:r>
            <a:r>
              <a:rPr sz="3100" spc="-140" dirty="0">
                <a:solidFill>
                  <a:srgbClr val="292959"/>
                </a:solidFill>
                <a:latin typeface="Trebuchet MS"/>
                <a:cs typeface="Trebuchet MS"/>
              </a:rPr>
              <a:t> </a:t>
            </a:r>
            <a:r>
              <a:rPr sz="3100" spc="-100" dirty="0">
                <a:solidFill>
                  <a:srgbClr val="292959"/>
                </a:solidFill>
                <a:latin typeface="Trebuchet MS"/>
                <a:cs typeface="Trebuchet MS"/>
              </a:rPr>
              <a:t>not</a:t>
            </a:r>
            <a:r>
              <a:rPr sz="3100" spc="-125" dirty="0">
                <a:solidFill>
                  <a:srgbClr val="292959"/>
                </a:solidFill>
                <a:latin typeface="Trebuchet MS"/>
                <a:cs typeface="Trebuchet MS"/>
              </a:rPr>
              <a:t> </a:t>
            </a:r>
            <a:r>
              <a:rPr sz="3100" spc="-30" dirty="0">
                <a:solidFill>
                  <a:srgbClr val="292959"/>
                </a:solidFill>
                <a:latin typeface="Trebuchet MS"/>
                <a:cs typeface="Trebuchet MS"/>
              </a:rPr>
              <a:t>have</a:t>
            </a:r>
            <a:r>
              <a:rPr sz="3100" spc="-130" dirty="0">
                <a:solidFill>
                  <a:srgbClr val="292959"/>
                </a:solidFill>
                <a:latin typeface="Trebuchet MS"/>
                <a:cs typeface="Trebuchet MS"/>
              </a:rPr>
              <a:t> </a:t>
            </a:r>
            <a:r>
              <a:rPr sz="3100" spc="-114" dirty="0">
                <a:solidFill>
                  <a:srgbClr val="292959"/>
                </a:solidFill>
                <a:latin typeface="Trebuchet MS"/>
                <a:cs typeface="Trebuchet MS"/>
              </a:rPr>
              <a:t>the </a:t>
            </a:r>
            <a:r>
              <a:rPr sz="3100" dirty="0">
                <a:solidFill>
                  <a:srgbClr val="292959"/>
                </a:solidFill>
                <a:latin typeface="Trebuchet MS"/>
                <a:cs typeface="Trebuchet MS"/>
              </a:rPr>
              <a:t>same</a:t>
            </a:r>
            <a:r>
              <a:rPr sz="3100" spc="-130" dirty="0">
                <a:solidFill>
                  <a:srgbClr val="292959"/>
                </a:solidFill>
                <a:latin typeface="Trebuchet MS"/>
                <a:cs typeface="Trebuchet MS"/>
              </a:rPr>
              <a:t> </a:t>
            </a:r>
            <a:r>
              <a:rPr sz="3100" spc="-90" dirty="0">
                <a:solidFill>
                  <a:srgbClr val="292959"/>
                </a:solidFill>
                <a:latin typeface="Trebuchet MS"/>
                <a:cs typeface="Trebuchet MS"/>
              </a:rPr>
              <a:t>rights</a:t>
            </a:r>
            <a:r>
              <a:rPr sz="3100" spc="-125" dirty="0">
                <a:solidFill>
                  <a:srgbClr val="292959"/>
                </a:solidFill>
                <a:latin typeface="Trebuchet MS"/>
                <a:cs typeface="Trebuchet MS"/>
              </a:rPr>
              <a:t> </a:t>
            </a:r>
            <a:r>
              <a:rPr sz="3100" dirty="0">
                <a:solidFill>
                  <a:srgbClr val="292959"/>
                </a:solidFill>
                <a:latin typeface="Trebuchet MS"/>
                <a:cs typeface="Trebuchet MS"/>
              </a:rPr>
              <a:t>and</a:t>
            </a:r>
            <a:r>
              <a:rPr sz="3100" spc="-130" dirty="0">
                <a:solidFill>
                  <a:srgbClr val="292959"/>
                </a:solidFill>
                <a:latin typeface="Trebuchet MS"/>
                <a:cs typeface="Trebuchet MS"/>
              </a:rPr>
              <a:t> </a:t>
            </a:r>
            <a:r>
              <a:rPr sz="3100" spc="-40" dirty="0">
                <a:solidFill>
                  <a:srgbClr val="292959"/>
                </a:solidFill>
                <a:latin typeface="Trebuchet MS"/>
                <a:cs typeface="Trebuchet MS"/>
              </a:rPr>
              <a:t>responsibilities.</a:t>
            </a:r>
            <a:endParaRPr sz="3100">
              <a:latin typeface="Trebuchet MS"/>
              <a:cs typeface="Trebuchet MS"/>
            </a:endParaRPr>
          </a:p>
        </p:txBody>
      </p:sp>
      <p:sp>
        <p:nvSpPr>
          <p:cNvPr id="12" name="object 12"/>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13" name="object 1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6633257" y="1821307"/>
            <a:ext cx="5143499" cy="7439024"/>
          </a:xfrm>
          <a:prstGeom prst="rect">
            <a:avLst/>
          </a:prstGeom>
        </p:spPr>
      </p:pic>
      <p:sp>
        <p:nvSpPr>
          <p:cNvPr id="3" name="object 3" descr="$PPTXTitle"/>
          <p:cNvSpPr txBox="1">
            <a:spLocks noGrp="1"/>
          </p:cNvSpPr>
          <p:nvPr>
            <p:ph type="title"/>
          </p:nvPr>
        </p:nvSpPr>
        <p:spPr>
          <a:xfrm>
            <a:off x="12316357" y="734251"/>
            <a:ext cx="5223510" cy="1078865"/>
          </a:xfrm>
          <a:prstGeom prst="rect">
            <a:avLst/>
          </a:prstGeom>
        </p:spPr>
        <p:txBody>
          <a:bodyPr vert="horz" wrap="square" lIns="0" tIns="12700" rIns="0" bIns="0" rtlCol="0">
            <a:spAutoFit/>
          </a:bodyPr>
          <a:lstStyle/>
          <a:p>
            <a:pPr algn="ctr">
              <a:lnSpc>
                <a:spcPct val="100000"/>
              </a:lnSpc>
              <a:spcBef>
                <a:spcPts val="100"/>
              </a:spcBef>
            </a:pPr>
            <a:r>
              <a:rPr sz="2600" i="1" dirty="0">
                <a:latin typeface="Trebuchet MS"/>
                <a:cs typeface="Trebuchet MS"/>
              </a:rPr>
              <a:t>COHABITATION</a:t>
            </a:r>
            <a:r>
              <a:rPr sz="2600" i="1" spc="-114" dirty="0">
                <a:latin typeface="Trebuchet MS"/>
                <a:cs typeface="Trebuchet MS"/>
              </a:rPr>
              <a:t> </a:t>
            </a:r>
            <a:r>
              <a:rPr sz="2600" i="1" spc="-155" dirty="0">
                <a:latin typeface="Trebuchet MS"/>
                <a:cs typeface="Trebuchet MS"/>
              </a:rPr>
              <a:t>RATE</a:t>
            </a:r>
            <a:r>
              <a:rPr sz="2600" i="1" spc="-110" dirty="0">
                <a:latin typeface="Trebuchet MS"/>
                <a:cs typeface="Trebuchet MS"/>
              </a:rPr>
              <a:t> </a:t>
            </a:r>
            <a:r>
              <a:rPr sz="2600" i="1" spc="-80" dirty="0">
                <a:latin typeface="Trebuchet MS"/>
                <a:cs typeface="Trebuchet MS"/>
              </a:rPr>
              <a:t>UP</a:t>
            </a:r>
            <a:r>
              <a:rPr sz="2600" i="1" spc="-110" dirty="0">
                <a:latin typeface="Trebuchet MS"/>
                <a:cs typeface="Trebuchet MS"/>
              </a:rPr>
              <a:t> </a:t>
            </a:r>
            <a:r>
              <a:rPr sz="2600" i="1" spc="-100" dirty="0">
                <a:latin typeface="Trebuchet MS"/>
                <a:cs typeface="Trebuchet MS"/>
              </a:rPr>
              <a:t>TO</a:t>
            </a:r>
            <a:r>
              <a:rPr sz="2600" i="1" spc="-110" dirty="0">
                <a:latin typeface="Trebuchet MS"/>
                <a:cs typeface="Trebuchet MS"/>
              </a:rPr>
              <a:t> </a:t>
            </a:r>
            <a:r>
              <a:rPr sz="2600" i="1" spc="-295" dirty="0">
                <a:latin typeface="Trebuchet MS"/>
                <a:cs typeface="Trebuchet MS"/>
              </a:rPr>
              <a:t>19%</a:t>
            </a:r>
            <a:r>
              <a:rPr sz="2600" i="1" spc="-110" dirty="0">
                <a:latin typeface="Trebuchet MS"/>
                <a:cs typeface="Trebuchet MS"/>
              </a:rPr>
              <a:t> </a:t>
            </a:r>
            <a:r>
              <a:rPr sz="2600" i="1" spc="-25" dirty="0">
                <a:latin typeface="Trebuchet MS"/>
                <a:cs typeface="Trebuchet MS"/>
              </a:rPr>
              <a:t>IN</a:t>
            </a:r>
            <a:endParaRPr sz="2600">
              <a:latin typeface="Trebuchet MS"/>
              <a:cs typeface="Trebuchet MS"/>
            </a:endParaRPr>
          </a:p>
          <a:p>
            <a:pPr algn="ctr">
              <a:lnSpc>
                <a:spcPct val="100000"/>
              </a:lnSpc>
              <a:spcBef>
                <a:spcPts val="2055"/>
              </a:spcBef>
            </a:pPr>
            <a:r>
              <a:rPr sz="2600" i="1" spc="-254" dirty="0">
                <a:latin typeface="Trebuchet MS"/>
                <a:cs typeface="Trebuchet MS"/>
              </a:rPr>
              <a:t>2019,</a:t>
            </a:r>
            <a:r>
              <a:rPr sz="2600" i="1" spc="-130" dirty="0">
                <a:latin typeface="Trebuchet MS"/>
                <a:cs typeface="Trebuchet MS"/>
              </a:rPr>
              <a:t> </a:t>
            </a:r>
            <a:r>
              <a:rPr sz="2600" i="1" spc="-20" dirty="0">
                <a:latin typeface="Trebuchet MS"/>
                <a:cs typeface="Trebuchet MS"/>
              </a:rPr>
              <a:t>RISE</a:t>
            </a:r>
            <a:r>
              <a:rPr sz="2600" i="1" spc="-170" dirty="0">
                <a:latin typeface="Trebuchet MS"/>
                <a:cs typeface="Trebuchet MS"/>
              </a:rPr>
              <a:t> </a:t>
            </a:r>
            <a:r>
              <a:rPr sz="2600" i="1" dirty="0">
                <a:latin typeface="Trebuchet MS"/>
                <a:cs typeface="Trebuchet MS"/>
              </a:rPr>
              <a:t>OF</a:t>
            </a:r>
            <a:r>
              <a:rPr sz="2600" i="1" spc="-140" dirty="0">
                <a:latin typeface="Trebuchet MS"/>
                <a:cs typeface="Trebuchet MS"/>
              </a:rPr>
              <a:t> </a:t>
            </a:r>
            <a:r>
              <a:rPr sz="2600" i="1" spc="-150" dirty="0">
                <a:latin typeface="Trebuchet MS"/>
                <a:cs typeface="Trebuchet MS"/>
              </a:rPr>
              <a:t>22.9%</a:t>
            </a:r>
            <a:r>
              <a:rPr sz="2600" i="1" spc="-130" dirty="0">
                <a:latin typeface="Trebuchet MS"/>
                <a:cs typeface="Trebuchet MS"/>
              </a:rPr>
              <a:t> </a:t>
            </a:r>
            <a:r>
              <a:rPr sz="2600" i="1" dirty="0">
                <a:latin typeface="Trebuchet MS"/>
                <a:cs typeface="Trebuchet MS"/>
              </a:rPr>
              <a:t>IN</a:t>
            </a:r>
            <a:r>
              <a:rPr sz="2600" i="1" spc="-140" dirty="0">
                <a:latin typeface="Trebuchet MS"/>
                <a:cs typeface="Trebuchet MS"/>
              </a:rPr>
              <a:t> </a:t>
            </a:r>
            <a:r>
              <a:rPr sz="2600" i="1" spc="-345" dirty="0">
                <a:latin typeface="Trebuchet MS"/>
                <a:cs typeface="Trebuchet MS"/>
              </a:rPr>
              <a:t>10</a:t>
            </a:r>
            <a:r>
              <a:rPr sz="2600" i="1" spc="-130" dirty="0">
                <a:latin typeface="Trebuchet MS"/>
                <a:cs typeface="Trebuchet MS"/>
              </a:rPr>
              <a:t> </a:t>
            </a:r>
            <a:r>
              <a:rPr sz="2600" i="1" spc="-10" dirty="0">
                <a:latin typeface="Trebuchet MS"/>
                <a:cs typeface="Trebuchet MS"/>
              </a:rPr>
              <a:t>YEARS</a:t>
            </a:r>
            <a:endParaRPr sz="2600">
              <a:latin typeface="Trebuchet MS"/>
              <a:cs typeface="Trebuchet MS"/>
            </a:endParaRPr>
          </a:p>
        </p:txBody>
      </p:sp>
      <p:sp>
        <p:nvSpPr>
          <p:cNvPr id="4" name="object 4"/>
          <p:cNvSpPr txBox="1"/>
          <p:nvPr/>
        </p:nvSpPr>
        <p:spPr>
          <a:xfrm>
            <a:off x="901478" y="968375"/>
            <a:ext cx="9452610" cy="7771765"/>
          </a:xfrm>
          <a:prstGeom prst="rect">
            <a:avLst/>
          </a:prstGeom>
        </p:spPr>
        <p:txBody>
          <a:bodyPr vert="horz" wrap="square" lIns="0" tIns="12700" rIns="0" bIns="0" rtlCol="0">
            <a:spAutoFit/>
          </a:bodyPr>
          <a:lstStyle/>
          <a:p>
            <a:pPr marL="127000">
              <a:lnSpc>
                <a:spcPct val="100000"/>
              </a:lnSpc>
              <a:spcBef>
                <a:spcPts val="100"/>
              </a:spcBef>
            </a:pPr>
            <a:r>
              <a:rPr sz="7500" b="1" spc="305" dirty="0">
                <a:solidFill>
                  <a:srgbClr val="E65385"/>
                </a:solidFill>
                <a:latin typeface="Trebuchet MS"/>
                <a:cs typeface="Trebuchet MS"/>
              </a:rPr>
              <a:t>CHANGING</a:t>
            </a:r>
            <a:r>
              <a:rPr sz="7500" b="1" spc="-340" dirty="0">
                <a:solidFill>
                  <a:srgbClr val="E65385"/>
                </a:solidFill>
                <a:latin typeface="Trebuchet MS"/>
                <a:cs typeface="Trebuchet MS"/>
              </a:rPr>
              <a:t> </a:t>
            </a:r>
            <a:r>
              <a:rPr sz="7500" b="1" spc="95" dirty="0">
                <a:solidFill>
                  <a:srgbClr val="292959"/>
                </a:solidFill>
                <a:latin typeface="Trebuchet MS"/>
                <a:cs typeface="Trebuchet MS"/>
              </a:rPr>
              <a:t>FAMILIES</a:t>
            </a:r>
            <a:endParaRPr sz="7500">
              <a:latin typeface="Trebuchet MS"/>
              <a:cs typeface="Trebuchet MS"/>
            </a:endParaRPr>
          </a:p>
          <a:p>
            <a:pPr marL="742315" marR="4164965" algn="ctr">
              <a:lnSpc>
                <a:spcPct val="165900"/>
              </a:lnSpc>
              <a:spcBef>
                <a:spcPts val="2615"/>
              </a:spcBef>
            </a:pPr>
            <a:r>
              <a:rPr sz="2600" b="1" i="1" dirty="0">
                <a:solidFill>
                  <a:srgbClr val="E65385"/>
                </a:solidFill>
                <a:latin typeface="Trebuchet MS"/>
                <a:cs typeface="Trebuchet MS"/>
              </a:rPr>
              <a:t>MARRIAGE</a:t>
            </a:r>
            <a:r>
              <a:rPr sz="2600" b="1" i="1" spc="5" dirty="0">
                <a:solidFill>
                  <a:srgbClr val="E65385"/>
                </a:solidFill>
                <a:latin typeface="Trebuchet MS"/>
                <a:cs typeface="Trebuchet MS"/>
              </a:rPr>
              <a:t> </a:t>
            </a:r>
            <a:r>
              <a:rPr sz="2600" b="1" i="1" spc="-155" dirty="0">
                <a:solidFill>
                  <a:srgbClr val="E65385"/>
                </a:solidFill>
                <a:latin typeface="Trebuchet MS"/>
                <a:cs typeface="Trebuchet MS"/>
              </a:rPr>
              <a:t>RATE</a:t>
            </a:r>
            <a:r>
              <a:rPr sz="2600" b="1" i="1" spc="10" dirty="0">
                <a:solidFill>
                  <a:srgbClr val="E65385"/>
                </a:solidFill>
                <a:latin typeface="Trebuchet MS"/>
                <a:cs typeface="Trebuchet MS"/>
              </a:rPr>
              <a:t> </a:t>
            </a:r>
            <a:r>
              <a:rPr sz="2600" b="1" i="1" dirty="0">
                <a:solidFill>
                  <a:srgbClr val="E65385"/>
                </a:solidFill>
                <a:latin typeface="Trebuchet MS"/>
                <a:cs typeface="Trebuchet MS"/>
              </a:rPr>
              <a:t>DOWN</a:t>
            </a:r>
            <a:r>
              <a:rPr sz="2600" b="1" i="1" spc="10" dirty="0">
                <a:solidFill>
                  <a:srgbClr val="E65385"/>
                </a:solidFill>
                <a:latin typeface="Trebuchet MS"/>
                <a:cs typeface="Trebuchet MS"/>
              </a:rPr>
              <a:t> </a:t>
            </a:r>
            <a:r>
              <a:rPr sz="2600" b="1" i="1" spc="-20" dirty="0">
                <a:solidFill>
                  <a:srgbClr val="E65385"/>
                </a:solidFill>
                <a:latin typeface="Trebuchet MS"/>
                <a:cs typeface="Trebuchet MS"/>
              </a:rPr>
              <a:t>FROM </a:t>
            </a:r>
            <a:r>
              <a:rPr sz="2600" b="1" i="1" spc="-65" dirty="0">
                <a:solidFill>
                  <a:srgbClr val="E65385"/>
                </a:solidFill>
                <a:latin typeface="Trebuchet MS"/>
                <a:cs typeface="Trebuchet MS"/>
              </a:rPr>
              <a:t>69%</a:t>
            </a:r>
            <a:r>
              <a:rPr sz="2600" b="1" i="1" spc="-135" dirty="0">
                <a:solidFill>
                  <a:srgbClr val="E65385"/>
                </a:solidFill>
                <a:latin typeface="Trebuchet MS"/>
                <a:cs typeface="Trebuchet MS"/>
              </a:rPr>
              <a:t> </a:t>
            </a:r>
            <a:r>
              <a:rPr sz="2600" b="1" i="1" dirty="0">
                <a:solidFill>
                  <a:srgbClr val="E65385"/>
                </a:solidFill>
                <a:latin typeface="Trebuchet MS"/>
                <a:cs typeface="Trebuchet MS"/>
              </a:rPr>
              <a:t>IN</a:t>
            </a:r>
            <a:r>
              <a:rPr sz="2600" b="1" i="1" spc="-195" dirty="0">
                <a:solidFill>
                  <a:srgbClr val="E65385"/>
                </a:solidFill>
                <a:latin typeface="Trebuchet MS"/>
                <a:cs typeface="Trebuchet MS"/>
              </a:rPr>
              <a:t> </a:t>
            </a:r>
            <a:r>
              <a:rPr sz="2600" b="1" i="1" spc="-10" dirty="0">
                <a:solidFill>
                  <a:srgbClr val="E65385"/>
                </a:solidFill>
                <a:latin typeface="Trebuchet MS"/>
                <a:cs typeface="Trebuchet MS"/>
              </a:rPr>
              <a:t>2009</a:t>
            </a:r>
            <a:r>
              <a:rPr sz="2600" b="1" i="1" spc="-150" dirty="0">
                <a:solidFill>
                  <a:srgbClr val="E65385"/>
                </a:solidFill>
                <a:latin typeface="Trebuchet MS"/>
                <a:cs typeface="Trebuchet MS"/>
              </a:rPr>
              <a:t> </a:t>
            </a:r>
            <a:r>
              <a:rPr sz="2600" b="1" i="1" spc="-100" dirty="0">
                <a:solidFill>
                  <a:srgbClr val="E65385"/>
                </a:solidFill>
                <a:latin typeface="Trebuchet MS"/>
                <a:cs typeface="Trebuchet MS"/>
              </a:rPr>
              <a:t>TO</a:t>
            </a:r>
            <a:r>
              <a:rPr sz="2600" b="1" i="1" spc="-130" dirty="0">
                <a:solidFill>
                  <a:srgbClr val="E65385"/>
                </a:solidFill>
                <a:latin typeface="Trebuchet MS"/>
                <a:cs typeface="Trebuchet MS"/>
              </a:rPr>
              <a:t> </a:t>
            </a:r>
            <a:r>
              <a:rPr sz="2600" b="1" i="1" spc="-95" dirty="0">
                <a:solidFill>
                  <a:srgbClr val="E65385"/>
                </a:solidFill>
                <a:latin typeface="Trebuchet MS"/>
                <a:cs typeface="Trebuchet MS"/>
              </a:rPr>
              <a:t>58%</a:t>
            </a:r>
            <a:r>
              <a:rPr sz="2600" b="1" i="1" spc="-130" dirty="0">
                <a:solidFill>
                  <a:srgbClr val="E65385"/>
                </a:solidFill>
                <a:latin typeface="Trebuchet MS"/>
                <a:cs typeface="Trebuchet MS"/>
              </a:rPr>
              <a:t> </a:t>
            </a:r>
            <a:r>
              <a:rPr sz="2600" b="1" i="1" dirty="0">
                <a:solidFill>
                  <a:srgbClr val="E65385"/>
                </a:solidFill>
                <a:latin typeface="Trebuchet MS"/>
                <a:cs typeface="Trebuchet MS"/>
              </a:rPr>
              <a:t>IN</a:t>
            </a:r>
            <a:r>
              <a:rPr sz="2600" b="1" i="1" spc="-145" dirty="0">
                <a:solidFill>
                  <a:srgbClr val="E65385"/>
                </a:solidFill>
                <a:latin typeface="Trebuchet MS"/>
                <a:cs typeface="Trebuchet MS"/>
              </a:rPr>
              <a:t> </a:t>
            </a:r>
            <a:r>
              <a:rPr sz="2600" b="1" i="1" spc="-285" dirty="0">
                <a:solidFill>
                  <a:srgbClr val="E65385"/>
                </a:solidFill>
                <a:latin typeface="Trebuchet MS"/>
                <a:cs typeface="Trebuchet MS"/>
              </a:rPr>
              <a:t>2021</a:t>
            </a:r>
            <a:endParaRPr sz="2600">
              <a:latin typeface="Trebuchet MS"/>
              <a:cs typeface="Trebuchet MS"/>
            </a:endParaRPr>
          </a:p>
          <a:p>
            <a:pPr>
              <a:lnSpc>
                <a:spcPct val="100000"/>
              </a:lnSpc>
              <a:spcBef>
                <a:spcPts val="390"/>
              </a:spcBef>
            </a:pPr>
            <a:endParaRPr sz="2600">
              <a:latin typeface="Trebuchet MS"/>
              <a:cs typeface="Trebuchet MS"/>
            </a:endParaRPr>
          </a:p>
          <a:p>
            <a:pPr marL="12700" marR="2907665" indent="320040">
              <a:lnSpc>
                <a:spcPct val="165900"/>
              </a:lnSpc>
              <a:spcBef>
                <a:spcPts val="5"/>
              </a:spcBef>
            </a:pPr>
            <a:r>
              <a:rPr sz="2600" b="1" i="1" spc="-20" dirty="0">
                <a:solidFill>
                  <a:srgbClr val="292959"/>
                </a:solidFill>
                <a:latin typeface="Trebuchet MS"/>
                <a:cs typeface="Trebuchet MS"/>
              </a:rPr>
              <a:t>RISE</a:t>
            </a:r>
            <a:r>
              <a:rPr sz="2600" b="1" i="1" spc="-130" dirty="0">
                <a:solidFill>
                  <a:srgbClr val="292959"/>
                </a:solidFill>
                <a:latin typeface="Trebuchet MS"/>
                <a:cs typeface="Trebuchet MS"/>
              </a:rPr>
              <a:t> </a:t>
            </a:r>
            <a:r>
              <a:rPr sz="2600" b="1" i="1" dirty="0">
                <a:solidFill>
                  <a:srgbClr val="292959"/>
                </a:solidFill>
                <a:latin typeface="Trebuchet MS"/>
                <a:cs typeface="Trebuchet MS"/>
              </a:rPr>
              <a:t>IN</a:t>
            </a:r>
            <a:r>
              <a:rPr sz="2600" b="1" i="1" spc="-130" dirty="0">
                <a:solidFill>
                  <a:srgbClr val="292959"/>
                </a:solidFill>
                <a:latin typeface="Trebuchet MS"/>
                <a:cs typeface="Trebuchet MS"/>
              </a:rPr>
              <a:t> </a:t>
            </a:r>
            <a:r>
              <a:rPr sz="2600" b="1" i="1" dirty="0">
                <a:solidFill>
                  <a:srgbClr val="292959"/>
                </a:solidFill>
                <a:latin typeface="Trebuchet MS"/>
                <a:cs typeface="Trebuchet MS"/>
              </a:rPr>
              <a:t>LIVING</a:t>
            </a:r>
            <a:r>
              <a:rPr sz="2600" b="1" i="1" spc="-125" dirty="0">
                <a:solidFill>
                  <a:srgbClr val="292959"/>
                </a:solidFill>
                <a:latin typeface="Trebuchet MS"/>
                <a:cs typeface="Trebuchet MS"/>
              </a:rPr>
              <a:t> </a:t>
            </a:r>
            <a:r>
              <a:rPr sz="2600" b="1" i="1" dirty="0">
                <a:solidFill>
                  <a:srgbClr val="292959"/>
                </a:solidFill>
                <a:latin typeface="Trebuchet MS"/>
                <a:cs typeface="Trebuchet MS"/>
              </a:rPr>
              <a:t>ALONE</a:t>
            </a:r>
            <a:r>
              <a:rPr sz="2600" b="1" i="1" spc="-130" dirty="0">
                <a:solidFill>
                  <a:srgbClr val="292959"/>
                </a:solidFill>
                <a:latin typeface="Trebuchet MS"/>
                <a:cs typeface="Trebuchet MS"/>
              </a:rPr>
              <a:t> </a:t>
            </a:r>
            <a:r>
              <a:rPr sz="2600" b="1" i="1" spc="-155" dirty="0">
                <a:solidFill>
                  <a:srgbClr val="292959"/>
                </a:solidFill>
                <a:latin typeface="Trebuchet MS"/>
                <a:cs typeface="Trebuchet MS"/>
              </a:rPr>
              <a:t>RATE</a:t>
            </a:r>
            <a:r>
              <a:rPr sz="2600" b="1" i="1" spc="-130" dirty="0">
                <a:solidFill>
                  <a:srgbClr val="292959"/>
                </a:solidFill>
                <a:latin typeface="Trebuchet MS"/>
                <a:cs typeface="Trebuchet MS"/>
              </a:rPr>
              <a:t> </a:t>
            </a:r>
            <a:r>
              <a:rPr sz="2600" b="1" i="1" spc="-85" dirty="0">
                <a:solidFill>
                  <a:srgbClr val="292959"/>
                </a:solidFill>
                <a:latin typeface="Trebuchet MS"/>
                <a:cs typeface="Trebuchet MS"/>
              </a:rPr>
              <a:t>BY</a:t>
            </a:r>
            <a:r>
              <a:rPr sz="2600" b="1" i="1" spc="-125" dirty="0">
                <a:solidFill>
                  <a:srgbClr val="292959"/>
                </a:solidFill>
                <a:latin typeface="Trebuchet MS"/>
                <a:cs typeface="Trebuchet MS"/>
              </a:rPr>
              <a:t> </a:t>
            </a:r>
            <a:r>
              <a:rPr sz="2600" b="1" i="1" spc="-80" dirty="0">
                <a:solidFill>
                  <a:srgbClr val="292959"/>
                </a:solidFill>
                <a:latin typeface="Trebuchet MS"/>
                <a:cs typeface="Trebuchet MS"/>
              </a:rPr>
              <a:t>8%</a:t>
            </a:r>
            <a:r>
              <a:rPr sz="2600" b="1" i="1" spc="-130" dirty="0">
                <a:solidFill>
                  <a:srgbClr val="292959"/>
                </a:solidFill>
                <a:latin typeface="Trebuchet MS"/>
                <a:cs typeface="Trebuchet MS"/>
              </a:rPr>
              <a:t> </a:t>
            </a:r>
            <a:r>
              <a:rPr sz="2600" b="1" i="1" dirty="0">
                <a:solidFill>
                  <a:srgbClr val="292959"/>
                </a:solidFill>
                <a:latin typeface="Trebuchet MS"/>
                <a:cs typeface="Trebuchet MS"/>
              </a:rPr>
              <a:t>IN</a:t>
            </a:r>
            <a:r>
              <a:rPr sz="2600" b="1" i="1" spc="-125" dirty="0">
                <a:solidFill>
                  <a:srgbClr val="292959"/>
                </a:solidFill>
                <a:latin typeface="Trebuchet MS"/>
                <a:cs typeface="Trebuchet MS"/>
              </a:rPr>
              <a:t> </a:t>
            </a:r>
            <a:r>
              <a:rPr sz="2600" b="1" i="1" spc="-370" dirty="0">
                <a:solidFill>
                  <a:srgbClr val="292959"/>
                </a:solidFill>
                <a:latin typeface="Trebuchet MS"/>
                <a:cs typeface="Trebuchet MS"/>
              </a:rPr>
              <a:t>10 </a:t>
            </a:r>
            <a:r>
              <a:rPr sz="2600" b="1" i="1" spc="-25" dirty="0">
                <a:solidFill>
                  <a:srgbClr val="292959"/>
                </a:solidFill>
                <a:latin typeface="Trebuchet MS"/>
                <a:cs typeface="Trebuchet MS"/>
              </a:rPr>
              <a:t>YEARS.</a:t>
            </a:r>
            <a:r>
              <a:rPr sz="2600" b="1" i="1" spc="-160" dirty="0">
                <a:solidFill>
                  <a:srgbClr val="292959"/>
                </a:solidFill>
                <a:latin typeface="Trebuchet MS"/>
                <a:cs typeface="Trebuchet MS"/>
              </a:rPr>
              <a:t> </a:t>
            </a:r>
            <a:r>
              <a:rPr sz="2600" b="1" i="1" spc="-110" dirty="0">
                <a:solidFill>
                  <a:srgbClr val="292959"/>
                </a:solidFill>
                <a:latin typeface="Trebuchet MS"/>
                <a:cs typeface="Trebuchet MS"/>
              </a:rPr>
              <a:t>26%</a:t>
            </a:r>
            <a:r>
              <a:rPr sz="2600" b="1" i="1" spc="-130" dirty="0">
                <a:solidFill>
                  <a:srgbClr val="292959"/>
                </a:solidFill>
                <a:latin typeface="Trebuchet MS"/>
                <a:cs typeface="Trebuchet MS"/>
              </a:rPr>
              <a:t> </a:t>
            </a:r>
            <a:r>
              <a:rPr sz="2600" b="1" i="1" dirty="0">
                <a:solidFill>
                  <a:srgbClr val="292959"/>
                </a:solidFill>
                <a:latin typeface="Trebuchet MS"/>
                <a:cs typeface="Trebuchet MS"/>
              </a:rPr>
              <a:t>IN</a:t>
            </a:r>
            <a:r>
              <a:rPr sz="2600" b="1" i="1" spc="-140" dirty="0">
                <a:solidFill>
                  <a:srgbClr val="292959"/>
                </a:solidFill>
                <a:latin typeface="Trebuchet MS"/>
                <a:cs typeface="Trebuchet MS"/>
              </a:rPr>
              <a:t> </a:t>
            </a:r>
            <a:r>
              <a:rPr sz="2600" b="1" i="1" dirty="0">
                <a:solidFill>
                  <a:srgbClr val="292959"/>
                </a:solidFill>
                <a:latin typeface="Trebuchet MS"/>
                <a:cs typeface="Trebuchet MS"/>
              </a:rPr>
              <a:t>LONDON;</a:t>
            </a:r>
            <a:r>
              <a:rPr sz="2600" b="1" i="1" spc="-135" dirty="0">
                <a:solidFill>
                  <a:srgbClr val="292959"/>
                </a:solidFill>
                <a:latin typeface="Trebuchet MS"/>
                <a:cs typeface="Trebuchet MS"/>
              </a:rPr>
              <a:t> </a:t>
            </a:r>
            <a:r>
              <a:rPr sz="2600" b="1" i="1" spc="-90" dirty="0">
                <a:solidFill>
                  <a:srgbClr val="292959"/>
                </a:solidFill>
                <a:latin typeface="Trebuchet MS"/>
                <a:cs typeface="Trebuchet MS"/>
              </a:rPr>
              <a:t>36%</a:t>
            </a:r>
            <a:r>
              <a:rPr sz="2600" b="1" i="1" spc="-130" dirty="0">
                <a:solidFill>
                  <a:srgbClr val="292959"/>
                </a:solidFill>
                <a:latin typeface="Trebuchet MS"/>
                <a:cs typeface="Trebuchet MS"/>
              </a:rPr>
              <a:t> </a:t>
            </a:r>
            <a:r>
              <a:rPr sz="2600" b="1" i="1" dirty="0">
                <a:solidFill>
                  <a:srgbClr val="292959"/>
                </a:solidFill>
                <a:latin typeface="Trebuchet MS"/>
                <a:cs typeface="Trebuchet MS"/>
              </a:rPr>
              <a:t>IN</a:t>
            </a:r>
            <a:r>
              <a:rPr sz="2600" b="1" i="1" spc="-140" dirty="0">
                <a:solidFill>
                  <a:srgbClr val="292959"/>
                </a:solidFill>
                <a:latin typeface="Trebuchet MS"/>
                <a:cs typeface="Trebuchet MS"/>
              </a:rPr>
              <a:t> </a:t>
            </a:r>
            <a:r>
              <a:rPr sz="2600" b="1" i="1" spc="55" dirty="0">
                <a:solidFill>
                  <a:srgbClr val="292959"/>
                </a:solidFill>
                <a:latin typeface="Trebuchet MS"/>
                <a:cs typeface="Trebuchet MS"/>
              </a:rPr>
              <a:t>SCOTLAND</a:t>
            </a:r>
            <a:endParaRPr sz="2600">
              <a:latin typeface="Trebuchet MS"/>
              <a:cs typeface="Trebuchet MS"/>
            </a:endParaRPr>
          </a:p>
          <a:p>
            <a:pPr>
              <a:lnSpc>
                <a:spcPct val="100000"/>
              </a:lnSpc>
              <a:spcBef>
                <a:spcPts val="1535"/>
              </a:spcBef>
            </a:pPr>
            <a:endParaRPr sz="2600">
              <a:latin typeface="Trebuchet MS"/>
              <a:cs typeface="Trebuchet MS"/>
            </a:endParaRPr>
          </a:p>
          <a:p>
            <a:pPr marL="851535" marR="4273550" algn="ctr">
              <a:lnSpc>
                <a:spcPct val="165900"/>
              </a:lnSpc>
              <a:spcBef>
                <a:spcPts val="5"/>
              </a:spcBef>
            </a:pPr>
            <a:r>
              <a:rPr sz="2600" b="1" i="1" spc="150" dirty="0">
                <a:solidFill>
                  <a:srgbClr val="E65385"/>
                </a:solidFill>
                <a:latin typeface="Trebuchet MS"/>
                <a:cs typeface="Trebuchet MS"/>
              </a:rPr>
              <a:t>SAME</a:t>
            </a:r>
            <a:r>
              <a:rPr sz="2600" b="1" i="1" spc="-60" dirty="0">
                <a:solidFill>
                  <a:srgbClr val="E65385"/>
                </a:solidFill>
                <a:latin typeface="Trebuchet MS"/>
                <a:cs typeface="Trebuchet MS"/>
              </a:rPr>
              <a:t> </a:t>
            </a:r>
            <a:r>
              <a:rPr sz="2600" b="1" i="1" dirty="0">
                <a:solidFill>
                  <a:srgbClr val="E65385"/>
                </a:solidFill>
                <a:latin typeface="Trebuchet MS"/>
                <a:cs typeface="Trebuchet MS"/>
              </a:rPr>
              <a:t>SEX</a:t>
            </a:r>
            <a:r>
              <a:rPr sz="2600" b="1" i="1" spc="-55" dirty="0">
                <a:solidFill>
                  <a:srgbClr val="E65385"/>
                </a:solidFill>
                <a:latin typeface="Trebuchet MS"/>
                <a:cs typeface="Trebuchet MS"/>
              </a:rPr>
              <a:t> </a:t>
            </a:r>
            <a:r>
              <a:rPr sz="2600" b="1" i="1" spc="-10" dirty="0">
                <a:solidFill>
                  <a:srgbClr val="E65385"/>
                </a:solidFill>
                <a:latin typeface="Trebuchet MS"/>
                <a:cs typeface="Trebuchet MS"/>
              </a:rPr>
              <a:t>RELATIONSHIPS </a:t>
            </a:r>
            <a:r>
              <a:rPr sz="2600" b="1" i="1" dirty="0">
                <a:solidFill>
                  <a:srgbClr val="E65385"/>
                </a:solidFill>
                <a:latin typeface="Trebuchet MS"/>
                <a:cs typeface="Trebuchet MS"/>
              </a:rPr>
              <a:t>INCREASING:</a:t>
            </a:r>
            <a:r>
              <a:rPr sz="2600" b="1" i="1" spc="114" dirty="0">
                <a:solidFill>
                  <a:srgbClr val="E65385"/>
                </a:solidFill>
                <a:latin typeface="Trebuchet MS"/>
                <a:cs typeface="Trebuchet MS"/>
              </a:rPr>
              <a:t> </a:t>
            </a:r>
            <a:r>
              <a:rPr sz="2600" b="1" i="1" dirty="0">
                <a:solidFill>
                  <a:srgbClr val="E65385"/>
                </a:solidFill>
                <a:latin typeface="Trebuchet MS"/>
                <a:cs typeface="Trebuchet MS"/>
              </a:rPr>
              <a:t>40%</a:t>
            </a:r>
            <a:r>
              <a:rPr sz="2600" b="1" i="1" spc="120" dirty="0">
                <a:solidFill>
                  <a:srgbClr val="E65385"/>
                </a:solidFill>
                <a:latin typeface="Trebuchet MS"/>
                <a:cs typeface="Trebuchet MS"/>
              </a:rPr>
              <a:t> </a:t>
            </a:r>
            <a:r>
              <a:rPr sz="2600" b="1" i="1" spc="-10" dirty="0">
                <a:solidFill>
                  <a:srgbClr val="E65385"/>
                </a:solidFill>
                <a:latin typeface="Trebuchet MS"/>
                <a:cs typeface="Trebuchet MS"/>
              </a:rPr>
              <a:t>INCREASE </a:t>
            </a:r>
            <a:r>
              <a:rPr sz="2600" b="1" i="1" dirty="0">
                <a:solidFill>
                  <a:srgbClr val="E65385"/>
                </a:solidFill>
                <a:latin typeface="Trebuchet MS"/>
                <a:cs typeface="Trebuchet MS"/>
              </a:rPr>
              <a:t>FROM</a:t>
            </a:r>
            <a:r>
              <a:rPr sz="2600" b="1" i="1" spc="-105" dirty="0">
                <a:solidFill>
                  <a:srgbClr val="E65385"/>
                </a:solidFill>
                <a:latin typeface="Trebuchet MS"/>
                <a:cs typeface="Trebuchet MS"/>
              </a:rPr>
              <a:t> </a:t>
            </a:r>
            <a:r>
              <a:rPr sz="2600" b="1" i="1" spc="-240" dirty="0">
                <a:solidFill>
                  <a:srgbClr val="E65385"/>
                </a:solidFill>
                <a:latin typeface="Trebuchet MS"/>
                <a:cs typeface="Trebuchet MS"/>
              </a:rPr>
              <a:t>2015:</a:t>
            </a:r>
            <a:r>
              <a:rPr sz="2600" b="1" i="1" spc="-100" dirty="0">
                <a:solidFill>
                  <a:srgbClr val="E65385"/>
                </a:solidFill>
                <a:latin typeface="Trebuchet MS"/>
                <a:cs typeface="Trebuchet MS"/>
              </a:rPr>
              <a:t> </a:t>
            </a:r>
            <a:r>
              <a:rPr sz="2600" b="1" i="1" spc="-80" dirty="0">
                <a:solidFill>
                  <a:srgbClr val="E65385"/>
                </a:solidFill>
                <a:latin typeface="Trebuchet MS"/>
                <a:cs typeface="Trebuchet MS"/>
              </a:rPr>
              <a:t>EST</a:t>
            </a:r>
            <a:r>
              <a:rPr sz="2600" b="1" i="1" spc="-105" dirty="0">
                <a:solidFill>
                  <a:srgbClr val="E65385"/>
                </a:solidFill>
                <a:latin typeface="Trebuchet MS"/>
                <a:cs typeface="Trebuchet MS"/>
              </a:rPr>
              <a:t> </a:t>
            </a:r>
            <a:r>
              <a:rPr sz="2600" b="1" i="1" spc="-305" dirty="0">
                <a:solidFill>
                  <a:srgbClr val="E65385"/>
                </a:solidFill>
                <a:latin typeface="Trebuchet MS"/>
                <a:cs typeface="Trebuchet MS"/>
              </a:rPr>
              <a:t>212K</a:t>
            </a:r>
            <a:r>
              <a:rPr sz="2600" b="1" i="1" spc="-100" dirty="0">
                <a:solidFill>
                  <a:srgbClr val="E65385"/>
                </a:solidFill>
                <a:latin typeface="Trebuchet MS"/>
                <a:cs typeface="Trebuchet MS"/>
              </a:rPr>
              <a:t> </a:t>
            </a:r>
            <a:r>
              <a:rPr sz="2600" b="1" i="1" spc="130" dirty="0">
                <a:solidFill>
                  <a:srgbClr val="E65385"/>
                </a:solidFill>
                <a:latin typeface="Trebuchet MS"/>
                <a:cs typeface="Trebuchet MS"/>
              </a:rPr>
              <a:t>SAME </a:t>
            </a:r>
            <a:r>
              <a:rPr sz="2600" b="1" i="1" dirty="0">
                <a:solidFill>
                  <a:srgbClr val="E65385"/>
                </a:solidFill>
                <a:latin typeface="Trebuchet MS"/>
                <a:cs typeface="Trebuchet MS"/>
              </a:rPr>
              <a:t>SEX</a:t>
            </a:r>
            <a:r>
              <a:rPr sz="2600" b="1" i="1" spc="-30" dirty="0">
                <a:solidFill>
                  <a:srgbClr val="E65385"/>
                </a:solidFill>
                <a:latin typeface="Trebuchet MS"/>
                <a:cs typeface="Trebuchet MS"/>
              </a:rPr>
              <a:t> </a:t>
            </a:r>
            <a:r>
              <a:rPr sz="2600" b="1" i="1" dirty="0">
                <a:solidFill>
                  <a:srgbClr val="E65385"/>
                </a:solidFill>
                <a:latin typeface="Trebuchet MS"/>
                <a:cs typeface="Trebuchet MS"/>
              </a:rPr>
              <a:t>FAMILIES</a:t>
            </a:r>
            <a:r>
              <a:rPr sz="2600" b="1" i="1" spc="-30" dirty="0">
                <a:solidFill>
                  <a:srgbClr val="E65385"/>
                </a:solidFill>
                <a:latin typeface="Trebuchet MS"/>
                <a:cs typeface="Trebuchet MS"/>
              </a:rPr>
              <a:t> </a:t>
            </a:r>
            <a:r>
              <a:rPr sz="2600" b="1" i="1" dirty="0">
                <a:solidFill>
                  <a:srgbClr val="E65385"/>
                </a:solidFill>
                <a:latin typeface="Trebuchet MS"/>
                <a:cs typeface="Trebuchet MS"/>
              </a:rPr>
              <a:t>IN</a:t>
            </a:r>
            <a:r>
              <a:rPr sz="2600" b="1" i="1" spc="-30" dirty="0">
                <a:solidFill>
                  <a:srgbClr val="E65385"/>
                </a:solidFill>
                <a:latin typeface="Trebuchet MS"/>
                <a:cs typeface="Trebuchet MS"/>
              </a:rPr>
              <a:t> </a:t>
            </a:r>
            <a:r>
              <a:rPr sz="2600" b="1" i="1" spc="-20" dirty="0">
                <a:solidFill>
                  <a:srgbClr val="E65385"/>
                </a:solidFill>
                <a:latin typeface="Trebuchet MS"/>
                <a:cs typeface="Trebuchet MS"/>
              </a:rPr>
              <a:t>2019</a:t>
            </a:r>
            <a:endParaRPr sz="2600">
              <a:latin typeface="Trebuchet MS"/>
              <a:cs typeface="Trebuchet MS"/>
            </a:endParaRPr>
          </a:p>
        </p:txBody>
      </p:sp>
      <p:sp>
        <p:nvSpPr>
          <p:cNvPr id="5" name="object 5"/>
          <p:cNvSpPr txBox="1"/>
          <p:nvPr/>
        </p:nvSpPr>
        <p:spPr>
          <a:xfrm>
            <a:off x="11356294" y="2244472"/>
            <a:ext cx="6589395" cy="6763384"/>
          </a:xfrm>
          <a:prstGeom prst="rect">
            <a:avLst/>
          </a:prstGeom>
        </p:spPr>
        <p:txBody>
          <a:bodyPr vert="horz" wrap="square" lIns="0" tIns="12700" rIns="0" bIns="0" rtlCol="0">
            <a:spAutoFit/>
          </a:bodyPr>
          <a:lstStyle/>
          <a:p>
            <a:pPr algn="ctr">
              <a:lnSpc>
                <a:spcPct val="100000"/>
              </a:lnSpc>
              <a:spcBef>
                <a:spcPts val="100"/>
              </a:spcBef>
            </a:pPr>
            <a:r>
              <a:rPr sz="2600" b="1" i="1" spc="-75" dirty="0">
                <a:solidFill>
                  <a:srgbClr val="E65385"/>
                </a:solidFill>
                <a:latin typeface="Trebuchet MS"/>
                <a:cs typeface="Trebuchet MS"/>
              </a:rPr>
              <a:t>BIRTHS</a:t>
            </a:r>
            <a:r>
              <a:rPr sz="2600" b="1" i="1" spc="-110" dirty="0">
                <a:solidFill>
                  <a:srgbClr val="E65385"/>
                </a:solidFill>
                <a:latin typeface="Trebuchet MS"/>
                <a:cs typeface="Trebuchet MS"/>
              </a:rPr>
              <a:t> </a:t>
            </a:r>
            <a:r>
              <a:rPr sz="2600" b="1" i="1" spc="-100" dirty="0">
                <a:solidFill>
                  <a:srgbClr val="E65385"/>
                </a:solidFill>
                <a:latin typeface="Trebuchet MS"/>
                <a:cs typeface="Trebuchet MS"/>
              </a:rPr>
              <a:t>TO</a:t>
            </a:r>
            <a:r>
              <a:rPr sz="2600" b="1" i="1" spc="-105" dirty="0">
                <a:solidFill>
                  <a:srgbClr val="E65385"/>
                </a:solidFill>
                <a:latin typeface="Trebuchet MS"/>
                <a:cs typeface="Trebuchet MS"/>
              </a:rPr>
              <a:t> </a:t>
            </a:r>
            <a:r>
              <a:rPr sz="2600" b="1" i="1" spc="-20" dirty="0">
                <a:solidFill>
                  <a:srgbClr val="E65385"/>
                </a:solidFill>
                <a:latin typeface="Trebuchet MS"/>
                <a:cs typeface="Trebuchet MS"/>
              </a:rPr>
              <a:t>MARRIED</a:t>
            </a:r>
            <a:r>
              <a:rPr sz="2600" b="1" i="1" spc="-105" dirty="0">
                <a:solidFill>
                  <a:srgbClr val="E65385"/>
                </a:solidFill>
                <a:latin typeface="Trebuchet MS"/>
                <a:cs typeface="Trebuchet MS"/>
              </a:rPr>
              <a:t> </a:t>
            </a:r>
            <a:r>
              <a:rPr sz="2600" b="1" i="1" dirty="0">
                <a:solidFill>
                  <a:srgbClr val="E65385"/>
                </a:solidFill>
                <a:latin typeface="Trebuchet MS"/>
                <a:cs typeface="Trebuchet MS"/>
              </a:rPr>
              <a:t>OR</a:t>
            </a:r>
            <a:r>
              <a:rPr sz="2600" b="1" i="1" spc="-105" dirty="0">
                <a:solidFill>
                  <a:srgbClr val="E65385"/>
                </a:solidFill>
                <a:latin typeface="Trebuchet MS"/>
                <a:cs typeface="Trebuchet MS"/>
              </a:rPr>
              <a:t> </a:t>
            </a:r>
            <a:r>
              <a:rPr sz="2600" b="1" i="1" dirty="0">
                <a:solidFill>
                  <a:srgbClr val="E65385"/>
                </a:solidFill>
                <a:latin typeface="Trebuchet MS"/>
                <a:cs typeface="Trebuchet MS"/>
              </a:rPr>
              <a:t>CIVIL-</a:t>
            </a:r>
            <a:r>
              <a:rPr sz="2600" b="1" i="1" spc="-10" dirty="0">
                <a:solidFill>
                  <a:srgbClr val="E65385"/>
                </a:solidFill>
                <a:latin typeface="Trebuchet MS"/>
                <a:cs typeface="Trebuchet MS"/>
              </a:rPr>
              <a:t>PARTNER</a:t>
            </a:r>
            <a:endParaRPr sz="2600">
              <a:latin typeface="Trebuchet MS"/>
              <a:cs typeface="Trebuchet MS"/>
            </a:endParaRPr>
          </a:p>
          <a:p>
            <a:pPr marL="12700" marR="5080" algn="ctr">
              <a:lnSpc>
                <a:spcPts val="5170"/>
              </a:lnSpc>
              <a:spcBef>
                <a:spcPts val="515"/>
              </a:spcBef>
            </a:pPr>
            <a:r>
              <a:rPr sz="2600" b="1" i="1" spc="-55" dirty="0">
                <a:solidFill>
                  <a:srgbClr val="E65385"/>
                </a:solidFill>
                <a:latin typeface="Trebuchet MS"/>
                <a:cs typeface="Trebuchet MS"/>
              </a:rPr>
              <a:t>PARENTS</a:t>
            </a:r>
            <a:r>
              <a:rPr sz="2600" b="1" i="1" spc="-110" dirty="0">
                <a:solidFill>
                  <a:srgbClr val="E65385"/>
                </a:solidFill>
                <a:latin typeface="Trebuchet MS"/>
                <a:cs typeface="Trebuchet MS"/>
              </a:rPr>
              <a:t> </a:t>
            </a:r>
            <a:r>
              <a:rPr sz="2600" b="1" i="1" dirty="0">
                <a:solidFill>
                  <a:srgbClr val="E65385"/>
                </a:solidFill>
                <a:latin typeface="Trebuchet MS"/>
                <a:cs typeface="Trebuchet MS"/>
              </a:rPr>
              <a:t>DOWN</a:t>
            </a:r>
            <a:r>
              <a:rPr sz="2600" b="1" i="1" spc="-110" dirty="0">
                <a:solidFill>
                  <a:srgbClr val="E65385"/>
                </a:solidFill>
                <a:latin typeface="Trebuchet MS"/>
                <a:cs typeface="Trebuchet MS"/>
              </a:rPr>
              <a:t> </a:t>
            </a:r>
            <a:r>
              <a:rPr sz="2600" b="1" i="1" dirty="0">
                <a:solidFill>
                  <a:srgbClr val="E65385"/>
                </a:solidFill>
                <a:latin typeface="Trebuchet MS"/>
                <a:cs typeface="Trebuchet MS"/>
              </a:rPr>
              <a:t>FROM</a:t>
            </a:r>
            <a:r>
              <a:rPr sz="2600" b="1" i="1" spc="-110" dirty="0">
                <a:solidFill>
                  <a:srgbClr val="E65385"/>
                </a:solidFill>
                <a:latin typeface="Trebuchet MS"/>
                <a:cs typeface="Trebuchet MS"/>
              </a:rPr>
              <a:t> </a:t>
            </a:r>
            <a:r>
              <a:rPr sz="2600" b="1" i="1" spc="-240" dirty="0">
                <a:solidFill>
                  <a:srgbClr val="E65385"/>
                </a:solidFill>
                <a:latin typeface="Trebuchet MS"/>
                <a:cs typeface="Trebuchet MS"/>
              </a:rPr>
              <a:t>91.6%</a:t>
            </a:r>
            <a:r>
              <a:rPr sz="2600" b="1" i="1" spc="-110" dirty="0">
                <a:solidFill>
                  <a:srgbClr val="E65385"/>
                </a:solidFill>
                <a:latin typeface="Trebuchet MS"/>
                <a:cs typeface="Trebuchet MS"/>
              </a:rPr>
              <a:t> </a:t>
            </a:r>
            <a:r>
              <a:rPr sz="2600" b="1" i="1" dirty="0">
                <a:solidFill>
                  <a:srgbClr val="E65385"/>
                </a:solidFill>
                <a:latin typeface="Trebuchet MS"/>
                <a:cs typeface="Trebuchet MS"/>
              </a:rPr>
              <a:t>IN</a:t>
            </a:r>
            <a:r>
              <a:rPr sz="2600" b="1" i="1" spc="-110" dirty="0">
                <a:solidFill>
                  <a:srgbClr val="E65385"/>
                </a:solidFill>
                <a:latin typeface="Trebuchet MS"/>
                <a:cs typeface="Trebuchet MS"/>
              </a:rPr>
              <a:t> </a:t>
            </a:r>
            <a:r>
              <a:rPr sz="2600" b="1" i="1" spc="-425" dirty="0">
                <a:solidFill>
                  <a:srgbClr val="E65385"/>
                </a:solidFill>
                <a:latin typeface="Trebuchet MS"/>
                <a:cs typeface="Trebuchet MS"/>
              </a:rPr>
              <a:t>1971</a:t>
            </a:r>
            <a:r>
              <a:rPr sz="2600" b="1" i="1" spc="-110" dirty="0">
                <a:solidFill>
                  <a:srgbClr val="E65385"/>
                </a:solidFill>
                <a:latin typeface="Trebuchet MS"/>
                <a:cs typeface="Trebuchet MS"/>
              </a:rPr>
              <a:t> </a:t>
            </a:r>
            <a:r>
              <a:rPr sz="2600" b="1" i="1" spc="-100" dirty="0">
                <a:solidFill>
                  <a:srgbClr val="E65385"/>
                </a:solidFill>
                <a:latin typeface="Trebuchet MS"/>
                <a:cs typeface="Trebuchet MS"/>
              </a:rPr>
              <a:t>TO</a:t>
            </a:r>
            <a:r>
              <a:rPr sz="2600" b="1" i="1" spc="-110" dirty="0">
                <a:solidFill>
                  <a:srgbClr val="E65385"/>
                </a:solidFill>
                <a:latin typeface="Trebuchet MS"/>
                <a:cs typeface="Trebuchet MS"/>
              </a:rPr>
              <a:t> </a:t>
            </a:r>
            <a:r>
              <a:rPr sz="2600" b="1" i="1" spc="-25" dirty="0">
                <a:solidFill>
                  <a:srgbClr val="E65385"/>
                </a:solidFill>
                <a:latin typeface="Trebuchet MS"/>
                <a:cs typeface="Trebuchet MS"/>
              </a:rPr>
              <a:t>49% </a:t>
            </a:r>
            <a:r>
              <a:rPr sz="2600" b="1" i="1" dirty="0">
                <a:solidFill>
                  <a:srgbClr val="E65385"/>
                </a:solidFill>
                <a:latin typeface="Trebuchet MS"/>
                <a:cs typeface="Trebuchet MS"/>
              </a:rPr>
              <a:t>IN</a:t>
            </a:r>
            <a:r>
              <a:rPr sz="2600" b="1" i="1" spc="-90" dirty="0">
                <a:solidFill>
                  <a:srgbClr val="E65385"/>
                </a:solidFill>
                <a:latin typeface="Trebuchet MS"/>
                <a:cs typeface="Trebuchet MS"/>
              </a:rPr>
              <a:t> </a:t>
            </a:r>
            <a:r>
              <a:rPr sz="2600" b="1" i="1" spc="-260" dirty="0">
                <a:solidFill>
                  <a:srgbClr val="E65385"/>
                </a:solidFill>
                <a:latin typeface="Trebuchet MS"/>
                <a:cs typeface="Trebuchet MS"/>
              </a:rPr>
              <a:t>2021.</a:t>
            </a:r>
            <a:r>
              <a:rPr sz="2600" b="1" i="1" spc="-85" dirty="0">
                <a:solidFill>
                  <a:srgbClr val="E65385"/>
                </a:solidFill>
                <a:latin typeface="Trebuchet MS"/>
                <a:cs typeface="Trebuchet MS"/>
              </a:rPr>
              <a:t> </a:t>
            </a:r>
            <a:r>
              <a:rPr sz="2600" b="1" i="1" spc="140" dirty="0">
                <a:solidFill>
                  <a:srgbClr val="E65385"/>
                </a:solidFill>
                <a:latin typeface="Trebuchet MS"/>
                <a:cs typeface="Trebuchet MS"/>
              </a:rPr>
              <a:t>ALSO</a:t>
            </a:r>
            <a:r>
              <a:rPr sz="2600" b="1" i="1" spc="-85" dirty="0">
                <a:solidFill>
                  <a:srgbClr val="E65385"/>
                </a:solidFill>
                <a:latin typeface="Trebuchet MS"/>
                <a:cs typeface="Trebuchet MS"/>
              </a:rPr>
              <a:t> </a:t>
            </a:r>
            <a:r>
              <a:rPr sz="2600" b="1" i="1" spc="-235" dirty="0">
                <a:solidFill>
                  <a:srgbClr val="E65385"/>
                </a:solidFill>
                <a:latin typeface="Trebuchet MS"/>
                <a:cs typeface="Trebuchet MS"/>
              </a:rPr>
              <a:t>15.4%</a:t>
            </a:r>
            <a:r>
              <a:rPr sz="2600" b="1" i="1" spc="-90" dirty="0">
                <a:solidFill>
                  <a:srgbClr val="E65385"/>
                </a:solidFill>
                <a:latin typeface="Trebuchet MS"/>
                <a:cs typeface="Trebuchet MS"/>
              </a:rPr>
              <a:t> </a:t>
            </a:r>
            <a:r>
              <a:rPr sz="2600" b="1" i="1" dirty="0">
                <a:solidFill>
                  <a:srgbClr val="E65385"/>
                </a:solidFill>
                <a:latin typeface="Trebuchet MS"/>
                <a:cs typeface="Trebuchet MS"/>
              </a:rPr>
              <a:t>FAMILIES</a:t>
            </a:r>
            <a:r>
              <a:rPr sz="2600" b="1" i="1" spc="-85" dirty="0">
                <a:solidFill>
                  <a:srgbClr val="E65385"/>
                </a:solidFill>
                <a:latin typeface="Trebuchet MS"/>
                <a:cs typeface="Trebuchet MS"/>
              </a:rPr>
              <a:t> </a:t>
            </a:r>
            <a:r>
              <a:rPr sz="2600" b="1" i="1" spc="-60" dirty="0">
                <a:solidFill>
                  <a:srgbClr val="E65385"/>
                </a:solidFill>
                <a:latin typeface="Trebuchet MS"/>
                <a:cs typeface="Trebuchet MS"/>
              </a:rPr>
              <a:t>HEADED</a:t>
            </a:r>
            <a:r>
              <a:rPr sz="2600" b="1" i="1" spc="-85" dirty="0">
                <a:solidFill>
                  <a:srgbClr val="E65385"/>
                </a:solidFill>
                <a:latin typeface="Trebuchet MS"/>
                <a:cs typeface="Trebuchet MS"/>
              </a:rPr>
              <a:t> </a:t>
            </a:r>
            <a:r>
              <a:rPr sz="2600" b="1" i="1" spc="-25" dirty="0">
                <a:solidFill>
                  <a:srgbClr val="E65385"/>
                </a:solidFill>
                <a:latin typeface="Trebuchet MS"/>
                <a:cs typeface="Trebuchet MS"/>
              </a:rPr>
              <a:t>BY </a:t>
            </a:r>
            <a:r>
              <a:rPr sz="2600" b="1" i="1" dirty="0">
                <a:solidFill>
                  <a:srgbClr val="E65385"/>
                </a:solidFill>
                <a:latin typeface="Trebuchet MS"/>
                <a:cs typeface="Trebuchet MS"/>
              </a:rPr>
              <a:t>SINGLE</a:t>
            </a:r>
            <a:r>
              <a:rPr sz="2600" b="1" i="1" spc="-55" dirty="0">
                <a:solidFill>
                  <a:srgbClr val="E65385"/>
                </a:solidFill>
                <a:latin typeface="Trebuchet MS"/>
                <a:cs typeface="Trebuchet MS"/>
              </a:rPr>
              <a:t> </a:t>
            </a:r>
            <a:r>
              <a:rPr sz="2600" b="1" i="1" spc="-155" dirty="0">
                <a:solidFill>
                  <a:srgbClr val="E65385"/>
                </a:solidFill>
                <a:latin typeface="Trebuchet MS"/>
                <a:cs typeface="Trebuchet MS"/>
              </a:rPr>
              <a:t>PARENT,</a:t>
            </a:r>
            <a:r>
              <a:rPr sz="2600" b="1" i="1" spc="-55" dirty="0">
                <a:solidFill>
                  <a:srgbClr val="E65385"/>
                </a:solidFill>
                <a:latin typeface="Trebuchet MS"/>
                <a:cs typeface="Trebuchet MS"/>
              </a:rPr>
              <a:t> </a:t>
            </a:r>
            <a:r>
              <a:rPr sz="2600" b="1" i="1" spc="-100" dirty="0">
                <a:solidFill>
                  <a:srgbClr val="E65385"/>
                </a:solidFill>
                <a:latin typeface="Trebuchet MS"/>
                <a:cs typeface="Trebuchet MS"/>
              </a:rPr>
              <a:t>85.4%</a:t>
            </a:r>
            <a:r>
              <a:rPr sz="2600" b="1" i="1" spc="-50" dirty="0">
                <a:solidFill>
                  <a:srgbClr val="E65385"/>
                </a:solidFill>
                <a:latin typeface="Trebuchet MS"/>
                <a:cs typeface="Trebuchet MS"/>
              </a:rPr>
              <a:t> </a:t>
            </a:r>
            <a:r>
              <a:rPr sz="2600" b="1" i="1" spc="-45" dirty="0">
                <a:solidFill>
                  <a:srgbClr val="E65385"/>
                </a:solidFill>
                <a:latin typeface="Trebuchet MS"/>
                <a:cs typeface="Trebuchet MS"/>
              </a:rPr>
              <a:t>LONE</a:t>
            </a:r>
            <a:r>
              <a:rPr sz="2600" b="1" i="1" spc="-55" dirty="0">
                <a:solidFill>
                  <a:srgbClr val="E65385"/>
                </a:solidFill>
                <a:latin typeface="Trebuchet MS"/>
                <a:cs typeface="Trebuchet MS"/>
              </a:rPr>
              <a:t> </a:t>
            </a:r>
            <a:r>
              <a:rPr sz="2600" b="1" i="1" spc="-10" dirty="0">
                <a:solidFill>
                  <a:srgbClr val="E65385"/>
                </a:solidFill>
                <a:latin typeface="Trebuchet MS"/>
                <a:cs typeface="Trebuchet MS"/>
              </a:rPr>
              <a:t>WOMEN</a:t>
            </a:r>
            <a:endParaRPr sz="2600">
              <a:latin typeface="Trebuchet MS"/>
              <a:cs typeface="Trebuchet MS"/>
            </a:endParaRPr>
          </a:p>
          <a:p>
            <a:pPr marL="662305" marR="591820" indent="-635" algn="ctr">
              <a:lnSpc>
                <a:spcPct val="165900"/>
              </a:lnSpc>
              <a:spcBef>
                <a:spcPts val="1335"/>
              </a:spcBef>
            </a:pPr>
            <a:r>
              <a:rPr sz="2600" b="1" i="1" spc="-20" dirty="0">
                <a:solidFill>
                  <a:srgbClr val="292959"/>
                </a:solidFill>
                <a:latin typeface="Trebuchet MS"/>
                <a:cs typeface="Trebuchet MS"/>
              </a:rPr>
              <a:t>3.6M</a:t>
            </a:r>
            <a:r>
              <a:rPr sz="2600" b="1" i="1" spc="-120" dirty="0">
                <a:solidFill>
                  <a:srgbClr val="292959"/>
                </a:solidFill>
                <a:latin typeface="Trebuchet MS"/>
                <a:cs typeface="Trebuchet MS"/>
              </a:rPr>
              <a:t> </a:t>
            </a:r>
            <a:r>
              <a:rPr sz="2600" b="1" i="1" spc="55" dirty="0">
                <a:solidFill>
                  <a:srgbClr val="292959"/>
                </a:solidFill>
                <a:latin typeface="Trebuchet MS"/>
                <a:cs typeface="Trebuchet MS"/>
              </a:rPr>
              <a:t>AGED</a:t>
            </a:r>
            <a:r>
              <a:rPr sz="2600" b="1" i="1" spc="-114" dirty="0">
                <a:solidFill>
                  <a:srgbClr val="292959"/>
                </a:solidFill>
                <a:latin typeface="Trebuchet MS"/>
                <a:cs typeface="Trebuchet MS"/>
              </a:rPr>
              <a:t> </a:t>
            </a:r>
            <a:r>
              <a:rPr sz="2600" b="1" i="1" spc="-65" dirty="0">
                <a:solidFill>
                  <a:srgbClr val="292959"/>
                </a:solidFill>
                <a:latin typeface="Trebuchet MS"/>
                <a:cs typeface="Trebuchet MS"/>
              </a:rPr>
              <a:t>20-</a:t>
            </a:r>
            <a:r>
              <a:rPr sz="2600" b="1" i="1" spc="-45" dirty="0">
                <a:solidFill>
                  <a:srgbClr val="292959"/>
                </a:solidFill>
                <a:latin typeface="Trebuchet MS"/>
                <a:cs typeface="Trebuchet MS"/>
              </a:rPr>
              <a:t>34</a:t>
            </a:r>
            <a:r>
              <a:rPr sz="2600" b="1" i="1" spc="-120" dirty="0">
                <a:solidFill>
                  <a:srgbClr val="292959"/>
                </a:solidFill>
                <a:latin typeface="Trebuchet MS"/>
                <a:cs typeface="Trebuchet MS"/>
              </a:rPr>
              <a:t> </a:t>
            </a:r>
            <a:r>
              <a:rPr sz="2600" b="1" i="1" dirty="0">
                <a:solidFill>
                  <a:srgbClr val="292959"/>
                </a:solidFill>
                <a:latin typeface="Trebuchet MS"/>
                <a:cs typeface="Trebuchet MS"/>
              </a:rPr>
              <a:t>LIVING</a:t>
            </a:r>
            <a:r>
              <a:rPr sz="2600" b="1" i="1" spc="-114" dirty="0">
                <a:solidFill>
                  <a:srgbClr val="292959"/>
                </a:solidFill>
                <a:latin typeface="Trebuchet MS"/>
                <a:cs typeface="Trebuchet MS"/>
              </a:rPr>
              <a:t> </a:t>
            </a:r>
            <a:r>
              <a:rPr sz="2600" b="1" i="1" spc="-20" dirty="0">
                <a:solidFill>
                  <a:srgbClr val="292959"/>
                </a:solidFill>
                <a:latin typeface="Trebuchet MS"/>
                <a:cs typeface="Trebuchet MS"/>
              </a:rPr>
              <a:t>WITH </a:t>
            </a:r>
            <a:r>
              <a:rPr sz="2600" b="1" i="1" spc="-85" dirty="0">
                <a:solidFill>
                  <a:srgbClr val="292959"/>
                </a:solidFill>
                <a:latin typeface="Trebuchet MS"/>
                <a:cs typeface="Trebuchet MS"/>
              </a:rPr>
              <a:t>PARENTS.</a:t>
            </a:r>
            <a:r>
              <a:rPr sz="2600" b="1" i="1" spc="-130" dirty="0">
                <a:solidFill>
                  <a:srgbClr val="292959"/>
                </a:solidFill>
                <a:latin typeface="Trebuchet MS"/>
                <a:cs typeface="Trebuchet MS"/>
              </a:rPr>
              <a:t> </a:t>
            </a:r>
            <a:r>
              <a:rPr sz="2600" b="1" i="1" spc="-120" dirty="0">
                <a:solidFill>
                  <a:srgbClr val="292959"/>
                </a:solidFill>
                <a:latin typeface="Trebuchet MS"/>
                <a:cs typeface="Trebuchet MS"/>
              </a:rPr>
              <a:t>28%</a:t>
            </a:r>
            <a:r>
              <a:rPr sz="2600" b="1" i="1" spc="-130" dirty="0">
                <a:solidFill>
                  <a:srgbClr val="292959"/>
                </a:solidFill>
                <a:latin typeface="Trebuchet MS"/>
                <a:cs typeface="Trebuchet MS"/>
              </a:rPr>
              <a:t> </a:t>
            </a:r>
            <a:r>
              <a:rPr sz="2600" b="1" i="1" dirty="0">
                <a:solidFill>
                  <a:srgbClr val="292959"/>
                </a:solidFill>
                <a:latin typeface="Trebuchet MS"/>
                <a:cs typeface="Trebuchet MS"/>
              </a:rPr>
              <a:t>OF</a:t>
            </a:r>
            <a:r>
              <a:rPr sz="2600" b="1" i="1" spc="-135" dirty="0">
                <a:solidFill>
                  <a:srgbClr val="292959"/>
                </a:solidFill>
                <a:latin typeface="Trebuchet MS"/>
                <a:cs typeface="Trebuchet MS"/>
              </a:rPr>
              <a:t> </a:t>
            </a:r>
            <a:r>
              <a:rPr sz="2600" b="1" i="1" spc="75" dirty="0">
                <a:solidFill>
                  <a:srgbClr val="292959"/>
                </a:solidFill>
                <a:latin typeface="Trebuchet MS"/>
                <a:cs typeface="Trebuchet MS"/>
              </a:rPr>
              <a:t>AGE</a:t>
            </a:r>
            <a:r>
              <a:rPr sz="2600" b="1" i="1" spc="-130" dirty="0">
                <a:solidFill>
                  <a:srgbClr val="292959"/>
                </a:solidFill>
                <a:latin typeface="Trebuchet MS"/>
                <a:cs typeface="Trebuchet MS"/>
              </a:rPr>
              <a:t> </a:t>
            </a:r>
            <a:r>
              <a:rPr sz="2600" b="1" i="1" spc="-20" dirty="0">
                <a:solidFill>
                  <a:srgbClr val="292959"/>
                </a:solidFill>
                <a:latin typeface="Trebuchet MS"/>
                <a:cs typeface="Trebuchet MS"/>
              </a:rPr>
              <a:t>GROUP.</a:t>
            </a:r>
            <a:r>
              <a:rPr sz="2600" b="1" i="1" spc="-130" dirty="0">
                <a:solidFill>
                  <a:srgbClr val="292959"/>
                </a:solidFill>
                <a:latin typeface="Trebuchet MS"/>
                <a:cs typeface="Trebuchet MS"/>
              </a:rPr>
              <a:t> </a:t>
            </a:r>
            <a:r>
              <a:rPr sz="2600" b="1" i="1" spc="-25" dirty="0">
                <a:solidFill>
                  <a:srgbClr val="292959"/>
                </a:solidFill>
                <a:latin typeface="Trebuchet MS"/>
                <a:cs typeface="Trebuchet MS"/>
              </a:rPr>
              <a:t>24% </a:t>
            </a:r>
            <a:r>
              <a:rPr sz="2600" b="1" i="1" dirty="0">
                <a:solidFill>
                  <a:srgbClr val="292959"/>
                </a:solidFill>
                <a:latin typeface="Trebuchet MS"/>
                <a:cs typeface="Trebuchet MS"/>
              </a:rPr>
              <a:t>INCREASE</a:t>
            </a:r>
            <a:r>
              <a:rPr sz="2600" b="1" i="1" spc="-90" dirty="0">
                <a:solidFill>
                  <a:srgbClr val="292959"/>
                </a:solidFill>
                <a:latin typeface="Trebuchet MS"/>
                <a:cs typeface="Trebuchet MS"/>
              </a:rPr>
              <a:t> </a:t>
            </a:r>
            <a:r>
              <a:rPr sz="2600" b="1" i="1" dirty="0">
                <a:solidFill>
                  <a:srgbClr val="292959"/>
                </a:solidFill>
                <a:latin typeface="Trebuchet MS"/>
                <a:cs typeface="Trebuchet MS"/>
              </a:rPr>
              <a:t>IN</a:t>
            </a:r>
            <a:r>
              <a:rPr sz="2600" b="1" i="1" spc="-85" dirty="0">
                <a:solidFill>
                  <a:srgbClr val="292959"/>
                </a:solidFill>
                <a:latin typeface="Trebuchet MS"/>
                <a:cs typeface="Trebuchet MS"/>
              </a:rPr>
              <a:t> </a:t>
            </a:r>
            <a:r>
              <a:rPr sz="2600" b="1" i="1" spc="-345" dirty="0">
                <a:solidFill>
                  <a:srgbClr val="292959"/>
                </a:solidFill>
                <a:latin typeface="Trebuchet MS"/>
                <a:cs typeface="Trebuchet MS"/>
              </a:rPr>
              <a:t>10</a:t>
            </a:r>
            <a:r>
              <a:rPr sz="2600" b="1" i="1" spc="-85" dirty="0">
                <a:solidFill>
                  <a:srgbClr val="292959"/>
                </a:solidFill>
                <a:latin typeface="Trebuchet MS"/>
                <a:cs typeface="Trebuchet MS"/>
              </a:rPr>
              <a:t> </a:t>
            </a:r>
            <a:r>
              <a:rPr sz="2600" b="1" i="1" spc="-10" dirty="0">
                <a:solidFill>
                  <a:srgbClr val="292959"/>
                </a:solidFill>
                <a:latin typeface="Trebuchet MS"/>
                <a:cs typeface="Trebuchet MS"/>
              </a:rPr>
              <a:t>YEARS</a:t>
            </a:r>
            <a:endParaRPr sz="2600">
              <a:latin typeface="Trebuchet MS"/>
              <a:cs typeface="Trebuchet MS"/>
            </a:endParaRPr>
          </a:p>
          <a:p>
            <a:pPr marL="1102995" marR="541020" indent="-635" algn="ctr">
              <a:lnSpc>
                <a:spcPct val="165900"/>
              </a:lnSpc>
              <a:spcBef>
                <a:spcPts val="1520"/>
              </a:spcBef>
            </a:pPr>
            <a:r>
              <a:rPr sz="2600" b="1" i="1" spc="-110" dirty="0">
                <a:solidFill>
                  <a:srgbClr val="E65385"/>
                </a:solidFill>
                <a:latin typeface="Trebuchet MS"/>
                <a:cs typeface="Trebuchet MS"/>
              </a:rPr>
              <a:t>1970S</a:t>
            </a:r>
            <a:r>
              <a:rPr sz="2600" b="1" i="1" spc="-65" dirty="0">
                <a:solidFill>
                  <a:srgbClr val="E65385"/>
                </a:solidFill>
                <a:latin typeface="Trebuchet MS"/>
                <a:cs typeface="Trebuchet MS"/>
              </a:rPr>
              <a:t> </a:t>
            </a:r>
            <a:r>
              <a:rPr sz="2600" b="1" i="1" spc="50" dirty="0">
                <a:solidFill>
                  <a:srgbClr val="E65385"/>
                </a:solidFill>
                <a:latin typeface="Trebuchet MS"/>
                <a:cs typeface="Trebuchet MS"/>
              </a:rPr>
              <a:t>AND</a:t>
            </a:r>
            <a:r>
              <a:rPr sz="2600" b="1" i="1" spc="-65" dirty="0">
                <a:solidFill>
                  <a:srgbClr val="E65385"/>
                </a:solidFill>
                <a:latin typeface="Trebuchet MS"/>
                <a:cs typeface="Trebuchet MS"/>
              </a:rPr>
              <a:t> </a:t>
            </a:r>
            <a:r>
              <a:rPr sz="2600" b="1" i="1" spc="-110" dirty="0">
                <a:solidFill>
                  <a:srgbClr val="E65385"/>
                </a:solidFill>
                <a:latin typeface="Trebuchet MS"/>
                <a:cs typeface="Trebuchet MS"/>
              </a:rPr>
              <a:t>1980S</a:t>
            </a:r>
            <a:r>
              <a:rPr sz="2600" b="1" i="1" spc="-60" dirty="0">
                <a:solidFill>
                  <a:srgbClr val="E65385"/>
                </a:solidFill>
                <a:latin typeface="Trebuchet MS"/>
                <a:cs typeface="Trebuchet MS"/>
              </a:rPr>
              <a:t> </a:t>
            </a:r>
            <a:r>
              <a:rPr sz="2600" b="1" i="1" dirty="0">
                <a:solidFill>
                  <a:srgbClr val="E65385"/>
                </a:solidFill>
                <a:latin typeface="Trebuchet MS"/>
                <a:cs typeface="Trebuchet MS"/>
              </a:rPr>
              <a:t>INCREASE</a:t>
            </a:r>
            <a:r>
              <a:rPr sz="2600" b="1" i="1" spc="-65" dirty="0">
                <a:solidFill>
                  <a:srgbClr val="E65385"/>
                </a:solidFill>
                <a:latin typeface="Trebuchet MS"/>
                <a:cs typeface="Trebuchet MS"/>
              </a:rPr>
              <a:t> </a:t>
            </a:r>
            <a:r>
              <a:rPr sz="2600" b="1" i="1" spc="-25" dirty="0">
                <a:solidFill>
                  <a:srgbClr val="E65385"/>
                </a:solidFill>
                <a:latin typeface="Trebuchet MS"/>
                <a:cs typeface="Trebuchet MS"/>
              </a:rPr>
              <a:t>IN </a:t>
            </a:r>
            <a:r>
              <a:rPr sz="2600" b="1" i="1" dirty="0">
                <a:solidFill>
                  <a:srgbClr val="E65385"/>
                </a:solidFill>
                <a:latin typeface="Trebuchet MS"/>
                <a:cs typeface="Trebuchet MS"/>
              </a:rPr>
              <a:t>DIVORCE</a:t>
            </a:r>
            <a:r>
              <a:rPr sz="2600" b="1" i="1" spc="-100" dirty="0">
                <a:solidFill>
                  <a:srgbClr val="E65385"/>
                </a:solidFill>
                <a:latin typeface="Trebuchet MS"/>
                <a:cs typeface="Trebuchet MS"/>
              </a:rPr>
              <a:t> </a:t>
            </a:r>
            <a:r>
              <a:rPr sz="2600" b="1" i="1" spc="-170" dirty="0">
                <a:solidFill>
                  <a:srgbClr val="E65385"/>
                </a:solidFill>
                <a:latin typeface="Trebuchet MS"/>
                <a:cs typeface="Trebuchet MS"/>
              </a:rPr>
              <a:t>RATE.</a:t>
            </a:r>
            <a:r>
              <a:rPr sz="2600" b="1" i="1" spc="-100" dirty="0">
                <a:solidFill>
                  <a:srgbClr val="E65385"/>
                </a:solidFill>
                <a:latin typeface="Trebuchet MS"/>
                <a:cs typeface="Trebuchet MS"/>
              </a:rPr>
              <a:t> </a:t>
            </a:r>
            <a:r>
              <a:rPr sz="2600" b="1" i="1" spc="-70" dirty="0">
                <a:solidFill>
                  <a:srgbClr val="E65385"/>
                </a:solidFill>
                <a:latin typeface="Trebuchet MS"/>
                <a:cs typeface="Trebuchet MS"/>
              </a:rPr>
              <a:t>42%</a:t>
            </a:r>
            <a:r>
              <a:rPr sz="2600" b="1" i="1" spc="-100" dirty="0">
                <a:solidFill>
                  <a:srgbClr val="E65385"/>
                </a:solidFill>
                <a:latin typeface="Trebuchet MS"/>
                <a:cs typeface="Trebuchet MS"/>
              </a:rPr>
              <a:t> </a:t>
            </a:r>
            <a:r>
              <a:rPr sz="2600" b="1" i="1" spc="55" dirty="0">
                <a:solidFill>
                  <a:srgbClr val="E65385"/>
                </a:solidFill>
                <a:latin typeface="Trebuchet MS"/>
                <a:cs typeface="Trebuchet MS"/>
              </a:rPr>
              <a:t>MARRIAGES </a:t>
            </a:r>
            <a:r>
              <a:rPr sz="2600" b="1" i="1" spc="-80" dirty="0">
                <a:solidFill>
                  <a:srgbClr val="E65385"/>
                </a:solidFill>
                <a:latin typeface="Trebuchet MS"/>
                <a:cs typeface="Trebuchet MS"/>
              </a:rPr>
              <a:t>END</a:t>
            </a:r>
            <a:r>
              <a:rPr sz="2600" b="1" i="1" spc="-130" dirty="0">
                <a:solidFill>
                  <a:srgbClr val="E65385"/>
                </a:solidFill>
                <a:latin typeface="Trebuchet MS"/>
                <a:cs typeface="Trebuchet MS"/>
              </a:rPr>
              <a:t> </a:t>
            </a:r>
            <a:r>
              <a:rPr sz="2600" b="1" i="1" dirty="0">
                <a:solidFill>
                  <a:srgbClr val="E65385"/>
                </a:solidFill>
                <a:latin typeface="Trebuchet MS"/>
                <a:cs typeface="Trebuchet MS"/>
              </a:rPr>
              <a:t>IN</a:t>
            </a:r>
            <a:r>
              <a:rPr sz="2600" b="1" i="1" spc="-170" dirty="0">
                <a:solidFill>
                  <a:srgbClr val="E65385"/>
                </a:solidFill>
                <a:latin typeface="Trebuchet MS"/>
                <a:cs typeface="Trebuchet MS"/>
              </a:rPr>
              <a:t> </a:t>
            </a:r>
            <a:r>
              <a:rPr sz="2600" b="1" i="1" spc="-10" dirty="0">
                <a:solidFill>
                  <a:srgbClr val="E65385"/>
                </a:solidFill>
                <a:latin typeface="Trebuchet MS"/>
                <a:cs typeface="Trebuchet MS"/>
              </a:rPr>
              <a:t>DIVORCE</a:t>
            </a:r>
            <a:endParaRPr sz="2600">
              <a:latin typeface="Trebuchet MS"/>
              <a:cs typeface="Trebuchet MS"/>
            </a:endParaRPr>
          </a:p>
        </p:txBody>
      </p:sp>
      <p:sp>
        <p:nvSpPr>
          <p:cNvPr id="6" name="object 6"/>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7" name="object 7"/>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1147607" y="5947288"/>
            <a:ext cx="7024370" cy="2905760"/>
          </a:xfrm>
          <a:prstGeom prst="rect">
            <a:avLst/>
          </a:prstGeom>
        </p:spPr>
        <p:txBody>
          <a:bodyPr vert="horz" wrap="square" lIns="0" tIns="12065" rIns="0" bIns="0" rtlCol="0">
            <a:spAutoFit/>
          </a:bodyPr>
          <a:lstStyle/>
          <a:p>
            <a:pPr marL="3679190">
              <a:lnSpc>
                <a:spcPts val="7965"/>
              </a:lnSpc>
              <a:spcBef>
                <a:spcPts val="95"/>
              </a:spcBef>
            </a:pPr>
            <a:r>
              <a:rPr sz="7650" b="1" spc="-254" dirty="0">
                <a:solidFill>
                  <a:srgbClr val="FED307"/>
                </a:solidFill>
                <a:latin typeface="Trebuchet MS"/>
                <a:cs typeface="Trebuchet MS"/>
              </a:rPr>
              <a:t>PART</a:t>
            </a:r>
            <a:r>
              <a:rPr sz="7650" b="1" spc="-390" dirty="0">
                <a:solidFill>
                  <a:srgbClr val="FED307"/>
                </a:solidFill>
                <a:latin typeface="Trebuchet MS"/>
                <a:cs typeface="Trebuchet MS"/>
              </a:rPr>
              <a:t> </a:t>
            </a:r>
            <a:r>
              <a:rPr sz="7650" b="1" spc="-1390" dirty="0">
                <a:solidFill>
                  <a:srgbClr val="FED307"/>
                </a:solidFill>
                <a:latin typeface="Trebuchet MS"/>
                <a:cs typeface="Trebuchet MS"/>
              </a:rPr>
              <a:t>1:</a:t>
            </a:r>
            <a:endParaRPr sz="7650">
              <a:latin typeface="Trebuchet MS"/>
              <a:cs typeface="Trebuchet MS"/>
            </a:endParaRPr>
          </a:p>
          <a:p>
            <a:pPr marL="12700" marR="5080" indent="2680970">
              <a:lnSpc>
                <a:spcPct val="73500"/>
              </a:lnSpc>
              <a:spcBef>
                <a:spcPts val="1220"/>
              </a:spcBef>
            </a:pPr>
            <a:r>
              <a:rPr sz="7650" b="1" spc="170" dirty="0">
                <a:solidFill>
                  <a:srgbClr val="FFFFFF"/>
                </a:solidFill>
                <a:latin typeface="Trebuchet MS"/>
                <a:cs typeface="Trebuchet MS"/>
              </a:rPr>
              <a:t>FORMING </a:t>
            </a:r>
            <a:r>
              <a:rPr sz="7650" b="1" spc="-10" dirty="0">
                <a:solidFill>
                  <a:srgbClr val="FFFFFF"/>
                </a:solidFill>
                <a:latin typeface="Trebuchet MS"/>
                <a:cs typeface="Trebuchet MS"/>
              </a:rPr>
              <a:t>RELATIONSHIPS</a:t>
            </a:r>
            <a:endParaRPr sz="7650">
              <a:latin typeface="Trebuchet MS"/>
              <a:cs typeface="Trebuchet MS"/>
            </a:endParaRPr>
          </a:p>
        </p:txBody>
      </p:sp>
      <p:sp>
        <p:nvSpPr>
          <p:cNvPr id="3" name="object 3"/>
          <p:cNvSpPr txBox="1"/>
          <p:nvPr/>
        </p:nvSpPr>
        <p:spPr>
          <a:xfrm>
            <a:off x="9279052" y="8844419"/>
            <a:ext cx="9012555" cy="691215"/>
          </a:xfrm>
          <a:prstGeom prst="rect">
            <a:avLst/>
          </a:prstGeom>
        </p:spPr>
        <p:txBody>
          <a:bodyPr vert="horz" wrap="square" lIns="0" tIns="13970" rIns="0" bIns="0" rtlCol="0">
            <a:spAutoFit/>
          </a:bodyPr>
          <a:lstStyle/>
          <a:p>
            <a:pPr marL="12700">
              <a:lnSpc>
                <a:spcPct val="100000"/>
              </a:lnSpc>
              <a:spcBef>
                <a:spcPts val="110"/>
              </a:spcBef>
              <a:tabLst>
                <a:tab pos="572135" algn="l"/>
              </a:tabLst>
            </a:pPr>
            <a:r>
              <a:rPr sz="4400" b="1" u="sng" dirty="0">
                <a:solidFill>
                  <a:srgbClr val="FFFFFF"/>
                </a:solidFill>
                <a:uFill>
                  <a:solidFill>
                    <a:srgbClr val="FFF4DF"/>
                  </a:solidFill>
                </a:uFill>
                <a:latin typeface="Trebuchet MS"/>
                <a:cs typeface="Trebuchet MS"/>
              </a:rPr>
              <a:t>	</a:t>
            </a:r>
            <a:r>
              <a:rPr lang="en-GB" sz="4400" b="1" u="sng" spc="-150" dirty="0">
                <a:solidFill>
                  <a:srgbClr val="FFFFFF"/>
                </a:solidFill>
                <a:uFill>
                  <a:solidFill>
                    <a:srgbClr val="FFF4DF"/>
                  </a:solidFill>
                </a:uFill>
                <a:latin typeface="Trebuchet MS"/>
                <a:cs typeface="Trebuchet MS"/>
              </a:rPr>
              <a:t>WEEK 7</a:t>
            </a:r>
            <a:r>
              <a:rPr sz="4400" b="1" u="sng" spc="-195" dirty="0">
                <a:solidFill>
                  <a:srgbClr val="FFFFFF"/>
                </a:solidFill>
                <a:uFill>
                  <a:solidFill>
                    <a:srgbClr val="FFF4DF"/>
                  </a:solidFill>
                </a:uFill>
                <a:latin typeface="Trebuchet MS"/>
                <a:cs typeface="Trebuchet MS"/>
              </a:rPr>
              <a:t>:</a:t>
            </a:r>
            <a:r>
              <a:rPr sz="4400" b="1" u="sng" spc="-220" dirty="0">
                <a:solidFill>
                  <a:srgbClr val="FFFFFF"/>
                </a:solidFill>
                <a:uFill>
                  <a:solidFill>
                    <a:srgbClr val="FFF4DF"/>
                  </a:solidFill>
                </a:uFill>
                <a:latin typeface="Trebuchet MS"/>
                <a:cs typeface="Trebuchet MS"/>
              </a:rPr>
              <a:t> </a:t>
            </a:r>
            <a:r>
              <a:rPr sz="4400" b="1" u="sng" spc="-114" dirty="0">
                <a:solidFill>
                  <a:srgbClr val="FFFFFF"/>
                </a:solidFill>
                <a:uFill>
                  <a:solidFill>
                    <a:srgbClr val="FFF4DF"/>
                  </a:solidFill>
                </a:uFill>
                <a:latin typeface="Trebuchet MS"/>
                <a:cs typeface="Trebuchet MS"/>
              </a:rPr>
              <a:t>ADULT</a:t>
            </a:r>
            <a:r>
              <a:rPr sz="4400" b="1" u="sng" spc="-220" dirty="0">
                <a:solidFill>
                  <a:srgbClr val="FFFFFF"/>
                </a:solidFill>
                <a:uFill>
                  <a:solidFill>
                    <a:srgbClr val="FFF4DF"/>
                  </a:solidFill>
                </a:uFill>
                <a:latin typeface="Trebuchet MS"/>
                <a:cs typeface="Trebuchet MS"/>
              </a:rPr>
              <a:t> </a:t>
            </a:r>
            <a:r>
              <a:rPr sz="4400" b="1" u="sng" spc="-10" dirty="0">
                <a:solidFill>
                  <a:srgbClr val="FFFFFF"/>
                </a:solidFill>
                <a:uFill>
                  <a:solidFill>
                    <a:srgbClr val="FFF4DF"/>
                  </a:solidFill>
                </a:uFill>
                <a:latin typeface="Trebuchet MS"/>
                <a:cs typeface="Trebuchet MS"/>
              </a:rPr>
              <a:t>RELATIONSHIPS </a:t>
            </a:r>
            <a:endParaRPr sz="4400" dirty="0">
              <a:latin typeface="Trebuchet MS"/>
              <a:cs typeface="Trebuchet MS"/>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016000" y="968375"/>
            <a:ext cx="13848715" cy="1168400"/>
          </a:xfrm>
          <a:prstGeom prst="rect">
            <a:avLst/>
          </a:prstGeom>
        </p:spPr>
        <p:txBody>
          <a:bodyPr vert="horz" wrap="square" lIns="0" tIns="12700" rIns="0" bIns="0" rtlCol="0">
            <a:spAutoFit/>
          </a:bodyPr>
          <a:lstStyle/>
          <a:p>
            <a:pPr marL="12700">
              <a:lnSpc>
                <a:spcPct val="100000"/>
              </a:lnSpc>
              <a:spcBef>
                <a:spcPts val="100"/>
              </a:spcBef>
            </a:pPr>
            <a:r>
              <a:rPr spc="55" dirty="0">
                <a:solidFill>
                  <a:srgbClr val="E65385"/>
                </a:solidFill>
              </a:rPr>
              <a:t>TWO</a:t>
            </a:r>
            <a:r>
              <a:rPr spc="-425" dirty="0">
                <a:solidFill>
                  <a:srgbClr val="E65385"/>
                </a:solidFill>
              </a:rPr>
              <a:t> </a:t>
            </a:r>
            <a:r>
              <a:rPr spc="-10" dirty="0">
                <a:solidFill>
                  <a:srgbClr val="E65385"/>
                </a:solidFill>
              </a:rPr>
              <a:t>ROUTES</a:t>
            </a:r>
            <a:r>
              <a:rPr spc="-425" dirty="0">
                <a:solidFill>
                  <a:srgbClr val="E65385"/>
                </a:solidFill>
              </a:rPr>
              <a:t> </a:t>
            </a:r>
            <a:r>
              <a:rPr dirty="0"/>
              <a:t>TO</a:t>
            </a:r>
            <a:r>
              <a:rPr spc="-425" dirty="0"/>
              <a:t> </a:t>
            </a:r>
            <a:r>
              <a:rPr spc="170" dirty="0"/>
              <a:t>FORMALISING</a:t>
            </a:r>
          </a:p>
        </p:txBody>
      </p:sp>
      <p:pic>
        <p:nvPicPr>
          <p:cNvPr id="3" name="object 3"/>
          <p:cNvPicPr/>
          <p:nvPr/>
        </p:nvPicPr>
        <p:blipFill>
          <a:blip r:embed="rId2" cstate="print"/>
          <a:stretch>
            <a:fillRect/>
          </a:stretch>
        </p:blipFill>
        <p:spPr>
          <a:xfrm>
            <a:off x="1400174" y="2366010"/>
            <a:ext cx="133350" cy="133349"/>
          </a:xfrm>
          <a:prstGeom prst="rect">
            <a:avLst/>
          </a:prstGeom>
        </p:spPr>
      </p:pic>
      <p:pic>
        <p:nvPicPr>
          <p:cNvPr id="4" name="object 4"/>
          <p:cNvPicPr/>
          <p:nvPr/>
        </p:nvPicPr>
        <p:blipFill>
          <a:blip r:embed="rId2" cstate="print"/>
          <a:stretch>
            <a:fillRect/>
          </a:stretch>
        </p:blipFill>
        <p:spPr>
          <a:xfrm>
            <a:off x="1400174" y="3032760"/>
            <a:ext cx="133350" cy="133349"/>
          </a:xfrm>
          <a:prstGeom prst="rect">
            <a:avLst/>
          </a:prstGeom>
        </p:spPr>
      </p:pic>
      <p:pic>
        <p:nvPicPr>
          <p:cNvPr id="5" name="object 5"/>
          <p:cNvPicPr/>
          <p:nvPr/>
        </p:nvPicPr>
        <p:blipFill>
          <a:blip r:embed="rId2" cstate="print"/>
          <a:stretch>
            <a:fillRect/>
          </a:stretch>
        </p:blipFill>
        <p:spPr>
          <a:xfrm>
            <a:off x="1400174" y="3699510"/>
            <a:ext cx="133350" cy="133349"/>
          </a:xfrm>
          <a:prstGeom prst="rect">
            <a:avLst/>
          </a:prstGeom>
        </p:spPr>
      </p:pic>
      <p:pic>
        <p:nvPicPr>
          <p:cNvPr id="6" name="object 6"/>
          <p:cNvPicPr/>
          <p:nvPr/>
        </p:nvPicPr>
        <p:blipFill>
          <a:blip r:embed="rId3" cstate="print"/>
          <a:stretch>
            <a:fillRect/>
          </a:stretch>
        </p:blipFill>
        <p:spPr>
          <a:xfrm>
            <a:off x="1400174" y="5033010"/>
            <a:ext cx="133350" cy="133349"/>
          </a:xfrm>
          <a:prstGeom prst="rect">
            <a:avLst/>
          </a:prstGeom>
        </p:spPr>
      </p:pic>
      <p:pic>
        <p:nvPicPr>
          <p:cNvPr id="7" name="object 7"/>
          <p:cNvPicPr/>
          <p:nvPr/>
        </p:nvPicPr>
        <p:blipFill>
          <a:blip r:embed="rId3" cstate="print"/>
          <a:stretch>
            <a:fillRect/>
          </a:stretch>
        </p:blipFill>
        <p:spPr>
          <a:xfrm>
            <a:off x="1400174" y="6366509"/>
            <a:ext cx="133350" cy="133349"/>
          </a:xfrm>
          <a:prstGeom prst="rect">
            <a:avLst/>
          </a:prstGeom>
        </p:spPr>
      </p:pic>
      <p:pic>
        <p:nvPicPr>
          <p:cNvPr id="8" name="object 8"/>
          <p:cNvPicPr/>
          <p:nvPr/>
        </p:nvPicPr>
        <p:blipFill>
          <a:blip r:embed="rId4" cstate="print"/>
          <a:stretch>
            <a:fillRect/>
          </a:stretch>
        </p:blipFill>
        <p:spPr>
          <a:xfrm>
            <a:off x="1400174" y="7033259"/>
            <a:ext cx="133350" cy="133349"/>
          </a:xfrm>
          <a:prstGeom prst="rect">
            <a:avLst/>
          </a:prstGeom>
        </p:spPr>
      </p:pic>
      <p:pic>
        <p:nvPicPr>
          <p:cNvPr id="9" name="object 9"/>
          <p:cNvPicPr/>
          <p:nvPr/>
        </p:nvPicPr>
        <p:blipFill>
          <a:blip r:embed="rId5" cstate="print"/>
          <a:stretch>
            <a:fillRect/>
          </a:stretch>
        </p:blipFill>
        <p:spPr>
          <a:xfrm>
            <a:off x="2081212" y="7695247"/>
            <a:ext cx="142875" cy="142874"/>
          </a:xfrm>
          <a:prstGeom prst="rect">
            <a:avLst/>
          </a:prstGeom>
        </p:spPr>
      </p:pic>
      <p:pic>
        <p:nvPicPr>
          <p:cNvPr id="10" name="object 10"/>
          <p:cNvPicPr/>
          <p:nvPr/>
        </p:nvPicPr>
        <p:blipFill>
          <a:blip r:embed="rId6" cstate="print"/>
          <a:stretch>
            <a:fillRect/>
          </a:stretch>
        </p:blipFill>
        <p:spPr>
          <a:xfrm>
            <a:off x="2081212" y="8361997"/>
            <a:ext cx="142875" cy="142874"/>
          </a:xfrm>
          <a:prstGeom prst="rect">
            <a:avLst/>
          </a:prstGeom>
        </p:spPr>
      </p:pic>
      <p:sp>
        <p:nvSpPr>
          <p:cNvPr id="11" name="object 11"/>
          <p:cNvSpPr txBox="1"/>
          <p:nvPr/>
        </p:nvSpPr>
        <p:spPr>
          <a:xfrm>
            <a:off x="1706860" y="1958327"/>
            <a:ext cx="15427960" cy="7359650"/>
          </a:xfrm>
          <a:prstGeom prst="rect">
            <a:avLst/>
          </a:prstGeom>
        </p:spPr>
        <p:txBody>
          <a:bodyPr vert="horz" wrap="square" lIns="0" tIns="12700" rIns="0" bIns="0" rtlCol="0">
            <a:spAutoFit/>
          </a:bodyPr>
          <a:lstStyle/>
          <a:p>
            <a:pPr marL="12700" marR="1045844">
              <a:lnSpc>
                <a:spcPct val="136700"/>
              </a:lnSpc>
              <a:spcBef>
                <a:spcPts val="100"/>
              </a:spcBef>
            </a:pPr>
            <a:r>
              <a:rPr sz="3200" spc="-95" dirty="0">
                <a:solidFill>
                  <a:srgbClr val="292959"/>
                </a:solidFill>
                <a:latin typeface="Trebuchet MS"/>
                <a:cs typeface="Trebuchet MS"/>
              </a:rPr>
              <a:t>Though</a:t>
            </a:r>
            <a:r>
              <a:rPr sz="3200" spc="-150" dirty="0">
                <a:solidFill>
                  <a:srgbClr val="292959"/>
                </a:solidFill>
                <a:latin typeface="Trebuchet MS"/>
                <a:cs typeface="Trebuchet MS"/>
              </a:rPr>
              <a:t> </a:t>
            </a:r>
            <a:r>
              <a:rPr sz="3200" spc="-55" dirty="0">
                <a:solidFill>
                  <a:srgbClr val="292959"/>
                </a:solidFill>
                <a:latin typeface="Trebuchet MS"/>
                <a:cs typeface="Trebuchet MS"/>
              </a:rPr>
              <a:t>marriage</a:t>
            </a:r>
            <a:r>
              <a:rPr sz="3200" spc="-185" dirty="0">
                <a:solidFill>
                  <a:srgbClr val="292959"/>
                </a:solidFill>
                <a:latin typeface="Trebuchet MS"/>
                <a:cs typeface="Trebuchet MS"/>
              </a:rPr>
              <a:t> </a:t>
            </a:r>
            <a:r>
              <a:rPr sz="3200" spc="-75" dirty="0">
                <a:solidFill>
                  <a:srgbClr val="292959"/>
                </a:solidFill>
                <a:latin typeface="Trebuchet MS"/>
                <a:cs typeface="Trebuchet MS"/>
              </a:rPr>
              <a:t>rates</a:t>
            </a:r>
            <a:r>
              <a:rPr sz="3200" spc="-160" dirty="0">
                <a:solidFill>
                  <a:srgbClr val="292959"/>
                </a:solidFill>
                <a:latin typeface="Trebuchet MS"/>
                <a:cs typeface="Trebuchet MS"/>
              </a:rPr>
              <a:t> </a:t>
            </a:r>
            <a:r>
              <a:rPr sz="3200" spc="-10" dirty="0">
                <a:solidFill>
                  <a:srgbClr val="292959"/>
                </a:solidFill>
                <a:latin typeface="Trebuchet MS"/>
                <a:cs typeface="Trebuchet MS"/>
              </a:rPr>
              <a:t>are</a:t>
            </a:r>
            <a:r>
              <a:rPr sz="3200" spc="-135" dirty="0">
                <a:solidFill>
                  <a:srgbClr val="292959"/>
                </a:solidFill>
                <a:latin typeface="Trebuchet MS"/>
                <a:cs typeface="Trebuchet MS"/>
              </a:rPr>
              <a:t> </a:t>
            </a:r>
            <a:r>
              <a:rPr sz="3200" spc="-95" dirty="0">
                <a:solidFill>
                  <a:srgbClr val="292959"/>
                </a:solidFill>
                <a:latin typeface="Trebuchet MS"/>
                <a:cs typeface="Trebuchet MS"/>
              </a:rPr>
              <a:t>declining:</a:t>
            </a:r>
            <a:r>
              <a:rPr sz="3200" spc="-135" dirty="0">
                <a:solidFill>
                  <a:srgbClr val="292959"/>
                </a:solidFill>
                <a:latin typeface="Trebuchet MS"/>
                <a:cs typeface="Trebuchet MS"/>
              </a:rPr>
              <a:t> </a:t>
            </a:r>
            <a:r>
              <a:rPr sz="3200" spc="-155" dirty="0">
                <a:solidFill>
                  <a:srgbClr val="292959"/>
                </a:solidFill>
                <a:latin typeface="Trebuchet MS"/>
                <a:cs typeface="Trebuchet MS"/>
              </a:rPr>
              <a:t>in</a:t>
            </a:r>
            <a:r>
              <a:rPr sz="3200" spc="-105" dirty="0">
                <a:solidFill>
                  <a:srgbClr val="292959"/>
                </a:solidFill>
                <a:latin typeface="Trebuchet MS"/>
                <a:cs typeface="Trebuchet MS"/>
              </a:rPr>
              <a:t> </a:t>
            </a:r>
            <a:r>
              <a:rPr sz="3200" spc="-175" dirty="0">
                <a:solidFill>
                  <a:srgbClr val="292959"/>
                </a:solidFill>
                <a:latin typeface="Trebuchet MS"/>
                <a:cs typeface="Trebuchet MS"/>
              </a:rPr>
              <a:t>2018,</a:t>
            </a:r>
            <a:r>
              <a:rPr sz="3200" spc="-105" dirty="0">
                <a:solidFill>
                  <a:srgbClr val="292959"/>
                </a:solidFill>
                <a:latin typeface="Trebuchet MS"/>
                <a:cs typeface="Trebuchet MS"/>
              </a:rPr>
              <a:t> </a:t>
            </a:r>
            <a:r>
              <a:rPr sz="3200" spc="-210" dirty="0">
                <a:solidFill>
                  <a:srgbClr val="292959"/>
                </a:solidFill>
                <a:latin typeface="Trebuchet MS"/>
                <a:cs typeface="Trebuchet MS"/>
              </a:rPr>
              <a:t>just</a:t>
            </a:r>
            <a:r>
              <a:rPr sz="3200" spc="-105" dirty="0">
                <a:solidFill>
                  <a:srgbClr val="292959"/>
                </a:solidFill>
                <a:latin typeface="Trebuchet MS"/>
                <a:cs typeface="Trebuchet MS"/>
              </a:rPr>
              <a:t> </a:t>
            </a:r>
            <a:r>
              <a:rPr sz="3200" spc="-95" dirty="0">
                <a:solidFill>
                  <a:srgbClr val="292959"/>
                </a:solidFill>
                <a:latin typeface="Trebuchet MS"/>
                <a:cs typeface="Trebuchet MS"/>
              </a:rPr>
              <a:t>under</a:t>
            </a:r>
            <a:r>
              <a:rPr sz="3200" spc="-135" dirty="0">
                <a:solidFill>
                  <a:srgbClr val="292959"/>
                </a:solidFill>
                <a:latin typeface="Trebuchet MS"/>
                <a:cs typeface="Trebuchet MS"/>
              </a:rPr>
              <a:t> </a:t>
            </a:r>
            <a:r>
              <a:rPr sz="3200" dirty="0">
                <a:solidFill>
                  <a:srgbClr val="292959"/>
                </a:solidFill>
                <a:latin typeface="Trebuchet MS"/>
                <a:cs typeface="Trebuchet MS"/>
              </a:rPr>
              <a:t>470k</a:t>
            </a:r>
            <a:r>
              <a:rPr sz="3200" spc="-135" dirty="0">
                <a:solidFill>
                  <a:srgbClr val="292959"/>
                </a:solidFill>
                <a:latin typeface="Trebuchet MS"/>
                <a:cs typeface="Trebuchet MS"/>
              </a:rPr>
              <a:t> </a:t>
            </a:r>
            <a:r>
              <a:rPr sz="3200" spc="-20" dirty="0">
                <a:solidFill>
                  <a:srgbClr val="292959"/>
                </a:solidFill>
                <a:latin typeface="Trebuchet MS"/>
                <a:cs typeface="Trebuchet MS"/>
              </a:rPr>
              <a:t>people</a:t>
            </a:r>
            <a:r>
              <a:rPr sz="3200" spc="-135" dirty="0">
                <a:solidFill>
                  <a:srgbClr val="292959"/>
                </a:solidFill>
                <a:latin typeface="Trebuchet MS"/>
                <a:cs typeface="Trebuchet MS"/>
              </a:rPr>
              <a:t> </a:t>
            </a:r>
            <a:r>
              <a:rPr sz="3200" spc="-85" dirty="0">
                <a:solidFill>
                  <a:srgbClr val="292959"/>
                </a:solidFill>
                <a:latin typeface="Trebuchet MS"/>
                <a:cs typeface="Trebuchet MS"/>
              </a:rPr>
              <a:t>were</a:t>
            </a:r>
            <a:r>
              <a:rPr sz="3200" spc="-135" dirty="0">
                <a:solidFill>
                  <a:srgbClr val="292959"/>
                </a:solidFill>
                <a:latin typeface="Trebuchet MS"/>
                <a:cs typeface="Trebuchet MS"/>
              </a:rPr>
              <a:t> </a:t>
            </a:r>
            <a:r>
              <a:rPr sz="3200" spc="-20" dirty="0">
                <a:solidFill>
                  <a:srgbClr val="292959"/>
                </a:solidFill>
                <a:latin typeface="Trebuchet MS"/>
                <a:cs typeface="Trebuchet MS"/>
              </a:rPr>
              <a:t>married </a:t>
            </a:r>
            <a:r>
              <a:rPr sz="3200" spc="60" dirty="0">
                <a:solidFill>
                  <a:srgbClr val="292959"/>
                </a:solidFill>
                <a:latin typeface="Trebuchet MS"/>
                <a:cs typeface="Trebuchet MS"/>
              </a:rPr>
              <a:t>50.5%</a:t>
            </a:r>
            <a:r>
              <a:rPr sz="3200" spc="-245" dirty="0">
                <a:solidFill>
                  <a:srgbClr val="292959"/>
                </a:solidFill>
                <a:latin typeface="Trebuchet MS"/>
                <a:cs typeface="Trebuchet MS"/>
              </a:rPr>
              <a:t> </a:t>
            </a:r>
            <a:r>
              <a:rPr sz="3200" dirty="0">
                <a:solidFill>
                  <a:srgbClr val="292959"/>
                </a:solidFill>
                <a:latin typeface="Trebuchet MS"/>
                <a:cs typeface="Trebuchet MS"/>
              </a:rPr>
              <a:t>of</a:t>
            </a:r>
            <a:r>
              <a:rPr sz="3200" spc="-135" dirty="0">
                <a:solidFill>
                  <a:srgbClr val="292959"/>
                </a:solidFill>
                <a:latin typeface="Trebuchet MS"/>
                <a:cs typeface="Trebuchet MS"/>
              </a:rPr>
              <a:t> </a:t>
            </a:r>
            <a:r>
              <a:rPr sz="3200" spc="-60" dirty="0">
                <a:solidFill>
                  <a:srgbClr val="292959"/>
                </a:solidFill>
                <a:latin typeface="Trebuchet MS"/>
                <a:cs typeface="Trebuchet MS"/>
              </a:rPr>
              <a:t>population</a:t>
            </a:r>
            <a:r>
              <a:rPr sz="3200" spc="-130" dirty="0">
                <a:solidFill>
                  <a:srgbClr val="292959"/>
                </a:solidFill>
                <a:latin typeface="Trebuchet MS"/>
                <a:cs typeface="Trebuchet MS"/>
              </a:rPr>
              <a:t> </a:t>
            </a:r>
            <a:r>
              <a:rPr sz="3200" spc="-110" dirty="0">
                <a:solidFill>
                  <a:srgbClr val="292959"/>
                </a:solidFill>
                <a:latin typeface="Trebuchet MS"/>
                <a:cs typeface="Trebuchet MS"/>
              </a:rPr>
              <a:t>over</a:t>
            </a:r>
            <a:r>
              <a:rPr sz="3200" spc="-135" dirty="0">
                <a:solidFill>
                  <a:srgbClr val="292959"/>
                </a:solidFill>
                <a:latin typeface="Trebuchet MS"/>
                <a:cs typeface="Trebuchet MS"/>
              </a:rPr>
              <a:t> </a:t>
            </a:r>
            <a:r>
              <a:rPr sz="3200" spc="-415" dirty="0">
                <a:solidFill>
                  <a:srgbClr val="292959"/>
                </a:solidFill>
                <a:latin typeface="Trebuchet MS"/>
                <a:cs typeface="Trebuchet MS"/>
              </a:rPr>
              <a:t>16</a:t>
            </a:r>
            <a:r>
              <a:rPr sz="3200" spc="-105" dirty="0">
                <a:solidFill>
                  <a:srgbClr val="292959"/>
                </a:solidFill>
                <a:latin typeface="Trebuchet MS"/>
                <a:cs typeface="Trebuchet MS"/>
              </a:rPr>
              <a:t> </a:t>
            </a:r>
            <a:r>
              <a:rPr sz="3200" spc="-75" dirty="0">
                <a:solidFill>
                  <a:srgbClr val="292959"/>
                </a:solidFill>
                <a:latin typeface="Trebuchet MS"/>
                <a:cs typeface="Trebuchet MS"/>
              </a:rPr>
              <a:t>years</a:t>
            </a:r>
            <a:r>
              <a:rPr sz="3200" spc="-130" dirty="0">
                <a:solidFill>
                  <a:srgbClr val="292959"/>
                </a:solidFill>
                <a:latin typeface="Trebuchet MS"/>
                <a:cs typeface="Trebuchet MS"/>
              </a:rPr>
              <a:t> </a:t>
            </a:r>
            <a:r>
              <a:rPr sz="3200" spc="-35" dirty="0">
                <a:solidFill>
                  <a:srgbClr val="292959"/>
                </a:solidFill>
                <a:latin typeface="Trebuchet MS"/>
                <a:cs typeface="Trebuchet MS"/>
              </a:rPr>
              <a:t>old</a:t>
            </a:r>
            <a:r>
              <a:rPr sz="3200" spc="-130" dirty="0">
                <a:solidFill>
                  <a:srgbClr val="292959"/>
                </a:solidFill>
                <a:latin typeface="Trebuchet MS"/>
                <a:cs typeface="Trebuchet MS"/>
              </a:rPr>
              <a:t> </a:t>
            </a:r>
            <a:r>
              <a:rPr sz="3200" spc="-120" dirty="0">
                <a:solidFill>
                  <a:srgbClr val="292959"/>
                </a:solidFill>
                <a:latin typeface="Trebuchet MS"/>
                <a:cs typeface="Trebuchet MS"/>
              </a:rPr>
              <a:t>married </a:t>
            </a:r>
            <a:r>
              <a:rPr sz="3200" spc="-155" dirty="0">
                <a:solidFill>
                  <a:srgbClr val="292959"/>
                </a:solidFill>
                <a:latin typeface="Trebuchet MS"/>
                <a:cs typeface="Trebuchet MS"/>
              </a:rPr>
              <a:t>in</a:t>
            </a:r>
            <a:r>
              <a:rPr sz="3200" spc="-105" dirty="0">
                <a:solidFill>
                  <a:srgbClr val="292959"/>
                </a:solidFill>
                <a:latin typeface="Trebuchet MS"/>
                <a:cs typeface="Trebuchet MS"/>
              </a:rPr>
              <a:t> </a:t>
            </a:r>
            <a:r>
              <a:rPr sz="3200" spc="-90" dirty="0">
                <a:solidFill>
                  <a:srgbClr val="292959"/>
                </a:solidFill>
                <a:latin typeface="Trebuchet MS"/>
                <a:cs typeface="Trebuchet MS"/>
              </a:rPr>
              <a:t>2018</a:t>
            </a:r>
            <a:r>
              <a:rPr sz="3200" spc="-135" dirty="0">
                <a:solidFill>
                  <a:srgbClr val="292959"/>
                </a:solidFill>
                <a:latin typeface="Trebuchet MS"/>
                <a:cs typeface="Trebuchet MS"/>
              </a:rPr>
              <a:t> </a:t>
            </a:r>
            <a:r>
              <a:rPr sz="3200" spc="-10" dirty="0">
                <a:solidFill>
                  <a:srgbClr val="292959"/>
                </a:solidFill>
                <a:latin typeface="Trebuchet MS"/>
                <a:cs typeface="Trebuchet MS"/>
              </a:rPr>
              <a:t>(ONS,</a:t>
            </a:r>
            <a:r>
              <a:rPr sz="3200" spc="-130" dirty="0">
                <a:solidFill>
                  <a:srgbClr val="292959"/>
                </a:solidFill>
                <a:latin typeface="Trebuchet MS"/>
                <a:cs typeface="Trebuchet MS"/>
              </a:rPr>
              <a:t> 2019)</a:t>
            </a:r>
            <a:r>
              <a:rPr sz="3200" spc="-110" dirty="0">
                <a:solidFill>
                  <a:srgbClr val="292959"/>
                </a:solidFill>
                <a:latin typeface="Trebuchet MS"/>
                <a:cs typeface="Trebuchet MS"/>
              </a:rPr>
              <a:t> </a:t>
            </a:r>
            <a:r>
              <a:rPr sz="3200" spc="125" dirty="0">
                <a:solidFill>
                  <a:srgbClr val="292959"/>
                </a:solidFill>
                <a:latin typeface="Trebuchet MS"/>
                <a:cs typeface="Trebuchet MS"/>
              </a:rPr>
              <a:t>-</a:t>
            </a:r>
            <a:r>
              <a:rPr sz="3200" spc="-135" dirty="0">
                <a:solidFill>
                  <a:srgbClr val="292959"/>
                </a:solidFill>
                <a:latin typeface="Trebuchet MS"/>
                <a:cs typeface="Trebuchet MS"/>
              </a:rPr>
              <a:t> </a:t>
            </a:r>
            <a:r>
              <a:rPr sz="3200" spc="-415" dirty="0">
                <a:solidFill>
                  <a:srgbClr val="292959"/>
                </a:solidFill>
                <a:latin typeface="Trebuchet MS"/>
                <a:cs typeface="Trebuchet MS"/>
              </a:rPr>
              <a:t>16</a:t>
            </a:r>
            <a:r>
              <a:rPr sz="3200" spc="-105" dirty="0">
                <a:solidFill>
                  <a:srgbClr val="292959"/>
                </a:solidFill>
                <a:latin typeface="Trebuchet MS"/>
                <a:cs typeface="Trebuchet MS"/>
              </a:rPr>
              <a:t> </a:t>
            </a:r>
            <a:r>
              <a:rPr sz="3200" spc="-10" dirty="0">
                <a:solidFill>
                  <a:srgbClr val="292959"/>
                </a:solidFill>
                <a:latin typeface="Trebuchet MS"/>
                <a:cs typeface="Trebuchet MS"/>
              </a:rPr>
              <a:t>million</a:t>
            </a:r>
            <a:endParaRPr sz="3200">
              <a:latin typeface="Trebuchet MS"/>
              <a:cs typeface="Trebuchet MS"/>
            </a:endParaRPr>
          </a:p>
          <a:p>
            <a:pPr marL="12700" marR="5080">
              <a:lnSpc>
                <a:spcPct val="136700"/>
              </a:lnSpc>
            </a:pPr>
            <a:r>
              <a:rPr sz="3200" spc="-165" dirty="0">
                <a:solidFill>
                  <a:srgbClr val="292959"/>
                </a:solidFill>
                <a:latin typeface="Trebuchet MS"/>
                <a:cs typeface="Trebuchet MS"/>
              </a:rPr>
              <a:t>By</a:t>
            </a:r>
            <a:r>
              <a:rPr sz="3200" spc="-105" dirty="0">
                <a:solidFill>
                  <a:srgbClr val="292959"/>
                </a:solidFill>
                <a:latin typeface="Trebuchet MS"/>
                <a:cs typeface="Trebuchet MS"/>
              </a:rPr>
              <a:t> 2021,</a:t>
            </a:r>
            <a:r>
              <a:rPr sz="3200" spc="-140" dirty="0">
                <a:solidFill>
                  <a:srgbClr val="292959"/>
                </a:solidFill>
                <a:latin typeface="Trebuchet MS"/>
                <a:cs typeface="Trebuchet MS"/>
              </a:rPr>
              <a:t> </a:t>
            </a:r>
            <a:r>
              <a:rPr sz="3200" spc="-85" dirty="0">
                <a:solidFill>
                  <a:srgbClr val="292959"/>
                </a:solidFill>
                <a:latin typeface="Trebuchet MS"/>
                <a:cs typeface="Trebuchet MS"/>
              </a:rPr>
              <a:t>estimated</a:t>
            </a:r>
            <a:r>
              <a:rPr sz="3200" spc="-114" dirty="0">
                <a:solidFill>
                  <a:srgbClr val="292959"/>
                </a:solidFill>
                <a:latin typeface="Trebuchet MS"/>
                <a:cs typeface="Trebuchet MS"/>
              </a:rPr>
              <a:t> </a:t>
            </a:r>
            <a:r>
              <a:rPr sz="3200" spc="-405" dirty="0">
                <a:solidFill>
                  <a:srgbClr val="292959"/>
                </a:solidFill>
                <a:latin typeface="Trebuchet MS"/>
                <a:cs typeface="Trebuchet MS"/>
              </a:rPr>
              <a:t>11.2</a:t>
            </a:r>
            <a:r>
              <a:rPr sz="3200" spc="-105" dirty="0">
                <a:solidFill>
                  <a:srgbClr val="292959"/>
                </a:solidFill>
                <a:latin typeface="Trebuchet MS"/>
                <a:cs typeface="Trebuchet MS"/>
              </a:rPr>
              <a:t> </a:t>
            </a:r>
            <a:r>
              <a:rPr sz="3200" spc="-180" dirty="0">
                <a:solidFill>
                  <a:srgbClr val="292959"/>
                </a:solidFill>
                <a:latin typeface="Trebuchet MS"/>
                <a:cs typeface="Trebuchet MS"/>
              </a:rPr>
              <a:t>million</a:t>
            </a:r>
            <a:r>
              <a:rPr sz="3200" spc="-105" dirty="0">
                <a:solidFill>
                  <a:srgbClr val="292959"/>
                </a:solidFill>
                <a:latin typeface="Trebuchet MS"/>
                <a:cs typeface="Trebuchet MS"/>
              </a:rPr>
              <a:t> </a:t>
            </a:r>
            <a:r>
              <a:rPr sz="3200" spc="-120" dirty="0">
                <a:solidFill>
                  <a:srgbClr val="292959"/>
                </a:solidFill>
                <a:latin typeface="Trebuchet MS"/>
                <a:cs typeface="Trebuchet MS"/>
              </a:rPr>
              <a:t>married</a:t>
            </a:r>
            <a:r>
              <a:rPr sz="3200" spc="-114" dirty="0">
                <a:solidFill>
                  <a:srgbClr val="292959"/>
                </a:solidFill>
                <a:latin typeface="Trebuchet MS"/>
                <a:cs typeface="Trebuchet MS"/>
              </a:rPr>
              <a:t> </a:t>
            </a:r>
            <a:r>
              <a:rPr sz="3200" spc="-90" dirty="0">
                <a:solidFill>
                  <a:srgbClr val="292959"/>
                </a:solidFill>
                <a:latin typeface="Trebuchet MS"/>
                <a:cs typeface="Trebuchet MS"/>
              </a:rPr>
              <a:t>couples,</a:t>
            </a:r>
            <a:r>
              <a:rPr sz="3200" spc="-110" dirty="0">
                <a:solidFill>
                  <a:srgbClr val="292959"/>
                </a:solidFill>
                <a:latin typeface="Trebuchet MS"/>
                <a:cs typeface="Trebuchet MS"/>
              </a:rPr>
              <a:t> </a:t>
            </a:r>
            <a:r>
              <a:rPr sz="3200" dirty="0">
                <a:solidFill>
                  <a:srgbClr val="292959"/>
                </a:solidFill>
                <a:latin typeface="Trebuchet MS"/>
                <a:cs typeface="Trebuchet MS"/>
              </a:rPr>
              <a:t>and</a:t>
            </a:r>
            <a:r>
              <a:rPr sz="3200" spc="-110" dirty="0">
                <a:solidFill>
                  <a:srgbClr val="292959"/>
                </a:solidFill>
                <a:latin typeface="Trebuchet MS"/>
                <a:cs typeface="Trebuchet MS"/>
              </a:rPr>
              <a:t> </a:t>
            </a:r>
            <a:r>
              <a:rPr sz="3200" spc="-120" dirty="0">
                <a:solidFill>
                  <a:srgbClr val="292959"/>
                </a:solidFill>
                <a:latin typeface="Trebuchet MS"/>
                <a:cs typeface="Trebuchet MS"/>
              </a:rPr>
              <a:t>3.3</a:t>
            </a:r>
            <a:r>
              <a:rPr sz="3200" spc="-114" dirty="0">
                <a:solidFill>
                  <a:srgbClr val="292959"/>
                </a:solidFill>
                <a:latin typeface="Trebuchet MS"/>
                <a:cs typeface="Trebuchet MS"/>
              </a:rPr>
              <a:t> </a:t>
            </a:r>
            <a:r>
              <a:rPr sz="3200" spc="-180" dirty="0">
                <a:solidFill>
                  <a:srgbClr val="292959"/>
                </a:solidFill>
                <a:latin typeface="Trebuchet MS"/>
                <a:cs typeface="Trebuchet MS"/>
              </a:rPr>
              <a:t>million</a:t>
            </a:r>
            <a:r>
              <a:rPr sz="3200" spc="-105" dirty="0">
                <a:solidFill>
                  <a:srgbClr val="292959"/>
                </a:solidFill>
                <a:latin typeface="Trebuchet MS"/>
                <a:cs typeface="Trebuchet MS"/>
              </a:rPr>
              <a:t> </a:t>
            </a:r>
            <a:r>
              <a:rPr sz="3200" spc="-30" dirty="0">
                <a:solidFill>
                  <a:srgbClr val="292959"/>
                </a:solidFill>
                <a:latin typeface="Trebuchet MS"/>
                <a:cs typeface="Trebuchet MS"/>
              </a:rPr>
              <a:t>cohabiting</a:t>
            </a:r>
            <a:r>
              <a:rPr sz="3200" spc="-110" dirty="0">
                <a:solidFill>
                  <a:srgbClr val="292959"/>
                </a:solidFill>
                <a:latin typeface="Trebuchet MS"/>
                <a:cs typeface="Trebuchet MS"/>
              </a:rPr>
              <a:t> </a:t>
            </a:r>
            <a:r>
              <a:rPr sz="3200" spc="-30" dirty="0">
                <a:solidFill>
                  <a:srgbClr val="292959"/>
                </a:solidFill>
                <a:latin typeface="Trebuchet MS"/>
                <a:cs typeface="Trebuchet MS"/>
              </a:rPr>
              <a:t>couples</a:t>
            </a:r>
            <a:r>
              <a:rPr sz="3200" spc="-114" dirty="0">
                <a:solidFill>
                  <a:srgbClr val="292959"/>
                </a:solidFill>
                <a:latin typeface="Trebuchet MS"/>
                <a:cs typeface="Trebuchet MS"/>
              </a:rPr>
              <a:t> </a:t>
            </a:r>
            <a:r>
              <a:rPr sz="3200" spc="-20" dirty="0">
                <a:solidFill>
                  <a:srgbClr val="292959"/>
                </a:solidFill>
                <a:latin typeface="Trebuchet MS"/>
                <a:cs typeface="Trebuchet MS"/>
              </a:rPr>
              <a:t>(ONS, </a:t>
            </a:r>
            <a:r>
              <a:rPr sz="3200" spc="135" dirty="0">
                <a:solidFill>
                  <a:srgbClr val="292959"/>
                </a:solidFill>
                <a:latin typeface="Trebuchet MS"/>
                <a:cs typeface="Trebuchet MS"/>
              </a:rPr>
              <a:t>2022)</a:t>
            </a:r>
            <a:endParaRPr sz="3200">
              <a:latin typeface="Trebuchet MS"/>
              <a:cs typeface="Trebuchet MS"/>
            </a:endParaRPr>
          </a:p>
          <a:p>
            <a:pPr marL="12700" marR="711835">
              <a:lnSpc>
                <a:spcPct val="136700"/>
              </a:lnSpc>
            </a:pPr>
            <a:r>
              <a:rPr sz="3200" spc="-40" dirty="0">
                <a:solidFill>
                  <a:srgbClr val="292959"/>
                </a:solidFill>
                <a:latin typeface="Trebuchet MS"/>
                <a:cs typeface="Trebuchet MS"/>
              </a:rPr>
              <a:t>Despite</a:t>
            </a:r>
            <a:r>
              <a:rPr sz="3200" spc="-204" dirty="0">
                <a:solidFill>
                  <a:srgbClr val="292959"/>
                </a:solidFill>
                <a:latin typeface="Trebuchet MS"/>
                <a:cs typeface="Trebuchet MS"/>
              </a:rPr>
              <a:t> </a:t>
            </a:r>
            <a:r>
              <a:rPr sz="3200" spc="-50" dirty="0">
                <a:solidFill>
                  <a:srgbClr val="292959"/>
                </a:solidFill>
                <a:latin typeface="Trebuchet MS"/>
                <a:cs typeface="Trebuchet MS"/>
              </a:rPr>
              <a:t>cohabitation</a:t>
            </a:r>
            <a:r>
              <a:rPr sz="3200" spc="-150" dirty="0">
                <a:solidFill>
                  <a:srgbClr val="292959"/>
                </a:solidFill>
                <a:latin typeface="Trebuchet MS"/>
                <a:cs typeface="Trebuchet MS"/>
              </a:rPr>
              <a:t> </a:t>
            </a:r>
            <a:r>
              <a:rPr sz="3200" spc="-140" dirty="0">
                <a:solidFill>
                  <a:srgbClr val="292959"/>
                </a:solidFill>
                <a:latin typeface="Trebuchet MS"/>
                <a:cs typeface="Trebuchet MS"/>
              </a:rPr>
              <a:t>(living</a:t>
            </a:r>
            <a:r>
              <a:rPr sz="3200" spc="-105" dirty="0">
                <a:solidFill>
                  <a:srgbClr val="292959"/>
                </a:solidFill>
                <a:latin typeface="Trebuchet MS"/>
                <a:cs typeface="Trebuchet MS"/>
              </a:rPr>
              <a:t> </a:t>
            </a:r>
            <a:r>
              <a:rPr sz="3200" spc="-100" dirty="0">
                <a:solidFill>
                  <a:srgbClr val="292959"/>
                </a:solidFill>
                <a:latin typeface="Trebuchet MS"/>
                <a:cs typeface="Trebuchet MS"/>
              </a:rPr>
              <a:t>together)</a:t>
            </a:r>
            <a:r>
              <a:rPr sz="3200" spc="-140" dirty="0">
                <a:solidFill>
                  <a:srgbClr val="292959"/>
                </a:solidFill>
                <a:latin typeface="Trebuchet MS"/>
                <a:cs typeface="Trebuchet MS"/>
              </a:rPr>
              <a:t> </a:t>
            </a:r>
            <a:r>
              <a:rPr sz="3200" dirty="0">
                <a:solidFill>
                  <a:srgbClr val="292959"/>
                </a:solidFill>
                <a:latin typeface="Trebuchet MS"/>
                <a:cs typeface="Trebuchet MS"/>
              </a:rPr>
              <a:t>being</a:t>
            </a:r>
            <a:r>
              <a:rPr sz="3200" spc="-140" dirty="0">
                <a:solidFill>
                  <a:srgbClr val="292959"/>
                </a:solidFill>
                <a:latin typeface="Trebuchet MS"/>
                <a:cs typeface="Trebuchet MS"/>
              </a:rPr>
              <a:t> </a:t>
            </a:r>
            <a:r>
              <a:rPr sz="3200" spc="-75" dirty="0">
                <a:solidFill>
                  <a:srgbClr val="292959"/>
                </a:solidFill>
                <a:latin typeface="Trebuchet MS"/>
                <a:cs typeface="Trebuchet MS"/>
              </a:rPr>
              <a:t>fastest</a:t>
            </a:r>
            <a:r>
              <a:rPr sz="3200" spc="-140" dirty="0">
                <a:solidFill>
                  <a:srgbClr val="292959"/>
                </a:solidFill>
                <a:latin typeface="Trebuchet MS"/>
                <a:cs typeface="Trebuchet MS"/>
              </a:rPr>
              <a:t> </a:t>
            </a:r>
            <a:r>
              <a:rPr sz="3200" spc="-10" dirty="0">
                <a:solidFill>
                  <a:srgbClr val="292959"/>
                </a:solidFill>
                <a:latin typeface="Trebuchet MS"/>
                <a:cs typeface="Trebuchet MS"/>
              </a:rPr>
              <a:t>growing</a:t>
            </a:r>
            <a:r>
              <a:rPr sz="3200" spc="-140" dirty="0">
                <a:solidFill>
                  <a:srgbClr val="292959"/>
                </a:solidFill>
                <a:latin typeface="Trebuchet MS"/>
                <a:cs typeface="Trebuchet MS"/>
              </a:rPr>
              <a:t> </a:t>
            </a:r>
            <a:r>
              <a:rPr sz="3200" spc="-105" dirty="0">
                <a:solidFill>
                  <a:srgbClr val="292959"/>
                </a:solidFill>
                <a:latin typeface="Trebuchet MS"/>
                <a:cs typeface="Trebuchet MS"/>
              </a:rPr>
              <a:t>type</a:t>
            </a:r>
            <a:r>
              <a:rPr sz="3200" spc="-135" dirty="0">
                <a:solidFill>
                  <a:srgbClr val="292959"/>
                </a:solidFill>
                <a:latin typeface="Trebuchet MS"/>
                <a:cs typeface="Trebuchet MS"/>
              </a:rPr>
              <a:t> </a:t>
            </a:r>
            <a:r>
              <a:rPr sz="3200" dirty="0">
                <a:solidFill>
                  <a:srgbClr val="292959"/>
                </a:solidFill>
                <a:latin typeface="Trebuchet MS"/>
                <a:cs typeface="Trebuchet MS"/>
              </a:rPr>
              <a:t>of</a:t>
            </a:r>
            <a:r>
              <a:rPr sz="3200" spc="-140" dirty="0">
                <a:solidFill>
                  <a:srgbClr val="292959"/>
                </a:solidFill>
                <a:latin typeface="Trebuchet MS"/>
                <a:cs typeface="Trebuchet MS"/>
              </a:rPr>
              <a:t> </a:t>
            </a:r>
            <a:r>
              <a:rPr sz="3200" spc="-195" dirty="0">
                <a:solidFill>
                  <a:srgbClr val="292959"/>
                </a:solidFill>
                <a:latin typeface="Trebuchet MS"/>
                <a:cs typeface="Trebuchet MS"/>
              </a:rPr>
              <a:t>family,</a:t>
            </a:r>
            <a:r>
              <a:rPr sz="3200" spc="-105" dirty="0">
                <a:solidFill>
                  <a:srgbClr val="292959"/>
                </a:solidFill>
                <a:latin typeface="Trebuchet MS"/>
                <a:cs typeface="Trebuchet MS"/>
              </a:rPr>
              <a:t> </a:t>
            </a:r>
            <a:r>
              <a:rPr sz="3200" spc="-10" dirty="0">
                <a:solidFill>
                  <a:srgbClr val="292959"/>
                </a:solidFill>
                <a:latin typeface="Trebuchet MS"/>
                <a:cs typeface="Trebuchet MS"/>
              </a:rPr>
              <a:t>marriage </a:t>
            </a:r>
            <a:r>
              <a:rPr sz="3200" spc="-105" dirty="0">
                <a:solidFill>
                  <a:srgbClr val="292959"/>
                </a:solidFill>
                <a:latin typeface="Trebuchet MS"/>
                <a:cs typeface="Trebuchet MS"/>
              </a:rPr>
              <a:t>remains </a:t>
            </a:r>
            <a:r>
              <a:rPr sz="3200" spc="-130" dirty="0">
                <a:solidFill>
                  <a:srgbClr val="292959"/>
                </a:solidFill>
                <a:latin typeface="Trebuchet MS"/>
                <a:cs typeface="Trebuchet MS"/>
              </a:rPr>
              <a:t>more</a:t>
            </a:r>
            <a:r>
              <a:rPr sz="3200" spc="-100" dirty="0">
                <a:solidFill>
                  <a:srgbClr val="292959"/>
                </a:solidFill>
                <a:latin typeface="Trebuchet MS"/>
                <a:cs typeface="Trebuchet MS"/>
              </a:rPr>
              <a:t> </a:t>
            </a:r>
            <a:r>
              <a:rPr sz="3200" spc="-10" dirty="0">
                <a:solidFill>
                  <a:srgbClr val="292959"/>
                </a:solidFill>
                <a:latin typeface="Trebuchet MS"/>
                <a:cs typeface="Trebuchet MS"/>
              </a:rPr>
              <a:t>common</a:t>
            </a:r>
            <a:endParaRPr sz="3200">
              <a:latin typeface="Trebuchet MS"/>
              <a:cs typeface="Trebuchet MS"/>
            </a:endParaRPr>
          </a:p>
          <a:p>
            <a:pPr marL="12700" marR="521334">
              <a:lnSpc>
                <a:spcPct val="136700"/>
              </a:lnSpc>
            </a:pPr>
            <a:r>
              <a:rPr sz="3200" spc="-155" dirty="0">
                <a:solidFill>
                  <a:srgbClr val="292959"/>
                </a:solidFill>
                <a:latin typeface="Trebuchet MS"/>
                <a:cs typeface="Trebuchet MS"/>
              </a:rPr>
              <a:t>However,</a:t>
            </a:r>
            <a:r>
              <a:rPr sz="3200" spc="-105" dirty="0">
                <a:solidFill>
                  <a:srgbClr val="292959"/>
                </a:solidFill>
                <a:latin typeface="Trebuchet MS"/>
                <a:cs typeface="Trebuchet MS"/>
              </a:rPr>
              <a:t> </a:t>
            </a:r>
            <a:r>
              <a:rPr sz="3200" spc="-50" dirty="0">
                <a:solidFill>
                  <a:srgbClr val="292959"/>
                </a:solidFill>
                <a:latin typeface="Trebuchet MS"/>
                <a:cs typeface="Trebuchet MS"/>
              </a:rPr>
              <a:t>cohabitation</a:t>
            </a:r>
            <a:r>
              <a:rPr sz="3200" spc="-170" dirty="0">
                <a:solidFill>
                  <a:srgbClr val="292959"/>
                </a:solidFill>
                <a:latin typeface="Trebuchet MS"/>
                <a:cs typeface="Trebuchet MS"/>
              </a:rPr>
              <a:t> </a:t>
            </a:r>
            <a:r>
              <a:rPr sz="3200" dirty="0">
                <a:solidFill>
                  <a:srgbClr val="292959"/>
                </a:solidFill>
                <a:latin typeface="Trebuchet MS"/>
                <a:cs typeface="Trebuchet MS"/>
              </a:rPr>
              <a:t>does</a:t>
            </a:r>
            <a:r>
              <a:rPr sz="3200" spc="-125" dirty="0">
                <a:solidFill>
                  <a:srgbClr val="292959"/>
                </a:solidFill>
                <a:latin typeface="Trebuchet MS"/>
                <a:cs typeface="Trebuchet MS"/>
              </a:rPr>
              <a:t> </a:t>
            </a:r>
            <a:r>
              <a:rPr sz="3200" spc="-100" dirty="0">
                <a:solidFill>
                  <a:srgbClr val="292959"/>
                </a:solidFill>
                <a:latin typeface="Trebuchet MS"/>
                <a:cs typeface="Trebuchet MS"/>
              </a:rPr>
              <a:t>not</a:t>
            </a:r>
            <a:r>
              <a:rPr sz="3200" spc="-125" dirty="0">
                <a:solidFill>
                  <a:srgbClr val="292959"/>
                </a:solidFill>
                <a:latin typeface="Trebuchet MS"/>
                <a:cs typeface="Trebuchet MS"/>
              </a:rPr>
              <a:t> </a:t>
            </a:r>
            <a:r>
              <a:rPr sz="3200" spc="-25" dirty="0">
                <a:solidFill>
                  <a:srgbClr val="292959"/>
                </a:solidFill>
                <a:latin typeface="Trebuchet MS"/>
                <a:cs typeface="Trebuchet MS"/>
              </a:rPr>
              <a:t>equate</a:t>
            </a:r>
            <a:r>
              <a:rPr sz="3200" spc="-125" dirty="0">
                <a:solidFill>
                  <a:srgbClr val="292959"/>
                </a:solidFill>
                <a:latin typeface="Trebuchet MS"/>
                <a:cs typeface="Trebuchet MS"/>
              </a:rPr>
              <a:t> </a:t>
            </a:r>
            <a:r>
              <a:rPr sz="3200" spc="-65" dirty="0">
                <a:solidFill>
                  <a:srgbClr val="292959"/>
                </a:solidFill>
                <a:latin typeface="Trebuchet MS"/>
                <a:cs typeface="Trebuchet MS"/>
              </a:rPr>
              <a:t>to</a:t>
            </a:r>
            <a:r>
              <a:rPr sz="3200" spc="-130" dirty="0">
                <a:solidFill>
                  <a:srgbClr val="292959"/>
                </a:solidFill>
                <a:latin typeface="Trebuchet MS"/>
                <a:cs typeface="Trebuchet MS"/>
              </a:rPr>
              <a:t> </a:t>
            </a:r>
            <a:r>
              <a:rPr sz="3200" spc="135" dirty="0">
                <a:solidFill>
                  <a:srgbClr val="292959"/>
                </a:solidFill>
                <a:latin typeface="Trebuchet MS"/>
                <a:cs typeface="Trebuchet MS"/>
              </a:rPr>
              <a:t>a</a:t>
            </a:r>
            <a:r>
              <a:rPr sz="3200" spc="-125" dirty="0">
                <a:solidFill>
                  <a:srgbClr val="292959"/>
                </a:solidFill>
                <a:latin typeface="Trebuchet MS"/>
                <a:cs typeface="Trebuchet MS"/>
              </a:rPr>
              <a:t> </a:t>
            </a:r>
            <a:r>
              <a:rPr sz="3200" spc="-155" dirty="0">
                <a:solidFill>
                  <a:srgbClr val="292959"/>
                </a:solidFill>
                <a:latin typeface="Trebuchet MS"/>
                <a:cs typeface="Trebuchet MS"/>
              </a:rPr>
              <a:t>formally</a:t>
            </a:r>
            <a:r>
              <a:rPr sz="3200" spc="-105" dirty="0">
                <a:solidFill>
                  <a:srgbClr val="292959"/>
                </a:solidFill>
                <a:latin typeface="Trebuchet MS"/>
                <a:cs typeface="Trebuchet MS"/>
              </a:rPr>
              <a:t> </a:t>
            </a:r>
            <a:r>
              <a:rPr sz="3200" spc="-100" dirty="0">
                <a:solidFill>
                  <a:srgbClr val="292959"/>
                </a:solidFill>
                <a:latin typeface="Trebuchet MS"/>
                <a:cs typeface="Trebuchet MS"/>
              </a:rPr>
              <a:t>(legaly)</a:t>
            </a:r>
            <a:r>
              <a:rPr sz="3200" spc="-125" dirty="0">
                <a:solidFill>
                  <a:srgbClr val="292959"/>
                </a:solidFill>
                <a:latin typeface="Trebuchet MS"/>
                <a:cs typeface="Trebuchet MS"/>
              </a:rPr>
              <a:t> </a:t>
            </a:r>
            <a:r>
              <a:rPr sz="3200" spc="-25" dirty="0">
                <a:solidFill>
                  <a:srgbClr val="292959"/>
                </a:solidFill>
                <a:latin typeface="Trebuchet MS"/>
                <a:cs typeface="Trebuchet MS"/>
              </a:rPr>
              <a:t>recognised</a:t>
            </a:r>
            <a:r>
              <a:rPr sz="3200" spc="-125" dirty="0">
                <a:solidFill>
                  <a:srgbClr val="292959"/>
                </a:solidFill>
                <a:latin typeface="Trebuchet MS"/>
                <a:cs typeface="Trebuchet MS"/>
              </a:rPr>
              <a:t> </a:t>
            </a:r>
            <a:r>
              <a:rPr sz="3200" spc="-70" dirty="0">
                <a:solidFill>
                  <a:srgbClr val="292959"/>
                </a:solidFill>
                <a:latin typeface="Trebuchet MS"/>
                <a:cs typeface="Trebuchet MS"/>
              </a:rPr>
              <a:t>relationship. </a:t>
            </a:r>
            <a:r>
              <a:rPr sz="3200" spc="-50" dirty="0">
                <a:solidFill>
                  <a:srgbClr val="292959"/>
                </a:solidFill>
                <a:latin typeface="Trebuchet MS"/>
                <a:cs typeface="Trebuchet MS"/>
              </a:rPr>
              <a:t>Only</a:t>
            </a:r>
            <a:r>
              <a:rPr sz="3200" spc="-195" dirty="0">
                <a:solidFill>
                  <a:srgbClr val="292959"/>
                </a:solidFill>
                <a:latin typeface="Trebuchet MS"/>
                <a:cs typeface="Trebuchet MS"/>
              </a:rPr>
              <a:t> </a:t>
            </a:r>
            <a:r>
              <a:rPr sz="3200" spc="-80" dirty="0">
                <a:solidFill>
                  <a:srgbClr val="292959"/>
                </a:solidFill>
                <a:latin typeface="Trebuchet MS"/>
                <a:cs typeface="Trebuchet MS"/>
              </a:rPr>
              <a:t>two</a:t>
            </a:r>
            <a:r>
              <a:rPr sz="3200" spc="-145" dirty="0">
                <a:solidFill>
                  <a:srgbClr val="292959"/>
                </a:solidFill>
                <a:latin typeface="Trebuchet MS"/>
                <a:cs typeface="Trebuchet MS"/>
              </a:rPr>
              <a:t> </a:t>
            </a:r>
            <a:r>
              <a:rPr sz="3200" spc="-10" dirty="0">
                <a:solidFill>
                  <a:srgbClr val="292959"/>
                </a:solidFill>
                <a:latin typeface="Trebuchet MS"/>
                <a:cs typeface="Trebuchet MS"/>
              </a:rPr>
              <a:t>legal</a:t>
            </a:r>
            <a:r>
              <a:rPr sz="3200" spc="-140" dirty="0">
                <a:solidFill>
                  <a:srgbClr val="292959"/>
                </a:solidFill>
                <a:latin typeface="Trebuchet MS"/>
                <a:cs typeface="Trebuchet MS"/>
              </a:rPr>
              <a:t> </a:t>
            </a:r>
            <a:r>
              <a:rPr sz="3200" spc="-95" dirty="0">
                <a:solidFill>
                  <a:srgbClr val="292959"/>
                </a:solidFill>
                <a:latin typeface="Trebuchet MS"/>
                <a:cs typeface="Trebuchet MS"/>
              </a:rPr>
              <a:t>relationships</a:t>
            </a:r>
            <a:r>
              <a:rPr sz="3200" spc="-135" dirty="0">
                <a:solidFill>
                  <a:srgbClr val="292959"/>
                </a:solidFill>
                <a:latin typeface="Trebuchet MS"/>
                <a:cs typeface="Trebuchet MS"/>
              </a:rPr>
              <a:t> </a:t>
            </a:r>
            <a:r>
              <a:rPr sz="3200" spc="-155" dirty="0">
                <a:solidFill>
                  <a:srgbClr val="292959"/>
                </a:solidFill>
                <a:latin typeface="Trebuchet MS"/>
                <a:cs typeface="Trebuchet MS"/>
              </a:rPr>
              <a:t>formally</a:t>
            </a:r>
            <a:r>
              <a:rPr sz="3200" spc="-105" dirty="0">
                <a:solidFill>
                  <a:srgbClr val="292959"/>
                </a:solidFill>
                <a:latin typeface="Trebuchet MS"/>
                <a:cs typeface="Trebuchet MS"/>
              </a:rPr>
              <a:t> </a:t>
            </a:r>
            <a:r>
              <a:rPr sz="3200" spc="-25" dirty="0">
                <a:solidFill>
                  <a:srgbClr val="292959"/>
                </a:solidFill>
                <a:latin typeface="Trebuchet MS"/>
                <a:cs typeface="Trebuchet MS"/>
              </a:rPr>
              <a:t>recognised</a:t>
            </a:r>
            <a:r>
              <a:rPr sz="3200" spc="-135" dirty="0">
                <a:solidFill>
                  <a:srgbClr val="292959"/>
                </a:solidFill>
                <a:latin typeface="Trebuchet MS"/>
                <a:cs typeface="Trebuchet MS"/>
              </a:rPr>
              <a:t> </a:t>
            </a:r>
            <a:r>
              <a:rPr sz="3200" spc="-155" dirty="0">
                <a:solidFill>
                  <a:srgbClr val="292959"/>
                </a:solidFill>
                <a:latin typeface="Trebuchet MS"/>
                <a:cs typeface="Trebuchet MS"/>
              </a:rPr>
              <a:t>in</a:t>
            </a:r>
            <a:r>
              <a:rPr sz="3200" spc="-105" dirty="0">
                <a:solidFill>
                  <a:srgbClr val="292959"/>
                </a:solidFill>
                <a:latin typeface="Trebuchet MS"/>
                <a:cs typeface="Trebuchet MS"/>
              </a:rPr>
              <a:t> </a:t>
            </a:r>
            <a:r>
              <a:rPr sz="3200" dirty="0">
                <a:solidFill>
                  <a:srgbClr val="292959"/>
                </a:solidFill>
                <a:latin typeface="Trebuchet MS"/>
                <a:cs typeface="Trebuchet MS"/>
              </a:rPr>
              <a:t>England</a:t>
            </a:r>
            <a:r>
              <a:rPr sz="3200" spc="-140" dirty="0">
                <a:solidFill>
                  <a:srgbClr val="292959"/>
                </a:solidFill>
                <a:latin typeface="Trebuchet MS"/>
                <a:cs typeface="Trebuchet MS"/>
              </a:rPr>
              <a:t> </a:t>
            </a:r>
            <a:r>
              <a:rPr sz="3200" dirty="0">
                <a:solidFill>
                  <a:srgbClr val="292959"/>
                </a:solidFill>
                <a:latin typeface="Trebuchet MS"/>
                <a:cs typeface="Trebuchet MS"/>
              </a:rPr>
              <a:t>and</a:t>
            </a:r>
            <a:r>
              <a:rPr sz="3200" spc="-135" dirty="0">
                <a:solidFill>
                  <a:srgbClr val="292959"/>
                </a:solidFill>
                <a:latin typeface="Trebuchet MS"/>
                <a:cs typeface="Trebuchet MS"/>
              </a:rPr>
              <a:t> </a:t>
            </a:r>
            <a:r>
              <a:rPr sz="3200" spc="-10" dirty="0">
                <a:solidFill>
                  <a:srgbClr val="292959"/>
                </a:solidFill>
                <a:latin typeface="Trebuchet MS"/>
                <a:cs typeface="Trebuchet MS"/>
              </a:rPr>
              <a:t>Wales:</a:t>
            </a:r>
            <a:endParaRPr sz="3200">
              <a:latin typeface="Trebuchet MS"/>
              <a:cs typeface="Trebuchet MS"/>
            </a:endParaRPr>
          </a:p>
          <a:p>
            <a:pPr marL="702945">
              <a:lnSpc>
                <a:spcPct val="100000"/>
              </a:lnSpc>
              <a:spcBef>
                <a:spcPts val="1410"/>
              </a:spcBef>
            </a:pPr>
            <a:r>
              <a:rPr sz="3200" spc="-10" dirty="0">
                <a:solidFill>
                  <a:srgbClr val="292959"/>
                </a:solidFill>
                <a:latin typeface="Trebuchet MS"/>
                <a:cs typeface="Trebuchet MS"/>
              </a:rPr>
              <a:t>Marriage</a:t>
            </a:r>
            <a:endParaRPr sz="3200">
              <a:latin typeface="Trebuchet MS"/>
              <a:cs typeface="Trebuchet MS"/>
            </a:endParaRPr>
          </a:p>
          <a:p>
            <a:pPr marL="702945" marR="369570">
              <a:lnSpc>
                <a:spcPct val="136700"/>
              </a:lnSpc>
            </a:pPr>
            <a:r>
              <a:rPr sz="3200" spc="-80" dirty="0">
                <a:solidFill>
                  <a:srgbClr val="292959"/>
                </a:solidFill>
                <a:latin typeface="Trebuchet MS"/>
                <a:cs typeface="Trebuchet MS"/>
              </a:rPr>
              <a:t>Civil</a:t>
            </a:r>
            <a:r>
              <a:rPr sz="3200" spc="-145" dirty="0">
                <a:solidFill>
                  <a:srgbClr val="292959"/>
                </a:solidFill>
                <a:latin typeface="Trebuchet MS"/>
                <a:cs typeface="Trebuchet MS"/>
              </a:rPr>
              <a:t> </a:t>
            </a:r>
            <a:r>
              <a:rPr sz="3200" spc="-125" dirty="0">
                <a:solidFill>
                  <a:srgbClr val="292959"/>
                </a:solidFill>
                <a:latin typeface="Trebuchet MS"/>
                <a:cs typeface="Trebuchet MS"/>
              </a:rPr>
              <a:t>partnership:</a:t>
            </a:r>
            <a:r>
              <a:rPr sz="3200" spc="-114" dirty="0">
                <a:solidFill>
                  <a:srgbClr val="292959"/>
                </a:solidFill>
                <a:latin typeface="Trebuchet MS"/>
                <a:cs typeface="Trebuchet MS"/>
              </a:rPr>
              <a:t> originally</a:t>
            </a:r>
            <a:r>
              <a:rPr sz="3200" spc="-125" dirty="0">
                <a:solidFill>
                  <a:srgbClr val="292959"/>
                </a:solidFill>
                <a:latin typeface="Trebuchet MS"/>
                <a:cs typeface="Trebuchet MS"/>
              </a:rPr>
              <a:t> </a:t>
            </a:r>
            <a:r>
              <a:rPr sz="3200" spc="-75" dirty="0">
                <a:solidFill>
                  <a:srgbClr val="292959"/>
                </a:solidFill>
                <a:latin typeface="Trebuchet MS"/>
                <a:cs typeface="Trebuchet MS"/>
              </a:rPr>
              <a:t>introduced</a:t>
            </a:r>
            <a:r>
              <a:rPr sz="3200" spc="-130" dirty="0">
                <a:solidFill>
                  <a:srgbClr val="292959"/>
                </a:solidFill>
                <a:latin typeface="Trebuchet MS"/>
                <a:cs typeface="Trebuchet MS"/>
              </a:rPr>
              <a:t> </a:t>
            </a:r>
            <a:r>
              <a:rPr sz="3200" spc="50" dirty="0">
                <a:solidFill>
                  <a:srgbClr val="292959"/>
                </a:solidFill>
                <a:latin typeface="Trebuchet MS"/>
                <a:cs typeface="Trebuchet MS"/>
              </a:rPr>
              <a:t>as</a:t>
            </a:r>
            <a:r>
              <a:rPr sz="3200" spc="-130" dirty="0">
                <a:solidFill>
                  <a:srgbClr val="292959"/>
                </a:solidFill>
                <a:latin typeface="Trebuchet MS"/>
                <a:cs typeface="Trebuchet MS"/>
              </a:rPr>
              <a:t> </a:t>
            </a:r>
            <a:r>
              <a:rPr sz="3200" spc="135" dirty="0">
                <a:solidFill>
                  <a:srgbClr val="292959"/>
                </a:solidFill>
                <a:latin typeface="Trebuchet MS"/>
                <a:cs typeface="Trebuchet MS"/>
              </a:rPr>
              <a:t>a</a:t>
            </a:r>
            <a:r>
              <a:rPr sz="3200" spc="-130" dirty="0">
                <a:solidFill>
                  <a:srgbClr val="292959"/>
                </a:solidFill>
                <a:latin typeface="Trebuchet MS"/>
                <a:cs typeface="Trebuchet MS"/>
              </a:rPr>
              <a:t> </a:t>
            </a:r>
            <a:r>
              <a:rPr sz="3200" spc="-20" dirty="0">
                <a:solidFill>
                  <a:srgbClr val="292959"/>
                </a:solidFill>
                <a:latin typeface="Trebuchet MS"/>
                <a:cs typeface="Trebuchet MS"/>
              </a:rPr>
              <a:t>way</a:t>
            </a:r>
            <a:r>
              <a:rPr sz="3200" spc="-125" dirty="0">
                <a:solidFill>
                  <a:srgbClr val="292959"/>
                </a:solidFill>
                <a:latin typeface="Trebuchet MS"/>
                <a:cs typeface="Trebuchet MS"/>
              </a:rPr>
              <a:t> </a:t>
            </a:r>
            <a:r>
              <a:rPr sz="3200" spc="-110" dirty="0">
                <a:solidFill>
                  <a:srgbClr val="292959"/>
                </a:solidFill>
                <a:latin typeface="Trebuchet MS"/>
                <a:cs typeface="Trebuchet MS"/>
              </a:rPr>
              <a:t>for</a:t>
            </a:r>
            <a:r>
              <a:rPr sz="3200" spc="-130" dirty="0">
                <a:solidFill>
                  <a:srgbClr val="292959"/>
                </a:solidFill>
                <a:latin typeface="Trebuchet MS"/>
                <a:cs typeface="Trebuchet MS"/>
              </a:rPr>
              <a:t> </a:t>
            </a:r>
            <a:r>
              <a:rPr sz="3200" spc="-10" dirty="0">
                <a:solidFill>
                  <a:srgbClr val="292959"/>
                </a:solidFill>
                <a:latin typeface="Trebuchet MS"/>
                <a:cs typeface="Trebuchet MS"/>
              </a:rPr>
              <a:t>same-</a:t>
            </a:r>
            <a:r>
              <a:rPr sz="3200" spc="-50" dirty="0">
                <a:solidFill>
                  <a:srgbClr val="292959"/>
                </a:solidFill>
                <a:latin typeface="Trebuchet MS"/>
                <a:cs typeface="Trebuchet MS"/>
              </a:rPr>
              <a:t>sex</a:t>
            </a:r>
            <a:r>
              <a:rPr sz="3200" spc="-130" dirty="0">
                <a:solidFill>
                  <a:srgbClr val="292959"/>
                </a:solidFill>
                <a:latin typeface="Trebuchet MS"/>
                <a:cs typeface="Trebuchet MS"/>
              </a:rPr>
              <a:t> </a:t>
            </a:r>
            <a:r>
              <a:rPr sz="3200" spc="-30" dirty="0">
                <a:solidFill>
                  <a:srgbClr val="292959"/>
                </a:solidFill>
                <a:latin typeface="Trebuchet MS"/>
                <a:cs typeface="Trebuchet MS"/>
              </a:rPr>
              <a:t>couples</a:t>
            </a:r>
            <a:r>
              <a:rPr sz="3200" spc="-125" dirty="0">
                <a:solidFill>
                  <a:srgbClr val="292959"/>
                </a:solidFill>
                <a:latin typeface="Trebuchet MS"/>
                <a:cs typeface="Trebuchet MS"/>
              </a:rPr>
              <a:t> </a:t>
            </a:r>
            <a:r>
              <a:rPr sz="3200" spc="-65" dirty="0">
                <a:solidFill>
                  <a:srgbClr val="292959"/>
                </a:solidFill>
                <a:latin typeface="Trebuchet MS"/>
                <a:cs typeface="Trebuchet MS"/>
              </a:rPr>
              <a:t>to</a:t>
            </a:r>
            <a:r>
              <a:rPr sz="3200" spc="-130" dirty="0">
                <a:solidFill>
                  <a:srgbClr val="292959"/>
                </a:solidFill>
                <a:latin typeface="Trebuchet MS"/>
                <a:cs typeface="Trebuchet MS"/>
              </a:rPr>
              <a:t> </a:t>
            </a:r>
            <a:r>
              <a:rPr sz="3200" dirty="0">
                <a:solidFill>
                  <a:srgbClr val="292959"/>
                </a:solidFill>
                <a:latin typeface="Trebuchet MS"/>
                <a:cs typeface="Trebuchet MS"/>
              </a:rPr>
              <a:t>be</a:t>
            </a:r>
            <a:r>
              <a:rPr sz="3200" spc="-130" dirty="0">
                <a:solidFill>
                  <a:srgbClr val="292959"/>
                </a:solidFill>
                <a:latin typeface="Trebuchet MS"/>
                <a:cs typeface="Trebuchet MS"/>
              </a:rPr>
              <a:t> </a:t>
            </a:r>
            <a:r>
              <a:rPr sz="3200" spc="-10" dirty="0">
                <a:solidFill>
                  <a:srgbClr val="292959"/>
                </a:solidFill>
                <a:latin typeface="Trebuchet MS"/>
                <a:cs typeface="Trebuchet MS"/>
              </a:rPr>
              <a:t>legally </a:t>
            </a:r>
            <a:r>
              <a:rPr sz="3200" spc="-25" dirty="0">
                <a:solidFill>
                  <a:srgbClr val="292959"/>
                </a:solidFill>
                <a:latin typeface="Trebuchet MS"/>
                <a:cs typeface="Trebuchet MS"/>
              </a:rPr>
              <a:t>recognised</a:t>
            </a:r>
            <a:r>
              <a:rPr sz="3200" spc="-180" dirty="0">
                <a:solidFill>
                  <a:srgbClr val="292959"/>
                </a:solidFill>
                <a:latin typeface="Trebuchet MS"/>
                <a:cs typeface="Trebuchet MS"/>
              </a:rPr>
              <a:t> </a:t>
            </a:r>
            <a:r>
              <a:rPr sz="3200" spc="-135" dirty="0">
                <a:solidFill>
                  <a:srgbClr val="292959"/>
                </a:solidFill>
                <a:latin typeface="Trebuchet MS"/>
                <a:cs typeface="Trebuchet MS"/>
              </a:rPr>
              <a:t>(akin</a:t>
            </a:r>
            <a:r>
              <a:rPr sz="3200" spc="-105" dirty="0">
                <a:solidFill>
                  <a:srgbClr val="292959"/>
                </a:solidFill>
                <a:latin typeface="Trebuchet MS"/>
                <a:cs typeface="Trebuchet MS"/>
              </a:rPr>
              <a:t> </a:t>
            </a:r>
            <a:r>
              <a:rPr sz="3200" spc="-65" dirty="0">
                <a:solidFill>
                  <a:srgbClr val="292959"/>
                </a:solidFill>
                <a:latin typeface="Trebuchet MS"/>
                <a:cs typeface="Trebuchet MS"/>
              </a:rPr>
              <a:t>to</a:t>
            </a:r>
            <a:r>
              <a:rPr sz="3200" spc="-140" dirty="0">
                <a:solidFill>
                  <a:srgbClr val="292959"/>
                </a:solidFill>
                <a:latin typeface="Trebuchet MS"/>
                <a:cs typeface="Trebuchet MS"/>
              </a:rPr>
              <a:t> </a:t>
            </a:r>
            <a:r>
              <a:rPr sz="3200" spc="-10" dirty="0">
                <a:solidFill>
                  <a:srgbClr val="292959"/>
                </a:solidFill>
                <a:latin typeface="Trebuchet MS"/>
                <a:cs typeface="Trebuchet MS"/>
              </a:rPr>
              <a:t>marriage)</a:t>
            </a:r>
            <a:endParaRPr sz="3200">
              <a:latin typeface="Trebuchet MS"/>
              <a:cs typeface="Trebuchet MS"/>
            </a:endParaRPr>
          </a:p>
        </p:txBody>
      </p:sp>
      <p:sp>
        <p:nvSpPr>
          <p:cNvPr id="12" name="object 12"/>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13" name="object 1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3" name="object 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
        <p:nvSpPr>
          <p:cNvPr id="4" name="object 4"/>
          <p:cNvSpPr/>
          <p:nvPr/>
        </p:nvSpPr>
        <p:spPr>
          <a:xfrm>
            <a:off x="11589836" y="8139483"/>
            <a:ext cx="6698615" cy="1480185"/>
          </a:xfrm>
          <a:custGeom>
            <a:avLst/>
            <a:gdLst/>
            <a:ahLst/>
            <a:cxnLst/>
            <a:rect l="l" t="t" r="r" b="b"/>
            <a:pathLst>
              <a:path w="6698615" h="1480184">
                <a:moveTo>
                  <a:pt x="6212386" y="1480016"/>
                </a:moveTo>
                <a:lnTo>
                  <a:pt x="485774" y="1480016"/>
                </a:lnTo>
                <a:lnTo>
                  <a:pt x="437762" y="1477638"/>
                </a:lnTo>
                <a:lnTo>
                  <a:pt x="390562" y="1470595"/>
                </a:lnTo>
                <a:lnTo>
                  <a:pt x="344494" y="1459018"/>
                </a:lnTo>
                <a:lnTo>
                  <a:pt x="299876" y="1443038"/>
                </a:lnTo>
                <a:lnTo>
                  <a:pt x="257028" y="1422788"/>
                </a:lnTo>
                <a:lnTo>
                  <a:pt x="216266" y="1398400"/>
                </a:lnTo>
                <a:lnTo>
                  <a:pt x="177911" y="1370005"/>
                </a:lnTo>
                <a:lnTo>
                  <a:pt x="142280" y="1337735"/>
                </a:lnTo>
                <a:lnTo>
                  <a:pt x="110010" y="1302104"/>
                </a:lnTo>
                <a:lnTo>
                  <a:pt x="81615" y="1263748"/>
                </a:lnTo>
                <a:lnTo>
                  <a:pt x="57227" y="1222987"/>
                </a:lnTo>
                <a:lnTo>
                  <a:pt x="36977" y="1180138"/>
                </a:lnTo>
                <a:lnTo>
                  <a:pt x="20997" y="1135521"/>
                </a:lnTo>
                <a:lnTo>
                  <a:pt x="9420" y="1089453"/>
                </a:lnTo>
                <a:lnTo>
                  <a:pt x="2377" y="1042253"/>
                </a:lnTo>
                <a:lnTo>
                  <a:pt x="0" y="994241"/>
                </a:lnTo>
                <a:lnTo>
                  <a:pt x="0" y="485774"/>
                </a:lnTo>
                <a:lnTo>
                  <a:pt x="2377" y="437762"/>
                </a:lnTo>
                <a:lnTo>
                  <a:pt x="9420" y="390562"/>
                </a:lnTo>
                <a:lnTo>
                  <a:pt x="20997" y="344494"/>
                </a:lnTo>
                <a:lnTo>
                  <a:pt x="36977" y="299876"/>
                </a:lnTo>
                <a:lnTo>
                  <a:pt x="57227" y="257028"/>
                </a:lnTo>
                <a:lnTo>
                  <a:pt x="81615" y="216266"/>
                </a:lnTo>
                <a:lnTo>
                  <a:pt x="110010" y="177911"/>
                </a:lnTo>
                <a:lnTo>
                  <a:pt x="142280" y="142280"/>
                </a:lnTo>
                <a:lnTo>
                  <a:pt x="177911" y="110011"/>
                </a:lnTo>
                <a:lnTo>
                  <a:pt x="216266" y="81616"/>
                </a:lnTo>
                <a:lnTo>
                  <a:pt x="257028" y="57227"/>
                </a:lnTo>
                <a:lnTo>
                  <a:pt x="299876" y="36977"/>
                </a:lnTo>
                <a:lnTo>
                  <a:pt x="344494" y="20997"/>
                </a:lnTo>
                <a:lnTo>
                  <a:pt x="390562" y="9420"/>
                </a:lnTo>
                <a:lnTo>
                  <a:pt x="437762" y="2377"/>
                </a:lnTo>
                <a:lnTo>
                  <a:pt x="485774" y="0"/>
                </a:lnTo>
                <a:lnTo>
                  <a:pt x="6212386" y="0"/>
                </a:lnTo>
                <a:lnTo>
                  <a:pt x="6260399" y="2377"/>
                </a:lnTo>
                <a:lnTo>
                  <a:pt x="6307599" y="9420"/>
                </a:lnTo>
                <a:lnTo>
                  <a:pt x="6353667" y="20997"/>
                </a:lnTo>
                <a:lnTo>
                  <a:pt x="6398285" y="36977"/>
                </a:lnTo>
                <a:lnTo>
                  <a:pt x="6441133" y="57227"/>
                </a:lnTo>
                <a:lnTo>
                  <a:pt x="6481895" y="81616"/>
                </a:lnTo>
                <a:lnTo>
                  <a:pt x="6520250" y="110011"/>
                </a:lnTo>
                <a:lnTo>
                  <a:pt x="6555882" y="142280"/>
                </a:lnTo>
                <a:lnTo>
                  <a:pt x="6588151" y="177911"/>
                </a:lnTo>
                <a:lnTo>
                  <a:pt x="6616546" y="216266"/>
                </a:lnTo>
                <a:lnTo>
                  <a:pt x="6640934" y="257028"/>
                </a:lnTo>
                <a:lnTo>
                  <a:pt x="6661184" y="299876"/>
                </a:lnTo>
                <a:lnTo>
                  <a:pt x="6677164" y="344494"/>
                </a:lnTo>
                <a:lnTo>
                  <a:pt x="6688741" y="390562"/>
                </a:lnTo>
                <a:lnTo>
                  <a:pt x="6695784" y="437762"/>
                </a:lnTo>
                <a:lnTo>
                  <a:pt x="6698161" y="485774"/>
                </a:lnTo>
                <a:lnTo>
                  <a:pt x="6698161" y="994241"/>
                </a:lnTo>
                <a:lnTo>
                  <a:pt x="6695784" y="1042253"/>
                </a:lnTo>
                <a:lnTo>
                  <a:pt x="6688741" y="1089453"/>
                </a:lnTo>
                <a:lnTo>
                  <a:pt x="6677164" y="1135521"/>
                </a:lnTo>
                <a:lnTo>
                  <a:pt x="6661184" y="1180138"/>
                </a:lnTo>
                <a:lnTo>
                  <a:pt x="6640934" y="1222987"/>
                </a:lnTo>
                <a:lnTo>
                  <a:pt x="6616546" y="1263748"/>
                </a:lnTo>
                <a:lnTo>
                  <a:pt x="6588151" y="1302104"/>
                </a:lnTo>
                <a:lnTo>
                  <a:pt x="6555882" y="1337735"/>
                </a:lnTo>
                <a:lnTo>
                  <a:pt x="6520250" y="1370005"/>
                </a:lnTo>
                <a:lnTo>
                  <a:pt x="6481895" y="1398400"/>
                </a:lnTo>
                <a:lnTo>
                  <a:pt x="6441133" y="1422788"/>
                </a:lnTo>
                <a:lnTo>
                  <a:pt x="6398285" y="1443038"/>
                </a:lnTo>
                <a:lnTo>
                  <a:pt x="6353667" y="1459018"/>
                </a:lnTo>
                <a:lnTo>
                  <a:pt x="6307599" y="1470595"/>
                </a:lnTo>
                <a:lnTo>
                  <a:pt x="6260399" y="1477638"/>
                </a:lnTo>
                <a:lnTo>
                  <a:pt x="6212386" y="1480016"/>
                </a:lnTo>
                <a:close/>
              </a:path>
            </a:pathLst>
          </a:custGeom>
          <a:solidFill>
            <a:srgbClr val="292959"/>
          </a:solidFill>
        </p:spPr>
        <p:txBody>
          <a:bodyPr wrap="square" lIns="0" tIns="0" rIns="0" bIns="0" rtlCol="0"/>
          <a:lstStyle/>
          <a:p>
            <a:endParaRPr/>
          </a:p>
        </p:txBody>
      </p:sp>
      <p:sp>
        <p:nvSpPr>
          <p:cNvPr id="5" name="object 5"/>
          <p:cNvSpPr txBox="1"/>
          <p:nvPr/>
        </p:nvSpPr>
        <p:spPr>
          <a:xfrm>
            <a:off x="12902052" y="8599889"/>
            <a:ext cx="4074160" cy="497840"/>
          </a:xfrm>
          <a:prstGeom prst="rect">
            <a:avLst/>
          </a:prstGeom>
        </p:spPr>
        <p:txBody>
          <a:bodyPr vert="horz" wrap="square" lIns="0" tIns="12700" rIns="0" bIns="0" rtlCol="0">
            <a:spAutoFit/>
          </a:bodyPr>
          <a:lstStyle/>
          <a:p>
            <a:pPr marL="12700">
              <a:lnSpc>
                <a:spcPct val="100000"/>
              </a:lnSpc>
              <a:spcBef>
                <a:spcPts val="100"/>
              </a:spcBef>
            </a:pPr>
            <a:r>
              <a:rPr sz="3100" b="1" spc="-50" dirty="0">
                <a:solidFill>
                  <a:srgbClr val="FFFFFF"/>
                </a:solidFill>
                <a:latin typeface="Trebuchet MS"/>
                <a:cs typeface="Trebuchet MS"/>
              </a:rPr>
              <a:t>Why</a:t>
            </a:r>
            <a:r>
              <a:rPr sz="3100" b="1" spc="-170" dirty="0">
                <a:solidFill>
                  <a:srgbClr val="FFFFFF"/>
                </a:solidFill>
                <a:latin typeface="Trebuchet MS"/>
                <a:cs typeface="Trebuchet MS"/>
              </a:rPr>
              <a:t> </a:t>
            </a:r>
            <a:r>
              <a:rPr sz="3100" b="1" spc="75" dirty="0">
                <a:solidFill>
                  <a:srgbClr val="FFFFFF"/>
                </a:solidFill>
                <a:latin typeface="Trebuchet MS"/>
                <a:cs typeface="Trebuchet MS"/>
              </a:rPr>
              <a:t>does</a:t>
            </a:r>
            <a:r>
              <a:rPr sz="3100" b="1" spc="-170" dirty="0">
                <a:solidFill>
                  <a:srgbClr val="FFFFFF"/>
                </a:solidFill>
                <a:latin typeface="Trebuchet MS"/>
                <a:cs typeface="Trebuchet MS"/>
              </a:rPr>
              <a:t> </a:t>
            </a:r>
            <a:r>
              <a:rPr sz="3100" b="1" spc="-20" dirty="0">
                <a:solidFill>
                  <a:srgbClr val="FFFFFF"/>
                </a:solidFill>
                <a:latin typeface="Trebuchet MS"/>
                <a:cs typeface="Trebuchet MS"/>
              </a:rPr>
              <a:t>this</a:t>
            </a:r>
            <a:r>
              <a:rPr sz="3100" b="1" spc="-170" dirty="0">
                <a:solidFill>
                  <a:srgbClr val="FFFFFF"/>
                </a:solidFill>
                <a:latin typeface="Trebuchet MS"/>
                <a:cs typeface="Trebuchet MS"/>
              </a:rPr>
              <a:t> </a:t>
            </a:r>
            <a:r>
              <a:rPr sz="3100" b="1" spc="-10" dirty="0">
                <a:solidFill>
                  <a:srgbClr val="FFFFFF"/>
                </a:solidFill>
                <a:latin typeface="Trebuchet MS"/>
                <a:cs typeface="Trebuchet MS"/>
              </a:rPr>
              <a:t>matter?</a:t>
            </a:r>
            <a:endParaRPr sz="3100">
              <a:latin typeface="Trebuchet MS"/>
              <a:cs typeface="Trebuchet MS"/>
            </a:endParaRPr>
          </a:p>
        </p:txBody>
      </p:sp>
      <p:pic>
        <p:nvPicPr>
          <p:cNvPr id="6" name="object 6"/>
          <p:cNvPicPr/>
          <p:nvPr/>
        </p:nvPicPr>
        <p:blipFill>
          <a:blip r:embed="rId2" cstate="print"/>
          <a:stretch>
            <a:fillRect/>
          </a:stretch>
        </p:blipFill>
        <p:spPr>
          <a:xfrm>
            <a:off x="11589837" y="2264195"/>
            <a:ext cx="6696075" cy="5762624"/>
          </a:xfrm>
          <a:prstGeom prst="rect">
            <a:avLst/>
          </a:prstGeom>
        </p:spPr>
      </p:pic>
      <p:sp>
        <p:nvSpPr>
          <p:cNvPr id="7" name="object 7" descr="$PPTXTitle"/>
          <p:cNvSpPr txBox="1">
            <a:spLocks noGrp="1"/>
          </p:cNvSpPr>
          <p:nvPr>
            <p:ph type="title"/>
          </p:nvPr>
        </p:nvSpPr>
        <p:spPr>
          <a:xfrm>
            <a:off x="1016000" y="971579"/>
            <a:ext cx="16158210" cy="863600"/>
          </a:xfrm>
          <a:prstGeom prst="rect">
            <a:avLst/>
          </a:prstGeom>
        </p:spPr>
        <p:txBody>
          <a:bodyPr vert="horz" wrap="square" lIns="0" tIns="12700" rIns="0" bIns="0" rtlCol="0">
            <a:spAutoFit/>
          </a:bodyPr>
          <a:lstStyle/>
          <a:p>
            <a:pPr marL="12700">
              <a:lnSpc>
                <a:spcPct val="100000"/>
              </a:lnSpc>
              <a:spcBef>
                <a:spcPts val="100"/>
              </a:spcBef>
            </a:pPr>
            <a:r>
              <a:rPr sz="5500" dirty="0">
                <a:solidFill>
                  <a:srgbClr val="E65385"/>
                </a:solidFill>
              </a:rPr>
              <a:t>COHABITATION:</a:t>
            </a:r>
            <a:r>
              <a:rPr sz="5500" spc="-180" dirty="0">
                <a:solidFill>
                  <a:srgbClr val="E65385"/>
                </a:solidFill>
              </a:rPr>
              <a:t> </a:t>
            </a:r>
            <a:r>
              <a:rPr sz="5500" spc="520" dirty="0"/>
              <a:t>COMMON</a:t>
            </a:r>
            <a:r>
              <a:rPr sz="5500" spc="-185" dirty="0"/>
              <a:t> </a:t>
            </a:r>
            <a:r>
              <a:rPr sz="5500" dirty="0"/>
              <a:t>LAW</a:t>
            </a:r>
            <a:r>
              <a:rPr sz="5500" spc="-180" dirty="0"/>
              <a:t> </a:t>
            </a:r>
            <a:r>
              <a:rPr sz="5500" spc="130" dirty="0"/>
              <a:t>MARRIAGE</a:t>
            </a:r>
            <a:r>
              <a:rPr sz="5500" spc="-185" dirty="0"/>
              <a:t> </a:t>
            </a:r>
            <a:r>
              <a:rPr sz="5500" spc="135" dirty="0"/>
              <a:t>MYTH</a:t>
            </a:r>
            <a:endParaRPr sz="5500"/>
          </a:p>
        </p:txBody>
      </p:sp>
      <p:pic>
        <p:nvPicPr>
          <p:cNvPr id="8" name="object 8"/>
          <p:cNvPicPr/>
          <p:nvPr/>
        </p:nvPicPr>
        <p:blipFill>
          <a:blip r:embed="rId3" cstate="print"/>
          <a:stretch>
            <a:fillRect/>
          </a:stretch>
        </p:blipFill>
        <p:spPr>
          <a:xfrm>
            <a:off x="1371599" y="2343150"/>
            <a:ext cx="123825" cy="123824"/>
          </a:xfrm>
          <a:prstGeom prst="rect">
            <a:avLst/>
          </a:prstGeom>
        </p:spPr>
      </p:pic>
      <p:pic>
        <p:nvPicPr>
          <p:cNvPr id="9" name="object 9"/>
          <p:cNvPicPr/>
          <p:nvPr/>
        </p:nvPicPr>
        <p:blipFill>
          <a:blip r:embed="rId3" cstate="print"/>
          <a:stretch>
            <a:fillRect/>
          </a:stretch>
        </p:blipFill>
        <p:spPr>
          <a:xfrm>
            <a:off x="1371599" y="3581400"/>
            <a:ext cx="123825" cy="123824"/>
          </a:xfrm>
          <a:prstGeom prst="rect">
            <a:avLst/>
          </a:prstGeom>
        </p:spPr>
      </p:pic>
      <p:pic>
        <p:nvPicPr>
          <p:cNvPr id="10" name="object 10"/>
          <p:cNvPicPr/>
          <p:nvPr/>
        </p:nvPicPr>
        <p:blipFill>
          <a:blip r:embed="rId4" cstate="print"/>
          <a:stretch>
            <a:fillRect/>
          </a:stretch>
        </p:blipFill>
        <p:spPr>
          <a:xfrm>
            <a:off x="1371599" y="4819650"/>
            <a:ext cx="123825" cy="123824"/>
          </a:xfrm>
          <a:prstGeom prst="rect">
            <a:avLst/>
          </a:prstGeom>
        </p:spPr>
      </p:pic>
      <p:pic>
        <p:nvPicPr>
          <p:cNvPr id="11" name="object 11"/>
          <p:cNvPicPr/>
          <p:nvPr/>
        </p:nvPicPr>
        <p:blipFill>
          <a:blip r:embed="rId5" cstate="print"/>
          <a:stretch>
            <a:fillRect/>
          </a:stretch>
        </p:blipFill>
        <p:spPr>
          <a:xfrm>
            <a:off x="1371599" y="6677025"/>
            <a:ext cx="123825" cy="123824"/>
          </a:xfrm>
          <a:prstGeom prst="rect">
            <a:avLst/>
          </a:prstGeom>
        </p:spPr>
      </p:pic>
      <p:pic>
        <p:nvPicPr>
          <p:cNvPr id="12" name="object 12"/>
          <p:cNvPicPr/>
          <p:nvPr/>
        </p:nvPicPr>
        <p:blipFill>
          <a:blip r:embed="rId6" cstate="print"/>
          <a:stretch>
            <a:fillRect/>
          </a:stretch>
        </p:blipFill>
        <p:spPr>
          <a:xfrm>
            <a:off x="2014537" y="7291387"/>
            <a:ext cx="133350" cy="133349"/>
          </a:xfrm>
          <a:prstGeom prst="rect">
            <a:avLst/>
          </a:prstGeom>
        </p:spPr>
      </p:pic>
      <p:sp>
        <p:nvSpPr>
          <p:cNvPr id="13" name="object 13"/>
          <p:cNvSpPr txBox="1"/>
          <p:nvPr/>
        </p:nvSpPr>
        <p:spPr>
          <a:xfrm>
            <a:off x="1663551" y="1968481"/>
            <a:ext cx="9613265" cy="6216650"/>
          </a:xfrm>
          <a:prstGeom prst="rect">
            <a:avLst/>
          </a:prstGeom>
        </p:spPr>
        <p:txBody>
          <a:bodyPr vert="horz" wrap="square" lIns="0" tIns="12700" rIns="0" bIns="0" rtlCol="0">
            <a:spAutoFit/>
          </a:bodyPr>
          <a:lstStyle/>
          <a:p>
            <a:pPr marL="12700" marR="702310">
              <a:lnSpc>
                <a:spcPct val="135400"/>
              </a:lnSpc>
              <a:spcBef>
                <a:spcPts val="100"/>
              </a:spcBef>
            </a:pPr>
            <a:r>
              <a:rPr sz="3000" dirty="0">
                <a:solidFill>
                  <a:srgbClr val="292959"/>
                </a:solidFill>
                <a:latin typeface="Trebuchet MS"/>
                <a:cs typeface="Trebuchet MS"/>
              </a:rPr>
              <a:t>Common</a:t>
            </a:r>
            <a:r>
              <a:rPr sz="3000" spc="-180" dirty="0">
                <a:solidFill>
                  <a:srgbClr val="292959"/>
                </a:solidFill>
                <a:latin typeface="Trebuchet MS"/>
                <a:cs typeface="Trebuchet MS"/>
              </a:rPr>
              <a:t> </a:t>
            </a:r>
            <a:r>
              <a:rPr sz="3000" spc="-35" dirty="0">
                <a:solidFill>
                  <a:srgbClr val="292959"/>
                </a:solidFill>
                <a:latin typeface="Trebuchet MS"/>
                <a:cs typeface="Trebuchet MS"/>
              </a:rPr>
              <a:t>law</a:t>
            </a:r>
            <a:r>
              <a:rPr sz="3000" spc="-140" dirty="0">
                <a:solidFill>
                  <a:srgbClr val="292959"/>
                </a:solidFill>
                <a:latin typeface="Trebuchet MS"/>
                <a:cs typeface="Trebuchet MS"/>
              </a:rPr>
              <a:t> </a:t>
            </a:r>
            <a:r>
              <a:rPr sz="3000" spc="-40" dirty="0">
                <a:solidFill>
                  <a:srgbClr val="292959"/>
                </a:solidFill>
                <a:latin typeface="Trebuchet MS"/>
                <a:cs typeface="Trebuchet MS"/>
              </a:rPr>
              <a:t>marriage</a:t>
            </a:r>
            <a:r>
              <a:rPr sz="3000" spc="-135" dirty="0">
                <a:solidFill>
                  <a:srgbClr val="292959"/>
                </a:solidFill>
                <a:latin typeface="Trebuchet MS"/>
                <a:cs typeface="Trebuchet MS"/>
              </a:rPr>
              <a:t> </a:t>
            </a:r>
            <a:r>
              <a:rPr sz="3000" dirty="0">
                <a:solidFill>
                  <a:srgbClr val="292959"/>
                </a:solidFill>
                <a:latin typeface="Trebuchet MS"/>
                <a:cs typeface="Trebuchet MS"/>
              </a:rPr>
              <a:t>was</a:t>
            </a:r>
            <a:r>
              <a:rPr sz="3000" spc="-140" dirty="0">
                <a:solidFill>
                  <a:srgbClr val="292959"/>
                </a:solidFill>
                <a:latin typeface="Trebuchet MS"/>
                <a:cs typeface="Trebuchet MS"/>
              </a:rPr>
              <a:t> </a:t>
            </a:r>
            <a:r>
              <a:rPr sz="3000" spc="-35" dirty="0">
                <a:solidFill>
                  <a:srgbClr val="292959"/>
                </a:solidFill>
                <a:latin typeface="Trebuchet MS"/>
                <a:cs typeface="Trebuchet MS"/>
              </a:rPr>
              <a:t>abolished</a:t>
            </a:r>
            <a:r>
              <a:rPr sz="3000" spc="-140" dirty="0">
                <a:solidFill>
                  <a:srgbClr val="292959"/>
                </a:solidFill>
                <a:latin typeface="Trebuchet MS"/>
                <a:cs typeface="Trebuchet MS"/>
              </a:rPr>
              <a:t> </a:t>
            </a:r>
            <a:r>
              <a:rPr sz="3000" spc="-95" dirty="0">
                <a:solidFill>
                  <a:srgbClr val="292959"/>
                </a:solidFill>
                <a:latin typeface="Trebuchet MS"/>
                <a:cs typeface="Trebuchet MS"/>
              </a:rPr>
              <a:t>by</a:t>
            </a:r>
            <a:r>
              <a:rPr sz="3000" spc="-155" dirty="0">
                <a:solidFill>
                  <a:srgbClr val="292959"/>
                </a:solidFill>
                <a:latin typeface="Trebuchet MS"/>
                <a:cs typeface="Trebuchet MS"/>
              </a:rPr>
              <a:t> </a:t>
            </a:r>
            <a:r>
              <a:rPr sz="3000" b="1" spc="-10" dirty="0">
                <a:solidFill>
                  <a:srgbClr val="292959"/>
                </a:solidFill>
                <a:latin typeface="Trebuchet MS"/>
                <a:cs typeface="Trebuchet MS"/>
              </a:rPr>
              <a:t>Clandestine </a:t>
            </a:r>
            <a:r>
              <a:rPr sz="3000" b="1" spc="120" dirty="0">
                <a:solidFill>
                  <a:srgbClr val="292959"/>
                </a:solidFill>
                <a:latin typeface="Trebuchet MS"/>
                <a:cs typeface="Trebuchet MS"/>
              </a:rPr>
              <a:t>Marriages</a:t>
            </a:r>
            <a:r>
              <a:rPr sz="3000" b="1" spc="-90" dirty="0">
                <a:solidFill>
                  <a:srgbClr val="292959"/>
                </a:solidFill>
                <a:latin typeface="Trebuchet MS"/>
                <a:cs typeface="Trebuchet MS"/>
              </a:rPr>
              <a:t> </a:t>
            </a:r>
            <a:r>
              <a:rPr sz="3000" b="1" dirty="0">
                <a:solidFill>
                  <a:srgbClr val="292959"/>
                </a:solidFill>
                <a:latin typeface="Trebuchet MS"/>
                <a:cs typeface="Trebuchet MS"/>
              </a:rPr>
              <a:t>Act</a:t>
            </a:r>
            <a:r>
              <a:rPr sz="3000" b="1" spc="-90" dirty="0">
                <a:solidFill>
                  <a:srgbClr val="292959"/>
                </a:solidFill>
                <a:latin typeface="Trebuchet MS"/>
                <a:cs typeface="Trebuchet MS"/>
              </a:rPr>
              <a:t> </a:t>
            </a:r>
            <a:r>
              <a:rPr sz="3000" b="1" spc="-350" dirty="0">
                <a:solidFill>
                  <a:srgbClr val="292959"/>
                </a:solidFill>
                <a:latin typeface="Trebuchet MS"/>
                <a:cs typeface="Trebuchet MS"/>
              </a:rPr>
              <a:t>1753</a:t>
            </a:r>
            <a:endParaRPr sz="3000" dirty="0">
              <a:latin typeface="Trebuchet MS"/>
              <a:cs typeface="Trebuchet MS"/>
            </a:endParaRPr>
          </a:p>
          <a:p>
            <a:pPr marL="12700" marR="381000">
              <a:lnSpc>
                <a:spcPct val="135400"/>
              </a:lnSpc>
            </a:pPr>
            <a:r>
              <a:rPr sz="3000" spc="-70" dirty="0">
                <a:solidFill>
                  <a:srgbClr val="292959"/>
                </a:solidFill>
                <a:latin typeface="Trebuchet MS"/>
                <a:cs typeface="Trebuchet MS"/>
              </a:rPr>
              <a:t>Before</a:t>
            </a:r>
            <a:r>
              <a:rPr sz="3000" spc="-150" dirty="0">
                <a:solidFill>
                  <a:srgbClr val="292959"/>
                </a:solidFill>
                <a:latin typeface="Trebuchet MS"/>
                <a:cs typeface="Trebuchet MS"/>
              </a:rPr>
              <a:t> </a:t>
            </a:r>
            <a:r>
              <a:rPr sz="3000" spc="-195" dirty="0">
                <a:solidFill>
                  <a:srgbClr val="292959"/>
                </a:solidFill>
                <a:latin typeface="Trebuchet MS"/>
                <a:cs typeface="Trebuchet MS"/>
              </a:rPr>
              <a:t>this,</a:t>
            </a:r>
            <a:r>
              <a:rPr sz="3000" spc="-95" dirty="0">
                <a:solidFill>
                  <a:srgbClr val="292959"/>
                </a:solidFill>
                <a:latin typeface="Trebuchet MS"/>
                <a:cs typeface="Trebuchet MS"/>
              </a:rPr>
              <a:t> </a:t>
            </a:r>
            <a:r>
              <a:rPr sz="3000" dirty="0">
                <a:solidFill>
                  <a:srgbClr val="292959"/>
                </a:solidFill>
                <a:latin typeface="Trebuchet MS"/>
                <a:cs typeface="Trebuchet MS"/>
              </a:rPr>
              <a:t>was</a:t>
            </a:r>
            <a:r>
              <a:rPr sz="3000" spc="-114" dirty="0">
                <a:solidFill>
                  <a:srgbClr val="292959"/>
                </a:solidFill>
                <a:latin typeface="Trebuchet MS"/>
                <a:cs typeface="Trebuchet MS"/>
              </a:rPr>
              <a:t> </a:t>
            </a:r>
            <a:r>
              <a:rPr sz="3000" spc="-40" dirty="0">
                <a:solidFill>
                  <a:srgbClr val="292959"/>
                </a:solidFill>
                <a:latin typeface="Trebuchet MS"/>
                <a:cs typeface="Trebuchet MS"/>
              </a:rPr>
              <a:t>possible</a:t>
            </a:r>
            <a:r>
              <a:rPr sz="3000" spc="-114" dirty="0">
                <a:solidFill>
                  <a:srgbClr val="292959"/>
                </a:solidFill>
                <a:latin typeface="Trebuchet MS"/>
                <a:cs typeface="Trebuchet MS"/>
              </a:rPr>
              <a:t> </a:t>
            </a:r>
            <a:r>
              <a:rPr sz="3000" spc="-50" dirty="0">
                <a:solidFill>
                  <a:srgbClr val="292959"/>
                </a:solidFill>
                <a:latin typeface="Trebuchet MS"/>
                <a:cs typeface="Trebuchet MS"/>
              </a:rPr>
              <a:t>to</a:t>
            </a:r>
            <a:r>
              <a:rPr sz="3000" spc="-114" dirty="0">
                <a:solidFill>
                  <a:srgbClr val="292959"/>
                </a:solidFill>
                <a:latin typeface="Trebuchet MS"/>
                <a:cs typeface="Trebuchet MS"/>
              </a:rPr>
              <a:t> </a:t>
            </a:r>
            <a:r>
              <a:rPr sz="3000" spc="-120" dirty="0">
                <a:solidFill>
                  <a:srgbClr val="292959"/>
                </a:solidFill>
                <a:latin typeface="Trebuchet MS"/>
                <a:cs typeface="Trebuchet MS"/>
              </a:rPr>
              <a:t>enter</a:t>
            </a:r>
            <a:r>
              <a:rPr sz="3000" spc="-105" dirty="0">
                <a:solidFill>
                  <a:srgbClr val="292959"/>
                </a:solidFill>
                <a:latin typeface="Trebuchet MS"/>
                <a:cs typeface="Trebuchet MS"/>
              </a:rPr>
              <a:t> </a:t>
            </a:r>
            <a:r>
              <a:rPr sz="3000" spc="-90" dirty="0">
                <a:solidFill>
                  <a:srgbClr val="292959"/>
                </a:solidFill>
                <a:latin typeface="Trebuchet MS"/>
                <a:cs typeface="Trebuchet MS"/>
              </a:rPr>
              <a:t>valid</a:t>
            </a:r>
            <a:r>
              <a:rPr sz="3000" spc="-120" dirty="0">
                <a:solidFill>
                  <a:srgbClr val="292959"/>
                </a:solidFill>
                <a:latin typeface="Trebuchet MS"/>
                <a:cs typeface="Trebuchet MS"/>
              </a:rPr>
              <a:t> </a:t>
            </a:r>
            <a:r>
              <a:rPr sz="3000" spc="-40" dirty="0">
                <a:solidFill>
                  <a:srgbClr val="292959"/>
                </a:solidFill>
                <a:latin typeface="Trebuchet MS"/>
                <a:cs typeface="Trebuchet MS"/>
              </a:rPr>
              <a:t>marriage</a:t>
            </a:r>
            <a:r>
              <a:rPr sz="3000" spc="-114" dirty="0">
                <a:solidFill>
                  <a:srgbClr val="292959"/>
                </a:solidFill>
                <a:latin typeface="Trebuchet MS"/>
                <a:cs typeface="Trebuchet MS"/>
              </a:rPr>
              <a:t> </a:t>
            </a:r>
            <a:r>
              <a:rPr sz="3000" spc="-100" dirty="0">
                <a:solidFill>
                  <a:srgbClr val="292959"/>
                </a:solidFill>
                <a:latin typeface="Trebuchet MS"/>
                <a:cs typeface="Trebuchet MS"/>
              </a:rPr>
              <a:t>for</a:t>
            </a:r>
            <a:r>
              <a:rPr sz="3000" spc="-114" dirty="0">
                <a:solidFill>
                  <a:srgbClr val="292959"/>
                </a:solidFill>
                <a:latin typeface="Trebuchet MS"/>
                <a:cs typeface="Trebuchet MS"/>
              </a:rPr>
              <a:t> </a:t>
            </a:r>
            <a:r>
              <a:rPr sz="3000" spc="-20" dirty="0">
                <a:solidFill>
                  <a:srgbClr val="292959"/>
                </a:solidFill>
                <a:latin typeface="Trebuchet MS"/>
                <a:cs typeface="Trebuchet MS"/>
              </a:rPr>
              <a:t>over </a:t>
            </a:r>
            <a:r>
              <a:rPr sz="3000" spc="145" dirty="0">
                <a:solidFill>
                  <a:srgbClr val="292959"/>
                </a:solidFill>
                <a:latin typeface="Trebuchet MS"/>
                <a:cs typeface="Trebuchet MS"/>
              </a:rPr>
              <a:t>200</a:t>
            </a:r>
            <a:r>
              <a:rPr sz="3000" spc="-125" dirty="0">
                <a:solidFill>
                  <a:srgbClr val="292959"/>
                </a:solidFill>
                <a:latin typeface="Trebuchet MS"/>
                <a:cs typeface="Trebuchet MS"/>
              </a:rPr>
              <a:t> </a:t>
            </a:r>
            <a:r>
              <a:rPr sz="3000" spc="-65" dirty="0">
                <a:solidFill>
                  <a:srgbClr val="292959"/>
                </a:solidFill>
                <a:latin typeface="Trebuchet MS"/>
                <a:cs typeface="Trebuchet MS"/>
              </a:rPr>
              <a:t>years</a:t>
            </a:r>
            <a:r>
              <a:rPr sz="3000" spc="-110" dirty="0">
                <a:solidFill>
                  <a:srgbClr val="292959"/>
                </a:solidFill>
                <a:latin typeface="Trebuchet MS"/>
                <a:cs typeface="Trebuchet MS"/>
              </a:rPr>
              <a:t> </a:t>
            </a:r>
            <a:r>
              <a:rPr sz="3000" spc="-130" dirty="0">
                <a:solidFill>
                  <a:srgbClr val="292959"/>
                </a:solidFill>
                <a:latin typeface="Trebuchet MS"/>
                <a:cs typeface="Trebuchet MS"/>
              </a:rPr>
              <a:t>without</a:t>
            </a:r>
            <a:r>
              <a:rPr sz="3000" spc="-95" dirty="0">
                <a:solidFill>
                  <a:srgbClr val="292959"/>
                </a:solidFill>
                <a:latin typeface="Trebuchet MS"/>
                <a:cs typeface="Trebuchet MS"/>
              </a:rPr>
              <a:t> </a:t>
            </a:r>
            <a:r>
              <a:rPr sz="3000" spc="-75" dirty="0">
                <a:solidFill>
                  <a:srgbClr val="292959"/>
                </a:solidFill>
                <a:latin typeface="Trebuchet MS"/>
                <a:cs typeface="Trebuchet MS"/>
              </a:rPr>
              <a:t>meeting</a:t>
            </a:r>
            <a:r>
              <a:rPr sz="3000" spc="-110" dirty="0">
                <a:solidFill>
                  <a:srgbClr val="292959"/>
                </a:solidFill>
                <a:latin typeface="Trebuchet MS"/>
                <a:cs typeface="Trebuchet MS"/>
              </a:rPr>
              <a:t> </a:t>
            </a:r>
            <a:r>
              <a:rPr sz="3000" spc="-40" dirty="0">
                <a:solidFill>
                  <a:srgbClr val="292959"/>
                </a:solidFill>
                <a:latin typeface="Trebuchet MS"/>
                <a:cs typeface="Trebuchet MS"/>
              </a:rPr>
              <a:t>marriage</a:t>
            </a:r>
            <a:r>
              <a:rPr sz="3000" spc="-105" dirty="0">
                <a:solidFill>
                  <a:srgbClr val="292959"/>
                </a:solidFill>
                <a:latin typeface="Trebuchet MS"/>
                <a:cs typeface="Trebuchet MS"/>
              </a:rPr>
              <a:t> </a:t>
            </a:r>
            <a:r>
              <a:rPr sz="3000" spc="-10" dirty="0">
                <a:solidFill>
                  <a:srgbClr val="292959"/>
                </a:solidFill>
                <a:latin typeface="Trebuchet MS"/>
                <a:cs typeface="Trebuchet MS"/>
              </a:rPr>
              <a:t>formalities</a:t>
            </a:r>
            <a:endParaRPr sz="3000" dirty="0">
              <a:latin typeface="Trebuchet MS"/>
              <a:cs typeface="Trebuchet MS"/>
            </a:endParaRPr>
          </a:p>
          <a:p>
            <a:pPr marL="12700" marR="5080">
              <a:lnSpc>
                <a:spcPct val="135400"/>
              </a:lnSpc>
            </a:pPr>
            <a:r>
              <a:rPr sz="3000" spc="70" dirty="0">
                <a:solidFill>
                  <a:srgbClr val="292959"/>
                </a:solidFill>
                <a:latin typeface="Trebuchet MS"/>
                <a:cs typeface="Trebuchet MS"/>
              </a:rPr>
              <a:t>A</a:t>
            </a:r>
            <a:r>
              <a:rPr sz="3000" spc="-185" dirty="0">
                <a:solidFill>
                  <a:srgbClr val="292959"/>
                </a:solidFill>
                <a:latin typeface="Trebuchet MS"/>
                <a:cs typeface="Trebuchet MS"/>
              </a:rPr>
              <a:t> </a:t>
            </a:r>
            <a:r>
              <a:rPr sz="3000" spc="-25" dirty="0">
                <a:solidFill>
                  <a:srgbClr val="292959"/>
                </a:solidFill>
                <a:latin typeface="Trebuchet MS"/>
                <a:cs typeface="Trebuchet MS"/>
              </a:rPr>
              <a:t>couple</a:t>
            </a:r>
            <a:r>
              <a:rPr sz="3000" spc="-145" dirty="0">
                <a:solidFill>
                  <a:srgbClr val="292959"/>
                </a:solidFill>
                <a:latin typeface="Trebuchet MS"/>
                <a:cs typeface="Trebuchet MS"/>
              </a:rPr>
              <a:t> </a:t>
            </a:r>
            <a:r>
              <a:rPr sz="3000" spc="-114" dirty="0">
                <a:solidFill>
                  <a:srgbClr val="292959"/>
                </a:solidFill>
                <a:latin typeface="Trebuchet MS"/>
                <a:cs typeface="Trebuchet MS"/>
              </a:rPr>
              <a:t>living</a:t>
            </a:r>
            <a:r>
              <a:rPr sz="3000" spc="-110" dirty="0">
                <a:solidFill>
                  <a:srgbClr val="292959"/>
                </a:solidFill>
                <a:latin typeface="Trebuchet MS"/>
                <a:cs typeface="Trebuchet MS"/>
              </a:rPr>
              <a:t> </a:t>
            </a:r>
            <a:r>
              <a:rPr sz="3000" spc="-70" dirty="0">
                <a:solidFill>
                  <a:srgbClr val="292959"/>
                </a:solidFill>
                <a:latin typeface="Trebuchet MS"/>
                <a:cs typeface="Trebuchet MS"/>
              </a:rPr>
              <a:t>together</a:t>
            </a:r>
            <a:r>
              <a:rPr sz="3000" spc="-140" dirty="0">
                <a:solidFill>
                  <a:srgbClr val="292959"/>
                </a:solidFill>
                <a:latin typeface="Trebuchet MS"/>
                <a:cs typeface="Trebuchet MS"/>
              </a:rPr>
              <a:t> </a:t>
            </a:r>
            <a:r>
              <a:rPr sz="3000" spc="-60" dirty="0">
                <a:solidFill>
                  <a:srgbClr val="292959"/>
                </a:solidFill>
                <a:latin typeface="Trebuchet MS"/>
                <a:cs typeface="Trebuchet MS"/>
              </a:rPr>
              <a:t>(cohabitants)</a:t>
            </a:r>
            <a:r>
              <a:rPr sz="3000" spc="-145" dirty="0">
                <a:solidFill>
                  <a:srgbClr val="292959"/>
                </a:solidFill>
                <a:latin typeface="Trebuchet MS"/>
                <a:cs typeface="Trebuchet MS"/>
              </a:rPr>
              <a:t> </a:t>
            </a:r>
            <a:r>
              <a:rPr sz="3000" spc="-20" dirty="0">
                <a:solidFill>
                  <a:srgbClr val="292959"/>
                </a:solidFill>
                <a:latin typeface="Trebuchet MS"/>
                <a:cs typeface="Trebuchet MS"/>
              </a:rPr>
              <a:t>who</a:t>
            </a:r>
            <a:r>
              <a:rPr sz="3000" spc="-140" dirty="0">
                <a:solidFill>
                  <a:srgbClr val="292959"/>
                </a:solidFill>
                <a:latin typeface="Trebuchet MS"/>
                <a:cs typeface="Trebuchet MS"/>
              </a:rPr>
              <a:t> </a:t>
            </a:r>
            <a:r>
              <a:rPr sz="3000" spc="-10" dirty="0">
                <a:solidFill>
                  <a:srgbClr val="292959"/>
                </a:solidFill>
                <a:latin typeface="Trebuchet MS"/>
                <a:cs typeface="Trebuchet MS"/>
              </a:rPr>
              <a:t>are</a:t>
            </a:r>
            <a:r>
              <a:rPr sz="3000" spc="-145" dirty="0">
                <a:solidFill>
                  <a:srgbClr val="292959"/>
                </a:solidFill>
                <a:latin typeface="Trebuchet MS"/>
                <a:cs typeface="Trebuchet MS"/>
              </a:rPr>
              <a:t> </a:t>
            </a:r>
            <a:r>
              <a:rPr sz="3000" spc="-90" dirty="0">
                <a:solidFill>
                  <a:srgbClr val="292959"/>
                </a:solidFill>
                <a:latin typeface="Trebuchet MS"/>
                <a:cs typeface="Trebuchet MS"/>
              </a:rPr>
              <a:t>not</a:t>
            </a:r>
            <a:r>
              <a:rPr sz="3000" spc="-135" dirty="0">
                <a:solidFill>
                  <a:srgbClr val="292959"/>
                </a:solidFill>
                <a:latin typeface="Trebuchet MS"/>
                <a:cs typeface="Trebuchet MS"/>
              </a:rPr>
              <a:t> </a:t>
            </a:r>
            <a:r>
              <a:rPr sz="3000" spc="-50" dirty="0">
                <a:solidFill>
                  <a:srgbClr val="292959"/>
                </a:solidFill>
                <a:latin typeface="Trebuchet MS"/>
                <a:cs typeface="Trebuchet MS"/>
              </a:rPr>
              <a:t>married </a:t>
            </a:r>
            <a:r>
              <a:rPr sz="3000" spc="-85" dirty="0">
                <a:solidFill>
                  <a:srgbClr val="292959"/>
                </a:solidFill>
                <a:latin typeface="Trebuchet MS"/>
                <a:cs typeface="Trebuchet MS"/>
              </a:rPr>
              <a:t>or</a:t>
            </a:r>
            <a:r>
              <a:rPr sz="3000" spc="-140" dirty="0">
                <a:solidFill>
                  <a:srgbClr val="292959"/>
                </a:solidFill>
                <a:latin typeface="Trebuchet MS"/>
                <a:cs typeface="Trebuchet MS"/>
              </a:rPr>
              <a:t> </a:t>
            </a:r>
            <a:r>
              <a:rPr sz="3000" spc="-150" dirty="0">
                <a:solidFill>
                  <a:srgbClr val="292959"/>
                </a:solidFill>
                <a:latin typeface="Trebuchet MS"/>
                <a:cs typeface="Trebuchet MS"/>
              </a:rPr>
              <a:t>civil</a:t>
            </a:r>
            <a:r>
              <a:rPr sz="3000" spc="-95" dirty="0">
                <a:solidFill>
                  <a:srgbClr val="292959"/>
                </a:solidFill>
                <a:latin typeface="Trebuchet MS"/>
                <a:cs typeface="Trebuchet MS"/>
              </a:rPr>
              <a:t> </a:t>
            </a:r>
            <a:r>
              <a:rPr sz="3000" spc="-125" dirty="0">
                <a:solidFill>
                  <a:srgbClr val="292959"/>
                </a:solidFill>
                <a:latin typeface="Trebuchet MS"/>
                <a:cs typeface="Trebuchet MS"/>
              </a:rPr>
              <a:t>partners,</a:t>
            </a:r>
            <a:r>
              <a:rPr sz="3000" spc="-100" dirty="0">
                <a:solidFill>
                  <a:srgbClr val="292959"/>
                </a:solidFill>
                <a:latin typeface="Trebuchet MS"/>
                <a:cs typeface="Trebuchet MS"/>
              </a:rPr>
              <a:t> </a:t>
            </a:r>
            <a:r>
              <a:rPr sz="3000" spc="-185" dirty="0">
                <a:solidFill>
                  <a:srgbClr val="292959"/>
                </a:solidFill>
                <a:latin typeface="Trebuchet MS"/>
                <a:cs typeface="Trebuchet MS"/>
              </a:rPr>
              <a:t>will</a:t>
            </a:r>
            <a:r>
              <a:rPr sz="3000" spc="-95" dirty="0">
                <a:solidFill>
                  <a:srgbClr val="292959"/>
                </a:solidFill>
                <a:latin typeface="Trebuchet MS"/>
                <a:cs typeface="Trebuchet MS"/>
              </a:rPr>
              <a:t> </a:t>
            </a:r>
            <a:r>
              <a:rPr sz="3000" spc="-105" dirty="0">
                <a:solidFill>
                  <a:srgbClr val="292959"/>
                </a:solidFill>
                <a:latin typeface="Trebuchet MS"/>
                <a:cs typeface="Trebuchet MS"/>
              </a:rPr>
              <a:t>therefore</a:t>
            </a:r>
            <a:r>
              <a:rPr sz="3000" spc="-120" dirty="0">
                <a:solidFill>
                  <a:srgbClr val="292959"/>
                </a:solidFill>
                <a:latin typeface="Trebuchet MS"/>
                <a:cs typeface="Trebuchet MS"/>
              </a:rPr>
              <a:t> </a:t>
            </a:r>
            <a:r>
              <a:rPr sz="3000" spc="-40" dirty="0">
                <a:solidFill>
                  <a:srgbClr val="292959"/>
                </a:solidFill>
                <a:latin typeface="Trebuchet MS"/>
                <a:cs typeface="Trebuchet MS"/>
              </a:rPr>
              <a:t>have</a:t>
            </a:r>
            <a:r>
              <a:rPr sz="3000" spc="-170" dirty="0">
                <a:solidFill>
                  <a:srgbClr val="292959"/>
                </a:solidFill>
                <a:latin typeface="Trebuchet MS"/>
                <a:cs typeface="Trebuchet MS"/>
              </a:rPr>
              <a:t> </a:t>
            </a:r>
            <a:r>
              <a:rPr sz="3000" dirty="0">
                <a:solidFill>
                  <a:srgbClr val="292959"/>
                </a:solidFill>
                <a:latin typeface="Trebuchet MS"/>
                <a:cs typeface="Trebuchet MS"/>
              </a:rPr>
              <a:t>no</a:t>
            </a:r>
            <a:r>
              <a:rPr sz="3000" spc="-120" dirty="0">
                <a:solidFill>
                  <a:srgbClr val="292959"/>
                </a:solidFill>
                <a:latin typeface="Trebuchet MS"/>
                <a:cs typeface="Trebuchet MS"/>
              </a:rPr>
              <a:t> </a:t>
            </a:r>
            <a:r>
              <a:rPr sz="3000" spc="-60" dirty="0">
                <a:solidFill>
                  <a:srgbClr val="292959"/>
                </a:solidFill>
                <a:latin typeface="Trebuchet MS"/>
                <a:cs typeface="Trebuchet MS"/>
              </a:rPr>
              <a:t>recognition</a:t>
            </a:r>
            <a:r>
              <a:rPr sz="3000" spc="-120" dirty="0">
                <a:solidFill>
                  <a:srgbClr val="292959"/>
                </a:solidFill>
                <a:latin typeface="Trebuchet MS"/>
                <a:cs typeface="Trebuchet MS"/>
              </a:rPr>
              <a:t> </a:t>
            </a:r>
            <a:r>
              <a:rPr sz="3000" dirty="0">
                <a:solidFill>
                  <a:srgbClr val="292959"/>
                </a:solidFill>
                <a:latin typeface="Trebuchet MS"/>
                <a:cs typeface="Trebuchet MS"/>
              </a:rPr>
              <a:t>of</a:t>
            </a:r>
            <a:r>
              <a:rPr sz="3000" spc="-120" dirty="0">
                <a:solidFill>
                  <a:srgbClr val="292959"/>
                </a:solidFill>
                <a:latin typeface="Trebuchet MS"/>
                <a:cs typeface="Trebuchet MS"/>
              </a:rPr>
              <a:t> </a:t>
            </a:r>
            <a:r>
              <a:rPr sz="3000" spc="-10" dirty="0">
                <a:solidFill>
                  <a:srgbClr val="292959"/>
                </a:solidFill>
                <a:latin typeface="Trebuchet MS"/>
                <a:cs typeface="Trebuchet MS"/>
              </a:rPr>
              <a:t>their relationship</a:t>
            </a:r>
            <a:endParaRPr sz="3000" dirty="0">
              <a:latin typeface="Trebuchet MS"/>
              <a:cs typeface="Trebuchet MS"/>
            </a:endParaRPr>
          </a:p>
          <a:p>
            <a:pPr marL="659765" marR="443865" indent="-647700">
              <a:lnSpc>
                <a:spcPct val="135400"/>
              </a:lnSpc>
            </a:pPr>
            <a:r>
              <a:rPr sz="3000" spc="-145" dirty="0">
                <a:solidFill>
                  <a:srgbClr val="292959"/>
                </a:solidFill>
                <a:latin typeface="Trebuchet MS"/>
                <a:cs typeface="Trebuchet MS"/>
              </a:rPr>
              <a:t>However,</a:t>
            </a:r>
            <a:r>
              <a:rPr sz="3000" spc="-95" dirty="0">
                <a:solidFill>
                  <a:srgbClr val="292959"/>
                </a:solidFill>
                <a:latin typeface="Trebuchet MS"/>
                <a:cs typeface="Trebuchet MS"/>
              </a:rPr>
              <a:t> </a:t>
            </a:r>
            <a:r>
              <a:rPr sz="3000" spc="-110" dirty="0">
                <a:solidFill>
                  <a:srgbClr val="292959"/>
                </a:solidFill>
                <a:latin typeface="Trebuchet MS"/>
                <a:cs typeface="Trebuchet MS"/>
              </a:rPr>
              <a:t>the</a:t>
            </a:r>
            <a:r>
              <a:rPr sz="3000" spc="-114" dirty="0">
                <a:solidFill>
                  <a:srgbClr val="292959"/>
                </a:solidFill>
                <a:latin typeface="Trebuchet MS"/>
                <a:cs typeface="Trebuchet MS"/>
              </a:rPr>
              <a:t> </a:t>
            </a:r>
            <a:r>
              <a:rPr sz="3000" spc="-190" dirty="0">
                <a:solidFill>
                  <a:srgbClr val="292959"/>
                </a:solidFill>
                <a:latin typeface="Trebuchet MS"/>
                <a:cs typeface="Trebuchet MS"/>
              </a:rPr>
              <a:t>myth</a:t>
            </a:r>
            <a:r>
              <a:rPr sz="3000" spc="-95" dirty="0">
                <a:solidFill>
                  <a:srgbClr val="292959"/>
                </a:solidFill>
                <a:latin typeface="Trebuchet MS"/>
                <a:cs typeface="Trebuchet MS"/>
              </a:rPr>
              <a:t> </a:t>
            </a:r>
            <a:r>
              <a:rPr sz="3000" dirty="0">
                <a:solidFill>
                  <a:srgbClr val="292959"/>
                </a:solidFill>
                <a:latin typeface="Trebuchet MS"/>
                <a:cs typeface="Trebuchet MS"/>
              </a:rPr>
              <a:t>of</a:t>
            </a:r>
            <a:r>
              <a:rPr sz="3000" spc="-210" dirty="0">
                <a:solidFill>
                  <a:srgbClr val="292959"/>
                </a:solidFill>
                <a:latin typeface="Trebuchet MS"/>
                <a:cs typeface="Trebuchet MS"/>
              </a:rPr>
              <a:t> </a:t>
            </a:r>
            <a:r>
              <a:rPr sz="3000" spc="-60" dirty="0">
                <a:solidFill>
                  <a:srgbClr val="292959"/>
                </a:solidFill>
                <a:latin typeface="Trebuchet MS"/>
                <a:cs typeface="Trebuchet MS"/>
              </a:rPr>
              <a:t>common</a:t>
            </a:r>
            <a:r>
              <a:rPr sz="3000" spc="-130" dirty="0">
                <a:solidFill>
                  <a:srgbClr val="292959"/>
                </a:solidFill>
                <a:latin typeface="Trebuchet MS"/>
                <a:cs typeface="Trebuchet MS"/>
              </a:rPr>
              <a:t> </a:t>
            </a:r>
            <a:r>
              <a:rPr sz="3000" spc="-35" dirty="0">
                <a:solidFill>
                  <a:srgbClr val="292959"/>
                </a:solidFill>
                <a:latin typeface="Trebuchet MS"/>
                <a:cs typeface="Trebuchet MS"/>
              </a:rPr>
              <a:t>law</a:t>
            </a:r>
            <a:r>
              <a:rPr sz="3000" spc="-125" dirty="0">
                <a:solidFill>
                  <a:srgbClr val="292959"/>
                </a:solidFill>
                <a:latin typeface="Trebuchet MS"/>
                <a:cs typeface="Trebuchet MS"/>
              </a:rPr>
              <a:t> </a:t>
            </a:r>
            <a:r>
              <a:rPr sz="3000" spc="-40" dirty="0">
                <a:solidFill>
                  <a:srgbClr val="292959"/>
                </a:solidFill>
                <a:latin typeface="Trebuchet MS"/>
                <a:cs typeface="Trebuchet MS"/>
              </a:rPr>
              <a:t>marriage</a:t>
            </a:r>
            <a:r>
              <a:rPr sz="3000" spc="-130" dirty="0">
                <a:solidFill>
                  <a:srgbClr val="292959"/>
                </a:solidFill>
                <a:latin typeface="Trebuchet MS"/>
                <a:cs typeface="Trebuchet MS"/>
              </a:rPr>
              <a:t> </a:t>
            </a:r>
            <a:r>
              <a:rPr sz="3000" spc="-10" dirty="0">
                <a:solidFill>
                  <a:srgbClr val="292959"/>
                </a:solidFill>
                <a:latin typeface="Trebuchet MS"/>
                <a:cs typeface="Trebuchet MS"/>
              </a:rPr>
              <a:t>continues: </a:t>
            </a:r>
            <a:r>
              <a:rPr sz="3000" b="1" spc="-80" dirty="0">
                <a:solidFill>
                  <a:srgbClr val="292959"/>
                </a:solidFill>
                <a:latin typeface="Trebuchet MS"/>
                <a:cs typeface="Trebuchet MS"/>
              </a:rPr>
              <a:t>British</a:t>
            </a:r>
            <a:r>
              <a:rPr sz="3000" b="1" spc="-145" dirty="0">
                <a:solidFill>
                  <a:srgbClr val="292959"/>
                </a:solidFill>
                <a:latin typeface="Trebuchet MS"/>
                <a:cs typeface="Trebuchet MS"/>
              </a:rPr>
              <a:t> </a:t>
            </a:r>
            <a:r>
              <a:rPr sz="3000" b="1" spc="85" dirty="0">
                <a:solidFill>
                  <a:srgbClr val="292959"/>
                </a:solidFill>
                <a:latin typeface="Trebuchet MS"/>
                <a:cs typeface="Trebuchet MS"/>
              </a:rPr>
              <a:t>Social</a:t>
            </a:r>
            <a:r>
              <a:rPr sz="3000" b="1" spc="-145" dirty="0">
                <a:solidFill>
                  <a:srgbClr val="292959"/>
                </a:solidFill>
                <a:latin typeface="Trebuchet MS"/>
                <a:cs typeface="Trebuchet MS"/>
              </a:rPr>
              <a:t> </a:t>
            </a:r>
            <a:r>
              <a:rPr sz="3000" b="1" spc="-20" dirty="0">
                <a:solidFill>
                  <a:srgbClr val="292959"/>
                </a:solidFill>
                <a:latin typeface="Trebuchet MS"/>
                <a:cs typeface="Trebuchet MS"/>
              </a:rPr>
              <a:t>Attitudes</a:t>
            </a:r>
            <a:r>
              <a:rPr sz="3000" b="1" spc="-145" dirty="0">
                <a:solidFill>
                  <a:srgbClr val="292959"/>
                </a:solidFill>
                <a:latin typeface="Trebuchet MS"/>
                <a:cs typeface="Trebuchet MS"/>
              </a:rPr>
              <a:t> </a:t>
            </a:r>
            <a:r>
              <a:rPr sz="3000" b="1" spc="-30" dirty="0">
                <a:solidFill>
                  <a:srgbClr val="292959"/>
                </a:solidFill>
                <a:latin typeface="Trebuchet MS"/>
                <a:cs typeface="Trebuchet MS"/>
              </a:rPr>
              <a:t>Survey</a:t>
            </a:r>
            <a:r>
              <a:rPr sz="3000" b="1" spc="-145" dirty="0">
                <a:solidFill>
                  <a:srgbClr val="292959"/>
                </a:solidFill>
                <a:latin typeface="Trebuchet MS"/>
                <a:cs typeface="Trebuchet MS"/>
              </a:rPr>
              <a:t> </a:t>
            </a:r>
            <a:r>
              <a:rPr sz="3000" b="1" spc="-260" dirty="0">
                <a:solidFill>
                  <a:srgbClr val="292959"/>
                </a:solidFill>
                <a:latin typeface="Trebuchet MS"/>
                <a:cs typeface="Trebuchet MS"/>
              </a:rPr>
              <a:t>2019:</a:t>
            </a:r>
            <a:r>
              <a:rPr sz="3000" b="1" spc="-145" dirty="0">
                <a:solidFill>
                  <a:srgbClr val="292959"/>
                </a:solidFill>
                <a:latin typeface="Trebuchet MS"/>
                <a:cs typeface="Trebuchet MS"/>
              </a:rPr>
              <a:t> </a:t>
            </a:r>
            <a:r>
              <a:rPr sz="3000" spc="185" dirty="0">
                <a:solidFill>
                  <a:srgbClr val="292959"/>
                </a:solidFill>
                <a:latin typeface="Trebuchet MS"/>
                <a:cs typeface="Trebuchet MS"/>
              </a:rPr>
              <a:t>46%</a:t>
            </a:r>
            <a:r>
              <a:rPr sz="3000" spc="-85" dirty="0">
                <a:solidFill>
                  <a:srgbClr val="292959"/>
                </a:solidFill>
                <a:latin typeface="Trebuchet MS"/>
                <a:cs typeface="Trebuchet MS"/>
              </a:rPr>
              <a:t> </a:t>
            </a:r>
            <a:r>
              <a:rPr sz="3000" spc="-10" dirty="0">
                <a:solidFill>
                  <a:srgbClr val="292959"/>
                </a:solidFill>
                <a:latin typeface="Trebuchet MS"/>
                <a:cs typeface="Trebuchet MS"/>
              </a:rPr>
              <a:t>wrongly </a:t>
            </a:r>
            <a:r>
              <a:rPr sz="3000" spc="-90" dirty="0">
                <a:solidFill>
                  <a:srgbClr val="292959"/>
                </a:solidFill>
                <a:latin typeface="Trebuchet MS"/>
                <a:cs typeface="Trebuchet MS"/>
              </a:rPr>
              <a:t>believe</a:t>
            </a:r>
            <a:r>
              <a:rPr sz="3000" spc="-135" dirty="0">
                <a:solidFill>
                  <a:srgbClr val="292959"/>
                </a:solidFill>
                <a:latin typeface="Trebuchet MS"/>
                <a:cs typeface="Trebuchet MS"/>
              </a:rPr>
              <a:t> </a:t>
            </a:r>
            <a:r>
              <a:rPr sz="3000" spc="-95" dirty="0">
                <a:solidFill>
                  <a:srgbClr val="292959"/>
                </a:solidFill>
                <a:latin typeface="Trebuchet MS"/>
                <a:cs typeface="Trebuchet MS"/>
              </a:rPr>
              <a:t>that</a:t>
            </a:r>
            <a:r>
              <a:rPr sz="3000" spc="-130" dirty="0">
                <a:solidFill>
                  <a:srgbClr val="292959"/>
                </a:solidFill>
                <a:latin typeface="Trebuchet MS"/>
                <a:cs typeface="Trebuchet MS"/>
              </a:rPr>
              <a:t> </a:t>
            </a:r>
            <a:r>
              <a:rPr sz="3000" spc="-25" dirty="0">
                <a:solidFill>
                  <a:srgbClr val="292959"/>
                </a:solidFill>
                <a:latin typeface="Trebuchet MS"/>
                <a:cs typeface="Trebuchet MS"/>
              </a:rPr>
              <a:t>cohabiting</a:t>
            </a:r>
            <a:r>
              <a:rPr sz="3000" spc="-150" dirty="0">
                <a:solidFill>
                  <a:srgbClr val="292959"/>
                </a:solidFill>
                <a:latin typeface="Trebuchet MS"/>
                <a:cs typeface="Trebuchet MS"/>
              </a:rPr>
              <a:t> </a:t>
            </a:r>
            <a:r>
              <a:rPr sz="3000" spc="-25" dirty="0">
                <a:solidFill>
                  <a:srgbClr val="292959"/>
                </a:solidFill>
                <a:latin typeface="Trebuchet MS"/>
                <a:cs typeface="Trebuchet MS"/>
              </a:rPr>
              <a:t>couples</a:t>
            </a:r>
            <a:r>
              <a:rPr sz="3000" spc="-130" dirty="0">
                <a:solidFill>
                  <a:srgbClr val="292959"/>
                </a:solidFill>
                <a:latin typeface="Trebuchet MS"/>
                <a:cs typeface="Trebuchet MS"/>
              </a:rPr>
              <a:t> </a:t>
            </a:r>
            <a:r>
              <a:rPr sz="3000" spc="-135" dirty="0">
                <a:solidFill>
                  <a:srgbClr val="292959"/>
                </a:solidFill>
                <a:latin typeface="Trebuchet MS"/>
                <a:cs typeface="Trebuchet MS"/>
              </a:rPr>
              <a:t>form</a:t>
            </a:r>
            <a:r>
              <a:rPr sz="3000" spc="-95" dirty="0">
                <a:solidFill>
                  <a:srgbClr val="292959"/>
                </a:solidFill>
                <a:latin typeface="Trebuchet MS"/>
                <a:cs typeface="Trebuchet MS"/>
              </a:rPr>
              <a:t> </a:t>
            </a:r>
            <a:r>
              <a:rPr sz="3000" spc="125" dirty="0">
                <a:solidFill>
                  <a:srgbClr val="292959"/>
                </a:solidFill>
                <a:latin typeface="Trebuchet MS"/>
                <a:cs typeface="Trebuchet MS"/>
              </a:rPr>
              <a:t>a</a:t>
            </a:r>
            <a:r>
              <a:rPr sz="3000" spc="-125" dirty="0">
                <a:solidFill>
                  <a:srgbClr val="292959"/>
                </a:solidFill>
                <a:latin typeface="Trebuchet MS"/>
                <a:cs typeface="Trebuchet MS"/>
              </a:rPr>
              <a:t> </a:t>
            </a:r>
            <a:r>
              <a:rPr sz="3000" spc="-60" dirty="0">
                <a:solidFill>
                  <a:srgbClr val="292959"/>
                </a:solidFill>
                <a:latin typeface="Trebuchet MS"/>
                <a:cs typeface="Trebuchet MS"/>
              </a:rPr>
              <a:t>common</a:t>
            </a:r>
            <a:r>
              <a:rPr sz="3000" spc="-130" dirty="0">
                <a:solidFill>
                  <a:srgbClr val="292959"/>
                </a:solidFill>
                <a:latin typeface="Trebuchet MS"/>
                <a:cs typeface="Trebuchet MS"/>
              </a:rPr>
              <a:t> </a:t>
            </a:r>
            <a:r>
              <a:rPr sz="3000" spc="-25" dirty="0">
                <a:solidFill>
                  <a:srgbClr val="292959"/>
                </a:solidFill>
                <a:latin typeface="Trebuchet MS"/>
                <a:cs typeface="Trebuchet MS"/>
              </a:rPr>
              <a:t>law</a:t>
            </a:r>
            <a:endParaRPr sz="3000" dirty="0">
              <a:latin typeface="Trebuchet MS"/>
              <a:cs typeface="Trebuchet MS"/>
            </a:endParaRPr>
          </a:p>
        </p:txBody>
      </p:sp>
      <p:pic>
        <p:nvPicPr>
          <p:cNvPr id="14" name="object 14"/>
          <p:cNvPicPr/>
          <p:nvPr/>
        </p:nvPicPr>
        <p:blipFill>
          <a:blip r:embed="rId7" cstate="print"/>
          <a:stretch>
            <a:fillRect/>
          </a:stretch>
        </p:blipFill>
        <p:spPr>
          <a:xfrm>
            <a:off x="2014537" y="9148762"/>
            <a:ext cx="133350" cy="133349"/>
          </a:xfrm>
          <a:prstGeom prst="rect">
            <a:avLst/>
          </a:prstGeom>
        </p:spPr>
      </p:pic>
      <p:sp>
        <p:nvSpPr>
          <p:cNvPr id="15" name="object 15"/>
          <p:cNvSpPr txBox="1"/>
          <p:nvPr/>
        </p:nvSpPr>
        <p:spPr>
          <a:xfrm>
            <a:off x="2311251" y="8159730"/>
            <a:ext cx="8686800" cy="1882775"/>
          </a:xfrm>
          <a:prstGeom prst="rect">
            <a:avLst/>
          </a:prstGeom>
        </p:spPr>
        <p:txBody>
          <a:bodyPr vert="horz" wrap="square" lIns="0" tIns="174625" rIns="0" bIns="0" rtlCol="0">
            <a:spAutoFit/>
          </a:bodyPr>
          <a:lstStyle/>
          <a:p>
            <a:pPr marL="12700">
              <a:lnSpc>
                <a:spcPct val="100000"/>
              </a:lnSpc>
              <a:spcBef>
                <a:spcPts val="1375"/>
              </a:spcBef>
            </a:pPr>
            <a:r>
              <a:rPr sz="3000" spc="-10" dirty="0">
                <a:solidFill>
                  <a:srgbClr val="292959"/>
                </a:solidFill>
                <a:latin typeface="Trebuchet MS"/>
                <a:cs typeface="Trebuchet MS"/>
              </a:rPr>
              <a:t>marriage</a:t>
            </a:r>
            <a:endParaRPr sz="3000">
              <a:latin typeface="Trebuchet MS"/>
              <a:cs typeface="Trebuchet MS"/>
            </a:endParaRPr>
          </a:p>
          <a:p>
            <a:pPr marL="12700" marR="5080">
              <a:lnSpc>
                <a:spcPct val="135400"/>
              </a:lnSpc>
            </a:pPr>
            <a:r>
              <a:rPr sz="3000" spc="-35" dirty="0">
                <a:solidFill>
                  <a:srgbClr val="292959"/>
                </a:solidFill>
                <a:latin typeface="Trebuchet MS"/>
                <a:cs typeface="Trebuchet MS"/>
              </a:rPr>
              <a:t>Despite</a:t>
            </a:r>
            <a:r>
              <a:rPr sz="3000" spc="-140" dirty="0">
                <a:solidFill>
                  <a:srgbClr val="292959"/>
                </a:solidFill>
                <a:latin typeface="Trebuchet MS"/>
                <a:cs typeface="Trebuchet MS"/>
              </a:rPr>
              <a:t> </a:t>
            </a:r>
            <a:r>
              <a:rPr sz="3000" spc="-65" dirty="0">
                <a:solidFill>
                  <a:srgbClr val="292959"/>
                </a:solidFill>
                <a:latin typeface="Trebuchet MS"/>
                <a:cs typeface="Trebuchet MS"/>
              </a:rPr>
              <a:t>national</a:t>
            </a:r>
            <a:r>
              <a:rPr sz="3000" spc="-140" dirty="0">
                <a:solidFill>
                  <a:srgbClr val="292959"/>
                </a:solidFill>
                <a:latin typeface="Trebuchet MS"/>
                <a:cs typeface="Trebuchet MS"/>
              </a:rPr>
              <a:t> </a:t>
            </a:r>
            <a:r>
              <a:rPr sz="3000" dirty="0">
                <a:solidFill>
                  <a:srgbClr val="292959"/>
                </a:solidFill>
                <a:latin typeface="Trebuchet MS"/>
                <a:cs typeface="Trebuchet MS"/>
              </a:rPr>
              <a:t>campaigns</a:t>
            </a:r>
            <a:r>
              <a:rPr sz="3000" spc="-140" dirty="0">
                <a:solidFill>
                  <a:srgbClr val="292959"/>
                </a:solidFill>
                <a:latin typeface="Trebuchet MS"/>
                <a:cs typeface="Trebuchet MS"/>
              </a:rPr>
              <a:t> </a:t>
            </a:r>
            <a:r>
              <a:rPr sz="3000" spc="-50" dirty="0">
                <a:solidFill>
                  <a:srgbClr val="292959"/>
                </a:solidFill>
                <a:latin typeface="Trebuchet MS"/>
                <a:cs typeface="Trebuchet MS"/>
              </a:rPr>
              <a:t>to</a:t>
            </a:r>
            <a:r>
              <a:rPr sz="3000" spc="-135" dirty="0">
                <a:solidFill>
                  <a:srgbClr val="292959"/>
                </a:solidFill>
                <a:latin typeface="Trebuchet MS"/>
                <a:cs typeface="Trebuchet MS"/>
              </a:rPr>
              <a:t> </a:t>
            </a:r>
            <a:r>
              <a:rPr sz="3000" spc="-25" dirty="0">
                <a:solidFill>
                  <a:srgbClr val="292959"/>
                </a:solidFill>
                <a:latin typeface="Trebuchet MS"/>
                <a:cs typeface="Trebuchet MS"/>
              </a:rPr>
              <a:t>change,</a:t>
            </a:r>
            <a:r>
              <a:rPr sz="3000" spc="-140" dirty="0">
                <a:solidFill>
                  <a:srgbClr val="292959"/>
                </a:solidFill>
                <a:latin typeface="Trebuchet MS"/>
                <a:cs typeface="Trebuchet MS"/>
              </a:rPr>
              <a:t> </a:t>
            </a:r>
            <a:r>
              <a:rPr sz="3000" spc="-85" dirty="0">
                <a:solidFill>
                  <a:srgbClr val="292959"/>
                </a:solidFill>
                <a:latin typeface="Trebuchet MS"/>
                <a:cs typeface="Trebuchet MS"/>
              </a:rPr>
              <a:t>belief</a:t>
            </a:r>
            <a:r>
              <a:rPr sz="3000" spc="-140" dirty="0">
                <a:solidFill>
                  <a:srgbClr val="292959"/>
                </a:solidFill>
                <a:latin typeface="Trebuchet MS"/>
                <a:cs typeface="Trebuchet MS"/>
              </a:rPr>
              <a:t> </a:t>
            </a:r>
            <a:r>
              <a:rPr sz="3000" spc="-30" dirty="0">
                <a:solidFill>
                  <a:srgbClr val="292959"/>
                </a:solidFill>
                <a:latin typeface="Trebuchet MS"/>
                <a:cs typeface="Trebuchet MS"/>
              </a:rPr>
              <a:t>largely </a:t>
            </a:r>
            <a:r>
              <a:rPr sz="3000" spc="-10" dirty="0">
                <a:solidFill>
                  <a:srgbClr val="292959"/>
                </a:solidFill>
                <a:latin typeface="Trebuchet MS"/>
                <a:cs typeface="Trebuchet MS"/>
              </a:rPr>
              <a:t>unchanged</a:t>
            </a:r>
            <a:endParaRPr sz="3000">
              <a:latin typeface="Trebuchet MS"/>
              <a:cs typeface="Trebuchet MS"/>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5CA374-67F6-42ED-4C64-EAE20B91ED37}"/>
              </a:ext>
            </a:extLst>
          </p:cNvPr>
          <p:cNvSpPr>
            <a:spLocks noGrp="1"/>
          </p:cNvSpPr>
          <p:nvPr>
            <p:ph type="title"/>
          </p:nvPr>
        </p:nvSpPr>
        <p:spPr/>
        <p:txBody>
          <a:bodyPr/>
          <a:lstStyle/>
          <a:p>
            <a:r>
              <a:rPr lang="en-GB" dirty="0"/>
              <a:t>COHABIATION CONTINUED</a:t>
            </a:r>
          </a:p>
        </p:txBody>
      </p:sp>
      <p:sp>
        <p:nvSpPr>
          <p:cNvPr id="3" name="Text Placeholder 2">
            <a:extLst>
              <a:ext uri="{FF2B5EF4-FFF2-40B4-BE49-F238E27FC236}">
                <a16:creationId xmlns:a16="http://schemas.microsoft.com/office/drawing/2014/main" id="{BCD48D0C-71B3-3B28-F4CF-06C9824FBEDB}"/>
              </a:ext>
            </a:extLst>
          </p:cNvPr>
          <p:cNvSpPr>
            <a:spLocks noGrp="1"/>
          </p:cNvSpPr>
          <p:nvPr>
            <p:ph type="body" idx="1"/>
          </p:nvPr>
        </p:nvSpPr>
        <p:spPr>
          <a:xfrm>
            <a:off x="1706860" y="2393623"/>
            <a:ext cx="15502255" cy="7755969"/>
          </a:xfrm>
        </p:spPr>
        <p:txBody>
          <a:bodyPr/>
          <a:lstStyle/>
          <a:p>
            <a:r>
              <a:rPr lang="en-GB" sz="2400" dirty="0">
                <a:solidFill>
                  <a:schemeClr val="tx1"/>
                </a:solidFill>
              </a:rPr>
              <a:t>Cohabitation is usually taken to refer to two persons who are not spouses or civil partners living together as if they were. Marriage and civil partnerships are distinct legal relationships with defined consequences. As things stand, cohabitees do not have any legal status. However long they live together, neither will have any rights against each other on the breakdown of their relationship simply because they had cohabited. This lack of rights is likely to have the most severe consequences in relation to the family home, but the lack of possibility to claim maintenance can also be very significant. Ownership of the family home will be determined on trusts principles and the court cannot simply transfer its ownership in order to achieve a fair outcome as it could on divorce or civil partnership dissolution. </a:t>
            </a:r>
          </a:p>
          <a:p>
            <a:endParaRPr lang="en-GB" sz="2400" dirty="0">
              <a:solidFill>
                <a:schemeClr val="tx1"/>
              </a:solidFill>
            </a:endParaRPr>
          </a:p>
          <a:p>
            <a:r>
              <a:rPr lang="en-GB" sz="2400" dirty="0">
                <a:solidFill>
                  <a:schemeClr val="tx1"/>
                </a:solidFill>
              </a:rPr>
              <a:t>Many cohabitees believe that they will acquire status as a “common law spouse” that will give them the same rights as married couples and civil partners. </a:t>
            </a:r>
          </a:p>
          <a:p>
            <a:endParaRPr lang="en-GB" sz="2400" dirty="0">
              <a:solidFill>
                <a:schemeClr val="tx1"/>
              </a:solidFill>
            </a:endParaRPr>
          </a:p>
          <a:p>
            <a:r>
              <a:rPr lang="en-GB" sz="2400" dirty="0">
                <a:solidFill>
                  <a:schemeClr val="tx1"/>
                </a:solidFill>
              </a:rPr>
              <a:t>Although married and civil partner couple families remained the most common family type in 2023, representing two-thirds of all families, cohabiting couple families were the second-largest family type at 18 per cent.</a:t>
            </a:r>
          </a:p>
          <a:p>
            <a:endParaRPr lang="en-GB" sz="2400" dirty="0">
              <a:solidFill>
                <a:schemeClr val="tx1"/>
              </a:solidFill>
            </a:endParaRPr>
          </a:p>
          <a:p>
            <a:r>
              <a:rPr lang="en-GB" sz="2400" dirty="0">
                <a:solidFill>
                  <a:schemeClr val="tx1"/>
                </a:solidFill>
              </a:rPr>
              <a:t>The latest figures from the Office of National Statistics show that, in 2023, 16.2 per cent of children were living in cohabiting families, 61 per cent in married families and 22 per cent in lone parent families. (Number of families by family type, UK, 1996 to 2018).</a:t>
            </a:r>
          </a:p>
          <a:p>
            <a:endParaRPr lang="en-GB" sz="2400" dirty="0">
              <a:solidFill>
                <a:schemeClr val="tx1"/>
              </a:solidFill>
            </a:endParaRPr>
          </a:p>
          <a:p>
            <a:r>
              <a:rPr lang="en-GB" sz="2400" dirty="0">
                <a:solidFill>
                  <a:schemeClr val="tx1"/>
                </a:solidFill>
              </a:rPr>
              <a:t>It can be seen therefore that marriage and civil partnerships are in decline and it follows that the number of couples who are living together without any legal framework is growing.</a:t>
            </a:r>
          </a:p>
        </p:txBody>
      </p:sp>
    </p:spTree>
    <p:extLst>
      <p:ext uri="{BB962C8B-B14F-4D97-AF65-F5344CB8AC3E}">
        <p14:creationId xmlns:p14="http://schemas.microsoft.com/office/powerpoint/2010/main" val="7460972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18D9E-FBC7-0C77-3E18-1454D19F7073}"/>
              </a:ext>
            </a:extLst>
          </p:cNvPr>
          <p:cNvSpPr>
            <a:spLocks noGrp="1"/>
          </p:cNvSpPr>
          <p:nvPr>
            <p:ph type="title"/>
          </p:nvPr>
        </p:nvSpPr>
        <p:spPr/>
        <p:txBody>
          <a:bodyPr/>
          <a:lstStyle/>
          <a:p>
            <a:r>
              <a:rPr lang="en-GB" dirty="0"/>
              <a:t>COHABITATION CONTRACTS</a:t>
            </a:r>
          </a:p>
        </p:txBody>
      </p:sp>
      <p:sp>
        <p:nvSpPr>
          <p:cNvPr id="3" name="Text Placeholder 2">
            <a:extLst>
              <a:ext uri="{FF2B5EF4-FFF2-40B4-BE49-F238E27FC236}">
                <a16:creationId xmlns:a16="http://schemas.microsoft.com/office/drawing/2014/main" id="{9D0E4581-8683-E3B5-266C-E3D3AA48CCB8}"/>
              </a:ext>
            </a:extLst>
          </p:cNvPr>
          <p:cNvSpPr>
            <a:spLocks noGrp="1"/>
          </p:cNvSpPr>
          <p:nvPr>
            <p:ph type="body" idx="1"/>
          </p:nvPr>
        </p:nvSpPr>
        <p:spPr>
          <a:xfrm>
            <a:off x="1706860" y="2393623"/>
            <a:ext cx="15502255" cy="7017306"/>
          </a:xfrm>
        </p:spPr>
        <p:txBody>
          <a:bodyPr/>
          <a:lstStyle/>
          <a:p>
            <a:r>
              <a:rPr lang="en-GB" sz="2400" dirty="0">
                <a:solidFill>
                  <a:schemeClr val="tx1"/>
                </a:solidFill>
              </a:rPr>
              <a:t>A cohabitation contract is a contract that regulates the relationship of cohabitees. It is a contract between cohabitees that regulates their financial and property rights during or after the termination of cohabitation and would be upheld by the courts.</a:t>
            </a:r>
          </a:p>
          <a:p>
            <a:endParaRPr lang="en-GB" sz="2400" dirty="0">
              <a:solidFill>
                <a:schemeClr val="tx1"/>
              </a:solidFill>
            </a:endParaRPr>
          </a:p>
          <a:p>
            <a:r>
              <a:rPr lang="en-GB" sz="2400" dirty="0">
                <a:solidFill>
                  <a:schemeClr val="tx1"/>
                </a:solidFill>
              </a:rPr>
              <a:t>A cohabitation contract should deal with the following:</a:t>
            </a:r>
          </a:p>
          <a:p>
            <a:endParaRPr lang="en-GB" sz="2400" dirty="0">
              <a:solidFill>
                <a:schemeClr val="tx1"/>
              </a:solidFill>
            </a:endParaRPr>
          </a:p>
          <a:p>
            <a:r>
              <a:rPr lang="en-GB" sz="2400" dirty="0">
                <a:solidFill>
                  <a:schemeClr val="tx1"/>
                </a:solidFill>
              </a:rPr>
              <a:t>(a)   ownership of the home and other property, including personal property;</a:t>
            </a:r>
          </a:p>
          <a:p>
            <a:endParaRPr lang="en-GB" sz="2400" dirty="0">
              <a:solidFill>
                <a:schemeClr val="tx1"/>
              </a:solidFill>
            </a:endParaRPr>
          </a:p>
          <a:p>
            <a:r>
              <a:rPr lang="en-GB" sz="2400" dirty="0">
                <a:solidFill>
                  <a:schemeClr val="tx1"/>
                </a:solidFill>
              </a:rPr>
              <a:t>(b)   financial affairs – for example, payment of bills and ownership of joint accounts;</a:t>
            </a:r>
          </a:p>
          <a:p>
            <a:endParaRPr lang="en-GB" sz="2400" dirty="0">
              <a:solidFill>
                <a:schemeClr val="tx1"/>
              </a:solidFill>
            </a:endParaRPr>
          </a:p>
          <a:p>
            <a:r>
              <a:rPr lang="en-GB" sz="2400" dirty="0">
                <a:solidFill>
                  <a:schemeClr val="tx1"/>
                </a:solidFill>
              </a:rPr>
              <a:t>(c)   children – for example, how they will be maintained and what surname they will use; and</a:t>
            </a:r>
          </a:p>
          <a:p>
            <a:endParaRPr lang="en-GB" sz="2400" dirty="0">
              <a:solidFill>
                <a:schemeClr val="tx1"/>
              </a:solidFill>
            </a:endParaRPr>
          </a:p>
          <a:p>
            <a:r>
              <a:rPr lang="en-GB" sz="2400" dirty="0">
                <a:solidFill>
                  <a:schemeClr val="tx1"/>
                </a:solidFill>
              </a:rPr>
              <a:t>(d)   other matters, although it is important to ensure that these are not too trivial, for example, the division of chores as this could undermine the status as a contract as void for uncertainty.</a:t>
            </a:r>
          </a:p>
          <a:p>
            <a:endParaRPr lang="en-GB" sz="2400" dirty="0">
              <a:solidFill>
                <a:schemeClr val="tx1"/>
              </a:solidFill>
            </a:endParaRPr>
          </a:p>
          <a:p>
            <a:r>
              <a:rPr lang="en-GB" sz="2400" dirty="0">
                <a:solidFill>
                  <a:schemeClr val="tx1"/>
                </a:solidFill>
              </a:rPr>
              <a:t>The contract in Sutton v Mishcon de Reya (a Firm) and Another [2004] was considered void by the court on grounds of public policy.</a:t>
            </a:r>
          </a:p>
          <a:p>
            <a:endParaRPr lang="en-GB" sz="2400" dirty="0">
              <a:solidFill>
                <a:schemeClr val="tx1"/>
              </a:solidFill>
            </a:endParaRPr>
          </a:p>
          <a:p>
            <a:r>
              <a:rPr lang="en-GB" sz="2400" dirty="0">
                <a:solidFill>
                  <a:schemeClr val="tx1"/>
                </a:solidFill>
              </a:rPr>
              <a:t>Parties should seek legal help in drawing up a cohabitation contract.</a:t>
            </a:r>
          </a:p>
        </p:txBody>
      </p:sp>
    </p:spTree>
    <p:extLst>
      <p:ext uri="{BB962C8B-B14F-4D97-AF65-F5344CB8AC3E}">
        <p14:creationId xmlns:p14="http://schemas.microsoft.com/office/powerpoint/2010/main" val="31239156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FC21F-1C0E-BBE5-12EC-8E3FA6409BA6}"/>
              </a:ext>
            </a:extLst>
          </p:cNvPr>
          <p:cNvSpPr>
            <a:spLocks noGrp="1"/>
          </p:cNvSpPr>
          <p:nvPr>
            <p:ph type="title"/>
          </p:nvPr>
        </p:nvSpPr>
        <p:spPr>
          <a:xfrm>
            <a:off x="757112" y="968375"/>
            <a:ext cx="16773775" cy="2308324"/>
          </a:xfrm>
        </p:spPr>
        <p:txBody>
          <a:bodyPr/>
          <a:lstStyle/>
          <a:p>
            <a:r>
              <a:rPr lang="en-GB" dirty="0"/>
              <a:t>COHABITATION PRESSURE FOR REFORM</a:t>
            </a:r>
          </a:p>
        </p:txBody>
      </p:sp>
      <p:sp>
        <p:nvSpPr>
          <p:cNvPr id="3" name="Text Placeholder 2">
            <a:extLst>
              <a:ext uri="{FF2B5EF4-FFF2-40B4-BE49-F238E27FC236}">
                <a16:creationId xmlns:a16="http://schemas.microsoft.com/office/drawing/2014/main" id="{083C23C4-B749-E13C-A95F-B7F3D1419299}"/>
              </a:ext>
            </a:extLst>
          </p:cNvPr>
          <p:cNvSpPr>
            <a:spLocks noGrp="1"/>
          </p:cNvSpPr>
          <p:nvPr>
            <p:ph type="body" idx="1"/>
          </p:nvPr>
        </p:nvSpPr>
        <p:spPr>
          <a:xfrm>
            <a:off x="1066800" y="3947795"/>
            <a:ext cx="15502255" cy="5724644"/>
          </a:xfrm>
        </p:spPr>
        <p:txBody>
          <a:bodyPr/>
          <a:lstStyle/>
          <a:p>
            <a:r>
              <a:rPr lang="en-GB" dirty="0">
                <a:solidFill>
                  <a:schemeClr val="tx1"/>
                </a:solidFill>
              </a:rPr>
              <a:t>There have been many research papers both by academics (such as Andrew Hayward and Jens </a:t>
            </a:r>
            <a:r>
              <a:rPr lang="en-GB" dirty="0" err="1">
                <a:solidFill>
                  <a:schemeClr val="tx1"/>
                </a:solidFill>
              </a:rPr>
              <a:t>Scherpe</a:t>
            </a:r>
            <a:r>
              <a:rPr lang="en-GB" dirty="0">
                <a:solidFill>
                  <a:schemeClr val="tx1"/>
                </a:solidFill>
              </a:rPr>
              <a:t>) and notably the Law Commission to state the case for the rights of cohabitants to be protected. Those opposed to change believe that remedies are available for protection and parties can contract a marriage or civil partnership but if they wish not to do so they must accept the consequences. </a:t>
            </a:r>
          </a:p>
          <a:p>
            <a:endParaRPr lang="en-GB" dirty="0">
              <a:solidFill>
                <a:schemeClr val="tx1"/>
              </a:solidFill>
            </a:endParaRPr>
          </a:p>
          <a:p>
            <a:r>
              <a:rPr lang="en-GB" dirty="0">
                <a:solidFill>
                  <a:schemeClr val="tx1"/>
                </a:solidFill>
              </a:rPr>
              <a:t>The liberal argument states that this leaves a growing and significant proportion of the population without any means of financial redress even after long years of cohabiting and perhaps raising a family together. So far, no proposal has made it through Parliament. It is thought that couples should be able to opt out of the new scheme by an agreement in writing signed by both parties, which could be set aside if it was manifestly unfair to enforce it.</a:t>
            </a:r>
          </a:p>
        </p:txBody>
      </p:sp>
    </p:spTree>
    <p:extLst>
      <p:ext uri="{BB962C8B-B14F-4D97-AF65-F5344CB8AC3E}">
        <p14:creationId xmlns:p14="http://schemas.microsoft.com/office/powerpoint/2010/main" val="7540523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FFF4DF"/>
          </a:solidFill>
        </p:spPr>
        <p:txBody>
          <a:bodyPr wrap="square" lIns="0" tIns="0" rIns="0" bIns="0" rtlCol="0"/>
          <a:lstStyle/>
          <a:p>
            <a:endParaRPr/>
          </a:p>
        </p:txBody>
      </p:sp>
      <p:sp>
        <p:nvSpPr>
          <p:cNvPr id="3" name="object 3"/>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4" name="object 4"/>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
        <p:nvSpPr>
          <p:cNvPr id="5" name="object 5"/>
          <p:cNvSpPr txBox="1"/>
          <p:nvPr/>
        </p:nvSpPr>
        <p:spPr>
          <a:xfrm>
            <a:off x="723899" y="2543230"/>
            <a:ext cx="3692525" cy="6753225"/>
          </a:xfrm>
          <a:prstGeom prst="rect">
            <a:avLst/>
          </a:prstGeom>
        </p:spPr>
        <p:txBody>
          <a:bodyPr vert="horz" wrap="square" lIns="0" tIns="0" rIns="0" bIns="0" rtlCol="0">
            <a:spAutoFit/>
          </a:bodyPr>
          <a:lstStyle/>
          <a:p>
            <a:pPr>
              <a:lnSpc>
                <a:spcPts val="2300"/>
              </a:lnSpc>
            </a:pPr>
            <a:r>
              <a:rPr sz="2000" b="1" spc="-10" dirty="0">
                <a:solidFill>
                  <a:srgbClr val="292959"/>
                </a:solidFill>
                <a:latin typeface="Trebuchet MS"/>
                <a:cs typeface="Trebuchet MS"/>
              </a:rPr>
              <a:t>Issue</a:t>
            </a:r>
            <a:endParaRPr sz="2000">
              <a:latin typeface="Trebuchet MS"/>
              <a:cs typeface="Trebuchet MS"/>
            </a:endParaRPr>
          </a:p>
          <a:p>
            <a:pPr>
              <a:lnSpc>
                <a:spcPct val="100000"/>
              </a:lnSpc>
              <a:spcBef>
                <a:spcPts val="1200"/>
              </a:spcBef>
            </a:pPr>
            <a:endParaRPr sz="2000">
              <a:latin typeface="Trebuchet MS"/>
              <a:cs typeface="Trebuchet MS"/>
            </a:endParaRPr>
          </a:p>
          <a:p>
            <a:pPr>
              <a:lnSpc>
                <a:spcPct val="100000"/>
              </a:lnSpc>
            </a:pPr>
            <a:r>
              <a:rPr sz="2000" spc="-70" dirty="0">
                <a:solidFill>
                  <a:srgbClr val="292959"/>
                </a:solidFill>
                <a:latin typeface="Trebuchet MS"/>
                <a:cs typeface="Trebuchet MS"/>
              </a:rPr>
              <a:t>Welfare</a:t>
            </a:r>
            <a:r>
              <a:rPr sz="2000" spc="-25" dirty="0">
                <a:solidFill>
                  <a:srgbClr val="292959"/>
                </a:solidFill>
                <a:latin typeface="Trebuchet MS"/>
                <a:cs typeface="Trebuchet MS"/>
              </a:rPr>
              <a:t> </a:t>
            </a:r>
            <a:r>
              <a:rPr sz="2000" spc="-10" dirty="0">
                <a:solidFill>
                  <a:srgbClr val="292959"/>
                </a:solidFill>
                <a:latin typeface="Trebuchet MS"/>
                <a:cs typeface="Trebuchet MS"/>
              </a:rPr>
              <a:t>benefits</a:t>
            </a:r>
            <a:endParaRPr sz="2000">
              <a:latin typeface="Trebuchet MS"/>
              <a:cs typeface="Trebuchet MS"/>
            </a:endParaRPr>
          </a:p>
          <a:p>
            <a:pPr>
              <a:lnSpc>
                <a:spcPct val="100000"/>
              </a:lnSpc>
              <a:spcBef>
                <a:spcPts val="830"/>
              </a:spcBef>
            </a:pPr>
            <a:endParaRPr sz="2000">
              <a:latin typeface="Trebuchet MS"/>
              <a:cs typeface="Trebuchet MS"/>
            </a:endParaRPr>
          </a:p>
          <a:p>
            <a:pPr marR="170815">
              <a:lnSpc>
                <a:spcPct val="115599"/>
              </a:lnSpc>
            </a:pPr>
            <a:r>
              <a:rPr sz="2000" spc="-10" dirty="0">
                <a:solidFill>
                  <a:srgbClr val="292959"/>
                </a:solidFill>
                <a:latin typeface="Trebuchet MS"/>
                <a:cs typeface="Trebuchet MS"/>
              </a:rPr>
              <a:t>Child</a:t>
            </a:r>
            <a:r>
              <a:rPr sz="2000" spc="-80" dirty="0">
                <a:solidFill>
                  <a:srgbClr val="292959"/>
                </a:solidFill>
                <a:latin typeface="Trebuchet MS"/>
                <a:cs typeface="Trebuchet MS"/>
              </a:rPr>
              <a:t> </a:t>
            </a:r>
            <a:r>
              <a:rPr sz="2000" spc="-40" dirty="0">
                <a:solidFill>
                  <a:srgbClr val="292959"/>
                </a:solidFill>
                <a:latin typeface="Trebuchet MS"/>
                <a:cs typeface="Trebuchet MS"/>
              </a:rPr>
              <a:t>maintenance</a:t>
            </a:r>
            <a:r>
              <a:rPr sz="2000" spc="-75" dirty="0">
                <a:solidFill>
                  <a:srgbClr val="292959"/>
                </a:solidFill>
                <a:latin typeface="Trebuchet MS"/>
                <a:cs typeface="Trebuchet MS"/>
              </a:rPr>
              <a:t> </a:t>
            </a:r>
            <a:r>
              <a:rPr sz="2000" spc="-60" dirty="0">
                <a:solidFill>
                  <a:srgbClr val="292959"/>
                </a:solidFill>
                <a:latin typeface="Trebuchet MS"/>
                <a:cs typeface="Trebuchet MS"/>
              </a:rPr>
              <a:t>payments</a:t>
            </a:r>
            <a:r>
              <a:rPr sz="2000" spc="-75" dirty="0">
                <a:solidFill>
                  <a:srgbClr val="292959"/>
                </a:solidFill>
                <a:latin typeface="Trebuchet MS"/>
                <a:cs typeface="Trebuchet MS"/>
              </a:rPr>
              <a:t> </a:t>
            </a:r>
            <a:r>
              <a:rPr sz="2000" spc="-25" dirty="0">
                <a:solidFill>
                  <a:srgbClr val="292959"/>
                </a:solidFill>
                <a:latin typeface="Trebuchet MS"/>
                <a:cs typeface="Trebuchet MS"/>
              </a:rPr>
              <a:t>on </a:t>
            </a:r>
            <a:r>
              <a:rPr sz="2000" spc="-10" dirty="0">
                <a:solidFill>
                  <a:srgbClr val="292959"/>
                </a:solidFill>
                <a:latin typeface="Trebuchet MS"/>
                <a:cs typeface="Trebuchet MS"/>
              </a:rPr>
              <a:t>separation</a:t>
            </a:r>
            <a:endParaRPr sz="2000">
              <a:latin typeface="Trebuchet MS"/>
              <a:cs typeface="Trebuchet MS"/>
            </a:endParaRPr>
          </a:p>
          <a:p>
            <a:pPr>
              <a:lnSpc>
                <a:spcPct val="100000"/>
              </a:lnSpc>
              <a:spcBef>
                <a:spcPts val="1200"/>
              </a:spcBef>
            </a:pPr>
            <a:endParaRPr sz="2000">
              <a:latin typeface="Trebuchet MS"/>
              <a:cs typeface="Trebuchet MS"/>
            </a:endParaRPr>
          </a:p>
          <a:p>
            <a:pPr>
              <a:lnSpc>
                <a:spcPct val="100000"/>
              </a:lnSpc>
              <a:tabLst>
                <a:tab pos="2480310" algn="l"/>
              </a:tabLst>
            </a:pPr>
            <a:r>
              <a:rPr sz="2000" spc="-45" dirty="0">
                <a:solidFill>
                  <a:srgbClr val="292959"/>
                </a:solidFill>
                <a:latin typeface="Trebuchet MS"/>
                <a:cs typeface="Trebuchet MS"/>
              </a:rPr>
              <a:t>Financial</a:t>
            </a:r>
            <a:r>
              <a:rPr sz="2000" spc="-80" dirty="0">
                <a:solidFill>
                  <a:srgbClr val="292959"/>
                </a:solidFill>
                <a:latin typeface="Trebuchet MS"/>
                <a:cs typeface="Trebuchet MS"/>
              </a:rPr>
              <a:t> </a:t>
            </a:r>
            <a:r>
              <a:rPr sz="2000" spc="-65" dirty="0">
                <a:solidFill>
                  <a:srgbClr val="292959"/>
                </a:solidFill>
                <a:latin typeface="Trebuchet MS"/>
                <a:cs typeface="Trebuchet MS"/>
              </a:rPr>
              <a:t>provision</a:t>
            </a:r>
            <a:r>
              <a:rPr sz="2000" spc="-75" dirty="0">
                <a:solidFill>
                  <a:srgbClr val="292959"/>
                </a:solidFill>
                <a:latin typeface="Trebuchet MS"/>
                <a:cs typeface="Trebuchet MS"/>
              </a:rPr>
              <a:t> </a:t>
            </a:r>
            <a:r>
              <a:rPr sz="2000" spc="-25" dirty="0">
                <a:solidFill>
                  <a:srgbClr val="292959"/>
                </a:solidFill>
                <a:latin typeface="Trebuchet MS"/>
                <a:cs typeface="Trebuchet MS"/>
              </a:rPr>
              <a:t>on</a:t>
            </a:r>
            <a:r>
              <a:rPr sz="2000" dirty="0">
                <a:solidFill>
                  <a:srgbClr val="292959"/>
                </a:solidFill>
                <a:latin typeface="Trebuchet MS"/>
                <a:cs typeface="Trebuchet MS"/>
              </a:rPr>
              <a:t>	</a:t>
            </a:r>
            <a:r>
              <a:rPr sz="2000" spc="-40" dirty="0">
                <a:solidFill>
                  <a:srgbClr val="292959"/>
                </a:solidFill>
                <a:latin typeface="Trebuchet MS"/>
                <a:cs typeface="Trebuchet MS"/>
              </a:rPr>
              <a:t>breakdown</a:t>
            </a:r>
            <a:endParaRPr sz="2000">
              <a:latin typeface="Trebuchet MS"/>
              <a:cs typeface="Trebuchet MS"/>
            </a:endParaRPr>
          </a:p>
          <a:p>
            <a:pPr>
              <a:lnSpc>
                <a:spcPct val="100000"/>
              </a:lnSpc>
              <a:spcBef>
                <a:spcPts val="830"/>
              </a:spcBef>
            </a:pPr>
            <a:endParaRPr sz="2000">
              <a:latin typeface="Trebuchet MS"/>
              <a:cs typeface="Trebuchet MS"/>
            </a:endParaRPr>
          </a:p>
          <a:p>
            <a:pPr marR="459740">
              <a:lnSpc>
                <a:spcPct val="115599"/>
              </a:lnSpc>
            </a:pPr>
            <a:r>
              <a:rPr sz="2000" spc="-55" dirty="0">
                <a:solidFill>
                  <a:srgbClr val="292959"/>
                </a:solidFill>
                <a:latin typeface="Trebuchet MS"/>
                <a:cs typeface="Trebuchet MS"/>
              </a:rPr>
              <a:t>Right</a:t>
            </a:r>
            <a:r>
              <a:rPr sz="2000" spc="-95" dirty="0">
                <a:solidFill>
                  <a:srgbClr val="292959"/>
                </a:solidFill>
                <a:latin typeface="Trebuchet MS"/>
                <a:cs typeface="Trebuchet MS"/>
              </a:rPr>
              <a:t> </a:t>
            </a:r>
            <a:r>
              <a:rPr sz="2000" spc="-35" dirty="0">
                <a:solidFill>
                  <a:srgbClr val="292959"/>
                </a:solidFill>
                <a:latin typeface="Trebuchet MS"/>
                <a:cs typeface="Trebuchet MS"/>
              </a:rPr>
              <a:t>to</a:t>
            </a:r>
            <a:r>
              <a:rPr sz="2000" spc="-90" dirty="0">
                <a:solidFill>
                  <a:srgbClr val="292959"/>
                </a:solidFill>
                <a:latin typeface="Trebuchet MS"/>
                <a:cs typeface="Trebuchet MS"/>
              </a:rPr>
              <a:t> </a:t>
            </a:r>
            <a:r>
              <a:rPr sz="2000" spc="-20" dirty="0">
                <a:solidFill>
                  <a:srgbClr val="292959"/>
                </a:solidFill>
                <a:latin typeface="Trebuchet MS"/>
                <a:cs typeface="Trebuchet MS"/>
              </a:rPr>
              <a:t>spousal</a:t>
            </a:r>
            <a:r>
              <a:rPr sz="2000" spc="-90" dirty="0">
                <a:solidFill>
                  <a:srgbClr val="292959"/>
                </a:solidFill>
                <a:latin typeface="Trebuchet MS"/>
                <a:cs typeface="Trebuchet MS"/>
              </a:rPr>
              <a:t> </a:t>
            </a:r>
            <a:r>
              <a:rPr sz="2000" spc="-30" dirty="0">
                <a:solidFill>
                  <a:srgbClr val="292959"/>
                </a:solidFill>
                <a:latin typeface="Trebuchet MS"/>
                <a:cs typeface="Trebuchet MS"/>
              </a:rPr>
              <a:t>maintenance </a:t>
            </a:r>
            <a:r>
              <a:rPr sz="2000" spc="-10" dirty="0">
                <a:solidFill>
                  <a:srgbClr val="292959"/>
                </a:solidFill>
                <a:latin typeface="Trebuchet MS"/>
                <a:cs typeface="Trebuchet MS"/>
              </a:rPr>
              <a:t>payments</a:t>
            </a:r>
            <a:endParaRPr sz="2000">
              <a:latin typeface="Trebuchet MS"/>
              <a:cs typeface="Trebuchet MS"/>
            </a:endParaRPr>
          </a:p>
          <a:p>
            <a:pPr>
              <a:lnSpc>
                <a:spcPct val="100000"/>
              </a:lnSpc>
              <a:spcBef>
                <a:spcPts val="2180"/>
              </a:spcBef>
            </a:pPr>
            <a:endParaRPr sz="2000">
              <a:latin typeface="Trebuchet MS"/>
              <a:cs typeface="Trebuchet MS"/>
            </a:endParaRPr>
          </a:p>
          <a:p>
            <a:pPr>
              <a:lnSpc>
                <a:spcPct val="115599"/>
              </a:lnSpc>
            </a:pPr>
            <a:r>
              <a:rPr sz="2000" spc="-60" dirty="0">
                <a:solidFill>
                  <a:srgbClr val="292959"/>
                </a:solidFill>
                <a:latin typeface="Trebuchet MS"/>
                <a:cs typeface="Trebuchet MS"/>
              </a:rPr>
              <a:t>Inheritance</a:t>
            </a:r>
            <a:r>
              <a:rPr sz="2000" spc="-55" dirty="0">
                <a:solidFill>
                  <a:srgbClr val="292959"/>
                </a:solidFill>
                <a:latin typeface="Trebuchet MS"/>
                <a:cs typeface="Trebuchet MS"/>
              </a:rPr>
              <a:t> </a:t>
            </a:r>
            <a:r>
              <a:rPr sz="2000" spc="-60" dirty="0">
                <a:solidFill>
                  <a:srgbClr val="292959"/>
                </a:solidFill>
                <a:latin typeface="Trebuchet MS"/>
                <a:cs typeface="Trebuchet MS"/>
              </a:rPr>
              <a:t>under</a:t>
            </a:r>
            <a:r>
              <a:rPr sz="2000" spc="-55" dirty="0">
                <a:solidFill>
                  <a:srgbClr val="292959"/>
                </a:solidFill>
                <a:latin typeface="Trebuchet MS"/>
                <a:cs typeface="Trebuchet MS"/>
              </a:rPr>
              <a:t> </a:t>
            </a:r>
            <a:r>
              <a:rPr sz="2000" spc="-65" dirty="0">
                <a:solidFill>
                  <a:srgbClr val="292959"/>
                </a:solidFill>
                <a:latin typeface="Trebuchet MS"/>
                <a:cs typeface="Trebuchet MS"/>
              </a:rPr>
              <a:t>intestacy</a:t>
            </a:r>
            <a:r>
              <a:rPr sz="2000" spc="-50" dirty="0">
                <a:solidFill>
                  <a:srgbClr val="292959"/>
                </a:solidFill>
                <a:latin typeface="Trebuchet MS"/>
                <a:cs typeface="Trebuchet MS"/>
              </a:rPr>
              <a:t> </a:t>
            </a:r>
            <a:r>
              <a:rPr sz="2000" spc="-20" dirty="0">
                <a:solidFill>
                  <a:srgbClr val="292959"/>
                </a:solidFill>
                <a:latin typeface="Trebuchet MS"/>
                <a:cs typeface="Trebuchet MS"/>
              </a:rPr>
              <a:t>(dying </a:t>
            </a:r>
            <a:r>
              <a:rPr sz="2000" spc="-90" dirty="0">
                <a:solidFill>
                  <a:srgbClr val="292959"/>
                </a:solidFill>
                <a:latin typeface="Trebuchet MS"/>
                <a:cs typeface="Trebuchet MS"/>
              </a:rPr>
              <a:t>without</a:t>
            </a:r>
            <a:r>
              <a:rPr sz="2000" spc="-45" dirty="0">
                <a:solidFill>
                  <a:srgbClr val="292959"/>
                </a:solidFill>
                <a:latin typeface="Trebuchet MS"/>
                <a:cs typeface="Trebuchet MS"/>
              </a:rPr>
              <a:t> </a:t>
            </a:r>
            <a:r>
              <a:rPr sz="2000" spc="-65" dirty="0">
                <a:solidFill>
                  <a:srgbClr val="292959"/>
                </a:solidFill>
                <a:latin typeface="Trebuchet MS"/>
                <a:cs typeface="Trebuchet MS"/>
              </a:rPr>
              <a:t>valid</a:t>
            </a:r>
            <a:r>
              <a:rPr sz="2000" spc="-40" dirty="0">
                <a:solidFill>
                  <a:srgbClr val="292959"/>
                </a:solidFill>
                <a:latin typeface="Trebuchet MS"/>
                <a:cs typeface="Trebuchet MS"/>
              </a:rPr>
              <a:t> </a:t>
            </a:r>
            <a:r>
              <a:rPr sz="2000" spc="-20" dirty="0">
                <a:solidFill>
                  <a:srgbClr val="292959"/>
                </a:solidFill>
                <a:latin typeface="Trebuchet MS"/>
                <a:cs typeface="Trebuchet MS"/>
              </a:rPr>
              <a:t>will)</a:t>
            </a:r>
            <a:endParaRPr sz="2000">
              <a:latin typeface="Trebuchet MS"/>
              <a:cs typeface="Trebuchet MS"/>
            </a:endParaRPr>
          </a:p>
          <a:p>
            <a:pPr>
              <a:lnSpc>
                <a:spcPct val="100000"/>
              </a:lnSpc>
            </a:pPr>
            <a:endParaRPr sz="2000">
              <a:latin typeface="Trebuchet MS"/>
              <a:cs typeface="Trebuchet MS"/>
            </a:endParaRPr>
          </a:p>
          <a:p>
            <a:pPr>
              <a:lnSpc>
                <a:spcPct val="100000"/>
              </a:lnSpc>
            </a:pPr>
            <a:endParaRPr sz="2000">
              <a:latin typeface="Trebuchet MS"/>
              <a:cs typeface="Trebuchet MS"/>
            </a:endParaRPr>
          </a:p>
          <a:p>
            <a:pPr>
              <a:lnSpc>
                <a:spcPct val="100000"/>
              </a:lnSpc>
              <a:spcBef>
                <a:spcPts val="2105"/>
              </a:spcBef>
            </a:pPr>
            <a:endParaRPr sz="2000">
              <a:latin typeface="Trebuchet MS"/>
              <a:cs typeface="Trebuchet MS"/>
            </a:endParaRPr>
          </a:p>
          <a:p>
            <a:pPr>
              <a:lnSpc>
                <a:spcPct val="100000"/>
              </a:lnSpc>
            </a:pPr>
            <a:r>
              <a:rPr sz="2000" spc="-60" dirty="0">
                <a:solidFill>
                  <a:srgbClr val="292959"/>
                </a:solidFill>
                <a:latin typeface="Trebuchet MS"/>
                <a:cs typeface="Trebuchet MS"/>
              </a:rPr>
              <a:t>Bereavement</a:t>
            </a:r>
            <a:r>
              <a:rPr sz="2000" spc="-90" dirty="0">
                <a:solidFill>
                  <a:srgbClr val="292959"/>
                </a:solidFill>
                <a:latin typeface="Trebuchet MS"/>
                <a:cs typeface="Trebuchet MS"/>
              </a:rPr>
              <a:t> </a:t>
            </a:r>
            <a:r>
              <a:rPr sz="2000" spc="-45" dirty="0">
                <a:solidFill>
                  <a:srgbClr val="292959"/>
                </a:solidFill>
                <a:latin typeface="Trebuchet MS"/>
                <a:cs typeface="Trebuchet MS"/>
              </a:rPr>
              <a:t>support</a:t>
            </a:r>
            <a:r>
              <a:rPr sz="2000" spc="-90" dirty="0">
                <a:solidFill>
                  <a:srgbClr val="292959"/>
                </a:solidFill>
                <a:latin typeface="Trebuchet MS"/>
                <a:cs typeface="Trebuchet MS"/>
              </a:rPr>
              <a:t> </a:t>
            </a:r>
            <a:r>
              <a:rPr sz="2000" spc="-10" dirty="0">
                <a:solidFill>
                  <a:srgbClr val="292959"/>
                </a:solidFill>
                <a:latin typeface="Trebuchet MS"/>
                <a:cs typeface="Trebuchet MS"/>
              </a:rPr>
              <a:t>payment</a:t>
            </a:r>
            <a:endParaRPr sz="2000">
              <a:latin typeface="Trebuchet MS"/>
              <a:cs typeface="Trebuchet MS"/>
            </a:endParaRPr>
          </a:p>
        </p:txBody>
      </p:sp>
      <p:sp>
        <p:nvSpPr>
          <p:cNvPr id="6" name="object 6"/>
          <p:cNvSpPr txBox="1"/>
          <p:nvPr/>
        </p:nvSpPr>
        <p:spPr>
          <a:xfrm>
            <a:off x="4876877" y="2543230"/>
            <a:ext cx="5887720" cy="6753225"/>
          </a:xfrm>
          <a:prstGeom prst="rect">
            <a:avLst/>
          </a:prstGeom>
        </p:spPr>
        <p:txBody>
          <a:bodyPr vert="horz" wrap="square" lIns="0" tIns="0" rIns="0" bIns="0" rtlCol="0">
            <a:spAutoFit/>
          </a:bodyPr>
          <a:lstStyle/>
          <a:p>
            <a:pPr>
              <a:lnSpc>
                <a:spcPts val="2300"/>
              </a:lnSpc>
            </a:pPr>
            <a:r>
              <a:rPr sz="2000" b="1" dirty="0">
                <a:solidFill>
                  <a:srgbClr val="292959"/>
                </a:solidFill>
                <a:latin typeface="Trebuchet MS"/>
                <a:cs typeface="Trebuchet MS"/>
              </a:rPr>
              <a:t>Married/civil-</a:t>
            </a:r>
            <a:r>
              <a:rPr sz="2000" b="1" spc="-20" dirty="0">
                <a:solidFill>
                  <a:srgbClr val="292959"/>
                </a:solidFill>
                <a:latin typeface="Trebuchet MS"/>
                <a:cs typeface="Trebuchet MS"/>
              </a:rPr>
              <a:t>partnered</a:t>
            </a:r>
            <a:r>
              <a:rPr sz="2000" b="1" spc="225" dirty="0">
                <a:solidFill>
                  <a:srgbClr val="292959"/>
                </a:solidFill>
                <a:latin typeface="Trebuchet MS"/>
                <a:cs typeface="Trebuchet MS"/>
              </a:rPr>
              <a:t> </a:t>
            </a:r>
            <a:r>
              <a:rPr sz="2000" b="1" spc="-10" dirty="0">
                <a:solidFill>
                  <a:srgbClr val="292959"/>
                </a:solidFill>
                <a:latin typeface="Trebuchet MS"/>
                <a:cs typeface="Trebuchet MS"/>
              </a:rPr>
              <a:t>couples</a:t>
            </a:r>
            <a:endParaRPr sz="2000">
              <a:latin typeface="Trebuchet MS"/>
              <a:cs typeface="Trebuchet MS"/>
            </a:endParaRPr>
          </a:p>
          <a:p>
            <a:pPr>
              <a:lnSpc>
                <a:spcPct val="100000"/>
              </a:lnSpc>
              <a:spcBef>
                <a:spcPts val="1200"/>
              </a:spcBef>
            </a:pPr>
            <a:endParaRPr sz="2000">
              <a:latin typeface="Trebuchet MS"/>
              <a:cs typeface="Trebuchet MS"/>
            </a:endParaRPr>
          </a:p>
          <a:p>
            <a:pPr>
              <a:lnSpc>
                <a:spcPct val="100000"/>
              </a:lnSpc>
            </a:pPr>
            <a:r>
              <a:rPr sz="2000" spc="-75" dirty="0">
                <a:solidFill>
                  <a:srgbClr val="292959"/>
                </a:solidFill>
                <a:latin typeface="Trebuchet MS"/>
                <a:cs typeface="Trebuchet MS"/>
              </a:rPr>
              <a:t>Treated</a:t>
            </a:r>
            <a:r>
              <a:rPr sz="2000" spc="-60" dirty="0">
                <a:solidFill>
                  <a:srgbClr val="292959"/>
                </a:solidFill>
                <a:latin typeface="Trebuchet MS"/>
                <a:cs typeface="Trebuchet MS"/>
              </a:rPr>
              <a:t> </a:t>
            </a:r>
            <a:r>
              <a:rPr sz="2000" dirty="0">
                <a:solidFill>
                  <a:srgbClr val="292959"/>
                </a:solidFill>
                <a:latin typeface="Trebuchet MS"/>
                <a:cs typeface="Trebuchet MS"/>
              </a:rPr>
              <a:t>as</a:t>
            </a:r>
            <a:r>
              <a:rPr sz="2000" spc="-60" dirty="0">
                <a:solidFill>
                  <a:srgbClr val="292959"/>
                </a:solidFill>
                <a:latin typeface="Trebuchet MS"/>
                <a:cs typeface="Trebuchet MS"/>
              </a:rPr>
              <a:t> </a:t>
            </a:r>
            <a:r>
              <a:rPr sz="2000" dirty="0">
                <a:solidFill>
                  <a:srgbClr val="292959"/>
                </a:solidFill>
                <a:latin typeface="Trebuchet MS"/>
                <a:cs typeface="Trebuchet MS"/>
              </a:rPr>
              <a:t>one</a:t>
            </a:r>
            <a:r>
              <a:rPr sz="2000" spc="-60" dirty="0">
                <a:solidFill>
                  <a:srgbClr val="292959"/>
                </a:solidFill>
                <a:latin typeface="Trebuchet MS"/>
                <a:cs typeface="Trebuchet MS"/>
              </a:rPr>
              <a:t> </a:t>
            </a:r>
            <a:r>
              <a:rPr sz="2000" spc="-40" dirty="0">
                <a:solidFill>
                  <a:srgbClr val="292959"/>
                </a:solidFill>
                <a:latin typeface="Trebuchet MS"/>
                <a:cs typeface="Trebuchet MS"/>
              </a:rPr>
              <a:t>household</a:t>
            </a:r>
            <a:r>
              <a:rPr sz="2000" spc="-60" dirty="0">
                <a:solidFill>
                  <a:srgbClr val="292959"/>
                </a:solidFill>
                <a:latin typeface="Trebuchet MS"/>
                <a:cs typeface="Trebuchet MS"/>
              </a:rPr>
              <a:t> </a:t>
            </a:r>
            <a:r>
              <a:rPr sz="2000" spc="-100" dirty="0">
                <a:solidFill>
                  <a:srgbClr val="292959"/>
                </a:solidFill>
                <a:latin typeface="Trebuchet MS"/>
                <a:cs typeface="Trebuchet MS"/>
              </a:rPr>
              <a:t>if</a:t>
            </a:r>
            <a:r>
              <a:rPr sz="2000" spc="-60" dirty="0">
                <a:solidFill>
                  <a:srgbClr val="292959"/>
                </a:solidFill>
                <a:latin typeface="Trebuchet MS"/>
                <a:cs typeface="Trebuchet MS"/>
              </a:rPr>
              <a:t> </a:t>
            </a:r>
            <a:r>
              <a:rPr sz="2000" spc="-80" dirty="0">
                <a:solidFill>
                  <a:srgbClr val="292959"/>
                </a:solidFill>
                <a:latin typeface="Trebuchet MS"/>
                <a:cs typeface="Trebuchet MS"/>
              </a:rPr>
              <a:t>living</a:t>
            </a:r>
            <a:r>
              <a:rPr sz="2000" spc="-60" dirty="0">
                <a:solidFill>
                  <a:srgbClr val="292959"/>
                </a:solidFill>
                <a:latin typeface="Trebuchet MS"/>
                <a:cs typeface="Trebuchet MS"/>
              </a:rPr>
              <a:t> </a:t>
            </a:r>
            <a:r>
              <a:rPr sz="2000" spc="-10" dirty="0">
                <a:solidFill>
                  <a:srgbClr val="292959"/>
                </a:solidFill>
                <a:latin typeface="Trebuchet MS"/>
                <a:cs typeface="Trebuchet MS"/>
              </a:rPr>
              <a:t>together</a:t>
            </a:r>
            <a:endParaRPr sz="2000">
              <a:latin typeface="Trebuchet MS"/>
              <a:cs typeface="Trebuchet MS"/>
            </a:endParaRPr>
          </a:p>
          <a:p>
            <a:pPr>
              <a:lnSpc>
                <a:spcPct val="100000"/>
              </a:lnSpc>
            </a:pPr>
            <a:endParaRPr sz="2000">
              <a:latin typeface="Trebuchet MS"/>
              <a:cs typeface="Trebuchet MS"/>
            </a:endParaRPr>
          </a:p>
          <a:p>
            <a:pPr>
              <a:lnSpc>
                <a:spcPct val="100000"/>
              </a:lnSpc>
              <a:spcBef>
                <a:spcPts val="229"/>
              </a:spcBef>
            </a:pPr>
            <a:endParaRPr sz="2000">
              <a:latin typeface="Trebuchet MS"/>
              <a:cs typeface="Trebuchet MS"/>
            </a:endParaRPr>
          </a:p>
          <a:p>
            <a:pPr>
              <a:lnSpc>
                <a:spcPct val="100000"/>
              </a:lnSpc>
            </a:pPr>
            <a:r>
              <a:rPr sz="2000" spc="-20" dirty="0">
                <a:solidFill>
                  <a:srgbClr val="292959"/>
                </a:solidFill>
                <a:latin typeface="Trebuchet MS"/>
                <a:cs typeface="Trebuchet MS"/>
              </a:rPr>
              <a:t>Payable</a:t>
            </a:r>
            <a:r>
              <a:rPr sz="2000" spc="-60" dirty="0">
                <a:solidFill>
                  <a:srgbClr val="292959"/>
                </a:solidFill>
                <a:latin typeface="Trebuchet MS"/>
                <a:cs typeface="Trebuchet MS"/>
              </a:rPr>
              <a:t> </a:t>
            </a:r>
            <a:r>
              <a:rPr sz="2000" dirty="0">
                <a:solidFill>
                  <a:srgbClr val="292959"/>
                </a:solidFill>
                <a:latin typeface="Trebuchet MS"/>
                <a:cs typeface="Trebuchet MS"/>
              </a:rPr>
              <a:t>based</a:t>
            </a:r>
            <a:r>
              <a:rPr sz="2000" spc="-55" dirty="0">
                <a:solidFill>
                  <a:srgbClr val="292959"/>
                </a:solidFill>
                <a:latin typeface="Trebuchet MS"/>
                <a:cs typeface="Trebuchet MS"/>
              </a:rPr>
              <a:t> </a:t>
            </a:r>
            <a:r>
              <a:rPr sz="2000" dirty="0">
                <a:solidFill>
                  <a:srgbClr val="292959"/>
                </a:solidFill>
                <a:latin typeface="Trebuchet MS"/>
                <a:cs typeface="Trebuchet MS"/>
              </a:rPr>
              <a:t>on</a:t>
            </a:r>
            <a:r>
              <a:rPr sz="2000" spc="-60" dirty="0">
                <a:solidFill>
                  <a:srgbClr val="292959"/>
                </a:solidFill>
                <a:latin typeface="Trebuchet MS"/>
                <a:cs typeface="Trebuchet MS"/>
              </a:rPr>
              <a:t> </a:t>
            </a:r>
            <a:r>
              <a:rPr sz="2000" spc="-100" dirty="0">
                <a:solidFill>
                  <a:srgbClr val="292959"/>
                </a:solidFill>
                <a:latin typeface="Trebuchet MS"/>
                <a:cs typeface="Trebuchet MS"/>
              </a:rPr>
              <a:t>child’s</a:t>
            </a:r>
            <a:r>
              <a:rPr sz="2000" spc="-55" dirty="0">
                <a:solidFill>
                  <a:srgbClr val="292959"/>
                </a:solidFill>
                <a:latin typeface="Trebuchet MS"/>
                <a:cs typeface="Trebuchet MS"/>
              </a:rPr>
              <a:t> </a:t>
            </a:r>
            <a:r>
              <a:rPr sz="2000" spc="-10" dirty="0">
                <a:solidFill>
                  <a:srgbClr val="292959"/>
                </a:solidFill>
                <a:latin typeface="Trebuchet MS"/>
                <a:cs typeface="Trebuchet MS"/>
              </a:rPr>
              <a:t>parentage</a:t>
            </a:r>
            <a:endParaRPr sz="2000">
              <a:latin typeface="Trebuchet MS"/>
              <a:cs typeface="Trebuchet MS"/>
            </a:endParaRPr>
          </a:p>
          <a:p>
            <a:pPr marR="14604">
              <a:lnSpc>
                <a:spcPct val="304700"/>
              </a:lnSpc>
              <a:spcBef>
                <a:spcPts val="40"/>
              </a:spcBef>
            </a:pPr>
            <a:r>
              <a:rPr sz="2000" spc="-70" dirty="0">
                <a:solidFill>
                  <a:srgbClr val="292959"/>
                </a:solidFill>
                <a:latin typeface="Trebuchet MS"/>
                <a:cs typeface="Trebuchet MS"/>
              </a:rPr>
              <a:t>Discretionary:</a:t>
            </a:r>
            <a:r>
              <a:rPr sz="2000" spc="-55" dirty="0">
                <a:solidFill>
                  <a:srgbClr val="292959"/>
                </a:solidFill>
                <a:latin typeface="Trebuchet MS"/>
                <a:cs typeface="Trebuchet MS"/>
              </a:rPr>
              <a:t> </a:t>
            </a:r>
            <a:r>
              <a:rPr sz="2000" dirty="0">
                <a:solidFill>
                  <a:srgbClr val="292959"/>
                </a:solidFill>
                <a:latin typeface="Trebuchet MS"/>
                <a:cs typeface="Trebuchet MS"/>
              </a:rPr>
              <a:t>based</a:t>
            </a:r>
            <a:r>
              <a:rPr sz="2000" spc="-55" dirty="0">
                <a:solidFill>
                  <a:srgbClr val="292959"/>
                </a:solidFill>
                <a:latin typeface="Trebuchet MS"/>
                <a:cs typeface="Trebuchet MS"/>
              </a:rPr>
              <a:t> </a:t>
            </a:r>
            <a:r>
              <a:rPr sz="2000" dirty="0">
                <a:solidFill>
                  <a:srgbClr val="292959"/>
                </a:solidFill>
                <a:latin typeface="Trebuchet MS"/>
                <a:cs typeface="Trebuchet MS"/>
              </a:rPr>
              <a:t>on</a:t>
            </a:r>
            <a:r>
              <a:rPr sz="2000" spc="-55" dirty="0">
                <a:solidFill>
                  <a:srgbClr val="292959"/>
                </a:solidFill>
                <a:latin typeface="Trebuchet MS"/>
                <a:cs typeface="Trebuchet MS"/>
              </a:rPr>
              <a:t> </a:t>
            </a:r>
            <a:r>
              <a:rPr sz="2000" spc="-65" dirty="0">
                <a:solidFill>
                  <a:srgbClr val="292959"/>
                </a:solidFill>
                <a:latin typeface="Trebuchet MS"/>
                <a:cs typeface="Trebuchet MS"/>
              </a:rPr>
              <a:t>needs,</a:t>
            </a:r>
            <a:r>
              <a:rPr sz="2000" spc="-50" dirty="0">
                <a:solidFill>
                  <a:srgbClr val="292959"/>
                </a:solidFill>
                <a:latin typeface="Trebuchet MS"/>
                <a:cs typeface="Trebuchet MS"/>
              </a:rPr>
              <a:t> </a:t>
            </a:r>
            <a:r>
              <a:rPr sz="2000" spc="-55" dirty="0">
                <a:solidFill>
                  <a:srgbClr val="292959"/>
                </a:solidFill>
                <a:latin typeface="Trebuchet MS"/>
                <a:cs typeface="Trebuchet MS"/>
              </a:rPr>
              <a:t>compensation, </a:t>
            </a:r>
            <a:r>
              <a:rPr sz="2000" spc="-10" dirty="0">
                <a:solidFill>
                  <a:srgbClr val="292959"/>
                </a:solidFill>
                <a:latin typeface="Trebuchet MS"/>
                <a:cs typeface="Trebuchet MS"/>
              </a:rPr>
              <a:t>sharing </a:t>
            </a:r>
            <a:r>
              <a:rPr sz="2000" spc="-90" dirty="0">
                <a:solidFill>
                  <a:srgbClr val="292959"/>
                </a:solidFill>
                <a:latin typeface="Trebuchet MS"/>
                <a:cs typeface="Trebuchet MS"/>
              </a:rPr>
              <a:t>Potentially</a:t>
            </a:r>
            <a:r>
              <a:rPr sz="2000" spc="-65" dirty="0">
                <a:solidFill>
                  <a:srgbClr val="292959"/>
                </a:solidFill>
                <a:latin typeface="Trebuchet MS"/>
                <a:cs typeface="Trebuchet MS"/>
              </a:rPr>
              <a:t> </a:t>
            </a:r>
            <a:r>
              <a:rPr sz="2000" spc="-35" dirty="0">
                <a:solidFill>
                  <a:srgbClr val="292959"/>
                </a:solidFill>
                <a:latin typeface="Trebuchet MS"/>
                <a:cs typeface="Trebuchet MS"/>
              </a:rPr>
              <a:t>available</a:t>
            </a:r>
            <a:r>
              <a:rPr sz="2000" spc="-80" dirty="0">
                <a:solidFill>
                  <a:srgbClr val="292959"/>
                </a:solidFill>
                <a:latin typeface="Trebuchet MS"/>
                <a:cs typeface="Trebuchet MS"/>
              </a:rPr>
              <a:t> </a:t>
            </a:r>
            <a:r>
              <a:rPr sz="2000" dirty="0">
                <a:solidFill>
                  <a:srgbClr val="292959"/>
                </a:solidFill>
                <a:latin typeface="Trebuchet MS"/>
                <a:cs typeface="Trebuchet MS"/>
              </a:rPr>
              <a:t>on</a:t>
            </a:r>
            <a:r>
              <a:rPr sz="2000" spc="-65" dirty="0">
                <a:solidFill>
                  <a:srgbClr val="292959"/>
                </a:solidFill>
                <a:latin typeface="Trebuchet MS"/>
                <a:cs typeface="Trebuchet MS"/>
              </a:rPr>
              <a:t> </a:t>
            </a:r>
            <a:r>
              <a:rPr sz="2000" spc="-85" dirty="0">
                <a:solidFill>
                  <a:srgbClr val="292959"/>
                </a:solidFill>
                <a:latin typeface="Trebuchet MS"/>
                <a:cs typeface="Trebuchet MS"/>
              </a:rPr>
              <a:t>divorce,</a:t>
            </a:r>
            <a:r>
              <a:rPr sz="2000" spc="-65" dirty="0">
                <a:solidFill>
                  <a:srgbClr val="292959"/>
                </a:solidFill>
                <a:latin typeface="Trebuchet MS"/>
                <a:cs typeface="Trebuchet MS"/>
              </a:rPr>
              <a:t> </a:t>
            </a:r>
            <a:r>
              <a:rPr sz="2000" spc="-25" dirty="0">
                <a:solidFill>
                  <a:srgbClr val="292959"/>
                </a:solidFill>
                <a:latin typeface="Trebuchet MS"/>
                <a:cs typeface="Trebuchet MS"/>
              </a:rPr>
              <a:t>dependent</a:t>
            </a:r>
            <a:r>
              <a:rPr sz="2000" spc="-70" dirty="0">
                <a:solidFill>
                  <a:srgbClr val="292959"/>
                </a:solidFill>
                <a:latin typeface="Trebuchet MS"/>
                <a:cs typeface="Trebuchet MS"/>
              </a:rPr>
              <a:t> </a:t>
            </a:r>
            <a:r>
              <a:rPr sz="2000" dirty="0">
                <a:solidFill>
                  <a:srgbClr val="292959"/>
                </a:solidFill>
                <a:latin typeface="Trebuchet MS"/>
                <a:cs typeface="Trebuchet MS"/>
              </a:rPr>
              <a:t>on</a:t>
            </a:r>
            <a:r>
              <a:rPr sz="2000" spc="-70" dirty="0">
                <a:solidFill>
                  <a:srgbClr val="292959"/>
                </a:solidFill>
                <a:latin typeface="Trebuchet MS"/>
                <a:cs typeface="Trebuchet MS"/>
              </a:rPr>
              <a:t> </a:t>
            </a:r>
            <a:r>
              <a:rPr sz="2000" spc="-20" dirty="0">
                <a:solidFill>
                  <a:srgbClr val="292959"/>
                </a:solidFill>
                <a:latin typeface="Trebuchet MS"/>
                <a:cs typeface="Trebuchet MS"/>
              </a:rPr>
              <a:t>need </a:t>
            </a:r>
            <a:r>
              <a:rPr sz="2000" dirty="0">
                <a:solidFill>
                  <a:srgbClr val="292959"/>
                </a:solidFill>
                <a:latin typeface="Trebuchet MS"/>
                <a:cs typeface="Trebuchet MS"/>
              </a:rPr>
              <a:t>Spouse</a:t>
            </a:r>
            <a:r>
              <a:rPr sz="2000" spc="-45" dirty="0">
                <a:solidFill>
                  <a:srgbClr val="292959"/>
                </a:solidFill>
                <a:latin typeface="Trebuchet MS"/>
                <a:cs typeface="Trebuchet MS"/>
              </a:rPr>
              <a:t> </a:t>
            </a:r>
            <a:r>
              <a:rPr sz="2000" spc="-55" dirty="0">
                <a:solidFill>
                  <a:srgbClr val="292959"/>
                </a:solidFill>
                <a:latin typeface="Trebuchet MS"/>
                <a:cs typeface="Trebuchet MS"/>
              </a:rPr>
              <a:t>or</a:t>
            </a:r>
            <a:r>
              <a:rPr sz="2000" spc="-40" dirty="0">
                <a:solidFill>
                  <a:srgbClr val="292959"/>
                </a:solidFill>
                <a:latin typeface="Trebuchet MS"/>
                <a:cs typeface="Trebuchet MS"/>
              </a:rPr>
              <a:t> </a:t>
            </a:r>
            <a:r>
              <a:rPr sz="2000" spc="-105" dirty="0">
                <a:solidFill>
                  <a:srgbClr val="292959"/>
                </a:solidFill>
                <a:latin typeface="Trebuchet MS"/>
                <a:cs typeface="Trebuchet MS"/>
              </a:rPr>
              <a:t>civil</a:t>
            </a:r>
            <a:r>
              <a:rPr sz="2000" spc="-45" dirty="0">
                <a:solidFill>
                  <a:srgbClr val="292959"/>
                </a:solidFill>
                <a:latin typeface="Trebuchet MS"/>
                <a:cs typeface="Trebuchet MS"/>
              </a:rPr>
              <a:t> </a:t>
            </a:r>
            <a:r>
              <a:rPr sz="2000" spc="-60" dirty="0">
                <a:solidFill>
                  <a:srgbClr val="292959"/>
                </a:solidFill>
                <a:latin typeface="Trebuchet MS"/>
                <a:cs typeface="Trebuchet MS"/>
              </a:rPr>
              <a:t>partner</a:t>
            </a:r>
            <a:r>
              <a:rPr sz="2000" spc="-40" dirty="0">
                <a:solidFill>
                  <a:srgbClr val="292959"/>
                </a:solidFill>
                <a:latin typeface="Trebuchet MS"/>
                <a:cs typeface="Trebuchet MS"/>
              </a:rPr>
              <a:t> </a:t>
            </a:r>
            <a:r>
              <a:rPr sz="2000" spc="-10" dirty="0">
                <a:solidFill>
                  <a:srgbClr val="292959"/>
                </a:solidFill>
                <a:latin typeface="Trebuchet MS"/>
                <a:cs typeface="Trebuchet MS"/>
              </a:rPr>
              <a:t>receives:</a:t>
            </a:r>
            <a:endParaRPr sz="2000">
              <a:latin typeface="Trebuchet MS"/>
              <a:cs typeface="Trebuchet MS"/>
            </a:endParaRPr>
          </a:p>
          <a:p>
            <a:pPr marL="431165" indent="68580">
              <a:lnSpc>
                <a:spcPct val="115599"/>
              </a:lnSpc>
              <a:tabLst>
                <a:tab pos="3540125" algn="l"/>
              </a:tabLst>
            </a:pPr>
            <a:r>
              <a:rPr sz="2000" spc="-20" dirty="0">
                <a:solidFill>
                  <a:srgbClr val="292959"/>
                </a:solidFill>
                <a:latin typeface="Trebuchet MS"/>
                <a:cs typeface="Trebuchet MS"/>
              </a:rPr>
              <a:t>100%</a:t>
            </a:r>
            <a:r>
              <a:rPr sz="2000" spc="-105" dirty="0">
                <a:solidFill>
                  <a:srgbClr val="292959"/>
                </a:solidFill>
                <a:latin typeface="Trebuchet MS"/>
                <a:cs typeface="Trebuchet MS"/>
              </a:rPr>
              <a:t> </a:t>
            </a:r>
            <a:r>
              <a:rPr sz="2000" dirty="0">
                <a:solidFill>
                  <a:srgbClr val="292959"/>
                </a:solidFill>
                <a:latin typeface="Trebuchet MS"/>
                <a:cs typeface="Trebuchet MS"/>
              </a:rPr>
              <a:t>of</a:t>
            </a:r>
            <a:r>
              <a:rPr sz="2000" spc="-105" dirty="0">
                <a:solidFill>
                  <a:srgbClr val="292959"/>
                </a:solidFill>
                <a:latin typeface="Trebuchet MS"/>
                <a:cs typeface="Trebuchet MS"/>
              </a:rPr>
              <a:t> </a:t>
            </a:r>
            <a:r>
              <a:rPr sz="2000" spc="-20" dirty="0">
                <a:solidFill>
                  <a:srgbClr val="292959"/>
                </a:solidFill>
                <a:latin typeface="Trebuchet MS"/>
                <a:cs typeface="Trebuchet MS"/>
              </a:rPr>
              <a:t>deceased’s</a:t>
            </a:r>
            <a:r>
              <a:rPr sz="2000" spc="-100" dirty="0">
                <a:solidFill>
                  <a:srgbClr val="292959"/>
                </a:solidFill>
                <a:latin typeface="Trebuchet MS"/>
                <a:cs typeface="Trebuchet MS"/>
              </a:rPr>
              <a:t> </a:t>
            </a:r>
            <a:r>
              <a:rPr sz="2000" spc="-10" dirty="0">
                <a:solidFill>
                  <a:srgbClr val="292959"/>
                </a:solidFill>
                <a:latin typeface="Trebuchet MS"/>
                <a:cs typeface="Trebuchet MS"/>
              </a:rPr>
              <a:t>estate</a:t>
            </a:r>
            <a:r>
              <a:rPr sz="2000" dirty="0">
                <a:solidFill>
                  <a:srgbClr val="292959"/>
                </a:solidFill>
                <a:latin typeface="Trebuchet MS"/>
                <a:cs typeface="Trebuchet MS"/>
              </a:rPr>
              <a:t>	</a:t>
            </a:r>
            <a:r>
              <a:rPr sz="2000" spc="-55" dirty="0">
                <a:solidFill>
                  <a:srgbClr val="292959"/>
                </a:solidFill>
                <a:latin typeface="Trebuchet MS"/>
                <a:cs typeface="Trebuchet MS"/>
              </a:rPr>
              <a:t>(no</a:t>
            </a:r>
            <a:r>
              <a:rPr sz="2000" spc="-50" dirty="0">
                <a:solidFill>
                  <a:srgbClr val="292959"/>
                </a:solidFill>
                <a:latin typeface="Trebuchet MS"/>
                <a:cs typeface="Trebuchet MS"/>
              </a:rPr>
              <a:t> </a:t>
            </a:r>
            <a:r>
              <a:rPr sz="2000" spc="-85" dirty="0">
                <a:solidFill>
                  <a:srgbClr val="292959"/>
                </a:solidFill>
                <a:latin typeface="Trebuchet MS"/>
                <a:cs typeface="Trebuchet MS"/>
              </a:rPr>
              <a:t>surviving</a:t>
            </a:r>
            <a:r>
              <a:rPr sz="2000" spc="-50" dirty="0">
                <a:solidFill>
                  <a:srgbClr val="292959"/>
                </a:solidFill>
                <a:latin typeface="Trebuchet MS"/>
                <a:cs typeface="Trebuchet MS"/>
              </a:rPr>
              <a:t> </a:t>
            </a:r>
            <a:r>
              <a:rPr sz="2000" spc="-65" dirty="0">
                <a:solidFill>
                  <a:srgbClr val="292959"/>
                </a:solidFill>
                <a:latin typeface="Trebuchet MS"/>
                <a:cs typeface="Trebuchet MS"/>
              </a:rPr>
              <a:t>children) </a:t>
            </a:r>
            <a:r>
              <a:rPr sz="2000" spc="-110" dirty="0">
                <a:solidFill>
                  <a:srgbClr val="292959"/>
                </a:solidFill>
                <a:latin typeface="Trebuchet MS"/>
                <a:cs typeface="Trebuchet MS"/>
              </a:rPr>
              <a:t>first</a:t>
            </a:r>
            <a:r>
              <a:rPr sz="2000" spc="-55" dirty="0">
                <a:solidFill>
                  <a:srgbClr val="292959"/>
                </a:solidFill>
                <a:latin typeface="Trebuchet MS"/>
                <a:cs typeface="Trebuchet MS"/>
              </a:rPr>
              <a:t> </a:t>
            </a:r>
            <a:r>
              <a:rPr sz="2000" dirty="0">
                <a:solidFill>
                  <a:srgbClr val="292959"/>
                </a:solidFill>
                <a:latin typeface="Microsoft JhengHei"/>
                <a:cs typeface="Microsoft JhengHei"/>
              </a:rPr>
              <a:t>£</a:t>
            </a:r>
            <a:r>
              <a:rPr sz="2000" dirty="0">
                <a:solidFill>
                  <a:srgbClr val="292959"/>
                </a:solidFill>
                <a:latin typeface="Trebuchet MS"/>
                <a:cs typeface="Trebuchet MS"/>
              </a:rPr>
              <a:t>270,000</a:t>
            </a:r>
            <a:r>
              <a:rPr sz="2000" spc="-50" dirty="0">
                <a:solidFill>
                  <a:srgbClr val="292959"/>
                </a:solidFill>
                <a:latin typeface="Trebuchet MS"/>
                <a:cs typeface="Trebuchet MS"/>
              </a:rPr>
              <a:t> </a:t>
            </a:r>
            <a:r>
              <a:rPr sz="2000" spc="-145" dirty="0">
                <a:solidFill>
                  <a:srgbClr val="292959"/>
                </a:solidFill>
                <a:latin typeface="Trebuchet MS"/>
                <a:cs typeface="Trebuchet MS"/>
              </a:rPr>
              <a:t>+</a:t>
            </a:r>
            <a:r>
              <a:rPr sz="2000" spc="-50" dirty="0">
                <a:solidFill>
                  <a:srgbClr val="292959"/>
                </a:solidFill>
                <a:latin typeface="Trebuchet MS"/>
                <a:cs typeface="Trebuchet MS"/>
              </a:rPr>
              <a:t> </a:t>
            </a:r>
            <a:r>
              <a:rPr sz="2000" spc="-65" dirty="0">
                <a:solidFill>
                  <a:srgbClr val="292959"/>
                </a:solidFill>
                <a:latin typeface="Trebuchet MS"/>
                <a:cs typeface="Trebuchet MS"/>
              </a:rPr>
              <a:t>life-</a:t>
            </a:r>
            <a:r>
              <a:rPr sz="2000" spc="-90" dirty="0">
                <a:solidFill>
                  <a:srgbClr val="292959"/>
                </a:solidFill>
                <a:latin typeface="Trebuchet MS"/>
                <a:cs typeface="Trebuchet MS"/>
              </a:rPr>
              <a:t>interest</a:t>
            </a:r>
            <a:r>
              <a:rPr sz="2000" spc="-55" dirty="0">
                <a:solidFill>
                  <a:srgbClr val="292959"/>
                </a:solidFill>
                <a:latin typeface="Trebuchet MS"/>
                <a:cs typeface="Trebuchet MS"/>
              </a:rPr>
              <a:t> </a:t>
            </a:r>
            <a:r>
              <a:rPr sz="2000" spc="-110" dirty="0">
                <a:solidFill>
                  <a:srgbClr val="292959"/>
                </a:solidFill>
                <a:latin typeface="Trebuchet MS"/>
                <a:cs typeface="Trebuchet MS"/>
              </a:rPr>
              <a:t>in</a:t>
            </a:r>
            <a:r>
              <a:rPr sz="2000" spc="-50" dirty="0">
                <a:solidFill>
                  <a:srgbClr val="292959"/>
                </a:solidFill>
                <a:latin typeface="Trebuchet MS"/>
                <a:cs typeface="Trebuchet MS"/>
              </a:rPr>
              <a:t> half </a:t>
            </a:r>
            <a:r>
              <a:rPr sz="2000" dirty="0">
                <a:solidFill>
                  <a:srgbClr val="292959"/>
                </a:solidFill>
                <a:latin typeface="Trebuchet MS"/>
                <a:cs typeface="Trebuchet MS"/>
              </a:rPr>
              <a:t>of</a:t>
            </a:r>
            <a:r>
              <a:rPr sz="2000" spc="-55" dirty="0">
                <a:solidFill>
                  <a:srgbClr val="292959"/>
                </a:solidFill>
                <a:latin typeface="Trebuchet MS"/>
                <a:cs typeface="Trebuchet MS"/>
              </a:rPr>
              <a:t> </a:t>
            </a:r>
            <a:r>
              <a:rPr sz="2000" dirty="0">
                <a:solidFill>
                  <a:srgbClr val="292959"/>
                </a:solidFill>
                <a:latin typeface="Trebuchet MS"/>
                <a:cs typeface="Trebuchet MS"/>
              </a:rPr>
              <a:t>balance</a:t>
            </a:r>
            <a:r>
              <a:rPr sz="2000" spc="-50" dirty="0">
                <a:solidFill>
                  <a:srgbClr val="292959"/>
                </a:solidFill>
                <a:latin typeface="Trebuchet MS"/>
                <a:cs typeface="Trebuchet MS"/>
              </a:rPr>
              <a:t> </a:t>
            </a:r>
            <a:r>
              <a:rPr sz="2000" spc="-25" dirty="0">
                <a:solidFill>
                  <a:srgbClr val="292959"/>
                </a:solidFill>
                <a:latin typeface="Trebuchet MS"/>
                <a:cs typeface="Trebuchet MS"/>
              </a:rPr>
              <a:t>(if </a:t>
            </a:r>
            <a:r>
              <a:rPr sz="2000" spc="-85" dirty="0">
                <a:solidFill>
                  <a:srgbClr val="292959"/>
                </a:solidFill>
                <a:latin typeface="Trebuchet MS"/>
                <a:cs typeface="Trebuchet MS"/>
              </a:rPr>
              <a:t>surviving</a:t>
            </a:r>
            <a:r>
              <a:rPr sz="2000" spc="-10" dirty="0">
                <a:solidFill>
                  <a:srgbClr val="292959"/>
                </a:solidFill>
                <a:latin typeface="Trebuchet MS"/>
                <a:cs typeface="Trebuchet MS"/>
              </a:rPr>
              <a:t> children)</a:t>
            </a:r>
            <a:endParaRPr sz="2000">
              <a:latin typeface="Trebuchet MS"/>
              <a:cs typeface="Trebuchet MS"/>
            </a:endParaRPr>
          </a:p>
          <a:p>
            <a:pPr>
              <a:lnSpc>
                <a:spcPct val="100000"/>
              </a:lnSpc>
            </a:pPr>
            <a:endParaRPr sz="2000">
              <a:latin typeface="Trebuchet MS"/>
              <a:cs typeface="Trebuchet MS"/>
            </a:endParaRPr>
          </a:p>
          <a:p>
            <a:pPr>
              <a:lnSpc>
                <a:spcPct val="100000"/>
              </a:lnSpc>
              <a:spcBef>
                <a:spcPts val="229"/>
              </a:spcBef>
            </a:pPr>
            <a:endParaRPr sz="2000">
              <a:latin typeface="Trebuchet MS"/>
              <a:cs typeface="Trebuchet MS"/>
            </a:endParaRPr>
          </a:p>
          <a:p>
            <a:pPr>
              <a:lnSpc>
                <a:spcPct val="100000"/>
              </a:lnSpc>
            </a:pPr>
            <a:r>
              <a:rPr sz="2000" spc="-35" dirty="0">
                <a:solidFill>
                  <a:srgbClr val="292959"/>
                </a:solidFill>
                <a:latin typeface="Trebuchet MS"/>
                <a:cs typeface="Trebuchet MS"/>
              </a:rPr>
              <a:t>Available</a:t>
            </a:r>
            <a:r>
              <a:rPr sz="2000" spc="-95" dirty="0">
                <a:solidFill>
                  <a:srgbClr val="292959"/>
                </a:solidFill>
                <a:latin typeface="Trebuchet MS"/>
                <a:cs typeface="Trebuchet MS"/>
              </a:rPr>
              <a:t> </a:t>
            </a:r>
            <a:r>
              <a:rPr sz="2000" spc="-35" dirty="0">
                <a:solidFill>
                  <a:srgbClr val="292959"/>
                </a:solidFill>
                <a:latin typeface="Trebuchet MS"/>
                <a:cs typeface="Trebuchet MS"/>
              </a:rPr>
              <a:t>to</a:t>
            </a:r>
            <a:r>
              <a:rPr sz="2000" spc="-75" dirty="0">
                <a:solidFill>
                  <a:srgbClr val="292959"/>
                </a:solidFill>
                <a:latin typeface="Trebuchet MS"/>
                <a:cs typeface="Trebuchet MS"/>
              </a:rPr>
              <a:t> </a:t>
            </a:r>
            <a:r>
              <a:rPr sz="2000" spc="-50" dirty="0">
                <a:solidFill>
                  <a:srgbClr val="292959"/>
                </a:solidFill>
                <a:latin typeface="Trebuchet MS"/>
                <a:cs typeface="Trebuchet MS"/>
              </a:rPr>
              <a:t>qualifying</a:t>
            </a:r>
            <a:r>
              <a:rPr sz="2000" spc="-80" dirty="0">
                <a:solidFill>
                  <a:srgbClr val="292959"/>
                </a:solidFill>
                <a:latin typeface="Trebuchet MS"/>
                <a:cs typeface="Trebuchet MS"/>
              </a:rPr>
              <a:t> </a:t>
            </a:r>
            <a:r>
              <a:rPr sz="2000" spc="-85" dirty="0">
                <a:solidFill>
                  <a:srgbClr val="292959"/>
                </a:solidFill>
                <a:latin typeface="Trebuchet MS"/>
                <a:cs typeface="Trebuchet MS"/>
              </a:rPr>
              <a:t>surviving</a:t>
            </a:r>
            <a:r>
              <a:rPr sz="2000" spc="-65" dirty="0">
                <a:solidFill>
                  <a:srgbClr val="292959"/>
                </a:solidFill>
                <a:latin typeface="Trebuchet MS"/>
                <a:cs typeface="Trebuchet MS"/>
              </a:rPr>
              <a:t> </a:t>
            </a:r>
            <a:r>
              <a:rPr sz="2000" spc="-10" dirty="0">
                <a:solidFill>
                  <a:srgbClr val="292959"/>
                </a:solidFill>
                <a:latin typeface="Trebuchet MS"/>
                <a:cs typeface="Trebuchet MS"/>
              </a:rPr>
              <a:t>spouse</a:t>
            </a:r>
            <a:endParaRPr sz="2000">
              <a:latin typeface="Trebuchet MS"/>
              <a:cs typeface="Trebuchet MS"/>
            </a:endParaRPr>
          </a:p>
        </p:txBody>
      </p:sp>
      <p:sp>
        <p:nvSpPr>
          <p:cNvPr id="7" name="object 7"/>
          <p:cNvSpPr txBox="1"/>
          <p:nvPr/>
        </p:nvSpPr>
        <p:spPr>
          <a:xfrm>
            <a:off x="11391544" y="2543230"/>
            <a:ext cx="5728970" cy="6934200"/>
          </a:xfrm>
          <a:prstGeom prst="rect">
            <a:avLst/>
          </a:prstGeom>
        </p:spPr>
        <p:txBody>
          <a:bodyPr vert="horz" wrap="square" lIns="0" tIns="0" rIns="0" bIns="0" rtlCol="0">
            <a:spAutoFit/>
          </a:bodyPr>
          <a:lstStyle/>
          <a:p>
            <a:pPr>
              <a:lnSpc>
                <a:spcPts val="2300"/>
              </a:lnSpc>
            </a:pPr>
            <a:r>
              <a:rPr sz="2000" b="1" spc="-10" dirty="0">
                <a:solidFill>
                  <a:srgbClr val="292959"/>
                </a:solidFill>
                <a:latin typeface="Trebuchet MS"/>
                <a:cs typeface="Trebuchet MS"/>
              </a:rPr>
              <a:t>Cohabitants</a:t>
            </a:r>
            <a:endParaRPr sz="2000">
              <a:latin typeface="Trebuchet MS"/>
              <a:cs typeface="Trebuchet MS"/>
            </a:endParaRPr>
          </a:p>
          <a:p>
            <a:pPr>
              <a:lnSpc>
                <a:spcPct val="100000"/>
              </a:lnSpc>
              <a:spcBef>
                <a:spcPts val="1200"/>
              </a:spcBef>
            </a:pPr>
            <a:endParaRPr sz="2000">
              <a:latin typeface="Trebuchet MS"/>
              <a:cs typeface="Trebuchet MS"/>
            </a:endParaRPr>
          </a:p>
          <a:p>
            <a:pPr>
              <a:lnSpc>
                <a:spcPct val="100000"/>
              </a:lnSpc>
            </a:pPr>
            <a:r>
              <a:rPr sz="2000" spc="-75" dirty="0">
                <a:solidFill>
                  <a:srgbClr val="292959"/>
                </a:solidFill>
                <a:latin typeface="Trebuchet MS"/>
                <a:cs typeface="Trebuchet MS"/>
              </a:rPr>
              <a:t>Treated</a:t>
            </a:r>
            <a:r>
              <a:rPr sz="2000" spc="-60" dirty="0">
                <a:solidFill>
                  <a:srgbClr val="292959"/>
                </a:solidFill>
                <a:latin typeface="Trebuchet MS"/>
                <a:cs typeface="Trebuchet MS"/>
              </a:rPr>
              <a:t> </a:t>
            </a:r>
            <a:r>
              <a:rPr sz="2000" dirty="0">
                <a:solidFill>
                  <a:srgbClr val="292959"/>
                </a:solidFill>
                <a:latin typeface="Trebuchet MS"/>
                <a:cs typeface="Trebuchet MS"/>
              </a:rPr>
              <a:t>as</a:t>
            </a:r>
            <a:r>
              <a:rPr sz="2000" spc="-60" dirty="0">
                <a:solidFill>
                  <a:srgbClr val="292959"/>
                </a:solidFill>
                <a:latin typeface="Trebuchet MS"/>
                <a:cs typeface="Trebuchet MS"/>
              </a:rPr>
              <a:t> </a:t>
            </a:r>
            <a:r>
              <a:rPr sz="2000" dirty="0">
                <a:solidFill>
                  <a:srgbClr val="292959"/>
                </a:solidFill>
                <a:latin typeface="Trebuchet MS"/>
                <a:cs typeface="Trebuchet MS"/>
              </a:rPr>
              <a:t>one</a:t>
            </a:r>
            <a:r>
              <a:rPr sz="2000" spc="-60" dirty="0">
                <a:solidFill>
                  <a:srgbClr val="292959"/>
                </a:solidFill>
                <a:latin typeface="Trebuchet MS"/>
                <a:cs typeface="Trebuchet MS"/>
              </a:rPr>
              <a:t> </a:t>
            </a:r>
            <a:r>
              <a:rPr sz="2000" spc="-40" dirty="0">
                <a:solidFill>
                  <a:srgbClr val="292959"/>
                </a:solidFill>
                <a:latin typeface="Trebuchet MS"/>
                <a:cs typeface="Trebuchet MS"/>
              </a:rPr>
              <a:t>household</a:t>
            </a:r>
            <a:r>
              <a:rPr sz="2000" spc="-60" dirty="0">
                <a:solidFill>
                  <a:srgbClr val="292959"/>
                </a:solidFill>
                <a:latin typeface="Trebuchet MS"/>
                <a:cs typeface="Trebuchet MS"/>
              </a:rPr>
              <a:t> </a:t>
            </a:r>
            <a:r>
              <a:rPr sz="2000" spc="-100" dirty="0">
                <a:solidFill>
                  <a:srgbClr val="292959"/>
                </a:solidFill>
                <a:latin typeface="Trebuchet MS"/>
                <a:cs typeface="Trebuchet MS"/>
              </a:rPr>
              <a:t>if</a:t>
            </a:r>
            <a:r>
              <a:rPr sz="2000" spc="-60" dirty="0">
                <a:solidFill>
                  <a:srgbClr val="292959"/>
                </a:solidFill>
                <a:latin typeface="Trebuchet MS"/>
                <a:cs typeface="Trebuchet MS"/>
              </a:rPr>
              <a:t> </a:t>
            </a:r>
            <a:r>
              <a:rPr sz="2000" spc="-80" dirty="0">
                <a:solidFill>
                  <a:srgbClr val="292959"/>
                </a:solidFill>
                <a:latin typeface="Trebuchet MS"/>
                <a:cs typeface="Trebuchet MS"/>
              </a:rPr>
              <a:t>living</a:t>
            </a:r>
            <a:r>
              <a:rPr sz="2000" spc="-60" dirty="0">
                <a:solidFill>
                  <a:srgbClr val="292959"/>
                </a:solidFill>
                <a:latin typeface="Trebuchet MS"/>
                <a:cs typeface="Trebuchet MS"/>
              </a:rPr>
              <a:t> </a:t>
            </a:r>
            <a:r>
              <a:rPr sz="2000" spc="-10" dirty="0">
                <a:solidFill>
                  <a:srgbClr val="292959"/>
                </a:solidFill>
                <a:latin typeface="Trebuchet MS"/>
                <a:cs typeface="Trebuchet MS"/>
              </a:rPr>
              <a:t>together</a:t>
            </a:r>
            <a:endParaRPr sz="2000">
              <a:latin typeface="Trebuchet MS"/>
              <a:cs typeface="Trebuchet MS"/>
            </a:endParaRPr>
          </a:p>
          <a:p>
            <a:pPr>
              <a:lnSpc>
                <a:spcPct val="100000"/>
              </a:lnSpc>
            </a:pPr>
            <a:endParaRPr sz="2000">
              <a:latin typeface="Trebuchet MS"/>
              <a:cs typeface="Trebuchet MS"/>
            </a:endParaRPr>
          </a:p>
          <a:p>
            <a:pPr>
              <a:lnSpc>
                <a:spcPct val="100000"/>
              </a:lnSpc>
              <a:spcBef>
                <a:spcPts val="229"/>
              </a:spcBef>
            </a:pPr>
            <a:endParaRPr sz="2000">
              <a:latin typeface="Trebuchet MS"/>
              <a:cs typeface="Trebuchet MS"/>
            </a:endParaRPr>
          </a:p>
          <a:p>
            <a:pPr>
              <a:lnSpc>
                <a:spcPct val="100000"/>
              </a:lnSpc>
            </a:pPr>
            <a:r>
              <a:rPr sz="2000" spc="-20" dirty="0">
                <a:solidFill>
                  <a:srgbClr val="292959"/>
                </a:solidFill>
                <a:latin typeface="Trebuchet MS"/>
                <a:cs typeface="Trebuchet MS"/>
              </a:rPr>
              <a:t>Payable</a:t>
            </a:r>
            <a:r>
              <a:rPr sz="2000" spc="-60" dirty="0">
                <a:solidFill>
                  <a:srgbClr val="292959"/>
                </a:solidFill>
                <a:latin typeface="Trebuchet MS"/>
                <a:cs typeface="Trebuchet MS"/>
              </a:rPr>
              <a:t> </a:t>
            </a:r>
            <a:r>
              <a:rPr sz="2000" dirty="0">
                <a:solidFill>
                  <a:srgbClr val="292959"/>
                </a:solidFill>
                <a:latin typeface="Trebuchet MS"/>
                <a:cs typeface="Trebuchet MS"/>
              </a:rPr>
              <a:t>based</a:t>
            </a:r>
            <a:r>
              <a:rPr sz="2000" spc="-55" dirty="0">
                <a:solidFill>
                  <a:srgbClr val="292959"/>
                </a:solidFill>
                <a:latin typeface="Trebuchet MS"/>
                <a:cs typeface="Trebuchet MS"/>
              </a:rPr>
              <a:t> </a:t>
            </a:r>
            <a:r>
              <a:rPr sz="2000" dirty="0">
                <a:solidFill>
                  <a:srgbClr val="292959"/>
                </a:solidFill>
                <a:latin typeface="Trebuchet MS"/>
                <a:cs typeface="Trebuchet MS"/>
              </a:rPr>
              <a:t>on</a:t>
            </a:r>
            <a:r>
              <a:rPr sz="2000" spc="-60" dirty="0">
                <a:solidFill>
                  <a:srgbClr val="292959"/>
                </a:solidFill>
                <a:latin typeface="Trebuchet MS"/>
                <a:cs typeface="Trebuchet MS"/>
              </a:rPr>
              <a:t> </a:t>
            </a:r>
            <a:r>
              <a:rPr sz="2000" spc="-100" dirty="0">
                <a:solidFill>
                  <a:srgbClr val="292959"/>
                </a:solidFill>
                <a:latin typeface="Trebuchet MS"/>
                <a:cs typeface="Trebuchet MS"/>
              </a:rPr>
              <a:t>child’s</a:t>
            </a:r>
            <a:r>
              <a:rPr sz="2000" spc="-55" dirty="0">
                <a:solidFill>
                  <a:srgbClr val="292959"/>
                </a:solidFill>
                <a:latin typeface="Trebuchet MS"/>
                <a:cs typeface="Trebuchet MS"/>
              </a:rPr>
              <a:t> </a:t>
            </a:r>
            <a:r>
              <a:rPr sz="2000" spc="-10" dirty="0">
                <a:solidFill>
                  <a:srgbClr val="292959"/>
                </a:solidFill>
                <a:latin typeface="Trebuchet MS"/>
                <a:cs typeface="Trebuchet MS"/>
              </a:rPr>
              <a:t>parentage</a:t>
            </a:r>
            <a:endParaRPr sz="2000">
              <a:latin typeface="Trebuchet MS"/>
              <a:cs typeface="Trebuchet MS"/>
            </a:endParaRPr>
          </a:p>
          <a:p>
            <a:pPr>
              <a:lnSpc>
                <a:spcPct val="303100"/>
              </a:lnSpc>
              <a:spcBef>
                <a:spcPts val="75"/>
              </a:spcBef>
            </a:pPr>
            <a:r>
              <a:rPr sz="2000" spc="-85" dirty="0">
                <a:solidFill>
                  <a:srgbClr val="292959"/>
                </a:solidFill>
                <a:latin typeface="Trebuchet MS"/>
                <a:cs typeface="Trebuchet MS"/>
              </a:rPr>
              <a:t>Property</a:t>
            </a:r>
            <a:r>
              <a:rPr sz="2000" spc="-65" dirty="0">
                <a:solidFill>
                  <a:srgbClr val="292959"/>
                </a:solidFill>
                <a:latin typeface="Trebuchet MS"/>
                <a:cs typeface="Trebuchet MS"/>
              </a:rPr>
              <a:t> </a:t>
            </a:r>
            <a:r>
              <a:rPr sz="2000" spc="-20" dirty="0">
                <a:solidFill>
                  <a:srgbClr val="292959"/>
                </a:solidFill>
                <a:latin typeface="Trebuchet MS"/>
                <a:cs typeface="Trebuchet MS"/>
              </a:rPr>
              <a:t>law</a:t>
            </a:r>
            <a:r>
              <a:rPr sz="2000" spc="-60" dirty="0">
                <a:solidFill>
                  <a:srgbClr val="292959"/>
                </a:solidFill>
                <a:latin typeface="Trebuchet MS"/>
                <a:cs typeface="Trebuchet MS"/>
              </a:rPr>
              <a:t> </a:t>
            </a:r>
            <a:r>
              <a:rPr sz="2000" dirty="0">
                <a:solidFill>
                  <a:srgbClr val="292959"/>
                </a:solidFill>
                <a:latin typeface="Trebuchet MS"/>
                <a:cs typeface="Trebuchet MS"/>
              </a:rPr>
              <a:t>approach</a:t>
            </a:r>
            <a:r>
              <a:rPr sz="2000" spc="-65" dirty="0">
                <a:solidFill>
                  <a:srgbClr val="292959"/>
                </a:solidFill>
                <a:latin typeface="Trebuchet MS"/>
                <a:cs typeface="Trebuchet MS"/>
              </a:rPr>
              <a:t> </a:t>
            </a:r>
            <a:r>
              <a:rPr sz="2000" dirty="0">
                <a:solidFill>
                  <a:srgbClr val="292959"/>
                </a:solidFill>
                <a:latin typeface="Trebuchet MS"/>
                <a:cs typeface="Trebuchet MS"/>
              </a:rPr>
              <a:t>based</a:t>
            </a:r>
            <a:r>
              <a:rPr sz="2000" spc="-60" dirty="0">
                <a:solidFill>
                  <a:srgbClr val="292959"/>
                </a:solidFill>
                <a:latin typeface="Trebuchet MS"/>
                <a:cs typeface="Trebuchet MS"/>
              </a:rPr>
              <a:t> </a:t>
            </a:r>
            <a:r>
              <a:rPr sz="2000" dirty="0">
                <a:solidFill>
                  <a:srgbClr val="292959"/>
                </a:solidFill>
                <a:latin typeface="Trebuchet MS"/>
                <a:cs typeface="Trebuchet MS"/>
              </a:rPr>
              <a:t>on</a:t>
            </a:r>
            <a:r>
              <a:rPr sz="2000" spc="-65" dirty="0">
                <a:solidFill>
                  <a:srgbClr val="292959"/>
                </a:solidFill>
                <a:latin typeface="Trebuchet MS"/>
                <a:cs typeface="Trebuchet MS"/>
              </a:rPr>
              <a:t> </a:t>
            </a:r>
            <a:r>
              <a:rPr sz="2000" spc="-100" dirty="0">
                <a:solidFill>
                  <a:srgbClr val="292959"/>
                </a:solidFill>
                <a:latin typeface="Trebuchet MS"/>
                <a:cs typeface="Trebuchet MS"/>
              </a:rPr>
              <a:t>trusts</a:t>
            </a:r>
            <a:r>
              <a:rPr sz="2000" spc="-60" dirty="0">
                <a:solidFill>
                  <a:srgbClr val="292959"/>
                </a:solidFill>
                <a:latin typeface="Trebuchet MS"/>
                <a:cs typeface="Trebuchet MS"/>
              </a:rPr>
              <a:t> </a:t>
            </a:r>
            <a:r>
              <a:rPr sz="2000" spc="-20" dirty="0">
                <a:solidFill>
                  <a:srgbClr val="292959"/>
                </a:solidFill>
                <a:latin typeface="Trebuchet MS"/>
                <a:cs typeface="Trebuchet MS"/>
              </a:rPr>
              <a:t>law</a:t>
            </a:r>
            <a:r>
              <a:rPr sz="2000" spc="-65" dirty="0">
                <a:solidFill>
                  <a:srgbClr val="292959"/>
                </a:solidFill>
                <a:latin typeface="Trebuchet MS"/>
                <a:cs typeface="Trebuchet MS"/>
              </a:rPr>
              <a:t> </a:t>
            </a:r>
            <a:r>
              <a:rPr sz="2000" spc="-60" dirty="0">
                <a:solidFill>
                  <a:srgbClr val="292959"/>
                </a:solidFill>
                <a:latin typeface="Trebuchet MS"/>
                <a:cs typeface="Trebuchet MS"/>
              </a:rPr>
              <a:t>(difficult) </a:t>
            </a:r>
            <a:r>
              <a:rPr sz="2000" dirty="0">
                <a:solidFill>
                  <a:srgbClr val="292959"/>
                </a:solidFill>
                <a:latin typeface="Trebuchet MS"/>
                <a:cs typeface="Trebuchet MS"/>
              </a:rPr>
              <a:t>No</a:t>
            </a:r>
            <a:r>
              <a:rPr sz="2000" spc="-125" dirty="0">
                <a:solidFill>
                  <a:srgbClr val="292959"/>
                </a:solidFill>
                <a:latin typeface="Trebuchet MS"/>
                <a:cs typeface="Trebuchet MS"/>
              </a:rPr>
              <a:t> </a:t>
            </a:r>
            <a:r>
              <a:rPr sz="2000" spc="-20" dirty="0">
                <a:solidFill>
                  <a:srgbClr val="292959"/>
                </a:solidFill>
                <a:latin typeface="Trebuchet MS"/>
                <a:cs typeface="Trebuchet MS"/>
              </a:rPr>
              <a:t>such</a:t>
            </a:r>
            <a:r>
              <a:rPr sz="2000" spc="-120" dirty="0">
                <a:solidFill>
                  <a:srgbClr val="292959"/>
                </a:solidFill>
                <a:latin typeface="Trebuchet MS"/>
                <a:cs typeface="Trebuchet MS"/>
              </a:rPr>
              <a:t> </a:t>
            </a:r>
            <a:r>
              <a:rPr sz="2000" spc="-10" dirty="0">
                <a:solidFill>
                  <a:srgbClr val="292959"/>
                </a:solidFill>
                <a:latin typeface="Trebuchet MS"/>
                <a:cs typeface="Trebuchet MS"/>
              </a:rPr>
              <a:t>rights</a:t>
            </a:r>
            <a:endParaRPr sz="2000">
              <a:latin typeface="Trebuchet MS"/>
              <a:cs typeface="Trebuchet MS"/>
            </a:endParaRPr>
          </a:p>
          <a:p>
            <a:pPr>
              <a:lnSpc>
                <a:spcPct val="100000"/>
              </a:lnSpc>
            </a:pPr>
            <a:endParaRPr sz="2000">
              <a:latin typeface="Trebuchet MS"/>
              <a:cs typeface="Trebuchet MS"/>
            </a:endParaRPr>
          </a:p>
          <a:p>
            <a:pPr>
              <a:lnSpc>
                <a:spcPct val="100000"/>
              </a:lnSpc>
            </a:pPr>
            <a:endParaRPr sz="2000">
              <a:latin typeface="Trebuchet MS"/>
              <a:cs typeface="Trebuchet MS"/>
            </a:endParaRPr>
          </a:p>
          <a:p>
            <a:pPr>
              <a:lnSpc>
                <a:spcPct val="100000"/>
              </a:lnSpc>
              <a:spcBef>
                <a:spcPts val="385"/>
              </a:spcBef>
            </a:pPr>
            <a:endParaRPr sz="2000">
              <a:latin typeface="Trebuchet MS"/>
              <a:cs typeface="Trebuchet MS"/>
            </a:endParaRPr>
          </a:p>
          <a:p>
            <a:pPr marR="441325">
              <a:lnSpc>
                <a:spcPct val="115599"/>
              </a:lnSpc>
            </a:pPr>
            <a:r>
              <a:rPr sz="2000" dirty="0">
                <a:solidFill>
                  <a:srgbClr val="292959"/>
                </a:solidFill>
                <a:latin typeface="Trebuchet MS"/>
                <a:cs typeface="Trebuchet MS"/>
              </a:rPr>
              <a:t>No</a:t>
            </a:r>
            <a:r>
              <a:rPr sz="2000" spc="-65" dirty="0">
                <a:solidFill>
                  <a:srgbClr val="292959"/>
                </a:solidFill>
                <a:latin typeface="Trebuchet MS"/>
                <a:cs typeface="Trebuchet MS"/>
              </a:rPr>
              <a:t> rights </a:t>
            </a:r>
            <a:r>
              <a:rPr sz="2000" spc="-60" dirty="0">
                <a:solidFill>
                  <a:srgbClr val="292959"/>
                </a:solidFill>
                <a:latin typeface="Trebuchet MS"/>
                <a:cs typeface="Trebuchet MS"/>
              </a:rPr>
              <a:t>under</a:t>
            </a:r>
            <a:r>
              <a:rPr sz="2000" spc="-65" dirty="0">
                <a:solidFill>
                  <a:srgbClr val="292959"/>
                </a:solidFill>
                <a:latin typeface="Trebuchet MS"/>
                <a:cs typeface="Trebuchet MS"/>
              </a:rPr>
              <a:t> intestacy </a:t>
            </a:r>
            <a:r>
              <a:rPr sz="2000" spc="-50" dirty="0">
                <a:solidFill>
                  <a:srgbClr val="292959"/>
                </a:solidFill>
                <a:latin typeface="Trebuchet MS"/>
                <a:cs typeface="Trebuchet MS"/>
              </a:rPr>
              <a:t>(could</a:t>
            </a:r>
            <a:r>
              <a:rPr sz="2000" spc="-65" dirty="0">
                <a:solidFill>
                  <a:srgbClr val="292959"/>
                </a:solidFill>
                <a:latin typeface="Trebuchet MS"/>
                <a:cs typeface="Trebuchet MS"/>
              </a:rPr>
              <a:t> </a:t>
            </a:r>
            <a:r>
              <a:rPr sz="2000" spc="-60" dirty="0">
                <a:solidFill>
                  <a:srgbClr val="292959"/>
                </a:solidFill>
                <a:latin typeface="Trebuchet MS"/>
                <a:cs typeface="Trebuchet MS"/>
              </a:rPr>
              <a:t>make</a:t>
            </a:r>
            <a:r>
              <a:rPr sz="2000" spc="-65" dirty="0">
                <a:solidFill>
                  <a:srgbClr val="292959"/>
                </a:solidFill>
                <a:latin typeface="Trebuchet MS"/>
                <a:cs typeface="Trebuchet MS"/>
              </a:rPr>
              <a:t> </a:t>
            </a:r>
            <a:r>
              <a:rPr sz="2000" spc="80" dirty="0">
                <a:solidFill>
                  <a:srgbClr val="292959"/>
                </a:solidFill>
                <a:latin typeface="Trebuchet MS"/>
                <a:cs typeface="Trebuchet MS"/>
              </a:rPr>
              <a:t>a</a:t>
            </a:r>
            <a:r>
              <a:rPr sz="2000" spc="-65" dirty="0">
                <a:solidFill>
                  <a:srgbClr val="292959"/>
                </a:solidFill>
                <a:latin typeface="Trebuchet MS"/>
                <a:cs typeface="Trebuchet MS"/>
              </a:rPr>
              <a:t> </a:t>
            </a:r>
            <a:r>
              <a:rPr sz="2000" spc="-60" dirty="0">
                <a:solidFill>
                  <a:srgbClr val="292959"/>
                </a:solidFill>
                <a:latin typeface="Trebuchet MS"/>
                <a:cs typeface="Trebuchet MS"/>
              </a:rPr>
              <a:t>claim</a:t>
            </a:r>
            <a:r>
              <a:rPr sz="2000" spc="-65" dirty="0">
                <a:solidFill>
                  <a:srgbClr val="292959"/>
                </a:solidFill>
                <a:latin typeface="Trebuchet MS"/>
                <a:cs typeface="Trebuchet MS"/>
              </a:rPr>
              <a:t> </a:t>
            </a:r>
            <a:r>
              <a:rPr sz="2000" spc="-25" dirty="0">
                <a:solidFill>
                  <a:srgbClr val="292959"/>
                </a:solidFill>
                <a:latin typeface="Trebuchet MS"/>
                <a:cs typeface="Trebuchet MS"/>
              </a:rPr>
              <a:t>as </a:t>
            </a:r>
            <a:r>
              <a:rPr sz="2000" spc="-45" dirty="0">
                <a:solidFill>
                  <a:srgbClr val="292959"/>
                </a:solidFill>
                <a:latin typeface="Trebuchet MS"/>
                <a:cs typeface="Trebuchet MS"/>
              </a:rPr>
              <a:t>financial</a:t>
            </a:r>
            <a:r>
              <a:rPr sz="2000" spc="-70" dirty="0">
                <a:solidFill>
                  <a:srgbClr val="292959"/>
                </a:solidFill>
                <a:latin typeface="Trebuchet MS"/>
                <a:cs typeface="Trebuchet MS"/>
              </a:rPr>
              <a:t> </a:t>
            </a:r>
            <a:r>
              <a:rPr sz="2000" spc="-20" dirty="0">
                <a:solidFill>
                  <a:srgbClr val="292959"/>
                </a:solidFill>
                <a:latin typeface="Trebuchet MS"/>
                <a:cs typeface="Trebuchet MS"/>
              </a:rPr>
              <a:t>dependants</a:t>
            </a:r>
            <a:r>
              <a:rPr sz="2000" spc="-65" dirty="0">
                <a:solidFill>
                  <a:srgbClr val="292959"/>
                </a:solidFill>
                <a:latin typeface="Trebuchet MS"/>
                <a:cs typeface="Trebuchet MS"/>
              </a:rPr>
              <a:t> </a:t>
            </a:r>
            <a:r>
              <a:rPr sz="2000" spc="-55" dirty="0">
                <a:solidFill>
                  <a:srgbClr val="292959"/>
                </a:solidFill>
                <a:latin typeface="Trebuchet MS"/>
                <a:cs typeface="Trebuchet MS"/>
              </a:rPr>
              <a:t>or</a:t>
            </a:r>
            <a:r>
              <a:rPr sz="2000" spc="-65" dirty="0">
                <a:solidFill>
                  <a:srgbClr val="292959"/>
                </a:solidFill>
                <a:latin typeface="Trebuchet MS"/>
                <a:cs typeface="Trebuchet MS"/>
              </a:rPr>
              <a:t> </a:t>
            </a:r>
            <a:r>
              <a:rPr sz="2000" spc="-100" dirty="0">
                <a:solidFill>
                  <a:srgbClr val="292959"/>
                </a:solidFill>
                <a:latin typeface="Trebuchet MS"/>
                <a:cs typeface="Trebuchet MS"/>
              </a:rPr>
              <a:t>trusts</a:t>
            </a:r>
            <a:r>
              <a:rPr sz="2000" spc="-65" dirty="0">
                <a:solidFill>
                  <a:srgbClr val="292959"/>
                </a:solidFill>
                <a:latin typeface="Trebuchet MS"/>
                <a:cs typeface="Trebuchet MS"/>
              </a:rPr>
              <a:t> </a:t>
            </a:r>
            <a:r>
              <a:rPr sz="2000" spc="-25" dirty="0">
                <a:solidFill>
                  <a:srgbClr val="292959"/>
                </a:solidFill>
                <a:latin typeface="Trebuchet MS"/>
                <a:cs typeface="Trebuchet MS"/>
              </a:rPr>
              <a:t>law</a:t>
            </a:r>
            <a:endParaRPr sz="2000">
              <a:latin typeface="Trebuchet MS"/>
              <a:cs typeface="Trebuchet MS"/>
            </a:endParaRPr>
          </a:p>
          <a:p>
            <a:pPr>
              <a:lnSpc>
                <a:spcPct val="100000"/>
              </a:lnSpc>
            </a:pPr>
            <a:endParaRPr sz="2000">
              <a:latin typeface="Trebuchet MS"/>
              <a:cs typeface="Trebuchet MS"/>
            </a:endParaRPr>
          </a:p>
          <a:p>
            <a:pPr>
              <a:lnSpc>
                <a:spcPct val="100000"/>
              </a:lnSpc>
              <a:spcBef>
                <a:spcPts val="1280"/>
              </a:spcBef>
            </a:pPr>
            <a:endParaRPr sz="2000">
              <a:latin typeface="Trebuchet MS"/>
              <a:cs typeface="Trebuchet MS"/>
            </a:endParaRPr>
          </a:p>
          <a:p>
            <a:pPr marR="46355">
              <a:lnSpc>
                <a:spcPct val="115599"/>
              </a:lnSpc>
            </a:pPr>
            <a:r>
              <a:rPr sz="2000" spc="-90" dirty="0">
                <a:solidFill>
                  <a:srgbClr val="292959"/>
                </a:solidFill>
                <a:latin typeface="Trebuchet MS"/>
                <a:cs typeface="Trebuchet MS"/>
              </a:rPr>
              <a:t>From</a:t>
            </a:r>
            <a:r>
              <a:rPr sz="2000" spc="-65" dirty="0">
                <a:solidFill>
                  <a:srgbClr val="292959"/>
                </a:solidFill>
                <a:latin typeface="Trebuchet MS"/>
                <a:cs typeface="Trebuchet MS"/>
              </a:rPr>
              <a:t> </a:t>
            </a:r>
            <a:r>
              <a:rPr sz="2000" spc="-85" dirty="0">
                <a:solidFill>
                  <a:srgbClr val="292959"/>
                </a:solidFill>
                <a:latin typeface="Trebuchet MS"/>
                <a:cs typeface="Trebuchet MS"/>
              </a:rPr>
              <a:t>Autumn</a:t>
            </a:r>
            <a:r>
              <a:rPr sz="2000" spc="-65" dirty="0">
                <a:solidFill>
                  <a:srgbClr val="292959"/>
                </a:solidFill>
                <a:latin typeface="Trebuchet MS"/>
                <a:cs typeface="Trebuchet MS"/>
              </a:rPr>
              <a:t> </a:t>
            </a:r>
            <a:r>
              <a:rPr sz="2000" spc="55" dirty="0">
                <a:solidFill>
                  <a:srgbClr val="292959"/>
                </a:solidFill>
                <a:latin typeface="Trebuchet MS"/>
                <a:cs typeface="Trebuchet MS"/>
              </a:rPr>
              <a:t>2022,</a:t>
            </a:r>
            <a:r>
              <a:rPr sz="2000" spc="-90" dirty="0">
                <a:solidFill>
                  <a:srgbClr val="292959"/>
                </a:solidFill>
                <a:latin typeface="Trebuchet MS"/>
                <a:cs typeface="Trebuchet MS"/>
              </a:rPr>
              <a:t> </a:t>
            </a:r>
            <a:r>
              <a:rPr sz="2000" spc="-35" dirty="0">
                <a:solidFill>
                  <a:srgbClr val="292959"/>
                </a:solidFill>
                <a:latin typeface="Trebuchet MS"/>
                <a:cs typeface="Trebuchet MS"/>
              </a:rPr>
              <a:t>extended</a:t>
            </a:r>
            <a:r>
              <a:rPr sz="2000" spc="-75" dirty="0">
                <a:solidFill>
                  <a:srgbClr val="292959"/>
                </a:solidFill>
                <a:latin typeface="Trebuchet MS"/>
                <a:cs typeface="Trebuchet MS"/>
              </a:rPr>
              <a:t> </a:t>
            </a:r>
            <a:r>
              <a:rPr sz="2000" spc="-35" dirty="0">
                <a:solidFill>
                  <a:srgbClr val="292959"/>
                </a:solidFill>
                <a:latin typeface="Trebuchet MS"/>
                <a:cs typeface="Trebuchet MS"/>
              </a:rPr>
              <a:t>to</a:t>
            </a:r>
            <a:r>
              <a:rPr sz="2000" spc="-70" dirty="0">
                <a:solidFill>
                  <a:srgbClr val="292959"/>
                </a:solidFill>
                <a:latin typeface="Trebuchet MS"/>
                <a:cs typeface="Trebuchet MS"/>
              </a:rPr>
              <a:t> </a:t>
            </a:r>
            <a:r>
              <a:rPr sz="2000" spc="-50" dirty="0">
                <a:solidFill>
                  <a:srgbClr val="292959"/>
                </a:solidFill>
                <a:latin typeface="Trebuchet MS"/>
                <a:cs typeface="Trebuchet MS"/>
              </a:rPr>
              <a:t>qualifying</a:t>
            </a:r>
            <a:r>
              <a:rPr sz="2000" spc="-75" dirty="0">
                <a:solidFill>
                  <a:srgbClr val="292959"/>
                </a:solidFill>
                <a:latin typeface="Trebuchet MS"/>
                <a:cs typeface="Trebuchet MS"/>
              </a:rPr>
              <a:t> </a:t>
            </a:r>
            <a:r>
              <a:rPr sz="2000" spc="-45" dirty="0">
                <a:solidFill>
                  <a:srgbClr val="292959"/>
                </a:solidFill>
                <a:latin typeface="Trebuchet MS"/>
                <a:cs typeface="Trebuchet MS"/>
              </a:rPr>
              <a:t>surviving </a:t>
            </a:r>
            <a:r>
              <a:rPr sz="2000" spc="-30" dirty="0">
                <a:solidFill>
                  <a:srgbClr val="292959"/>
                </a:solidFill>
                <a:latin typeface="Trebuchet MS"/>
                <a:cs typeface="Trebuchet MS"/>
              </a:rPr>
              <a:t>cohabitants</a:t>
            </a:r>
            <a:r>
              <a:rPr sz="2000" spc="-60" dirty="0">
                <a:solidFill>
                  <a:srgbClr val="292959"/>
                </a:solidFill>
                <a:latin typeface="Trebuchet MS"/>
                <a:cs typeface="Trebuchet MS"/>
              </a:rPr>
              <a:t> </a:t>
            </a:r>
            <a:r>
              <a:rPr sz="2000" spc="-105" dirty="0">
                <a:solidFill>
                  <a:srgbClr val="292959"/>
                </a:solidFill>
                <a:latin typeface="Trebuchet MS"/>
                <a:cs typeface="Trebuchet MS"/>
              </a:rPr>
              <a:t>with</a:t>
            </a:r>
            <a:r>
              <a:rPr sz="2000" spc="-60" dirty="0">
                <a:solidFill>
                  <a:srgbClr val="292959"/>
                </a:solidFill>
                <a:latin typeface="Trebuchet MS"/>
                <a:cs typeface="Trebuchet MS"/>
              </a:rPr>
              <a:t> </a:t>
            </a:r>
            <a:r>
              <a:rPr sz="2000" spc="-10" dirty="0">
                <a:solidFill>
                  <a:srgbClr val="292959"/>
                </a:solidFill>
                <a:latin typeface="Trebuchet MS"/>
                <a:cs typeface="Trebuchet MS"/>
              </a:rPr>
              <a:t>children</a:t>
            </a:r>
            <a:endParaRPr sz="2000">
              <a:latin typeface="Trebuchet MS"/>
              <a:cs typeface="Trebuchet MS"/>
            </a:endParaRPr>
          </a:p>
        </p:txBody>
      </p:sp>
      <p:pic>
        <p:nvPicPr>
          <p:cNvPr id="9" name="object 9"/>
          <p:cNvPicPr/>
          <p:nvPr/>
        </p:nvPicPr>
        <p:blipFill>
          <a:blip r:embed="rId2" cstate="print"/>
          <a:stretch>
            <a:fillRect/>
          </a:stretch>
        </p:blipFill>
        <p:spPr>
          <a:xfrm>
            <a:off x="1371599" y="2031995"/>
            <a:ext cx="123825" cy="123824"/>
          </a:xfrm>
          <a:prstGeom prst="rect">
            <a:avLst/>
          </a:prstGeom>
        </p:spPr>
      </p:pic>
      <p:sp>
        <p:nvSpPr>
          <p:cNvPr id="10" name="object 10" descr="$PPTXTitle"/>
          <p:cNvSpPr txBox="1">
            <a:spLocks noGrp="1"/>
          </p:cNvSpPr>
          <p:nvPr>
            <p:ph type="title"/>
          </p:nvPr>
        </p:nvSpPr>
        <p:spPr>
          <a:xfrm>
            <a:off x="1016000" y="971579"/>
            <a:ext cx="15854680" cy="1330325"/>
          </a:xfrm>
          <a:prstGeom prst="rect">
            <a:avLst/>
          </a:prstGeom>
        </p:spPr>
        <p:txBody>
          <a:bodyPr vert="horz" wrap="square" lIns="0" tIns="12700" rIns="0" bIns="0" rtlCol="0">
            <a:spAutoFit/>
          </a:bodyPr>
          <a:lstStyle/>
          <a:p>
            <a:pPr marL="12700">
              <a:lnSpc>
                <a:spcPct val="100000"/>
              </a:lnSpc>
              <a:spcBef>
                <a:spcPts val="100"/>
              </a:spcBef>
            </a:pPr>
            <a:r>
              <a:rPr sz="5500" spc="80" dirty="0">
                <a:solidFill>
                  <a:srgbClr val="E65385"/>
                </a:solidFill>
              </a:rPr>
              <a:t>SIMILARITIES</a:t>
            </a:r>
            <a:r>
              <a:rPr sz="5500" spc="-220" dirty="0">
                <a:solidFill>
                  <a:srgbClr val="E65385"/>
                </a:solidFill>
              </a:rPr>
              <a:t> </a:t>
            </a:r>
            <a:r>
              <a:rPr sz="5500" dirty="0">
                <a:solidFill>
                  <a:srgbClr val="E65385"/>
                </a:solidFill>
              </a:rPr>
              <a:t>AND</a:t>
            </a:r>
            <a:r>
              <a:rPr sz="5500" spc="-220" dirty="0">
                <a:solidFill>
                  <a:srgbClr val="E65385"/>
                </a:solidFill>
              </a:rPr>
              <a:t> </a:t>
            </a:r>
            <a:r>
              <a:rPr sz="5500" spc="-10" dirty="0"/>
              <a:t>DIFFERENCES</a:t>
            </a:r>
            <a:endParaRPr sz="5500"/>
          </a:p>
          <a:p>
            <a:pPr marL="659765">
              <a:lnSpc>
                <a:spcPct val="100000"/>
              </a:lnSpc>
              <a:spcBef>
                <a:spcPts val="75"/>
              </a:spcBef>
            </a:pPr>
            <a:r>
              <a:rPr sz="3000" b="0" spc="-65" dirty="0">
                <a:latin typeface="Trebuchet MS"/>
                <a:cs typeface="Trebuchet MS"/>
              </a:rPr>
              <a:t>Rights</a:t>
            </a:r>
            <a:r>
              <a:rPr sz="3000" b="0" spc="-110" dirty="0">
                <a:latin typeface="Trebuchet MS"/>
                <a:cs typeface="Trebuchet MS"/>
              </a:rPr>
              <a:t> </a:t>
            </a:r>
            <a:r>
              <a:rPr sz="3000" b="0" spc="-45" dirty="0">
                <a:latin typeface="Trebuchet MS"/>
                <a:cs typeface="Trebuchet MS"/>
              </a:rPr>
              <a:t>available</a:t>
            </a:r>
            <a:r>
              <a:rPr sz="3000" b="0" spc="-110" dirty="0">
                <a:latin typeface="Trebuchet MS"/>
                <a:cs typeface="Trebuchet MS"/>
              </a:rPr>
              <a:t> </a:t>
            </a:r>
            <a:r>
              <a:rPr sz="3000" b="0" spc="-50" dirty="0">
                <a:latin typeface="Trebuchet MS"/>
                <a:cs typeface="Trebuchet MS"/>
              </a:rPr>
              <a:t>to</a:t>
            </a:r>
            <a:r>
              <a:rPr sz="3000" b="0" spc="-110" dirty="0">
                <a:latin typeface="Trebuchet MS"/>
                <a:cs typeface="Trebuchet MS"/>
              </a:rPr>
              <a:t> </a:t>
            </a:r>
            <a:r>
              <a:rPr sz="3000" b="0" spc="-40" dirty="0">
                <a:latin typeface="Trebuchet MS"/>
                <a:cs typeface="Trebuchet MS"/>
              </a:rPr>
              <a:t>cohabitants</a:t>
            </a:r>
            <a:r>
              <a:rPr sz="3000" b="0" spc="-105" dirty="0">
                <a:latin typeface="Trebuchet MS"/>
                <a:cs typeface="Trebuchet MS"/>
              </a:rPr>
              <a:t> </a:t>
            </a:r>
            <a:r>
              <a:rPr sz="3000" b="0" dirty="0">
                <a:latin typeface="Trebuchet MS"/>
                <a:cs typeface="Trebuchet MS"/>
              </a:rPr>
              <a:t>and</a:t>
            </a:r>
            <a:r>
              <a:rPr sz="3000" b="0" spc="-110" dirty="0">
                <a:latin typeface="Trebuchet MS"/>
                <a:cs typeface="Trebuchet MS"/>
              </a:rPr>
              <a:t> </a:t>
            </a:r>
            <a:r>
              <a:rPr sz="3000" b="0" spc="-114" dirty="0">
                <a:latin typeface="Trebuchet MS"/>
                <a:cs typeface="Trebuchet MS"/>
              </a:rPr>
              <a:t>married/civil</a:t>
            </a:r>
            <a:r>
              <a:rPr sz="3000" b="0" spc="-110" dirty="0">
                <a:latin typeface="Trebuchet MS"/>
                <a:cs typeface="Trebuchet MS"/>
              </a:rPr>
              <a:t> </a:t>
            </a:r>
            <a:r>
              <a:rPr sz="3000" b="0" spc="-85" dirty="0">
                <a:latin typeface="Trebuchet MS"/>
                <a:cs typeface="Trebuchet MS"/>
              </a:rPr>
              <a:t>partners</a:t>
            </a:r>
            <a:r>
              <a:rPr sz="3000" b="0" spc="-105" dirty="0">
                <a:latin typeface="Trebuchet MS"/>
                <a:cs typeface="Trebuchet MS"/>
              </a:rPr>
              <a:t> </a:t>
            </a:r>
            <a:r>
              <a:rPr sz="3000" b="0" spc="-100" dirty="0">
                <a:latin typeface="Trebuchet MS"/>
                <a:cs typeface="Trebuchet MS"/>
              </a:rPr>
              <a:t>differ</a:t>
            </a:r>
            <a:r>
              <a:rPr sz="3000" b="0" spc="-110" dirty="0">
                <a:latin typeface="Trebuchet MS"/>
                <a:cs typeface="Trebuchet MS"/>
              </a:rPr>
              <a:t> </a:t>
            </a:r>
            <a:r>
              <a:rPr sz="3000" b="0" spc="-60" dirty="0">
                <a:latin typeface="Trebuchet MS"/>
                <a:cs typeface="Trebuchet MS"/>
              </a:rPr>
              <a:t>during</a:t>
            </a:r>
            <a:r>
              <a:rPr sz="3000" b="0" spc="-110" dirty="0">
                <a:latin typeface="Trebuchet MS"/>
                <a:cs typeface="Trebuchet MS"/>
              </a:rPr>
              <a:t> </a:t>
            </a:r>
            <a:r>
              <a:rPr sz="3000" b="0" dirty="0">
                <a:latin typeface="Trebuchet MS"/>
                <a:cs typeface="Trebuchet MS"/>
              </a:rPr>
              <a:t>and</a:t>
            </a:r>
            <a:r>
              <a:rPr sz="3000" b="0" spc="-105" dirty="0">
                <a:latin typeface="Trebuchet MS"/>
                <a:cs typeface="Trebuchet MS"/>
              </a:rPr>
              <a:t> </a:t>
            </a:r>
            <a:r>
              <a:rPr sz="3000" b="0" spc="-85" dirty="0">
                <a:latin typeface="Trebuchet MS"/>
                <a:cs typeface="Trebuchet MS"/>
              </a:rPr>
              <a:t>after</a:t>
            </a:r>
            <a:r>
              <a:rPr sz="3000" b="0" spc="-110" dirty="0">
                <a:latin typeface="Trebuchet MS"/>
                <a:cs typeface="Trebuchet MS"/>
              </a:rPr>
              <a:t> </a:t>
            </a:r>
            <a:r>
              <a:rPr sz="3000" b="0" spc="-30" dirty="0">
                <a:latin typeface="Trebuchet MS"/>
                <a:cs typeface="Trebuchet MS"/>
              </a:rPr>
              <a:t>relationship</a:t>
            </a:r>
            <a:endParaRPr sz="3000">
              <a:latin typeface="Trebuchet MS"/>
              <a:cs typeface="Trebuchet MS"/>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228651" y="2346007"/>
            <a:ext cx="114299" cy="114299"/>
          </a:xfrm>
          <a:prstGeom prst="rect">
            <a:avLst/>
          </a:prstGeom>
        </p:spPr>
      </p:pic>
      <p:pic>
        <p:nvPicPr>
          <p:cNvPr id="3" name="object 3"/>
          <p:cNvPicPr/>
          <p:nvPr/>
        </p:nvPicPr>
        <p:blipFill>
          <a:blip r:embed="rId2" cstate="print"/>
          <a:stretch>
            <a:fillRect/>
          </a:stretch>
        </p:blipFill>
        <p:spPr>
          <a:xfrm>
            <a:off x="1228651" y="4146232"/>
            <a:ext cx="114299" cy="114299"/>
          </a:xfrm>
          <a:prstGeom prst="rect">
            <a:avLst/>
          </a:prstGeom>
        </p:spPr>
      </p:pic>
      <p:pic>
        <p:nvPicPr>
          <p:cNvPr id="4" name="object 4"/>
          <p:cNvPicPr/>
          <p:nvPr/>
        </p:nvPicPr>
        <p:blipFill>
          <a:blip r:embed="rId3" cstate="print"/>
          <a:stretch>
            <a:fillRect/>
          </a:stretch>
        </p:blipFill>
        <p:spPr>
          <a:xfrm>
            <a:off x="1843013" y="4741545"/>
            <a:ext cx="123825" cy="123824"/>
          </a:xfrm>
          <a:prstGeom prst="rect">
            <a:avLst/>
          </a:prstGeom>
        </p:spPr>
      </p:pic>
      <p:pic>
        <p:nvPicPr>
          <p:cNvPr id="5" name="object 5"/>
          <p:cNvPicPr/>
          <p:nvPr/>
        </p:nvPicPr>
        <p:blipFill>
          <a:blip r:embed="rId4" cstate="print"/>
          <a:stretch>
            <a:fillRect/>
          </a:stretch>
        </p:blipFill>
        <p:spPr>
          <a:xfrm>
            <a:off x="1843013" y="5341620"/>
            <a:ext cx="123825" cy="123824"/>
          </a:xfrm>
          <a:prstGeom prst="rect">
            <a:avLst/>
          </a:prstGeom>
        </p:spPr>
      </p:pic>
      <p:pic>
        <p:nvPicPr>
          <p:cNvPr id="6" name="object 6"/>
          <p:cNvPicPr/>
          <p:nvPr/>
        </p:nvPicPr>
        <p:blipFill>
          <a:blip r:embed="rId5" cstate="print"/>
          <a:stretch>
            <a:fillRect/>
          </a:stretch>
        </p:blipFill>
        <p:spPr>
          <a:xfrm>
            <a:off x="1843013" y="5941695"/>
            <a:ext cx="123825" cy="123824"/>
          </a:xfrm>
          <a:prstGeom prst="rect">
            <a:avLst/>
          </a:prstGeom>
        </p:spPr>
      </p:pic>
      <p:pic>
        <p:nvPicPr>
          <p:cNvPr id="7" name="object 7"/>
          <p:cNvPicPr/>
          <p:nvPr/>
        </p:nvPicPr>
        <p:blipFill>
          <a:blip r:embed="rId6" cstate="print"/>
          <a:stretch>
            <a:fillRect/>
          </a:stretch>
        </p:blipFill>
        <p:spPr>
          <a:xfrm>
            <a:off x="1843013" y="7141844"/>
            <a:ext cx="123825" cy="123824"/>
          </a:xfrm>
          <a:prstGeom prst="rect">
            <a:avLst/>
          </a:prstGeom>
        </p:spPr>
      </p:pic>
      <p:pic>
        <p:nvPicPr>
          <p:cNvPr id="8" name="object 8"/>
          <p:cNvPicPr/>
          <p:nvPr/>
        </p:nvPicPr>
        <p:blipFill>
          <a:blip r:embed="rId2" cstate="print"/>
          <a:stretch>
            <a:fillRect/>
          </a:stretch>
        </p:blipFill>
        <p:spPr>
          <a:xfrm>
            <a:off x="1228651" y="7746682"/>
            <a:ext cx="114299" cy="114299"/>
          </a:xfrm>
          <a:prstGeom prst="rect">
            <a:avLst/>
          </a:prstGeom>
        </p:spPr>
      </p:pic>
      <p:pic>
        <p:nvPicPr>
          <p:cNvPr id="9" name="object 9"/>
          <p:cNvPicPr/>
          <p:nvPr/>
        </p:nvPicPr>
        <p:blipFill>
          <a:blip r:embed="rId2" cstate="print"/>
          <a:stretch>
            <a:fillRect/>
          </a:stretch>
        </p:blipFill>
        <p:spPr>
          <a:xfrm>
            <a:off x="1228651" y="8946832"/>
            <a:ext cx="114299" cy="114299"/>
          </a:xfrm>
          <a:prstGeom prst="rect">
            <a:avLst/>
          </a:prstGeom>
        </p:spPr>
      </p:pic>
      <p:sp>
        <p:nvSpPr>
          <p:cNvPr id="10" name="object 10"/>
          <p:cNvSpPr txBox="1"/>
          <p:nvPr/>
        </p:nvSpPr>
        <p:spPr>
          <a:xfrm>
            <a:off x="1508547" y="1978330"/>
            <a:ext cx="10090150" cy="7826375"/>
          </a:xfrm>
          <a:prstGeom prst="rect">
            <a:avLst/>
          </a:prstGeom>
        </p:spPr>
        <p:txBody>
          <a:bodyPr vert="horz" wrap="square" lIns="0" tIns="12700" rIns="0" bIns="0" rtlCol="0">
            <a:spAutoFit/>
          </a:bodyPr>
          <a:lstStyle/>
          <a:p>
            <a:pPr marL="12700" marR="259079">
              <a:lnSpc>
                <a:spcPct val="135800"/>
              </a:lnSpc>
              <a:spcBef>
                <a:spcPts val="100"/>
              </a:spcBef>
            </a:pPr>
            <a:r>
              <a:rPr sz="2900" i="1" spc="-229" dirty="0">
                <a:solidFill>
                  <a:srgbClr val="292959"/>
                </a:solidFill>
                <a:latin typeface="Trebuchet MS"/>
                <a:cs typeface="Trebuchet MS"/>
              </a:rPr>
              <a:t>“the</a:t>
            </a:r>
            <a:r>
              <a:rPr sz="2900" i="1" spc="-95" dirty="0">
                <a:solidFill>
                  <a:srgbClr val="292959"/>
                </a:solidFill>
                <a:latin typeface="Trebuchet MS"/>
                <a:cs typeface="Trebuchet MS"/>
              </a:rPr>
              <a:t> </a:t>
            </a:r>
            <a:r>
              <a:rPr sz="2900" i="1" spc="-165" dirty="0">
                <a:solidFill>
                  <a:srgbClr val="292959"/>
                </a:solidFill>
                <a:latin typeface="Trebuchet MS"/>
                <a:cs typeface="Trebuchet MS"/>
              </a:rPr>
              <a:t>voluntary</a:t>
            </a:r>
            <a:r>
              <a:rPr sz="2900" i="1" spc="-95" dirty="0">
                <a:solidFill>
                  <a:srgbClr val="292959"/>
                </a:solidFill>
                <a:latin typeface="Trebuchet MS"/>
                <a:cs typeface="Trebuchet MS"/>
              </a:rPr>
              <a:t> </a:t>
            </a:r>
            <a:r>
              <a:rPr sz="2900" i="1" spc="-125" dirty="0">
                <a:solidFill>
                  <a:srgbClr val="292959"/>
                </a:solidFill>
                <a:latin typeface="Trebuchet MS"/>
                <a:cs typeface="Trebuchet MS"/>
              </a:rPr>
              <a:t>union</a:t>
            </a:r>
            <a:r>
              <a:rPr sz="2900" i="1" spc="-95" dirty="0">
                <a:solidFill>
                  <a:srgbClr val="292959"/>
                </a:solidFill>
                <a:latin typeface="Trebuchet MS"/>
                <a:cs typeface="Trebuchet MS"/>
              </a:rPr>
              <a:t> </a:t>
            </a:r>
            <a:r>
              <a:rPr sz="2900" i="1" spc="-160" dirty="0">
                <a:solidFill>
                  <a:srgbClr val="292959"/>
                </a:solidFill>
                <a:latin typeface="Trebuchet MS"/>
                <a:cs typeface="Trebuchet MS"/>
              </a:rPr>
              <a:t>for</a:t>
            </a:r>
            <a:r>
              <a:rPr sz="2900" i="1" spc="-95" dirty="0">
                <a:solidFill>
                  <a:srgbClr val="292959"/>
                </a:solidFill>
                <a:latin typeface="Trebuchet MS"/>
                <a:cs typeface="Trebuchet MS"/>
              </a:rPr>
              <a:t> </a:t>
            </a:r>
            <a:r>
              <a:rPr sz="2900" i="1" spc="-185" dirty="0">
                <a:solidFill>
                  <a:srgbClr val="292959"/>
                </a:solidFill>
                <a:latin typeface="Trebuchet MS"/>
                <a:cs typeface="Trebuchet MS"/>
              </a:rPr>
              <a:t>life</a:t>
            </a:r>
            <a:r>
              <a:rPr sz="2900" i="1" spc="-95" dirty="0">
                <a:solidFill>
                  <a:srgbClr val="292959"/>
                </a:solidFill>
                <a:latin typeface="Trebuchet MS"/>
                <a:cs typeface="Trebuchet MS"/>
              </a:rPr>
              <a:t> </a:t>
            </a:r>
            <a:r>
              <a:rPr sz="2900" i="1" spc="-30" dirty="0">
                <a:solidFill>
                  <a:srgbClr val="292959"/>
                </a:solidFill>
                <a:latin typeface="Trebuchet MS"/>
                <a:cs typeface="Trebuchet MS"/>
              </a:rPr>
              <a:t>of</a:t>
            </a:r>
            <a:r>
              <a:rPr sz="2900" i="1" spc="-190" dirty="0">
                <a:solidFill>
                  <a:srgbClr val="292959"/>
                </a:solidFill>
                <a:latin typeface="Trebuchet MS"/>
                <a:cs typeface="Trebuchet MS"/>
              </a:rPr>
              <a:t> </a:t>
            </a:r>
            <a:r>
              <a:rPr sz="2900" i="1" dirty="0">
                <a:solidFill>
                  <a:srgbClr val="292959"/>
                </a:solidFill>
                <a:latin typeface="Trebuchet MS"/>
                <a:cs typeface="Trebuchet MS"/>
              </a:rPr>
              <a:t>one</a:t>
            </a:r>
            <a:r>
              <a:rPr sz="2900" i="1" spc="-180" dirty="0">
                <a:solidFill>
                  <a:srgbClr val="292959"/>
                </a:solidFill>
                <a:latin typeface="Trebuchet MS"/>
                <a:cs typeface="Trebuchet MS"/>
              </a:rPr>
              <a:t> </a:t>
            </a:r>
            <a:r>
              <a:rPr sz="2900" i="1" spc="-55" dirty="0">
                <a:solidFill>
                  <a:srgbClr val="292959"/>
                </a:solidFill>
                <a:latin typeface="Trebuchet MS"/>
                <a:cs typeface="Trebuchet MS"/>
              </a:rPr>
              <a:t>man</a:t>
            </a:r>
            <a:r>
              <a:rPr sz="2900" i="1" spc="-114" dirty="0">
                <a:solidFill>
                  <a:srgbClr val="292959"/>
                </a:solidFill>
                <a:latin typeface="Trebuchet MS"/>
                <a:cs typeface="Trebuchet MS"/>
              </a:rPr>
              <a:t> </a:t>
            </a:r>
            <a:r>
              <a:rPr sz="2900" i="1" dirty="0">
                <a:solidFill>
                  <a:srgbClr val="292959"/>
                </a:solidFill>
                <a:latin typeface="Trebuchet MS"/>
                <a:cs typeface="Trebuchet MS"/>
              </a:rPr>
              <a:t>and</a:t>
            </a:r>
            <a:r>
              <a:rPr sz="2900" i="1" spc="-120" dirty="0">
                <a:solidFill>
                  <a:srgbClr val="292959"/>
                </a:solidFill>
                <a:latin typeface="Trebuchet MS"/>
                <a:cs typeface="Trebuchet MS"/>
              </a:rPr>
              <a:t> </a:t>
            </a:r>
            <a:r>
              <a:rPr sz="2900" i="1" dirty="0">
                <a:solidFill>
                  <a:srgbClr val="292959"/>
                </a:solidFill>
                <a:latin typeface="Trebuchet MS"/>
                <a:cs typeface="Trebuchet MS"/>
              </a:rPr>
              <a:t>one</a:t>
            </a:r>
            <a:r>
              <a:rPr sz="2900" i="1" spc="-114" dirty="0">
                <a:solidFill>
                  <a:srgbClr val="292959"/>
                </a:solidFill>
                <a:latin typeface="Trebuchet MS"/>
                <a:cs typeface="Trebuchet MS"/>
              </a:rPr>
              <a:t> </a:t>
            </a:r>
            <a:r>
              <a:rPr sz="2900" i="1" spc="-40" dirty="0">
                <a:solidFill>
                  <a:srgbClr val="292959"/>
                </a:solidFill>
                <a:latin typeface="Trebuchet MS"/>
                <a:cs typeface="Trebuchet MS"/>
              </a:rPr>
              <a:t>woman</a:t>
            </a:r>
            <a:r>
              <a:rPr sz="2900" i="1" spc="-120" dirty="0">
                <a:solidFill>
                  <a:srgbClr val="292959"/>
                </a:solidFill>
                <a:latin typeface="Trebuchet MS"/>
                <a:cs typeface="Trebuchet MS"/>
              </a:rPr>
              <a:t> to</a:t>
            </a:r>
            <a:r>
              <a:rPr sz="2900" i="1" spc="-95" dirty="0">
                <a:solidFill>
                  <a:srgbClr val="292959"/>
                </a:solidFill>
                <a:latin typeface="Trebuchet MS"/>
                <a:cs typeface="Trebuchet MS"/>
              </a:rPr>
              <a:t> </a:t>
            </a:r>
            <a:r>
              <a:rPr sz="2900" i="1" spc="-25" dirty="0">
                <a:solidFill>
                  <a:srgbClr val="292959"/>
                </a:solidFill>
                <a:latin typeface="Trebuchet MS"/>
                <a:cs typeface="Trebuchet MS"/>
              </a:rPr>
              <a:t>the </a:t>
            </a:r>
            <a:r>
              <a:rPr sz="2900" i="1" spc="-85" dirty="0">
                <a:solidFill>
                  <a:srgbClr val="292959"/>
                </a:solidFill>
                <a:latin typeface="Trebuchet MS"/>
                <a:cs typeface="Trebuchet MS"/>
              </a:rPr>
              <a:t>exclusion</a:t>
            </a:r>
            <a:r>
              <a:rPr sz="2900" i="1" spc="-100" dirty="0">
                <a:solidFill>
                  <a:srgbClr val="292959"/>
                </a:solidFill>
                <a:latin typeface="Trebuchet MS"/>
                <a:cs typeface="Trebuchet MS"/>
              </a:rPr>
              <a:t> </a:t>
            </a:r>
            <a:r>
              <a:rPr sz="2900" i="1" spc="-30" dirty="0">
                <a:solidFill>
                  <a:srgbClr val="292959"/>
                </a:solidFill>
                <a:latin typeface="Trebuchet MS"/>
                <a:cs typeface="Trebuchet MS"/>
              </a:rPr>
              <a:t>of</a:t>
            </a:r>
            <a:r>
              <a:rPr sz="2900" i="1" spc="-95" dirty="0">
                <a:solidFill>
                  <a:srgbClr val="292959"/>
                </a:solidFill>
                <a:latin typeface="Trebuchet MS"/>
                <a:cs typeface="Trebuchet MS"/>
              </a:rPr>
              <a:t> </a:t>
            </a:r>
            <a:r>
              <a:rPr sz="2900" i="1" spc="-165" dirty="0">
                <a:solidFill>
                  <a:srgbClr val="292959"/>
                </a:solidFill>
                <a:latin typeface="Trebuchet MS"/>
                <a:cs typeface="Trebuchet MS"/>
              </a:rPr>
              <a:t>all</a:t>
            </a:r>
            <a:r>
              <a:rPr sz="2900" i="1" spc="-95" dirty="0">
                <a:solidFill>
                  <a:srgbClr val="292959"/>
                </a:solidFill>
                <a:latin typeface="Trebuchet MS"/>
                <a:cs typeface="Trebuchet MS"/>
              </a:rPr>
              <a:t> </a:t>
            </a:r>
            <a:r>
              <a:rPr sz="2900" i="1" spc="-180" dirty="0">
                <a:solidFill>
                  <a:srgbClr val="292959"/>
                </a:solidFill>
                <a:latin typeface="Trebuchet MS"/>
                <a:cs typeface="Trebuchet MS"/>
              </a:rPr>
              <a:t>others”</a:t>
            </a:r>
            <a:r>
              <a:rPr sz="2900" i="1" spc="-95" dirty="0">
                <a:solidFill>
                  <a:srgbClr val="292959"/>
                </a:solidFill>
                <a:latin typeface="Trebuchet MS"/>
                <a:cs typeface="Trebuchet MS"/>
              </a:rPr>
              <a:t> </a:t>
            </a:r>
            <a:r>
              <a:rPr sz="2900" b="1" i="1" spc="-50" dirty="0">
                <a:solidFill>
                  <a:srgbClr val="292959"/>
                </a:solidFill>
                <a:latin typeface="Trebuchet MS"/>
                <a:cs typeface="Trebuchet MS"/>
              </a:rPr>
              <a:t>Hyde</a:t>
            </a:r>
            <a:r>
              <a:rPr sz="2900" b="1" i="1" spc="-150" dirty="0">
                <a:solidFill>
                  <a:srgbClr val="292959"/>
                </a:solidFill>
                <a:latin typeface="Trebuchet MS"/>
                <a:cs typeface="Trebuchet MS"/>
              </a:rPr>
              <a:t> </a:t>
            </a:r>
            <a:r>
              <a:rPr sz="2900" b="1" i="1" spc="-185" dirty="0">
                <a:solidFill>
                  <a:srgbClr val="292959"/>
                </a:solidFill>
                <a:latin typeface="Trebuchet MS"/>
                <a:cs typeface="Trebuchet MS"/>
              </a:rPr>
              <a:t>v</a:t>
            </a:r>
            <a:r>
              <a:rPr sz="2900" b="1" i="1" spc="-150" dirty="0">
                <a:solidFill>
                  <a:srgbClr val="292959"/>
                </a:solidFill>
                <a:latin typeface="Trebuchet MS"/>
                <a:cs typeface="Trebuchet MS"/>
              </a:rPr>
              <a:t> </a:t>
            </a:r>
            <a:r>
              <a:rPr sz="2900" b="1" i="1" spc="-50" dirty="0">
                <a:solidFill>
                  <a:srgbClr val="292959"/>
                </a:solidFill>
                <a:latin typeface="Trebuchet MS"/>
                <a:cs typeface="Trebuchet MS"/>
              </a:rPr>
              <a:t>Hyde</a:t>
            </a:r>
            <a:r>
              <a:rPr sz="2900" b="1" i="1" spc="-150" dirty="0">
                <a:solidFill>
                  <a:srgbClr val="292959"/>
                </a:solidFill>
                <a:latin typeface="Trebuchet MS"/>
                <a:cs typeface="Trebuchet MS"/>
              </a:rPr>
              <a:t> </a:t>
            </a:r>
            <a:r>
              <a:rPr sz="2900" b="1" spc="-265" dirty="0">
                <a:solidFill>
                  <a:srgbClr val="292959"/>
                </a:solidFill>
                <a:latin typeface="Trebuchet MS"/>
                <a:cs typeface="Trebuchet MS"/>
              </a:rPr>
              <a:t>(1866)</a:t>
            </a:r>
            <a:r>
              <a:rPr sz="2900" b="1" spc="-150" dirty="0">
                <a:solidFill>
                  <a:srgbClr val="292959"/>
                </a:solidFill>
                <a:latin typeface="Trebuchet MS"/>
                <a:cs typeface="Trebuchet MS"/>
              </a:rPr>
              <a:t> </a:t>
            </a:r>
            <a:r>
              <a:rPr sz="2900" b="1" spc="-195" dirty="0">
                <a:solidFill>
                  <a:srgbClr val="292959"/>
                </a:solidFill>
                <a:latin typeface="Trebuchet MS"/>
                <a:cs typeface="Trebuchet MS"/>
              </a:rPr>
              <a:t>LR</a:t>
            </a:r>
            <a:r>
              <a:rPr sz="2900" b="1" spc="-150" dirty="0">
                <a:solidFill>
                  <a:srgbClr val="292959"/>
                </a:solidFill>
                <a:latin typeface="Trebuchet MS"/>
                <a:cs typeface="Trebuchet MS"/>
              </a:rPr>
              <a:t> </a:t>
            </a:r>
            <a:r>
              <a:rPr sz="2900" b="1" spc="-835" dirty="0">
                <a:solidFill>
                  <a:srgbClr val="292959"/>
                </a:solidFill>
                <a:latin typeface="Trebuchet MS"/>
                <a:cs typeface="Trebuchet MS"/>
              </a:rPr>
              <a:t>1</a:t>
            </a:r>
            <a:r>
              <a:rPr sz="2900" b="1" spc="-150" dirty="0">
                <a:solidFill>
                  <a:srgbClr val="292959"/>
                </a:solidFill>
                <a:latin typeface="Trebuchet MS"/>
                <a:cs typeface="Trebuchet MS"/>
              </a:rPr>
              <a:t> </a:t>
            </a:r>
            <a:r>
              <a:rPr sz="2900" b="1" spc="-100" dirty="0">
                <a:solidFill>
                  <a:srgbClr val="292959"/>
                </a:solidFill>
                <a:latin typeface="Trebuchet MS"/>
                <a:cs typeface="Trebuchet MS"/>
              </a:rPr>
              <a:t>PD</a:t>
            </a:r>
            <a:r>
              <a:rPr sz="2900" b="1" spc="-150" dirty="0">
                <a:solidFill>
                  <a:srgbClr val="292959"/>
                </a:solidFill>
                <a:latin typeface="Trebuchet MS"/>
                <a:cs typeface="Trebuchet MS"/>
              </a:rPr>
              <a:t> </a:t>
            </a:r>
            <a:r>
              <a:rPr sz="2900" b="1" spc="-320" dirty="0">
                <a:solidFill>
                  <a:srgbClr val="292959"/>
                </a:solidFill>
                <a:latin typeface="Trebuchet MS"/>
                <a:cs typeface="Trebuchet MS"/>
              </a:rPr>
              <a:t>130,</a:t>
            </a:r>
            <a:r>
              <a:rPr sz="2900" b="1" spc="-150" dirty="0">
                <a:solidFill>
                  <a:srgbClr val="292959"/>
                </a:solidFill>
                <a:latin typeface="Trebuchet MS"/>
                <a:cs typeface="Trebuchet MS"/>
              </a:rPr>
              <a:t> </a:t>
            </a:r>
            <a:r>
              <a:rPr sz="2900" b="1" spc="-400" dirty="0">
                <a:solidFill>
                  <a:srgbClr val="292959"/>
                </a:solidFill>
                <a:latin typeface="Trebuchet MS"/>
                <a:cs typeface="Trebuchet MS"/>
              </a:rPr>
              <a:t>133, </a:t>
            </a:r>
            <a:r>
              <a:rPr sz="2900" b="1" spc="-60" dirty="0">
                <a:solidFill>
                  <a:srgbClr val="292959"/>
                </a:solidFill>
                <a:latin typeface="Trebuchet MS"/>
                <a:cs typeface="Trebuchet MS"/>
              </a:rPr>
              <a:t>Lord</a:t>
            </a:r>
            <a:r>
              <a:rPr sz="2900" b="1" spc="-155" dirty="0">
                <a:solidFill>
                  <a:srgbClr val="292959"/>
                </a:solidFill>
                <a:latin typeface="Trebuchet MS"/>
                <a:cs typeface="Trebuchet MS"/>
              </a:rPr>
              <a:t> </a:t>
            </a:r>
            <a:r>
              <a:rPr sz="2900" b="1" spc="-10" dirty="0">
                <a:solidFill>
                  <a:srgbClr val="292959"/>
                </a:solidFill>
                <a:latin typeface="Trebuchet MS"/>
                <a:cs typeface="Trebuchet MS"/>
              </a:rPr>
              <a:t>Penzance</a:t>
            </a:r>
            <a:endParaRPr sz="2900">
              <a:latin typeface="Trebuchet MS"/>
              <a:cs typeface="Trebuchet MS"/>
            </a:endParaRPr>
          </a:p>
          <a:p>
            <a:pPr marL="12700">
              <a:lnSpc>
                <a:spcPct val="100000"/>
              </a:lnSpc>
              <a:spcBef>
                <a:spcPts val="1245"/>
              </a:spcBef>
            </a:pPr>
            <a:r>
              <a:rPr sz="2900" spc="-195" dirty="0">
                <a:solidFill>
                  <a:srgbClr val="292959"/>
                </a:solidFill>
                <a:latin typeface="Trebuchet MS"/>
                <a:cs typeface="Trebuchet MS"/>
              </a:rPr>
              <a:t>This</a:t>
            </a:r>
            <a:r>
              <a:rPr sz="2900" spc="-95" dirty="0">
                <a:solidFill>
                  <a:srgbClr val="292959"/>
                </a:solidFill>
                <a:latin typeface="Trebuchet MS"/>
                <a:cs typeface="Trebuchet MS"/>
              </a:rPr>
              <a:t> </a:t>
            </a:r>
            <a:r>
              <a:rPr sz="2900" spc="-110" dirty="0">
                <a:solidFill>
                  <a:srgbClr val="292959"/>
                </a:solidFill>
                <a:latin typeface="Trebuchet MS"/>
                <a:cs typeface="Trebuchet MS"/>
              </a:rPr>
              <a:t>definition </a:t>
            </a:r>
            <a:r>
              <a:rPr sz="2900" spc="-60" dirty="0">
                <a:solidFill>
                  <a:srgbClr val="292959"/>
                </a:solidFill>
                <a:latin typeface="Trebuchet MS"/>
                <a:cs typeface="Trebuchet MS"/>
              </a:rPr>
              <a:t>is</a:t>
            </a:r>
            <a:r>
              <a:rPr sz="2900" spc="-120" dirty="0">
                <a:solidFill>
                  <a:srgbClr val="292959"/>
                </a:solidFill>
                <a:latin typeface="Trebuchet MS"/>
                <a:cs typeface="Trebuchet MS"/>
              </a:rPr>
              <a:t> </a:t>
            </a:r>
            <a:r>
              <a:rPr sz="2900" spc="-25" dirty="0">
                <a:solidFill>
                  <a:srgbClr val="292959"/>
                </a:solidFill>
                <a:latin typeface="Trebuchet MS"/>
                <a:cs typeface="Trebuchet MS"/>
              </a:rPr>
              <a:t>now</a:t>
            </a:r>
            <a:r>
              <a:rPr sz="2900" spc="-110" dirty="0">
                <a:solidFill>
                  <a:srgbClr val="292959"/>
                </a:solidFill>
                <a:latin typeface="Trebuchet MS"/>
                <a:cs typeface="Trebuchet MS"/>
              </a:rPr>
              <a:t> </a:t>
            </a:r>
            <a:r>
              <a:rPr sz="2900" spc="-80" dirty="0">
                <a:solidFill>
                  <a:srgbClr val="292959"/>
                </a:solidFill>
                <a:latin typeface="Trebuchet MS"/>
                <a:cs typeface="Trebuchet MS"/>
              </a:rPr>
              <a:t>largely</a:t>
            </a:r>
            <a:r>
              <a:rPr sz="2900" spc="-105" dirty="0">
                <a:solidFill>
                  <a:srgbClr val="292959"/>
                </a:solidFill>
                <a:latin typeface="Trebuchet MS"/>
                <a:cs typeface="Trebuchet MS"/>
              </a:rPr>
              <a:t> </a:t>
            </a:r>
            <a:r>
              <a:rPr sz="2900" spc="-45" dirty="0">
                <a:solidFill>
                  <a:srgbClr val="292959"/>
                </a:solidFill>
                <a:latin typeface="Trebuchet MS"/>
                <a:cs typeface="Trebuchet MS"/>
              </a:rPr>
              <a:t>irrelevant:</a:t>
            </a:r>
            <a:endParaRPr sz="2900">
              <a:latin typeface="Trebuchet MS"/>
              <a:cs typeface="Trebuchet MS"/>
            </a:endParaRPr>
          </a:p>
          <a:p>
            <a:pPr marL="638810" marR="262255">
              <a:lnSpc>
                <a:spcPct val="135800"/>
              </a:lnSpc>
            </a:pPr>
            <a:r>
              <a:rPr sz="2900" spc="-114" dirty="0">
                <a:solidFill>
                  <a:srgbClr val="292959"/>
                </a:solidFill>
                <a:latin typeface="Trebuchet MS"/>
                <a:cs typeface="Trebuchet MS"/>
              </a:rPr>
              <a:t>usually</a:t>
            </a:r>
            <a:r>
              <a:rPr sz="2900" spc="-105" dirty="0">
                <a:solidFill>
                  <a:srgbClr val="292959"/>
                </a:solidFill>
                <a:latin typeface="Trebuchet MS"/>
                <a:cs typeface="Trebuchet MS"/>
              </a:rPr>
              <a:t> </a:t>
            </a:r>
            <a:r>
              <a:rPr sz="2900" spc="-165" dirty="0">
                <a:solidFill>
                  <a:srgbClr val="292959"/>
                </a:solidFill>
                <a:latin typeface="Trebuchet MS"/>
                <a:cs typeface="Trebuchet MS"/>
              </a:rPr>
              <a:t>voluntary,</a:t>
            </a:r>
            <a:r>
              <a:rPr sz="2900" spc="-95" dirty="0">
                <a:solidFill>
                  <a:srgbClr val="292959"/>
                </a:solidFill>
                <a:latin typeface="Trebuchet MS"/>
                <a:cs typeface="Trebuchet MS"/>
              </a:rPr>
              <a:t> </a:t>
            </a:r>
            <a:r>
              <a:rPr sz="2900" spc="-100" dirty="0">
                <a:solidFill>
                  <a:srgbClr val="292959"/>
                </a:solidFill>
                <a:latin typeface="Trebuchet MS"/>
                <a:cs typeface="Trebuchet MS"/>
              </a:rPr>
              <a:t>but</a:t>
            </a:r>
            <a:r>
              <a:rPr sz="2900" spc="-110" dirty="0">
                <a:solidFill>
                  <a:srgbClr val="292959"/>
                </a:solidFill>
                <a:latin typeface="Trebuchet MS"/>
                <a:cs typeface="Trebuchet MS"/>
              </a:rPr>
              <a:t> </a:t>
            </a:r>
            <a:r>
              <a:rPr sz="2900" spc="-65" dirty="0">
                <a:solidFill>
                  <a:srgbClr val="292959"/>
                </a:solidFill>
                <a:latin typeface="Trebuchet MS"/>
                <a:cs typeface="Trebuchet MS"/>
              </a:rPr>
              <a:t>would</a:t>
            </a:r>
            <a:r>
              <a:rPr sz="2900" spc="-100" dirty="0">
                <a:solidFill>
                  <a:srgbClr val="292959"/>
                </a:solidFill>
                <a:latin typeface="Trebuchet MS"/>
                <a:cs typeface="Trebuchet MS"/>
              </a:rPr>
              <a:t> </a:t>
            </a:r>
            <a:r>
              <a:rPr sz="2900" spc="-175" dirty="0">
                <a:solidFill>
                  <a:srgbClr val="292959"/>
                </a:solidFill>
                <a:latin typeface="Trebuchet MS"/>
                <a:cs typeface="Trebuchet MS"/>
              </a:rPr>
              <a:t>still</a:t>
            </a:r>
            <a:r>
              <a:rPr sz="2900" spc="-95" dirty="0">
                <a:solidFill>
                  <a:srgbClr val="292959"/>
                </a:solidFill>
                <a:latin typeface="Trebuchet MS"/>
                <a:cs typeface="Trebuchet MS"/>
              </a:rPr>
              <a:t> </a:t>
            </a:r>
            <a:r>
              <a:rPr sz="2900" dirty="0">
                <a:solidFill>
                  <a:srgbClr val="292959"/>
                </a:solidFill>
                <a:latin typeface="Trebuchet MS"/>
                <a:cs typeface="Trebuchet MS"/>
              </a:rPr>
              <a:t>be</a:t>
            </a:r>
            <a:r>
              <a:rPr sz="2900" spc="-105" dirty="0">
                <a:solidFill>
                  <a:srgbClr val="292959"/>
                </a:solidFill>
                <a:latin typeface="Trebuchet MS"/>
                <a:cs typeface="Trebuchet MS"/>
              </a:rPr>
              <a:t> </a:t>
            </a:r>
            <a:r>
              <a:rPr sz="2900" spc="-85" dirty="0">
                <a:solidFill>
                  <a:srgbClr val="292959"/>
                </a:solidFill>
                <a:latin typeface="Trebuchet MS"/>
                <a:cs typeface="Trebuchet MS"/>
              </a:rPr>
              <a:t>valid</a:t>
            </a:r>
            <a:r>
              <a:rPr sz="2900" spc="-100" dirty="0">
                <a:solidFill>
                  <a:srgbClr val="292959"/>
                </a:solidFill>
                <a:latin typeface="Trebuchet MS"/>
                <a:cs typeface="Trebuchet MS"/>
              </a:rPr>
              <a:t> </a:t>
            </a:r>
            <a:r>
              <a:rPr sz="2900" spc="-90" dirty="0">
                <a:solidFill>
                  <a:srgbClr val="292959"/>
                </a:solidFill>
                <a:latin typeface="Trebuchet MS"/>
                <a:cs typeface="Trebuchet MS"/>
              </a:rPr>
              <a:t>where</a:t>
            </a:r>
            <a:r>
              <a:rPr sz="2900" spc="-100" dirty="0">
                <a:solidFill>
                  <a:srgbClr val="292959"/>
                </a:solidFill>
                <a:latin typeface="Trebuchet MS"/>
                <a:cs typeface="Trebuchet MS"/>
              </a:rPr>
              <a:t> </a:t>
            </a:r>
            <a:r>
              <a:rPr sz="2900" dirty="0">
                <a:solidFill>
                  <a:srgbClr val="292959"/>
                </a:solidFill>
                <a:latin typeface="Trebuchet MS"/>
                <a:cs typeface="Trebuchet MS"/>
              </a:rPr>
              <a:t>no</a:t>
            </a:r>
            <a:r>
              <a:rPr sz="2900" spc="-100" dirty="0">
                <a:solidFill>
                  <a:srgbClr val="292959"/>
                </a:solidFill>
                <a:latin typeface="Trebuchet MS"/>
                <a:cs typeface="Trebuchet MS"/>
              </a:rPr>
              <a:t> </a:t>
            </a:r>
            <a:r>
              <a:rPr sz="2900" spc="-10" dirty="0">
                <a:solidFill>
                  <a:srgbClr val="292959"/>
                </a:solidFill>
                <a:latin typeface="Trebuchet MS"/>
                <a:cs typeface="Trebuchet MS"/>
              </a:rPr>
              <a:t>consent </a:t>
            </a:r>
            <a:r>
              <a:rPr sz="2900" dirty="0">
                <a:solidFill>
                  <a:srgbClr val="292959"/>
                </a:solidFill>
                <a:latin typeface="Trebuchet MS"/>
                <a:cs typeface="Trebuchet MS"/>
              </a:rPr>
              <a:t>no</a:t>
            </a:r>
            <a:r>
              <a:rPr sz="2900" spc="-180" dirty="0">
                <a:solidFill>
                  <a:srgbClr val="292959"/>
                </a:solidFill>
                <a:latin typeface="Trebuchet MS"/>
                <a:cs typeface="Trebuchet MS"/>
              </a:rPr>
              <a:t> </a:t>
            </a:r>
            <a:r>
              <a:rPr sz="2900" spc="-55" dirty="0">
                <a:solidFill>
                  <a:srgbClr val="292959"/>
                </a:solidFill>
                <a:latin typeface="Trebuchet MS"/>
                <a:cs typeface="Trebuchet MS"/>
              </a:rPr>
              <a:t>longer</a:t>
            </a:r>
            <a:r>
              <a:rPr sz="2900" spc="-140" dirty="0">
                <a:solidFill>
                  <a:srgbClr val="292959"/>
                </a:solidFill>
                <a:latin typeface="Trebuchet MS"/>
                <a:cs typeface="Trebuchet MS"/>
              </a:rPr>
              <a:t> </a:t>
            </a:r>
            <a:r>
              <a:rPr sz="2900" spc="-105" dirty="0">
                <a:solidFill>
                  <a:srgbClr val="292959"/>
                </a:solidFill>
                <a:latin typeface="Trebuchet MS"/>
                <a:cs typeface="Trebuchet MS"/>
              </a:rPr>
              <a:t>restricted</a:t>
            </a:r>
            <a:r>
              <a:rPr sz="2900" spc="-114" dirty="0">
                <a:solidFill>
                  <a:srgbClr val="292959"/>
                </a:solidFill>
                <a:latin typeface="Trebuchet MS"/>
                <a:cs typeface="Trebuchet MS"/>
              </a:rPr>
              <a:t> </a:t>
            </a:r>
            <a:r>
              <a:rPr sz="2900" spc="-60" dirty="0">
                <a:solidFill>
                  <a:srgbClr val="292959"/>
                </a:solidFill>
                <a:latin typeface="Trebuchet MS"/>
                <a:cs typeface="Trebuchet MS"/>
              </a:rPr>
              <a:t>to</a:t>
            </a:r>
            <a:r>
              <a:rPr sz="2900" spc="-145" dirty="0">
                <a:solidFill>
                  <a:srgbClr val="292959"/>
                </a:solidFill>
                <a:latin typeface="Trebuchet MS"/>
                <a:cs typeface="Trebuchet MS"/>
              </a:rPr>
              <a:t> </a:t>
            </a:r>
            <a:r>
              <a:rPr sz="2900" spc="-30" dirty="0">
                <a:solidFill>
                  <a:srgbClr val="292959"/>
                </a:solidFill>
                <a:latin typeface="Trebuchet MS"/>
                <a:cs typeface="Trebuchet MS"/>
              </a:rPr>
              <a:t>opposite</a:t>
            </a:r>
            <a:r>
              <a:rPr sz="2900" spc="-145" dirty="0">
                <a:solidFill>
                  <a:srgbClr val="292959"/>
                </a:solidFill>
                <a:latin typeface="Trebuchet MS"/>
                <a:cs typeface="Trebuchet MS"/>
              </a:rPr>
              <a:t> </a:t>
            </a:r>
            <a:r>
              <a:rPr sz="2900" spc="-40" dirty="0">
                <a:solidFill>
                  <a:srgbClr val="292959"/>
                </a:solidFill>
                <a:latin typeface="Trebuchet MS"/>
                <a:cs typeface="Trebuchet MS"/>
              </a:rPr>
              <a:t>sex</a:t>
            </a:r>
            <a:r>
              <a:rPr sz="2900" spc="-145" dirty="0">
                <a:solidFill>
                  <a:srgbClr val="292959"/>
                </a:solidFill>
                <a:latin typeface="Trebuchet MS"/>
                <a:cs typeface="Trebuchet MS"/>
              </a:rPr>
              <a:t> </a:t>
            </a:r>
            <a:r>
              <a:rPr sz="2900" spc="-10" dirty="0">
                <a:solidFill>
                  <a:srgbClr val="292959"/>
                </a:solidFill>
                <a:latin typeface="Trebuchet MS"/>
                <a:cs typeface="Trebuchet MS"/>
              </a:rPr>
              <a:t>couples</a:t>
            </a:r>
            <a:endParaRPr sz="2900">
              <a:latin typeface="Trebuchet MS"/>
              <a:cs typeface="Trebuchet MS"/>
            </a:endParaRPr>
          </a:p>
          <a:p>
            <a:pPr marL="638810" marR="5080">
              <a:lnSpc>
                <a:spcPct val="135800"/>
              </a:lnSpc>
            </a:pPr>
            <a:r>
              <a:rPr sz="2900" spc="-30" dirty="0">
                <a:solidFill>
                  <a:srgbClr val="292959"/>
                </a:solidFill>
                <a:latin typeface="Trebuchet MS"/>
                <a:cs typeface="Trebuchet MS"/>
              </a:rPr>
              <a:t>arguably</a:t>
            </a:r>
            <a:r>
              <a:rPr sz="2900" spc="-165" dirty="0">
                <a:solidFill>
                  <a:srgbClr val="292959"/>
                </a:solidFill>
                <a:latin typeface="Trebuchet MS"/>
                <a:cs typeface="Trebuchet MS"/>
              </a:rPr>
              <a:t> </a:t>
            </a:r>
            <a:r>
              <a:rPr sz="2900" spc="-80" dirty="0">
                <a:solidFill>
                  <a:srgbClr val="292959"/>
                </a:solidFill>
                <a:latin typeface="Trebuchet MS"/>
                <a:cs typeface="Trebuchet MS"/>
              </a:rPr>
              <a:t>exclusion</a:t>
            </a:r>
            <a:r>
              <a:rPr sz="2900" spc="-125" dirty="0">
                <a:solidFill>
                  <a:srgbClr val="292959"/>
                </a:solidFill>
                <a:latin typeface="Trebuchet MS"/>
                <a:cs typeface="Trebuchet MS"/>
              </a:rPr>
              <a:t> </a:t>
            </a:r>
            <a:r>
              <a:rPr sz="2900" dirty="0">
                <a:solidFill>
                  <a:srgbClr val="292959"/>
                </a:solidFill>
                <a:latin typeface="Trebuchet MS"/>
                <a:cs typeface="Trebuchet MS"/>
              </a:rPr>
              <a:t>of</a:t>
            </a:r>
            <a:r>
              <a:rPr sz="2900" spc="-125" dirty="0">
                <a:solidFill>
                  <a:srgbClr val="292959"/>
                </a:solidFill>
                <a:latin typeface="Trebuchet MS"/>
                <a:cs typeface="Trebuchet MS"/>
              </a:rPr>
              <a:t> </a:t>
            </a:r>
            <a:r>
              <a:rPr sz="2900" spc="-100" dirty="0">
                <a:solidFill>
                  <a:srgbClr val="292959"/>
                </a:solidFill>
                <a:latin typeface="Trebuchet MS"/>
                <a:cs typeface="Trebuchet MS"/>
              </a:rPr>
              <a:t>all</a:t>
            </a:r>
            <a:r>
              <a:rPr sz="2900" spc="-120" dirty="0">
                <a:solidFill>
                  <a:srgbClr val="292959"/>
                </a:solidFill>
                <a:latin typeface="Trebuchet MS"/>
                <a:cs typeface="Trebuchet MS"/>
              </a:rPr>
              <a:t> </a:t>
            </a:r>
            <a:r>
              <a:rPr sz="2900" spc="-95" dirty="0">
                <a:solidFill>
                  <a:srgbClr val="292959"/>
                </a:solidFill>
                <a:latin typeface="Trebuchet MS"/>
                <a:cs typeface="Trebuchet MS"/>
              </a:rPr>
              <a:t>others</a:t>
            </a:r>
            <a:r>
              <a:rPr sz="2900" spc="-120" dirty="0">
                <a:solidFill>
                  <a:srgbClr val="292959"/>
                </a:solidFill>
                <a:latin typeface="Trebuchet MS"/>
                <a:cs typeface="Trebuchet MS"/>
              </a:rPr>
              <a:t> </a:t>
            </a:r>
            <a:r>
              <a:rPr sz="2900" spc="-100" dirty="0">
                <a:solidFill>
                  <a:srgbClr val="292959"/>
                </a:solidFill>
                <a:latin typeface="Trebuchet MS"/>
                <a:cs typeface="Trebuchet MS"/>
              </a:rPr>
              <a:t>not</a:t>
            </a:r>
            <a:r>
              <a:rPr sz="2900" spc="-120" dirty="0">
                <a:solidFill>
                  <a:srgbClr val="292959"/>
                </a:solidFill>
                <a:latin typeface="Trebuchet MS"/>
                <a:cs typeface="Trebuchet MS"/>
              </a:rPr>
              <a:t> correct,</a:t>
            </a:r>
            <a:r>
              <a:rPr sz="2900" spc="-100" dirty="0">
                <a:solidFill>
                  <a:srgbClr val="292959"/>
                </a:solidFill>
                <a:latin typeface="Trebuchet MS"/>
                <a:cs typeface="Trebuchet MS"/>
              </a:rPr>
              <a:t> </a:t>
            </a:r>
            <a:r>
              <a:rPr sz="2900" spc="-55" dirty="0">
                <a:solidFill>
                  <a:srgbClr val="292959"/>
                </a:solidFill>
                <a:latin typeface="Trebuchet MS"/>
                <a:cs typeface="Trebuchet MS"/>
              </a:rPr>
              <a:t>given</a:t>
            </a:r>
            <a:r>
              <a:rPr sz="2900" spc="-125" dirty="0">
                <a:solidFill>
                  <a:srgbClr val="292959"/>
                </a:solidFill>
                <a:latin typeface="Trebuchet MS"/>
                <a:cs typeface="Trebuchet MS"/>
              </a:rPr>
              <a:t> </a:t>
            </a:r>
            <a:r>
              <a:rPr sz="2900" spc="-40" dirty="0">
                <a:solidFill>
                  <a:srgbClr val="292959"/>
                </a:solidFill>
                <a:latin typeface="Trebuchet MS"/>
                <a:cs typeface="Trebuchet MS"/>
              </a:rPr>
              <a:t>high</a:t>
            </a:r>
            <a:r>
              <a:rPr sz="2900" spc="-125" dirty="0">
                <a:solidFill>
                  <a:srgbClr val="292959"/>
                </a:solidFill>
                <a:latin typeface="Trebuchet MS"/>
                <a:cs typeface="Trebuchet MS"/>
              </a:rPr>
              <a:t> </a:t>
            </a:r>
            <a:r>
              <a:rPr sz="2900" spc="-10" dirty="0">
                <a:solidFill>
                  <a:srgbClr val="292959"/>
                </a:solidFill>
                <a:latin typeface="Trebuchet MS"/>
                <a:cs typeface="Trebuchet MS"/>
              </a:rPr>
              <a:t>rates </a:t>
            </a:r>
            <a:r>
              <a:rPr sz="2900" dirty="0">
                <a:solidFill>
                  <a:srgbClr val="292959"/>
                </a:solidFill>
                <a:latin typeface="Trebuchet MS"/>
                <a:cs typeface="Trebuchet MS"/>
              </a:rPr>
              <a:t>of</a:t>
            </a:r>
            <a:r>
              <a:rPr sz="2900" spc="-170" dirty="0">
                <a:solidFill>
                  <a:srgbClr val="292959"/>
                </a:solidFill>
                <a:latin typeface="Trebuchet MS"/>
                <a:cs typeface="Trebuchet MS"/>
              </a:rPr>
              <a:t> </a:t>
            </a:r>
            <a:r>
              <a:rPr sz="2900" spc="-40" dirty="0">
                <a:solidFill>
                  <a:srgbClr val="292959"/>
                </a:solidFill>
                <a:latin typeface="Trebuchet MS"/>
                <a:cs typeface="Trebuchet MS"/>
              </a:rPr>
              <a:t>infidelity</a:t>
            </a:r>
            <a:endParaRPr sz="2900">
              <a:latin typeface="Trebuchet MS"/>
              <a:cs typeface="Trebuchet MS"/>
            </a:endParaRPr>
          </a:p>
          <a:p>
            <a:pPr marL="638810">
              <a:lnSpc>
                <a:spcPct val="100000"/>
              </a:lnSpc>
              <a:spcBef>
                <a:spcPts val="1240"/>
              </a:spcBef>
            </a:pPr>
            <a:r>
              <a:rPr sz="2900" spc="-95" dirty="0">
                <a:solidFill>
                  <a:srgbClr val="292959"/>
                </a:solidFill>
                <a:latin typeface="Trebuchet MS"/>
                <a:cs typeface="Trebuchet MS"/>
              </a:rPr>
              <a:t>for</a:t>
            </a:r>
            <a:r>
              <a:rPr sz="2900" spc="-135" dirty="0">
                <a:solidFill>
                  <a:srgbClr val="292959"/>
                </a:solidFill>
                <a:latin typeface="Trebuchet MS"/>
                <a:cs typeface="Trebuchet MS"/>
              </a:rPr>
              <a:t> </a:t>
            </a:r>
            <a:r>
              <a:rPr sz="2900" spc="-170" dirty="0">
                <a:solidFill>
                  <a:srgbClr val="292959"/>
                </a:solidFill>
                <a:latin typeface="Trebuchet MS"/>
                <a:cs typeface="Trebuchet MS"/>
              </a:rPr>
              <a:t>life:</a:t>
            </a:r>
            <a:r>
              <a:rPr sz="2900" spc="-95" dirty="0">
                <a:solidFill>
                  <a:srgbClr val="292959"/>
                </a:solidFill>
                <a:latin typeface="Trebuchet MS"/>
                <a:cs typeface="Trebuchet MS"/>
              </a:rPr>
              <a:t> </a:t>
            </a:r>
            <a:r>
              <a:rPr sz="2900" spc="280" dirty="0">
                <a:solidFill>
                  <a:srgbClr val="292959"/>
                </a:solidFill>
                <a:latin typeface="Trebuchet MS"/>
                <a:cs typeface="Trebuchet MS"/>
              </a:rPr>
              <a:t>42%</a:t>
            </a:r>
            <a:r>
              <a:rPr sz="2900" spc="-195" dirty="0">
                <a:solidFill>
                  <a:srgbClr val="292959"/>
                </a:solidFill>
                <a:latin typeface="Trebuchet MS"/>
                <a:cs typeface="Trebuchet MS"/>
              </a:rPr>
              <a:t> </a:t>
            </a:r>
            <a:r>
              <a:rPr sz="2900" dirty="0">
                <a:solidFill>
                  <a:srgbClr val="292959"/>
                </a:solidFill>
                <a:latin typeface="Trebuchet MS"/>
                <a:cs typeface="Trebuchet MS"/>
              </a:rPr>
              <a:t>of</a:t>
            </a:r>
            <a:r>
              <a:rPr sz="2900" spc="-130" dirty="0">
                <a:solidFill>
                  <a:srgbClr val="292959"/>
                </a:solidFill>
                <a:latin typeface="Trebuchet MS"/>
                <a:cs typeface="Trebuchet MS"/>
              </a:rPr>
              <a:t> </a:t>
            </a:r>
            <a:r>
              <a:rPr sz="2900" spc="-40" dirty="0">
                <a:solidFill>
                  <a:srgbClr val="292959"/>
                </a:solidFill>
                <a:latin typeface="Trebuchet MS"/>
                <a:cs typeface="Trebuchet MS"/>
              </a:rPr>
              <a:t>marriages</a:t>
            </a:r>
            <a:r>
              <a:rPr sz="2900" spc="-125" dirty="0">
                <a:solidFill>
                  <a:srgbClr val="292959"/>
                </a:solidFill>
                <a:latin typeface="Trebuchet MS"/>
                <a:cs typeface="Trebuchet MS"/>
              </a:rPr>
              <a:t> </a:t>
            </a:r>
            <a:r>
              <a:rPr sz="2900" dirty="0">
                <a:solidFill>
                  <a:srgbClr val="292959"/>
                </a:solidFill>
                <a:latin typeface="Trebuchet MS"/>
                <a:cs typeface="Trebuchet MS"/>
              </a:rPr>
              <a:t>end</a:t>
            </a:r>
            <a:r>
              <a:rPr sz="2900" spc="-125" dirty="0">
                <a:solidFill>
                  <a:srgbClr val="292959"/>
                </a:solidFill>
                <a:latin typeface="Trebuchet MS"/>
                <a:cs typeface="Trebuchet MS"/>
              </a:rPr>
              <a:t> </a:t>
            </a:r>
            <a:r>
              <a:rPr sz="2900" spc="-155" dirty="0">
                <a:solidFill>
                  <a:srgbClr val="292959"/>
                </a:solidFill>
                <a:latin typeface="Trebuchet MS"/>
                <a:cs typeface="Trebuchet MS"/>
              </a:rPr>
              <a:t>in</a:t>
            </a:r>
            <a:r>
              <a:rPr sz="2900" spc="-95" dirty="0">
                <a:solidFill>
                  <a:srgbClr val="292959"/>
                </a:solidFill>
                <a:latin typeface="Trebuchet MS"/>
                <a:cs typeface="Trebuchet MS"/>
              </a:rPr>
              <a:t> </a:t>
            </a:r>
            <a:r>
              <a:rPr sz="2900" spc="-10" dirty="0">
                <a:solidFill>
                  <a:srgbClr val="292959"/>
                </a:solidFill>
                <a:latin typeface="Trebuchet MS"/>
                <a:cs typeface="Trebuchet MS"/>
              </a:rPr>
              <a:t>divorce</a:t>
            </a:r>
            <a:endParaRPr sz="2900">
              <a:latin typeface="Trebuchet MS"/>
              <a:cs typeface="Trebuchet MS"/>
            </a:endParaRPr>
          </a:p>
          <a:p>
            <a:pPr marL="12700" marR="1543050">
              <a:lnSpc>
                <a:spcPct val="135800"/>
              </a:lnSpc>
            </a:pPr>
            <a:r>
              <a:rPr sz="2900" dirty="0">
                <a:solidFill>
                  <a:srgbClr val="292959"/>
                </a:solidFill>
                <a:latin typeface="Trebuchet MS"/>
                <a:cs typeface="Trebuchet MS"/>
              </a:rPr>
              <a:t>Many</a:t>
            </a:r>
            <a:r>
              <a:rPr sz="2900" spc="-150" dirty="0">
                <a:solidFill>
                  <a:srgbClr val="292959"/>
                </a:solidFill>
                <a:latin typeface="Trebuchet MS"/>
                <a:cs typeface="Trebuchet MS"/>
              </a:rPr>
              <a:t> </a:t>
            </a:r>
            <a:r>
              <a:rPr sz="2900" spc="-30" dirty="0">
                <a:solidFill>
                  <a:srgbClr val="292959"/>
                </a:solidFill>
                <a:latin typeface="Trebuchet MS"/>
                <a:cs typeface="Trebuchet MS"/>
              </a:rPr>
              <a:t>cohabiting</a:t>
            </a:r>
            <a:r>
              <a:rPr sz="2900" spc="-110" dirty="0">
                <a:solidFill>
                  <a:srgbClr val="292959"/>
                </a:solidFill>
                <a:latin typeface="Trebuchet MS"/>
                <a:cs typeface="Trebuchet MS"/>
              </a:rPr>
              <a:t> </a:t>
            </a:r>
            <a:r>
              <a:rPr sz="2900" spc="-25" dirty="0">
                <a:solidFill>
                  <a:srgbClr val="292959"/>
                </a:solidFill>
                <a:latin typeface="Trebuchet MS"/>
                <a:cs typeface="Trebuchet MS"/>
              </a:rPr>
              <a:t>couples</a:t>
            </a:r>
            <a:r>
              <a:rPr sz="2900" spc="-110" dirty="0">
                <a:solidFill>
                  <a:srgbClr val="292959"/>
                </a:solidFill>
                <a:latin typeface="Trebuchet MS"/>
                <a:cs typeface="Trebuchet MS"/>
              </a:rPr>
              <a:t> </a:t>
            </a:r>
            <a:r>
              <a:rPr sz="2900" spc="-65" dirty="0">
                <a:solidFill>
                  <a:srgbClr val="292959"/>
                </a:solidFill>
                <a:latin typeface="Trebuchet MS"/>
                <a:cs typeface="Trebuchet MS"/>
              </a:rPr>
              <a:t>would</a:t>
            </a:r>
            <a:r>
              <a:rPr sz="2900" spc="-114" dirty="0">
                <a:solidFill>
                  <a:srgbClr val="292959"/>
                </a:solidFill>
                <a:latin typeface="Trebuchet MS"/>
                <a:cs typeface="Trebuchet MS"/>
              </a:rPr>
              <a:t> </a:t>
            </a:r>
            <a:r>
              <a:rPr sz="2900" spc="-125" dirty="0">
                <a:solidFill>
                  <a:srgbClr val="292959"/>
                </a:solidFill>
                <a:latin typeface="Trebuchet MS"/>
                <a:cs typeface="Trebuchet MS"/>
              </a:rPr>
              <a:t>meet</a:t>
            </a:r>
            <a:r>
              <a:rPr sz="2900" spc="-95" dirty="0">
                <a:solidFill>
                  <a:srgbClr val="292959"/>
                </a:solidFill>
                <a:latin typeface="Trebuchet MS"/>
                <a:cs typeface="Trebuchet MS"/>
              </a:rPr>
              <a:t> </a:t>
            </a:r>
            <a:r>
              <a:rPr sz="2900" spc="-120" dirty="0">
                <a:solidFill>
                  <a:srgbClr val="292959"/>
                </a:solidFill>
                <a:latin typeface="Trebuchet MS"/>
                <a:cs typeface="Trebuchet MS"/>
              </a:rPr>
              <a:t>the</a:t>
            </a:r>
            <a:r>
              <a:rPr sz="2900" spc="-100" dirty="0">
                <a:solidFill>
                  <a:srgbClr val="292959"/>
                </a:solidFill>
                <a:latin typeface="Trebuchet MS"/>
                <a:cs typeface="Trebuchet MS"/>
              </a:rPr>
              <a:t> </a:t>
            </a:r>
            <a:r>
              <a:rPr sz="2900" spc="-110" dirty="0">
                <a:solidFill>
                  <a:srgbClr val="292959"/>
                </a:solidFill>
                <a:latin typeface="Trebuchet MS"/>
                <a:cs typeface="Trebuchet MS"/>
              </a:rPr>
              <a:t>definition</a:t>
            </a:r>
            <a:r>
              <a:rPr sz="2900" spc="-105" dirty="0">
                <a:solidFill>
                  <a:srgbClr val="292959"/>
                </a:solidFill>
                <a:latin typeface="Trebuchet MS"/>
                <a:cs typeface="Trebuchet MS"/>
              </a:rPr>
              <a:t> </a:t>
            </a:r>
            <a:r>
              <a:rPr sz="2900" spc="-25" dirty="0">
                <a:solidFill>
                  <a:srgbClr val="292959"/>
                </a:solidFill>
                <a:latin typeface="Trebuchet MS"/>
                <a:cs typeface="Trebuchet MS"/>
              </a:rPr>
              <a:t>of </a:t>
            </a:r>
            <a:r>
              <a:rPr sz="2900" spc="-95" dirty="0">
                <a:solidFill>
                  <a:srgbClr val="292959"/>
                </a:solidFill>
                <a:latin typeface="Trebuchet MS"/>
                <a:cs typeface="Trebuchet MS"/>
              </a:rPr>
              <a:t>marriage,</a:t>
            </a:r>
            <a:r>
              <a:rPr sz="2900" spc="-125" dirty="0">
                <a:solidFill>
                  <a:srgbClr val="292959"/>
                </a:solidFill>
                <a:latin typeface="Trebuchet MS"/>
                <a:cs typeface="Trebuchet MS"/>
              </a:rPr>
              <a:t> </a:t>
            </a:r>
            <a:r>
              <a:rPr sz="2900" spc="-100" dirty="0">
                <a:solidFill>
                  <a:srgbClr val="292959"/>
                </a:solidFill>
                <a:latin typeface="Trebuchet MS"/>
                <a:cs typeface="Trebuchet MS"/>
              </a:rPr>
              <a:t>but</a:t>
            </a:r>
            <a:r>
              <a:rPr sz="2900" spc="-110" dirty="0">
                <a:solidFill>
                  <a:srgbClr val="292959"/>
                </a:solidFill>
                <a:latin typeface="Trebuchet MS"/>
                <a:cs typeface="Trebuchet MS"/>
              </a:rPr>
              <a:t> </a:t>
            </a:r>
            <a:r>
              <a:rPr sz="2900" spc="-145" dirty="0">
                <a:solidFill>
                  <a:srgbClr val="292959"/>
                </a:solidFill>
                <a:latin typeface="Trebuchet MS"/>
                <a:cs typeface="Trebuchet MS"/>
              </a:rPr>
              <a:t>they</a:t>
            </a:r>
            <a:r>
              <a:rPr sz="2900" spc="-95" dirty="0">
                <a:solidFill>
                  <a:srgbClr val="292959"/>
                </a:solidFill>
                <a:latin typeface="Trebuchet MS"/>
                <a:cs typeface="Trebuchet MS"/>
              </a:rPr>
              <a:t> </a:t>
            </a:r>
            <a:r>
              <a:rPr sz="2900" spc="-10" dirty="0">
                <a:solidFill>
                  <a:srgbClr val="292959"/>
                </a:solidFill>
                <a:latin typeface="Trebuchet MS"/>
                <a:cs typeface="Trebuchet MS"/>
              </a:rPr>
              <a:t>are</a:t>
            </a:r>
            <a:r>
              <a:rPr sz="2900" spc="-110" dirty="0">
                <a:solidFill>
                  <a:srgbClr val="292959"/>
                </a:solidFill>
                <a:latin typeface="Trebuchet MS"/>
                <a:cs typeface="Trebuchet MS"/>
              </a:rPr>
              <a:t> </a:t>
            </a:r>
            <a:r>
              <a:rPr sz="2900" spc="-100" dirty="0">
                <a:solidFill>
                  <a:srgbClr val="292959"/>
                </a:solidFill>
                <a:latin typeface="Trebuchet MS"/>
                <a:cs typeface="Trebuchet MS"/>
              </a:rPr>
              <a:t>not</a:t>
            </a:r>
            <a:r>
              <a:rPr sz="2900" spc="-110" dirty="0">
                <a:solidFill>
                  <a:srgbClr val="292959"/>
                </a:solidFill>
                <a:latin typeface="Trebuchet MS"/>
                <a:cs typeface="Trebuchet MS"/>
              </a:rPr>
              <a:t> </a:t>
            </a:r>
            <a:r>
              <a:rPr sz="2900" spc="-10" dirty="0">
                <a:solidFill>
                  <a:srgbClr val="292959"/>
                </a:solidFill>
                <a:latin typeface="Trebuchet MS"/>
                <a:cs typeface="Trebuchet MS"/>
              </a:rPr>
              <a:t>married</a:t>
            </a:r>
            <a:endParaRPr sz="2900">
              <a:latin typeface="Trebuchet MS"/>
              <a:cs typeface="Trebuchet MS"/>
            </a:endParaRPr>
          </a:p>
          <a:p>
            <a:pPr marL="12700" marR="124460">
              <a:lnSpc>
                <a:spcPct val="135800"/>
              </a:lnSpc>
            </a:pPr>
            <a:r>
              <a:rPr sz="2900" spc="-20" dirty="0">
                <a:solidFill>
                  <a:srgbClr val="292959"/>
                </a:solidFill>
                <a:latin typeface="Trebuchet MS"/>
                <a:cs typeface="Trebuchet MS"/>
              </a:rPr>
              <a:t>Crucial</a:t>
            </a:r>
            <a:r>
              <a:rPr sz="2900" spc="-145" dirty="0">
                <a:solidFill>
                  <a:srgbClr val="292959"/>
                </a:solidFill>
                <a:latin typeface="Trebuchet MS"/>
                <a:cs typeface="Trebuchet MS"/>
              </a:rPr>
              <a:t> </a:t>
            </a:r>
            <a:r>
              <a:rPr sz="2900" spc="-110" dirty="0">
                <a:solidFill>
                  <a:srgbClr val="292959"/>
                </a:solidFill>
                <a:latin typeface="Trebuchet MS"/>
                <a:cs typeface="Trebuchet MS"/>
              </a:rPr>
              <a:t>differentiator</a:t>
            </a:r>
            <a:r>
              <a:rPr sz="2900" spc="-105" dirty="0">
                <a:solidFill>
                  <a:srgbClr val="292959"/>
                </a:solidFill>
                <a:latin typeface="Trebuchet MS"/>
                <a:cs typeface="Trebuchet MS"/>
              </a:rPr>
              <a:t> </a:t>
            </a:r>
            <a:r>
              <a:rPr sz="2900" spc="-60" dirty="0">
                <a:solidFill>
                  <a:srgbClr val="292959"/>
                </a:solidFill>
                <a:latin typeface="Trebuchet MS"/>
                <a:cs typeface="Trebuchet MS"/>
              </a:rPr>
              <a:t>is</a:t>
            </a:r>
            <a:r>
              <a:rPr sz="2900" spc="-114" dirty="0">
                <a:solidFill>
                  <a:srgbClr val="292959"/>
                </a:solidFill>
                <a:latin typeface="Trebuchet MS"/>
                <a:cs typeface="Trebuchet MS"/>
              </a:rPr>
              <a:t> </a:t>
            </a:r>
            <a:r>
              <a:rPr sz="2900" spc="-105" dirty="0">
                <a:solidFill>
                  <a:srgbClr val="292959"/>
                </a:solidFill>
                <a:latin typeface="Trebuchet MS"/>
                <a:cs typeface="Trebuchet MS"/>
              </a:rPr>
              <a:t>that</a:t>
            </a:r>
            <a:r>
              <a:rPr sz="2900" spc="-114" dirty="0">
                <a:solidFill>
                  <a:srgbClr val="292959"/>
                </a:solidFill>
                <a:latin typeface="Trebuchet MS"/>
                <a:cs typeface="Trebuchet MS"/>
              </a:rPr>
              <a:t> </a:t>
            </a:r>
            <a:r>
              <a:rPr sz="2900" spc="-105" dirty="0">
                <a:solidFill>
                  <a:srgbClr val="292959"/>
                </a:solidFill>
                <a:latin typeface="Trebuchet MS"/>
                <a:cs typeface="Trebuchet MS"/>
              </a:rPr>
              <a:t>married</a:t>
            </a:r>
            <a:r>
              <a:rPr sz="2900" spc="-114" dirty="0">
                <a:solidFill>
                  <a:srgbClr val="292959"/>
                </a:solidFill>
                <a:latin typeface="Trebuchet MS"/>
                <a:cs typeface="Trebuchet MS"/>
              </a:rPr>
              <a:t> </a:t>
            </a:r>
            <a:r>
              <a:rPr sz="2900" spc="-204" dirty="0">
                <a:solidFill>
                  <a:srgbClr val="292959"/>
                </a:solidFill>
                <a:latin typeface="Trebuchet MS"/>
                <a:cs typeface="Trebuchet MS"/>
              </a:rPr>
              <a:t>v</a:t>
            </a:r>
            <a:r>
              <a:rPr sz="2900" spc="-95" dirty="0">
                <a:solidFill>
                  <a:srgbClr val="292959"/>
                </a:solidFill>
                <a:latin typeface="Trebuchet MS"/>
                <a:cs typeface="Trebuchet MS"/>
              </a:rPr>
              <a:t> </a:t>
            </a:r>
            <a:r>
              <a:rPr sz="2900" spc="-30" dirty="0">
                <a:solidFill>
                  <a:srgbClr val="292959"/>
                </a:solidFill>
                <a:latin typeface="Trebuchet MS"/>
                <a:cs typeface="Trebuchet MS"/>
              </a:rPr>
              <a:t>cohabiting</a:t>
            </a:r>
            <a:r>
              <a:rPr sz="2900" spc="-110" dirty="0">
                <a:solidFill>
                  <a:srgbClr val="292959"/>
                </a:solidFill>
                <a:latin typeface="Trebuchet MS"/>
                <a:cs typeface="Trebuchet MS"/>
              </a:rPr>
              <a:t> </a:t>
            </a:r>
            <a:r>
              <a:rPr sz="2900" spc="-25" dirty="0">
                <a:solidFill>
                  <a:srgbClr val="292959"/>
                </a:solidFill>
                <a:latin typeface="Trebuchet MS"/>
                <a:cs typeface="Trebuchet MS"/>
              </a:rPr>
              <a:t>couples</a:t>
            </a:r>
            <a:r>
              <a:rPr sz="2900" spc="-114" dirty="0">
                <a:solidFill>
                  <a:srgbClr val="292959"/>
                </a:solidFill>
                <a:latin typeface="Trebuchet MS"/>
                <a:cs typeface="Trebuchet MS"/>
              </a:rPr>
              <a:t> </a:t>
            </a:r>
            <a:r>
              <a:rPr sz="2900" spc="-20" dirty="0">
                <a:solidFill>
                  <a:srgbClr val="292959"/>
                </a:solidFill>
                <a:latin typeface="Trebuchet MS"/>
                <a:cs typeface="Trebuchet MS"/>
              </a:rPr>
              <a:t>have </a:t>
            </a:r>
            <a:r>
              <a:rPr sz="2900" spc="-105" dirty="0">
                <a:solidFill>
                  <a:srgbClr val="292959"/>
                </a:solidFill>
                <a:latin typeface="Trebuchet MS"/>
                <a:cs typeface="Trebuchet MS"/>
              </a:rPr>
              <a:t>undertaken</a:t>
            </a:r>
            <a:r>
              <a:rPr sz="2900" spc="-75" dirty="0">
                <a:solidFill>
                  <a:srgbClr val="292959"/>
                </a:solidFill>
                <a:latin typeface="Trebuchet MS"/>
                <a:cs typeface="Trebuchet MS"/>
              </a:rPr>
              <a:t> </a:t>
            </a:r>
            <a:r>
              <a:rPr sz="2900" spc="120" dirty="0">
                <a:solidFill>
                  <a:srgbClr val="292959"/>
                </a:solidFill>
                <a:latin typeface="Trebuchet MS"/>
                <a:cs typeface="Trebuchet MS"/>
              </a:rPr>
              <a:t>a</a:t>
            </a:r>
            <a:r>
              <a:rPr sz="2900" spc="-70" dirty="0">
                <a:solidFill>
                  <a:srgbClr val="292959"/>
                </a:solidFill>
                <a:latin typeface="Trebuchet MS"/>
                <a:cs typeface="Trebuchet MS"/>
              </a:rPr>
              <a:t> </a:t>
            </a:r>
            <a:r>
              <a:rPr sz="2900" spc="-105" dirty="0">
                <a:solidFill>
                  <a:srgbClr val="292959"/>
                </a:solidFill>
                <a:latin typeface="Trebuchet MS"/>
                <a:cs typeface="Trebuchet MS"/>
              </a:rPr>
              <a:t>formal</a:t>
            </a:r>
            <a:r>
              <a:rPr sz="2900" spc="-70" dirty="0">
                <a:solidFill>
                  <a:srgbClr val="292959"/>
                </a:solidFill>
                <a:latin typeface="Trebuchet MS"/>
                <a:cs typeface="Trebuchet MS"/>
              </a:rPr>
              <a:t> </a:t>
            </a:r>
            <a:r>
              <a:rPr sz="2900" spc="-10" dirty="0">
                <a:solidFill>
                  <a:srgbClr val="292959"/>
                </a:solidFill>
                <a:latin typeface="Trebuchet MS"/>
                <a:cs typeface="Trebuchet MS"/>
              </a:rPr>
              <a:t>ceremony</a:t>
            </a:r>
            <a:endParaRPr sz="2900">
              <a:latin typeface="Trebuchet MS"/>
              <a:cs typeface="Trebuchet MS"/>
            </a:endParaRPr>
          </a:p>
        </p:txBody>
      </p:sp>
      <p:sp>
        <p:nvSpPr>
          <p:cNvPr id="11" name="object 11"/>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12" name="object 12"/>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pic>
        <p:nvPicPr>
          <p:cNvPr id="13" name="object 13"/>
          <p:cNvPicPr/>
          <p:nvPr/>
        </p:nvPicPr>
        <p:blipFill>
          <a:blip r:embed="rId7" cstate="print"/>
          <a:stretch>
            <a:fillRect/>
          </a:stretch>
        </p:blipFill>
        <p:spPr>
          <a:xfrm>
            <a:off x="11710006" y="2428875"/>
            <a:ext cx="6577992" cy="6486524"/>
          </a:xfrm>
          <a:prstGeom prst="rect">
            <a:avLst/>
          </a:prstGeom>
        </p:spPr>
      </p:pic>
      <p:sp>
        <p:nvSpPr>
          <p:cNvPr id="14" name="object 14" descr="$PPTXTitle"/>
          <p:cNvSpPr txBox="1">
            <a:spLocks noGrp="1"/>
          </p:cNvSpPr>
          <p:nvPr>
            <p:ph type="title"/>
          </p:nvPr>
        </p:nvSpPr>
        <p:spPr>
          <a:xfrm>
            <a:off x="1016000" y="968375"/>
            <a:ext cx="4757420" cy="1168400"/>
          </a:xfrm>
          <a:prstGeom prst="rect">
            <a:avLst/>
          </a:prstGeom>
        </p:spPr>
        <p:txBody>
          <a:bodyPr vert="horz" wrap="square" lIns="0" tIns="12700" rIns="0" bIns="0" rtlCol="0">
            <a:spAutoFit/>
          </a:bodyPr>
          <a:lstStyle/>
          <a:p>
            <a:pPr marL="12700">
              <a:lnSpc>
                <a:spcPct val="100000"/>
              </a:lnSpc>
              <a:spcBef>
                <a:spcPts val="100"/>
              </a:spcBef>
            </a:pPr>
            <a:r>
              <a:rPr spc="165" dirty="0">
                <a:solidFill>
                  <a:srgbClr val="E65385"/>
                </a:solidFill>
              </a:rPr>
              <a:t>MARRIAGE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grpSp>
        <p:nvGrpSpPr>
          <p:cNvPr id="3" name="object 3"/>
          <p:cNvGrpSpPr/>
          <p:nvPr/>
        </p:nvGrpSpPr>
        <p:grpSpPr>
          <a:xfrm>
            <a:off x="11589837" y="771525"/>
            <a:ext cx="6698615" cy="9515475"/>
            <a:chOff x="11589837" y="771525"/>
            <a:chExt cx="6698615" cy="9515475"/>
          </a:xfrm>
        </p:grpSpPr>
        <p:sp>
          <p:nvSpPr>
            <p:cNvPr id="4" name="object 4"/>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pic>
          <p:nvPicPr>
            <p:cNvPr id="5" name="object 5"/>
            <p:cNvPicPr/>
            <p:nvPr/>
          </p:nvPicPr>
          <p:blipFill>
            <a:blip r:embed="rId2" cstate="print"/>
            <a:stretch>
              <a:fillRect/>
            </a:stretch>
          </p:blipFill>
          <p:spPr>
            <a:xfrm>
              <a:off x="11589837" y="771525"/>
              <a:ext cx="6696075" cy="8963024"/>
            </a:xfrm>
            <a:prstGeom prst="rect">
              <a:avLst/>
            </a:prstGeom>
          </p:spPr>
        </p:pic>
      </p:grpSp>
      <p:sp>
        <p:nvSpPr>
          <p:cNvPr id="6" name="object 6" descr="$PPTXTitle"/>
          <p:cNvSpPr txBox="1">
            <a:spLocks noGrp="1"/>
          </p:cNvSpPr>
          <p:nvPr>
            <p:ph type="title"/>
          </p:nvPr>
        </p:nvSpPr>
        <p:spPr>
          <a:xfrm>
            <a:off x="1016000" y="968375"/>
            <a:ext cx="4757420" cy="1168400"/>
          </a:xfrm>
          <a:prstGeom prst="rect">
            <a:avLst/>
          </a:prstGeom>
        </p:spPr>
        <p:txBody>
          <a:bodyPr vert="horz" wrap="square" lIns="0" tIns="12700" rIns="0" bIns="0" rtlCol="0">
            <a:spAutoFit/>
          </a:bodyPr>
          <a:lstStyle/>
          <a:p>
            <a:pPr marL="12700">
              <a:lnSpc>
                <a:spcPct val="100000"/>
              </a:lnSpc>
              <a:spcBef>
                <a:spcPts val="100"/>
              </a:spcBef>
            </a:pPr>
            <a:r>
              <a:rPr spc="165" dirty="0">
                <a:solidFill>
                  <a:srgbClr val="E65385"/>
                </a:solidFill>
              </a:rPr>
              <a:t>MARRIAGE</a:t>
            </a:r>
          </a:p>
        </p:txBody>
      </p:sp>
      <p:pic>
        <p:nvPicPr>
          <p:cNvPr id="7" name="object 7"/>
          <p:cNvPicPr/>
          <p:nvPr/>
        </p:nvPicPr>
        <p:blipFill>
          <a:blip r:embed="rId3" cstate="print"/>
          <a:stretch>
            <a:fillRect/>
          </a:stretch>
        </p:blipFill>
        <p:spPr>
          <a:xfrm>
            <a:off x="1400174" y="2366010"/>
            <a:ext cx="133350" cy="133349"/>
          </a:xfrm>
          <a:prstGeom prst="rect">
            <a:avLst/>
          </a:prstGeom>
        </p:spPr>
      </p:pic>
      <p:pic>
        <p:nvPicPr>
          <p:cNvPr id="8" name="object 8"/>
          <p:cNvPicPr/>
          <p:nvPr/>
        </p:nvPicPr>
        <p:blipFill>
          <a:blip r:embed="rId4" cstate="print"/>
          <a:stretch>
            <a:fillRect/>
          </a:stretch>
        </p:blipFill>
        <p:spPr>
          <a:xfrm>
            <a:off x="2081212" y="3027997"/>
            <a:ext cx="142875" cy="142874"/>
          </a:xfrm>
          <a:prstGeom prst="rect">
            <a:avLst/>
          </a:prstGeom>
        </p:spPr>
      </p:pic>
      <p:pic>
        <p:nvPicPr>
          <p:cNvPr id="9" name="object 9"/>
          <p:cNvPicPr/>
          <p:nvPr/>
        </p:nvPicPr>
        <p:blipFill>
          <a:blip r:embed="rId5" cstate="print"/>
          <a:stretch>
            <a:fillRect/>
          </a:stretch>
        </p:blipFill>
        <p:spPr>
          <a:xfrm>
            <a:off x="1400174" y="6366510"/>
            <a:ext cx="133350" cy="133349"/>
          </a:xfrm>
          <a:prstGeom prst="rect">
            <a:avLst/>
          </a:prstGeom>
        </p:spPr>
      </p:pic>
      <p:pic>
        <p:nvPicPr>
          <p:cNvPr id="10" name="object 10"/>
          <p:cNvPicPr/>
          <p:nvPr/>
        </p:nvPicPr>
        <p:blipFill>
          <a:blip r:embed="rId6" cstate="print"/>
          <a:stretch>
            <a:fillRect/>
          </a:stretch>
        </p:blipFill>
        <p:spPr>
          <a:xfrm>
            <a:off x="1400174" y="7700009"/>
            <a:ext cx="133350" cy="133349"/>
          </a:xfrm>
          <a:prstGeom prst="rect">
            <a:avLst/>
          </a:prstGeom>
        </p:spPr>
      </p:pic>
      <p:pic>
        <p:nvPicPr>
          <p:cNvPr id="11" name="object 11"/>
          <p:cNvPicPr/>
          <p:nvPr/>
        </p:nvPicPr>
        <p:blipFill>
          <a:blip r:embed="rId6" cstate="print"/>
          <a:stretch>
            <a:fillRect/>
          </a:stretch>
        </p:blipFill>
        <p:spPr>
          <a:xfrm>
            <a:off x="1400174" y="8366759"/>
            <a:ext cx="133350" cy="133349"/>
          </a:xfrm>
          <a:prstGeom prst="rect">
            <a:avLst/>
          </a:prstGeom>
        </p:spPr>
      </p:pic>
      <p:pic>
        <p:nvPicPr>
          <p:cNvPr id="12" name="object 12"/>
          <p:cNvPicPr/>
          <p:nvPr/>
        </p:nvPicPr>
        <p:blipFill>
          <a:blip r:embed="rId7" cstate="print"/>
          <a:stretch>
            <a:fillRect/>
          </a:stretch>
        </p:blipFill>
        <p:spPr>
          <a:xfrm>
            <a:off x="2081212" y="9028747"/>
            <a:ext cx="142875" cy="142874"/>
          </a:xfrm>
          <a:prstGeom prst="rect">
            <a:avLst/>
          </a:prstGeom>
        </p:spPr>
      </p:pic>
      <p:pic>
        <p:nvPicPr>
          <p:cNvPr id="13" name="object 13"/>
          <p:cNvPicPr/>
          <p:nvPr/>
        </p:nvPicPr>
        <p:blipFill>
          <a:blip r:embed="rId8" cstate="print"/>
          <a:stretch>
            <a:fillRect/>
          </a:stretch>
        </p:blipFill>
        <p:spPr>
          <a:xfrm>
            <a:off x="2081212" y="9695497"/>
            <a:ext cx="142875" cy="142874"/>
          </a:xfrm>
          <a:prstGeom prst="rect">
            <a:avLst/>
          </a:prstGeom>
        </p:spPr>
      </p:pic>
      <p:sp>
        <p:nvSpPr>
          <p:cNvPr id="14" name="object 14"/>
          <p:cNvSpPr txBox="1"/>
          <p:nvPr/>
        </p:nvSpPr>
        <p:spPr>
          <a:xfrm>
            <a:off x="1706860" y="1958327"/>
            <a:ext cx="9618980" cy="8026400"/>
          </a:xfrm>
          <a:prstGeom prst="rect">
            <a:avLst/>
          </a:prstGeom>
        </p:spPr>
        <p:txBody>
          <a:bodyPr vert="horz" wrap="square" lIns="0" tIns="191770" rIns="0" bIns="0" rtlCol="0">
            <a:spAutoFit/>
          </a:bodyPr>
          <a:lstStyle/>
          <a:p>
            <a:pPr marL="12700">
              <a:lnSpc>
                <a:spcPct val="100000"/>
              </a:lnSpc>
              <a:spcBef>
                <a:spcPts val="1510"/>
              </a:spcBef>
            </a:pPr>
            <a:r>
              <a:rPr sz="3200" b="1" spc="-40" dirty="0">
                <a:solidFill>
                  <a:srgbClr val="292959"/>
                </a:solidFill>
                <a:latin typeface="Trebuchet MS"/>
                <a:cs typeface="Trebuchet MS"/>
              </a:rPr>
              <a:t>Bellinger</a:t>
            </a:r>
            <a:r>
              <a:rPr sz="3200" b="1" spc="-180" dirty="0">
                <a:solidFill>
                  <a:srgbClr val="292959"/>
                </a:solidFill>
                <a:latin typeface="Trebuchet MS"/>
                <a:cs typeface="Trebuchet MS"/>
              </a:rPr>
              <a:t> </a:t>
            </a:r>
            <a:r>
              <a:rPr sz="3200" b="1" spc="-125" dirty="0">
                <a:solidFill>
                  <a:srgbClr val="292959"/>
                </a:solidFill>
                <a:latin typeface="Trebuchet MS"/>
                <a:cs typeface="Trebuchet MS"/>
              </a:rPr>
              <a:t>v</a:t>
            </a:r>
            <a:r>
              <a:rPr sz="3200" b="1" spc="-165" dirty="0">
                <a:solidFill>
                  <a:srgbClr val="292959"/>
                </a:solidFill>
                <a:latin typeface="Trebuchet MS"/>
                <a:cs typeface="Trebuchet MS"/>
              </a:rPr>
              <a:t> </a:t>
            </a:r>
            <a:r>
              <a:rPr sz="3200" b="1" spc="-40" dirty="0">
                <a:solidFill>
                  <a:srgbClr val="292959"/>
                </a:solidFill>
                <a:latin typeface="Trebuchet MS"/>
                <a:cs typeface="Trebuchet MS"/>
              </a:rPr>
              <a:t>Bellinger</a:t>
            </a:r>
            <a:r>
              <a:rPr sz="3200" b="1" spc="-165" dirty="0">
                <a:solidFill>
                  <a:srgbClr val="292959"/>
                </a:solidFill>
                <a:latin typeface="Trebuchet MS"/>
                <a:cs typeface="Trebuchet MS"/>
              </a:rPr>
              <a:t> </a:t>
            </a:r>
            <a:r>
              <a:rPr sz="3200" b="1" spc="-250" dirty="0">
                <a:solidFill>
                  <a:srgbClr val="292959"/>
                </a:solidFill>
                <a:latin typeface="Trebuchet MS"/>
                <a:cs typeface="Trebuchet MS"/>
              </a:rPr>
              <a:t>[2001]</a:t>
            </a:r>
            <a:r>
              <a:rPr sz="3200" b="1" spc="-165" dirty="0">
                <a:solidFill>
                  <a:srgbClr val="292959"/>
                </a:solidFill>
                <a:latin typeface="Trebuchet MS"/>
                <a:cs typeface="Trebuchet MS"/>
              </a:rPr>
              <a:t> </a:t>
            </a:r>
            <a:r>
              <a:rPr sz="3200" b="1" spc="-175" dirty="0">
                <a:solidFill>
                  <a:srgbClr val="292959"/>
                </a:solidFill>
                <a:latin typeface="Trebuchet MS"/>
                <a:cs typeface="Trebuchet MS"/>
              </a:rPr>
              <a:t>3</a:t>
            </a:r>
            <a:r>
              <a:rPr sz="3200" b="1" spc="-165" dirty="0">
                <a:solidFill>
                  <a:srgbClr val="292959"/>
                </a:solidFill>
                <a:latin typeface="Trebuchet MS"/>
                <a:cs typeface="Trebuchet MS"/>
              </a:rPr>
              <a:t> </a:t>
            </a:r>
            <a:r>
              <a:rPr sz="3200" b="1" dirty="0">
                <a:solidFill>
                  <a:srgbClr val="292959"/>
                </a:solidFill>
                <a:latin typeface="Trebuchet MS"/>
                <a:cs typeface="Trebuchet MS"/>
              </a:rPr>
              <a:t>FCR</a:t>
            </a:r>
            <a:r>
              <a:rPr sz="3200" b="1" spc="-170" dirty="0">
                <a:solidFill>
                  <a:srgbClr val="292959"/>
                </a:solidFill>
                <a:latin typeface="Trebuchet MS"/>
                <a:cs typeface="Trebuchet MS"/>
              </a:rPr>
              <a:t> </a:t>
            </a:r>
            <a:r>
              <a:rPr sz="3200" b="1" spc="-919" dirty="0">
                <a:solidFill>
                  <a:srgbClr val="292959"/>
                </a:solidFill>
                <a:latin typeface="Trebuchet MS"/>
                <a:cs typeface="Trebuchet MS"/>
              </a:rPr>
              <a:t>1</a:t>
            </a:r>
            <a:r>
              <a:rPr sz="3200" b="1" spc="-165" dirty="0">
                <a:solidFill>
                  <a:srgbClr val="292959"/>
                </a:solidFill>
                <a:latin typeface="Trebuchet MS"/>
                <a:cs typeface="Trebuchet MS"/>
              </a:rPr>
              <a:t> </a:t>
            </a:r>
            <a:r>
              <a:rPr sz="3200" spc="-140" dirty="0">
                <a:solidFill>
                  <a:srgbClr val="292959"/>
                </a:solidFill>
                <a:latin typeface="Trebuchet MS"/>
                <a:cs typeface="Trebuchet MS"/>
              </a:rPr>
              <a:t>Thorpe</a:t>
            </a:r>
            <a:r>
              <a:rPr sz="3200" spc="-105" dirty="0">
                <a:solidFill>
                  <a:srgbClr val="292959"/>
                </a:solidFill>
                <a:latin typeface="Trebuchet MS"/>
                <a:cs typeface="Trebuchet MS"/>
              </a:rPr>
              <a:t> </a:t>
            </a:r>
            <a:r>
              <a:rPr sz="3200" spc="-370" dirty="0">
                <a:solidFill>
                  <a:srgbClr val="292959"/>
                </a:solidFill>
                <a:latin typeface="Trebuchet MS"/>
                <a:cs typeface="Trebuchet MS"/>
              </a:rPr>
              <a:t>LJ:</a:t>
            </a:r>
            <a:endParaRPr sz="3200">
              <a:latin typeface="Trebuchet MS"/>
              <a:cs typeface="Trebuchet MS"/>
            </a:endParaRPr>
          </a:p>
          <a:p>
            <a:pPr marL="702945" marR="5080">
              <a:lnSpc>
                <a:spcPct val="136700"/>
              </a:lnSpc>
            </a:pPr>
            <a:r>
              <a:rPr sz="3200" i="1" spc="-210" dirty="0">
                <a:solidFill>
                  <a:srgbClr val="292959"/>
                </a:solidFill>
                <a:latin typeface="Trebuchet MS"/>
                <a:cs typeface="Trebuchet MS"/>
              </a:rPr>
              <a:t>“a</a:t>
            </a:r>
            <a:r>
              <a:rPr sz="3200" i="1" spc="-105" dirty="0">
                <a:solidFill>
                  <a:srgbClr val="292959"/>
                </a:solidFill>
                <a:latin typeface="Trebuchet MS"/>
                <a:cs typeface="Trebuchet MS"/>
              </a:rPr>
              <a:t> </a:t>
            </a:r>
            <a:r>
              <a:rPr sz="3200" i="1" spc="-70" dirty="0">
                <a:solidFill>
                  <a:srgbClr val="292959"/>
                </a:solidFill>
                <a:latin typeface="Trebuchet MS"/>
                <a:cs typeface="Trebuchet MS"/>
              </a:rPr>
              <a:t>contract</a:t>
            </a:r>
            <a:r>
              <a:rPr sz="3200" i="1" spc="-120" dirty="0">
                <a:solidFill>
                  <a:srgbClr val="292959"/>
                </a:solidFill>
                <a:latin typeface="Trebuchet MS"/>
                <a:cs typeface="Trebuchet MS"/>
              </a:rPr>
              <a:t> </a:t>
            </a:r>
            <a:r>
              <a:rPr sz="3200" i="1" spc="-180" dirty="0">
                <a:solidFill>
                  <a:srgbClr val="292959"/>
                </a:solidFill>
                <a:latin typeface="Trebuchet MS"/>
                <a:cs typeface="Trebuchet MS"/>
              </a:rPr>
              <a:t>for</a:t>
            </a:r>
            <a:r>
              <a:rPr sz="3200" i="1" spc="-105" dirty="0">
                <a:solidFill>
                  <a:srgbClr val="292959"/>
                </a:solidFill>
                <a:latin typeface="Trebuchet MS"/>
                <a:cs typeface="Trebuchet MS"/>
              </a:rPr>
              <a:t> </a:t>
            </a:r>
            <a:r>
              <a:rPr sz="3200" i="1" spc="-90" dirty="0">
                <a:solidFill>
                  <a:srgbClr val="292959"/>
                </a:solidFill>
                <a:latin typeface="Trebuchet MS"/>
                <a:cs typeface="Trebuchet MS"/>
              </a:rPr>
              <a:t>which</a:t>
            </a:r>
            <a:r>
              <a:rPr sz="3200" i="1" spc="-105" dirty="0">
                <a:solidFill>
                  <a:srgbClr val="292959"/>
                </a:solidFill>
                <a:latin typeface="Trebuchet MS"/>
                <a:cs typeface="Trebuchet MS"/>
              </a:rPr>
              <a:t> </a:t>
            </a:r>
            <a:r>
              <a:rPr sz="3200" i="1" spc="-160" dirty="0">
                <a:solidFill>
                  <a:srgbClr val="292959"/>
                </a:solidFill>
                <a:latin typeface="Trebuchet MS"/>
                <a:cs typeface="Trebuchet MS"/>
              </a:rPr>
              <a:t>the</a:t>
            </a:r>
            <a:r>
              <a:rPr sz="3200" i="1" spc="-105" dirty="0">
                <a:solidFill>
                  <a:srgbClr val="292959"/>
                </a:solidFill>
                <a:latin typeface="Trebuchet MS"/>
                <a:cs typeface="Trebuchet MS"/>
              </a:rPr>
              <a:t> </a:t>
            </a:r>
            <a:r>
              <a:rPr sz="3200" i="1" spc="-114" dirty="0">
                <a:solidFill>
                  <a:srgbClr val="292959"/>
                </a:solidFill>
                <a:latin typeface="Trebuchet MS"/>
                <a:cs typeface="Trebuchet MS"/>
              </a:rPr>
              <a:t>parties</a:t>
            </a:r>
            <a:r>
              <a:rPr sz="3200" i="1" spc="-110" dirty="0">
                <a:solidFill>
                  <a:srgbClr val="292959"/>
                </a:solidFill>
                <a:latin typeface="Trebuchet MS"/>
                <a:cs typeface="Trebuchet MS"/>
              </a:rPr>
              <a:t> </a:t>
            </a:r>
            <a:r>
              <a:rPr sz="3200" i="1" spc="-80" dirty="0">
                <a:solidFill>
                  <a:srgbClr val="292959"/>
                </a:solidFill>
                <a:latin typeface="Trebuchet MS"/>
                <a:cs typeface="Trebuchet MS"/>
              </a:rPr>
              <a:t>elect</a:t>
            </a:r>
            <a:r>
              <a:rPr sz="3200" i="1" spc="-105" dirty="0">
                <a:solidFill>
                  <a:srgbClr val="292959"/>
                </a:solidFill>
                <a:latin typeface="Trebuchet MS"/>
                <a:cs typeface="Trebuchet MS"/>
              </a:rPr>
              <a:t> </a:t>
            </a:r>
            <a:r>
              <a:rPr sz="3200" i="1" spc="-155" dirty="0">
                <a:solidFill>
                  <a:srgbClr val="292959"/>
                </a:solidFill>
                <a:latin typeface="Trebuchet MS"/>
                <a:cs typeface="Trebuchet MS"/>
              </a:rPr>
              <a:t>but</a:t>
            </a:r>
            <a:r>
              <a:rPr sz="3200" i="1" spc="-105" dirty="0">
                <a:solidFill>
                  <a:srgbClr val="292959"/>
                </a:solidFill>
                <a:latin typeface="Trebuchet MS"/>
                <a:cs typeface="Trebuchet MS"/>
              </a:rPr>
              <a:t> </a:t>
            </a:r>
            <a:r>
              <a:rPr sz="3200" i="1" spc="-90" dirty="0">
                <a:solidFill>
                  <a:srgbClr val="292959"/>
                </a:solidFill>
                <a:latin typeface="Trebuchet MS"/>
                <a:cs typeface="Trebuchet MS"/>
              </a:rPr>
              <a:t>which</a:t>
            </a:r>
            <a:r>
              <a:rPr sz="3200" i="1" spc="-110" dirty="0">
                <a:solidFill>
                  <a:srgbClr val="292959"/>
                </a:solidFill>
                <a:latin typeface="Trebuchet MS"/>
                <a:cs typeface="Trebuchet MS"/>
              </a:rPr>
              <a:t> </a:t>
            </a:r>
            <a:r>
              <a:rPr sz="3200" i="1" spc="-25" dirty="0">
                <a:solidFill>
                  <a:srgbClr val="292959"/>
                </a:solidFill>
                <a:latin typeface="Trebuchet MS"/>
                <a:cs typeface="Trebuchet MS"/>
              </a:rPr>
              <a:t>is </a:t>
            </a:r>
            <a:r>
              <a:rPr sz="3200" i="1" spc="-85" dirty="0">
                <a:solidFill>
                  <a:srgbClr val="292959"/>
                </a:solidFill>
                <a:latin typeface="Trebuchet MS"/>
                <a:cs typeface="Trebuchet MS"/>
              </a:rPr>
              <a:t>regulated</a:t>
            </a:r>
            <a:r>
              <a:rPr sz="3200" i="1" spc="-95" dirty="0">
                <a:solidFill>
                  <a:srgbClr val="292959"/>
                </a:solidFill>
                <a:latin typeface="Trebuchet MS"/>
                <a:cs typeface="Trebuchet MS"/>
              </a:rPr>
              <a:t> </a:t>
            </a:r>
            <a:r>
              <a:rPr sz="3200" i="1" spc="-55" dirty="0">
                <a:solidFill>
                  <a:srgbClr val="292959"/>
                </a:solidFill>
                <a:latin typeface="Trebuchet MS"/>
                <a:cs typeface="Trebuchet MS"/>
              </a:rPr>
              <a:t>by</a:t>
            </a:r>
            <a:r>
              <a:rPr sz="3200" i="1" spc="-95" dirty="0">
                <a:solidFill>
                  <a:srgbClr val="292959"/>
                </a:solidFill>
                <a:latin typeface="Trebuchet MS"/>
                <a:cs typeface="Trebuchet MS"/>
              </a:rPr>
              <a:t> </a:t>
            </a:r>
            <a:r>
              <a:rPr sz="3200" i="1" spc="-160" dirty="0">
                <a:solidFill>
                  <a:srgbClr val="292959"/>
                </a:solidFill>
                <a:latin typeface="Trebuchet MS"/>
                <a:cs typeface="Trebuchet MS"/>
              </a:rPr>
              <a:t>the</a:t>
            </a:r>
            <a:r>
              <a:rPr sz="3200" i="1" spc="-95" dirty="0">
                <a:solidFill>
                  <a:srgbClr val="292959"/>
                </a:solidFill>
                <a:latin typeface="Trebuchet MS"/>
                <a:cs typeface="Trebuchet MS"/>
              </a:rPr>
              <a:t> </a:t>
            </a:r>
            <a:r>
              <a:rPr sz="3200" i="1" spc="-165" dirty="0">
                <a:solidFill>
                  <a:srgbClr val="292959"/>
                </a:solidFill>
                <a:latin typeface="Trebuchet MS"/>
                <a:cs typeface="Trebuchet MS"/>
              </a:rPr>
              <a:t>state,</a:t>
            </a:r>
            <a:r>
              <a:rPr sz="3200" i="1" spc="-95" dirty="0">
                <a:solidFill>
                  <a:srgbClr val="292959"/>
                </a:solidFill>
                <a:latin typeface="Trebuchet MS"/>
                <a:cs typeface="Trebuchet MS"/>
              </a:rPr>
              <a:t> both</a:t>
            </a:r>
            <a:r>
              <a:rPr sz="3200" i="1" spc="-90" dirty="0">
                <a:solidFill>
                  <a:srgbClr val="292959"/>
                </a:solidFill>
                <a:latin typeface="Trebuchet MS"/>
                <a:cs typeface="Trebuchet MS"/>
              </a:rPr>
              <a:t> </a:t>
            </a:r>
            <a:r>
              <a:rPr sz="3200" i="1" spc="-200" dirty="0">
                <a:solidFill>
                  <a:srgbClr val="292959"/>
                </a:solidFill>
                <a:latin typeface="Trebuchet MS"/>
                <a:cs typeface="Trebuchet MS"/>
              </a:rPr>
              <a:t>in</a:t>
            </a:r>
            <a:r>
              <a:rPr sz="3200" i="1" spc="-95" dirty="0">
                <a:solidFill>
                  <a:srgbClr val="292959"/>
                </a:solidFill>
                <a:latin typeface="Trebuchet MS"/>
                <a:cs typeface="Trebuchet MS"/>
              </a:rPr>
              <a:t> </a:t>
            </a:r>
            <a:r>
              <a:rPr sz="3200" i="1" spc="-210" dirty="0">
                <a:solidFill>
                  <a:srgbClr val="292959"/>
                </a:solidFill>
                <a:latin typeface="Trebuchet MS"/>
                <a:cs typeface="Trebuchet MS"/>
              </a:rPr>
              <a:t>its</a:t>
            </a:r>
            <a:r>
              <a:rPr sz="3200" i="1" spc="-95" dirty="0">
                <a:solidFill>
                  <a:srgbClr val="292959"/>
                </a:solidFill>
                <a:latin typeface="Trebuchet MS"/>
                <a:cs typeface="Trebuchet MS"/>
              </a:rPr>
              <a:t> </a:t>
            </a:r>
            <a:r>
              <a:rPr sz="3200" i="1" spc="-155" dirty="0">
                <a:solidFill>
                  <a:srgbClr val="292959"/>
                </a:solidFill>
                <a:latin typeface="Trebuchet MS"/>
                <a:cs typeface="Trebuchet MS"/>
              </a:rPr>
              <a:t>formation</a:t>
            </a:r>
            <a:r>
              <a:rPr sz="3200" i="1" spc="-95" dirty="0">
                <a:solidFill>
                  <a:srgbClr val="292959"/>
                </a:solidFill>
                <a:latin typeface="Trebuchet MS"/>
                <a:cs typeface="Trebuchet MS"/>
              </a:rPr>
              <a:t> </a:t>
            </a:r>
            <a:r>
              <a:rPr sz="3200" i="1" dirty="0">
                <a:solidFill>
                  <a:srgbClr val="292959"/>
                </a:solidFill>
                <a:latin typeface="Trebuchet MS"/>
                <a:cs typeface="Trebuchet MS"/>
              </a:rPr>
              <a:t>and</a:t>
            </a:r>
            <a:r>
              <a:rPr sz="3200" i="1" spc="-90" dirty="0">
                <a:solidFill>
                  <a:srgbClr val="292959"/>
                </a:solidFill>
                <a:latin typeface="Trebuchet MS"/>
                <a:cs typeface="Trebuchet MS"/>
              </a:rPr>
              <a:t> </a:t>
            </a:r>
            <a:r>
              <a:rPr sz="3200" i="1" spc="-25" dirty="0">
                <a:solidFill>
                  <a:srgbClr val="292959"/>
                </a:solidFill>
                <a:latin typeface="Trebuchet MS"/>
                <a:cs typeface="Trebuchet MS"/>
              </a:rPr>
              <a:t>in </a:t>
            </a:r>
            <a:r>
              <a:rPr sz="3200" i="1" spc="-210" dirty="0">
                <a:solidFill>
                  <a:srgbClr val="292959"/>
                </a:solidFill>
                <a:latin typeface="Trebuchet MS"/>
                <a:cs typeface="Trebuchet MS"/>
              </a:rPr>
              <a:t>its</a:t>
            </a:r>
            <a:r>
              <a:rPr sz="3200" i="1" spc="-80" dirty="0">
                <a:solidFill>
                  <a:srgbClr val="292959"/>
                </a:solidFill>
                <a:latin typeface="Trebuchet MS"/>
                <a:cs typeface="Trebuchet MS"/>
              </a:rPr>
              <a:t> </a:t>
            </a:r>
            <a:r>
              <a:rPr sz="3200" i="1" spc="-175" dirty="0">
                <a:solidFill>
                  <a:srgbClr val="292959"/>
                </a:solidFill>
                <a:latin typeface="Trebuchet MS"/>
                <a:cs typeface="Trebuchet MS"/>
              </a:rPr>
              <a:t>termination</a:t>
            </a:r>
            <a:r>
              <a:rPr sz="3200" i="1" spc="-80" dirty="0">
                <a:solidFill>
                  <a:srgbClr val="292959"/>
                </a:solidFill>
                <a:latin typeface="Trebuchet MS"/>
                <a:cs typeface="Trebuchet MS"/>
              </a:rPr>
              <a:t> </a:t>
            </a:r>
            <a:r>
              <a:rPr sz="3200" i="1" spc="-55" dirty="0">
                <a:solidFill>
                  <a:srgbClr val="292959"/>
                </a:solidFill>
                <a:latin typeface="Trebuchet MS"/>
                <a:cs typeface="Trebuchet MS"/>
              </a:rPr>
              <a:t>by</a:t>
            </a:r>
            <a:r>
              <a:rPr sz="3200" i="1" spc="-75" dirty="0">
                <a:solidFill>
                  <a:srgbClr val="292959"/>
                </a:solidFill>
                <a:latin typeface="Trebuchet MS"/>
                <a:cs typeface="Trebuchet MS"/>
              </a:rPr>
              <a:t> </a:t>
            </a:r>
            <a:r>
              <a:rPr sz="3200" i="1" spc="-130" dirty="0">
                <a:solidFill>
                  <a:srgbClr val="292959"/>
                </a:solidFill>
                <a:latin typeface="Trebuchet MS"/>
                <a:cs typeface="Trebuchet MS"/>
              </a:rPr>
              <a:t>divorce,</a:t>
            </a:r>
            <a:r>
              <a:rPr sz="3200" i="1" spc="-80" dirty="0">
                <a:solidFill>
                  <a:srgbClr val="292959"/>
                </a:solidFill>
                <a:latin typeface="Trebuchet MS"/>
                <a:cs typeface="Trebuchet MS"/>
              </a:rPr>
              <a:t> </a:t>
            </a:r>
            <a:r>
              <a:rPr sz="3200" i="1" dirty="0">
                <a:solidFill>
                  <a:srgbClr val="292959"/>
                </a:solidFill>
                <a:latin typeface="Trebuchet MS"/>
                <a:cs typeface="Trebuchet MS"/>
              </a:rPr>
              <a:t>because</a:t>
            </a:r>
            <a:r>
              <a:rPr sz="3200" i="1" spc="-80" dirty="0">
                <a:solidFill>
                  <a:srgbClr val="292959"/>
                </a:solidFill>
                <a:latin typeface="Trebuchet MS"/>
                <a:cs typeface="Trebuchet MS"/>
              </a:rPr>
              <a:t> </a:t>
            </a:r>
            <a:r>
              <a:rPr sz="3200" i="1" spc="-290" dirty="0">
                <a:solidFill>
                  <a:srgbClr val="292959"/>
                </a:solidFill>
                <a:latin typeface="Trebuchet MS"/>
                <a:cs typeface="Trebuchet MS"/>
              </a:rPr>
              <a:t>it</a:t>
            </a:r>
            <a:r>
              <a:rPr sz="3200" i="1" spc="-75" dirty="0">
                <a:solidFill>
                  <a:srgbClr val="292959"/>
                </a:solidFill>
                <a:latin typeface="Trebuchet MS"/>
                <a:cs typeface="Trebuchet MS"/>
              </a:rPr>
              <a:t> </a:t>
            </a:r>
            <a:r>
              <a:rPr sz="3200" i="1" spc="-50" dirty="0">
                <a:solidFill>
                  <a:srgbClr val="292959"/>
                </a:solidFill>
                <a:latin typeface="Trebuchet MS"/>
                <a:cs typeface="Trebuchet MS"/>
              </a:rPr>
              <a:t>affects</a:t>
            </a:r>
            <a:r>
              <a:rPr sz="3200" i="1" spc="-80" dirty="0">
                <a:solidFill>
                  <a:srgbClr val="292959"/>
                </a:solidFill>
                <a:latin typeface="Trebuchet MS"/>
                <a:cs typeface="Trebuchet MS"/>
              </a:rPr>
              <a:t> </a:t>
            </a:r>
            <a:r>
              <a:rPr sz="3200" i="1" spc="-50" dirty="0">
                <a:solidFill>
                  <a:srgbClr val="292959"/>
                </a:solidFill>
                <a:latin typeface="Trebuchet MS"/>
                <a:cs typeface="Trebuchet MS"/>
              </a:rPr>
              <a:t>status </a:t>
            </a:r>
            <a:r>
              <a:rPr sz="3200" i="1" spc="-40" dirty="0">
                <a:solidFill>
                  <a:srgbClr val="292959"/>
                </a:solidFill>
                <a:latin typeface="Trebuchet MS"/>
                <a:cs typeface="Trebuchet MS"/>
              </a:rPr>
              <a:t>upon</a:t>
            </a:r>
            <a:r>
              <a:rPr sz="3200" i="1" spc="-155" dirty="0">
                <a:solidFill>
                  <a:srgbClr val="292959"/>
                </a:solidFill>
                <a:latin typeface="Trebuchet MS"/>
                <a:cs typeface="Trebuchet MS"/>
              </a:rPr>
              <a:t> </a:t>
            </a:r>
            <a:r>
              <a:rPr sz="3200" i="1" spc="-90" dirty="0">
                <a:solidFill>
                  <a:srgbClr val="292959"/>
                </a:solidFill>
                <a:latin typeface="Trebuchet MS"/>
                <a:cs typeface="Trebuchet MS"/>
              </a:rPr>
              <a:t>which</a:t>
            </a:r>
            <a:r>
              <a:rPr sz="3200" i="1" spc="-125" dirty="0">
                <a:solidFill>
                  <a:srgbClr val="292959"/>
                </a:solidFill>
                <a:latin typeface="Trebuchet MS"/>
                <a:cs typeface="Trebuchet MS"/>
              </a:rPr>
              <a:t> </a:t>
            </a:r>
            <a:r>
              <a:rPr sz="3200" i="1" dirty="0">
                <a:solidFill>
                  <a:srgbClr val="292959"/>
                </a:solidFill>
                <a:latin typeface="Trebuchet MS"/>
                <a:cs typeface="Trebuchet MS"/>
              </a:rPr>
              <a:t>depend</a:t>
            </a:r>
            <a:r>
              <a:rPr sz="3200" i="1" spc="-130" dirty="0">
                <a:solidFill>
                  <a:srgbClr val="292959"/>
                </a:solidFill>
                <a:latin typeface="Trebuchet MS"/>
                <a:cs typeface="Trebuchet MS"/>
              </a:rPr>
              <a:t> </a:t>
            </a:r>
            <a:r>
              <a:rPr sz="3200" i="1" spc="135" dirty="0">
                <a:solidFill>
                  <a:srgbClr val="292959"/>
                </a:solidFill>
                <a:latin typeface="Trebuchet MS"/>
                <a:cs typeface="Trebuchet MS"/>
              </a:rPr>
              <a:t>a</a:t>
            </a:r>
            <a:r>
              <a:rPr sz="3200" i="1" spc="-125" dirty="0">
                <a:solidFill>
                  <a:srgbClr val="292959"/>
                </a:solidFill>
                <a:latin typeface="Trebuchet MS"/>
                <a:cs typeface="Trebuchet MS"/>
              </a:rPr>
              <a:t> </a:t>
            </a:r>
            <a:r>
              <a:rPr sz="3200" i="1" spc="-180" dirty="0">
                <a:solidFill>
                  <a:srgbClr val="292959"/>
                </a:solidFill>
                <a:latin typeface="Trebuchet MS"/>
                <a:cs typeface="Trebuchet MS"/>
              </a:rPr>
              <a:t>variety</a:t>
            </a:r>
            <a:r>
              <a:rPr sz="3200" i="1" spc="-105" dirty="0">
                <a:solidFill>
                  <a:srgbClr val="292959"/>
                </a:solidFill>
                <a:latin typeface="Trebuchet MS"/>
                <a:cs typeface="Trebuchet MS"/>
              </a:rPr>
              <a:t> </a:t>
            </a:r>
            <a:r>
              <a:rPr sz="3200" i="1" spc="-50" dirty="0">
                <a:solidFill>
                  <a:srgbClr val="292959"/>
                </a:solidFill>
                <a:latin typeface="Trebuchet MS"/>
                <a:cs typeface="Trebuchet MS"/>
              </a:rPr>
              <a:t>of</a:t>
            </a:r>
            <a:r>
              <a:rPr sz="3200" i="1" spc="-130" dirty="0">
                <a:solidFill>
                  <a:srgbClr val="292959"/>
                </a:solidFill>
                <a:latin typeface="Trebuchet MS"/>
                <a:cs typeface="Trebuchet MS"/>
              </a:rPr>
              <a:t> </a:t>
            </a:r>
            <a:r>
              <a:rPr sz="3200" i="1" spc="-110" dirty="0">
                <a:solidFill>
                  <a:srgbClr val="292959"/>
                </a:solidFill>
                <a:latin typeface="Trebuchet MS"/>
                <a:cs typeface="Trebuchet MS"/>
              </a:rPr>
              <a:t>entitlements, </a:t>
            </a:r>
            <a:r>
              <a:rPr sz="3200" i="1" spc="-114" dirty="0">
                <a:solidFill>
                  <a:srgbClr val="292959"/>
                </a:solidFill>
                <a:latin typeface="Trebuchet MS"/>
                <a:cs typeface="Trebuchet MS"/>
              </a:rPr>
              <a:t>benefits</a:t>
            </a:r>
            <a:r>
              <a:rPr sz="3200" i="1" spc="-70" dirty="0">
                <a:solidFill>
                  <a:srgbClr val="292959"/>
                </a:solidFill>
                <a:latin typeface="Trebuchet MS"/>
                <a:cs typeface="Trebuchet MS"/>
              </a:rPr>
              <a:t> </a:t>
            </a:r>
            <a:r>
              <a:rPr sz="3200" i="1" dirty="0">
                <a:solidFill>
                  <a:srgbClr val="292959"/>
                </a:solidFill>
                <a:latin typeface="Trebuchet MS"/>
                <a:cs typeface="Trebuchet MS"/>
              </a:rPr>
              <a:t>and</a:t>
            </a:r>
            <a:r>
              <a:rPr sz="3200" i="1" spc="-70" dirty="0">
                <a:solidFill>
                  <a:srgbClr val="292959"/>
                </a:solidFill>
                <a:latin typeface="Trebuchet MS"/>
                <a:cs typeface="Trebuchet MS"/>
              </a:rPr>
              <a:t> </a:t>
            </a:r>
            <a:r>
              <a:rPr sz="3200" i="1" spc="-60" dirty="0">
                <a:solidFill>
                  <a:srgbClr val="292959"/>
                </a:solidFill>
                <a:latin typeface="Trebuchet MS"/>
                <a:cs typeface="Trebuchet MS"/>
              </a:rPr>
              <a:t>obligations”.</a:t>
            </a:r>
            <a:endParaRPr sz="3200">
              <a:latin typeface="Trebuchet MS"/>
              <a:cs typeface="Trebuchet MS"/>
            </a:endParaRPr>
          </a:p>
          <a:p>
            <a:pPr marL="12700" marR="346710" algn="just">
              <a:lnSpc>
                <a:spcPct val="136700"/>
              </a:lnSpc>
            </a:pPr>
            <a:r>
              <a:rPr sz="3200" dirty="0">
                <a:solidFill>
                  <a:srgbClr val="292959"/>
                </a:solidFill>
                <a:latin typeface="Trebuchet MS"/>
                <a:cs typeface="Trebuchet MS"/>
              </a:rPr>
              <a:t>Marriage</a:t>
            </a:r>
            <a:r>
              <a:rPr sz="3200" spc="-105" dirty="0">
                <a:solidFill>
                  <a:srgbClr val="292959"/>
                </a:solidFill>
                <a:latin typeface="Trebuchet MS"/>
                <a:cs typeface="Trebuchet MS"/>
              </a:rPr>
              <a:t> </a:t>
            </a:r>
            <a:r>
              <a:rPr sz="3200" dirty="0">
                <a:solidFill>
                  <a:srgbClr val="292959"/>
                </a:solidFill>
                <a:latin typeface="Trebuchet MS"/>
                <a:cs typeface="Trebuchet MS"/>
              </a:rPr>
              <a:t>changes</a:t>
            </a:r>
            <a:r>
              <a:rPr sz="3200" spc="-100" dirty="0">
                <a:solidFill>
                  <a:srgbClr val="292959"/>
                </a:solidFill>
                <a:latin typeface="Trebuchet MS"/>
                <a:cs typeface="Trebuchet MS"/>
              </a:rPr>
              <a:t> </a:t>
            </a:r>
            <a:r>
              <a:rPr sz="3200" spc="-125" dirty="0">
                <a:solidFill>
                  <a:srgbClr val="292959"/>
                </a:solidFill>
                <a:latin typeface="Trebuchet MS"/>
                <a:cs typeface="Trebuchet MS"/>
              </a:rPr>
              <a:t>the</a:t>
            </a:r>
            <a:r>
              <a:rPr sz="3200" spc="-105" dirty="0">
                <a:solidFill>
                  <a:srgbClr val="292959"/>
                </a:solidFill>
                <a:latin typeface="Trebuchet MS"/>
                <a:cs typeface="Trebuchet MS"/>
              </a:rPr>
              <a:t> couple’s</a:t>
            </a:r>
            <a:r>
              <a:rPr sz="3200" spc="-100" dirty="0">
                <a:solidFill>
                  <a:srgbClr val="292959"/>
                </a:solidFill>
                <a:latin typeface="Trebuchet MS"/>
                <a:cs typeface="Trebuchet MS"/>
              </a:rPr>
              <a:t> </a:t>
            </a:r>
            <a:r>
              <a:rPr sz="3200" spc="-140" dirty="0">
                <a:solidFill>
                  <a:srgbClr val="292959"/>
                </a:solidFill>
                <a:latin typeface="Trebuchet MS"/>
                <a:cs typeface="Trebuchet MS"/>
              </a:rPr>
              <a:t>status,</a:t>
            </a:r>
            <a:r>
              <a:rPr sz="3200" spc="-100" dirty="0">
                <a:solidFill>
                  <a:srgbClr val="292959"/>
                </a:solidFill>
                <a:latin typeface="Trebuchet MS"/>
                <a:cs typeface="Trebuchet MS"/>
              </a:rPr>
              <a:t> </a:t>
            </a:r>
            <a:r>
              <a:rPr sz="3200" spc="-40" dirty="0">
                <a:solidFill>
                  <a:srgbClr val="292959"/>
                </a:solidFill>
                <a:latin typeface="Trebuchet MS"/>
                <a:cs typeface="Trebuchet MS"/>
              </a:rPr>
              <a:t>creating</a:t>
            </a:r>
            <a:r>
              <a:rPr sz="3200" spc="-100" dirty="0">
                <a:solidFill>
                  <a:srgbClr val="292959"/>
                </a:solidFill>
                <a:latin typeface="Trebuchet MS"/>
                <a:cs typeface="Trebuchet MS"/>
              </a:rPr>
              <a:t> </a:t>
            </a:r>
            <a:r>
              <a:rPr sz="3200" spc="-35" dirty="0">
                <a:solidFill>
                  <a:srgbClr val="292959"/>
                </a:solidFill>
                <a:latin typeface="Trebuchet MS"/>
                <a:cs typeface="Trebuchet MS"/>
              </a:rPr>
              <a:t>rights </a:t>
            </a:r>
            <a:r>
              <a:rPr sz="3200" dirty="0">
                <a:solidFill>
                  <a:srgbClr val="292959"/>
                </a:solidFill>
                <a:latin typeface="Trebuchet MS"/>
                <a:cs typeface="Trebuchet MS"/>
              </a:rPr>
              <a:t>and</a:t>
            </a:r>
            <a:r>
              <a:rPr sz="3200" spc="-150" dirty="0">
                <a:solidFill>
                  <a:srgbClr val="292959"/>
                </a:solidFill>
                <a:latin typeface="Trebuchet MS"/>
                <a:cs typeface="Trebuchet MS"/>
              </a:rPr>
              <a:t> </a:t>
            </a:r>
            <a:r>
              <a:rPr sz="3200" spc="-45" dirty="0">
                <a:solidFill>
                  <a:srgbClr val="292959"/>
                </a:solidFill>
                <a:latin typeface="Trebuchet MS"/>
                <a:cs typeface="Trebuchet MS"/>
              </a:rPr>
              <a:t>obligations</a:t>
            </a:r>
            <a:r>
              <a:rPr sz="3200" spc="-140" dirty="0">
                <a:solidFill>
                  <a:srgbClr val="292959"/>
                </a:solidFill>
                <a:latin typeface="Trebuchet MS"/>
                <a:cs typeface="Trebuchet MS"/>
              </a:rPr>
              <a:t> </a:t>
            </a:r>
            <a:r>
              <a:rPr sz="3200" spc="-80" dirty="0">
                <a:solidFill>
                  <a:srgbClr val="292959"/>
                </a:solidFill>
                <a:latin typeface="Trebuchet MS"/>
                <a:cs typeface="Trebuchet MS"/>
              </a:rPr>
              <a:t>which</a:t>
            </a:r>
            <a:r>
              <a:rPr sz="3200" spc="-145" dirty="0">
                <a:solidFill>
                  <a:srgbClr val="292959"/>
                </a:solidFill>
                <a:latin typeface="Trebuchet MS"/>
                <a:cs typeface="Trebuchet MS"/>
              </a:rPr>
              <a:t> </a:t>
            </a:r>
            <a:r>
              <a:rPr sz="3200" spc="-25" dirty="0">
                <a:solidFill>
                  <a:srgbClr val="292959"/>
                </a:solidFill>
                <a:latin typeface="Trebuchet MS"/>
                <a:cs typeface="Trebuchet MS"/>
              </a:rPr>
              <a:t>cannot</a:t>
            </a:r>
            <a:r>
              <a:rPr sz="3200" spc="-145" dirty="0">
                <a:solidFill>
                  <a:srgbClr val="292959"/>
                </a:solidFill>
                <a:latin typeface="Trebuchet MS"/>
                <a:cs typeface="Trebuchet MS"/>
              </a:rPr>
              <a:t> </a:t>
            </a:r>
            <a:r>
              <a:rPr sz="3200" dirty="0">
                <a:solidFill>
                  <a:srgbClr val="292959"/>
                </a:solidFill>
                <a:latin typeface="Trebuchet MS"/>
                <a:cs typeface="Trebuchet MS"/>
              </a:rPr>
              <a:t>be</a:t>
            </a:r>
            <a:r>
              <a:rPr sz="3200" spc="-140" dirty="0">
                <a:solidFill>
                  <a:srgbClr val="292959"/>
                </a:solidFill>
                <a:latin typeface="Trebuchet MS"/>
                <a:cs typeface="Trebuchet MS"/>
              </a:rPr>
              <a:t> </a:t>
            </a:r>
            <a:r>
              <a:rPr sz="3200" spc="-50" dirty="0">
                <a:solidFill>
                  <a:srgbClr val="292959"/>
                </a:solidFill>
                <a:latin typeface="Trebuchet MS"/>
                <a:cs typeface="Trebuchet MS"/>
              </a:rPr>
              <a:t>excluded</a:t>
            </a:r>
            <a:r>
              <a:rPr sz="3200" spc="-145" dirty="0">
                <a:solidFill>
                  <a:srgbClr val="292959"/>
                </a:solidFill>
                <a:latin typeface="Trebuchet MS"/>
                <a:cs typeface="Trebuchet MS"/>
              </a:rPr>
              <a:t> </a:t>
            </a:r>
            <a:r>
              <a:rPr sz="3200" spc="-100" dirty="0">
                <a:solidFill>
                  <a:srgbClr val="292959"/>
                </a:solidFill>
                <a:latin typeface="Trebuchet MS"/>
                <a:cs typeface="Trebuchet MS"/>
              </a:rPr>
              <a:t>or</a:t>
            </a:r>
            <a:r>
              <a:rPr sz="3200" spc="-140" dirty="0">
                <a:solidFill>
                  <a:srgbClr val="292959"/>
                </a:solidFill>
                <a:latin typeface="Trebuchet MS"/>
                <a:cs typeface="Trebuchet MS"/>
              </a:rPr>
              <a:t> </a:t>
            </a:r>
            <a:r>
              <a:rPr sz="3200" spc="-10" dirty="0">
                <a:solidFill>
                  <a:srgbClr val="292959"/>
                </a:solidFill>
                <a:latin typeface="Trebuchet MS"/>
                <a:cs typeface="Trebuchet MS"/>
              </a:rPr>
              <a:t>varied. </a:t>
            </a:r>
            <a:r>
              <a:rPr sz="3200" spc="-180" dirty="0">
                <a:solidFill>
                  <a:srgbClr val="292959"/>
                </a:solidFill>
                <a:latin typeface="Trebuchet MS"/>
                <a:cs typeface="Trebuchet MS"/>
              </a:rPr>
              <a:t>Tripartite</a:t>
            </a:r>
            <a:r>
              <a:rPr sz="3200" spc="-90" dirty="0">
                <a:solidFill>
                  <a:srgbClr val="292959"/>
                </a:solidFill>
                <a:latin typeface="Trebuchet MS"/>
                <a:cs typeface="Trebuchet MS"/>
              </a:rPr>
              <a:t> </a:t>
            </a:r>
            <a:r>
              <a:rPr sz="3200" spc="-95" dirty="0">
                <a:solidFill>
                  <a:srgbClr val="292959"/>
                </a:solidFill>
                <a:latin typeface="Trebuchet MS"/>
                <a:cs typeface="Trebuchet MS"/>
              </a:rPr>
              <a:t>agreement: </a:t>
            </a:r>
            <a:r>
              <a:rPr sz="3200" spc="-30" dirty="0">
                <a:solidFill>
                  <a:srgbClr val="292959"/>
                </a:solidFill>
                <a:latin typeface="Trebuchet MS"/>
                <a:cs typeface="Trebuchet MS"/>
              </a:rPr>
              <a:t>couple</a:t>
            </a:r>
            <a:r>
              <a:rPr sz="3200" spc="-90" dirty="0">
                <a:solidFill>
                  <a:srgbClr val="292959"/>
                </a:solidFill>
                <a:latin typeface="Trebuchet MS"/>
                <a:cs typeface="Trebuchet MS"/>
              </a:rPr>
              <a:t> </a:t>
            </a:r>
            <a:r>
              <a:rPr sz="3200" dirty="0">
                <a:solidFill>
                  <a:srgbClr val="292959"/>
                </a:solidFill>
                <a:latin typeface="Trebuchet MS"/>
                <a:cs typeface="Trebuchet MS"/>
              </a:rPr>
              <a:t>and</a:t>
            </a:r>
            <a:r>
              <a:rPr sz="3200" spc="-90" dirty="0">
                <a:solidFill>
                  <a:srgbClr val="292959"/>
                </a:solidFill>
                <a:latin typeface="Trebuchet MS"/>
                <a:cs typeface="Trebuchet MS"/>
              </a:rPr>
              <a:t> </a:t>
            </a:r>
            <a:r>
              <a:rPr sz="3200" spc="-125" dirty="0">
                <a:solidFill>
                  <a:srgbClr val="292959"/>
                </a:solidFill>
                <a:latin typeface="Trebuchet MS"/>
                <a:cs typeface="Trebuchet MS"/>
              </a:rPr>
              <a:t>the</a:t>
            </a:r>
            <a:r>
              <a:rPr sz="3200" spc="-90" dirty="0">
                <a:solidFill>
                  <a:srgbClr val="292959"/>
                </a:solidFill>
                <a:latin typeface="Trebuchet MS"/>
                <a:cs typeface="Trebuchet MS"/>
              </a:rPr>
              <a:t> </a:t>
            </a:r>
            <a:r>
              <a:rPr sz="3200" spc="-10" dirty="0">
                <a:solidFill>
                  <a:srgbClr val="292959"/>
                </a:solidFill>
                <a:latin typeface="Trebuchet MS"/>
                <a:cs typeface="Trebuchet MS"/>
              </a:rPr>
              <a:t>state</a:t>
            </a:r>
            <a:endParaRPr sz="3200">
              <a:latin typeface="Trebuchet MS"/>
              <a:cs typeface="Trebuchet MS"/>
            </a:endParaRPr>
          </a:p>
          <a:p>
            <a:pPr marL="702945" marR="3291204" indent="-690880" algn="just">
              <a:lnSpc>
                <a:spcPct val="136700"/>
              </a:lnSpc>
            </a:pPr>
            <a:r>
              <a:rPr sz="3200" dirty="0">
                <a:solidFill>
                  <a:srgbClr val="292959"/>
                </a:solidFill>
                <a:latin typeface="Trebuchet MS"/>
                <a:cs typeface="Trebuchet MS"/>
              </a:rPr>
              <a:t>Valid</a:t>
            </a:r>
            <a:r>
              <a:rPr sz="3200" spc="-200" dirty="0">
                <a:solidFill>
                  <a:srgbClr val="292959"/>
                </a:solidFill>
                <a:latin typeface="Trebuchet MS"/>
                <a:cs typeface="Trebuchet MS"/>
              </a:rPr>
              <a:t> </a:t>
            </a:r>
            <a:r>
              <a:rPr sz="3200" spc="-55" dirty="0">
                <a:solidFill>
                  <a:srgbClr val="292959"/>
                </a:solidFill>
                <a:latin typeface="Trebuchet MS"/>
                <a:cs typeface="Trebuchet MS"/>
              </a:rPr>
              <a:t>marriage</a:t>
            </a:r>
            <a:r>
              <a:rPr sz="3200" spc="-150" dirty="0">
                <a:solidFill>
                  <a:srgbClr val="292959"/>
                </a:solidFill>
                <a:latin typeface="Trebuchet MS"/>
                <a:cs typeface="Trebuchet MS"/>
              </a:rPr>
              <a:t> </a:t>
            </a:r>
            <a:r>
              <a:rPr sz="3200" spc="-114" dirty="0">
                <a:solidFill>
                  <a:srgbClr val="292959"/>
                </a:solidFill>
                <a:latin typeface="Trebuchet MS"/>
                <a:cs typeface="Trebuchet MS"/>
              </a:rPr>
              <a:t>requires</a:t>
            </a:r>
            <a:r>
              <a:rPr sz="3200" spc="-125" dirty="0">
                <a:solidFill>
                  <a:srgbClr val="292959"/>
                </a:solidFill>
                <a:latin typeface="Trebuchet MS"/>
                <a:cs typeface="Trebuchet MS"/>
              </a:rPr>
              <a:t> </a:t>
            </a:r>
            <a:r>
              <a:rPr sz="3200" spc="-110" dirty="0">
                <a:solidFill>
                  <a:srgbClr val="292959"/>
                </a:solidFill>
                <a:latin typeface="Trebuchet MS"/>
                <a:cs typeface="Trebuchet MS"/>
              </a:rPr>
              <a:t>that</a:t>
            </a:r>
            <a:r>
              <a:rPr sz="3200" spc="-130" dirty="0">
                <a:solidFill>
                  <a:srgbClr val="292959"/>
                </a:solidFill>
                <a:latin typeface="Trebuchet MS"/>
                <a:cs typeface="Trebuchet MS"/>
              </a:rPr>
              <a:t> </a:t>
            </a:r>
            <a:r>
              <a:rPr sz="3200" spc="-50" dirty="0">
                <a:solidFill>
                  <a:srgbClr val="292959"/>
                </a:solidFill>
                <a:latin typeface="Trebuchet MS"/>
                <a:cs typeface="Trebuchet MS"/>
              </a:rPr>
              <a:t>couple: </a:t>
            </a:r>
            <a:r>
              <a:rPr sz="3200" spc="-30" dirty="0">
                <a:solidFill>
                  <a:srgbClr val="292959"/>
                </a:solidFill>
                <a:latin typeface="Trebuchet MS"/>
                <a:cs typeface="Trebuchet MS"/>
              </a:rPr>
              <a:t>have</a:t>
            </a:r>
            <a:r>
              <a:rPr sz="3200" spc="-215" dirty="0">
                <a:solidFill>
                  <a:srgbClr val="292959"/>
                </a:solidFill>
                <a:latin typeface="Trebuchet MS"/>
                <a:cs typeface="Trebuchet MS"/>
              </a:rPr>
              <a:t> </a:t>
            </a:r>
            <a:r>
              <a:rPr sz="3200" spc="-10" dirty="0">
                <a:solidFill>
                  <a:srgbClr val="292959"/>
                </a:solidFill>
                <a:latin typeface="Trebuchet MS"/>
                <a:cs typeface="Trebuchet MS"/>
              </a:rPr>
              <a:t>capacity</a:t>
            </a:r>
            <a:r>
              <a:rPr sz="3200" spc="-225" dirty="0">
                <a:solidFill>
                  <a:srgbClr val="292959"/>
                </a:solidFill>
                <a:latin typeface="Trebuchet MS"/>
                <a:cs typeface="Trebuchet MS"/>
              </a:rPr>
              <a:t> </a:t>
            </a:r>
            <a:r>
              <a:rPr sz="3200" spc="-65" dirty="0">
                <a:solidFill>
                  <a:srgbClr val="292959"/>
                </a:solidFill>
                <a:latin typeface="Trebuchet MS"/>
                <a:cs typeface="Trebuchet MS"/>
              </a:rPr>
              <a:t>to</a:t>
            </a:r>
            <a:r>
              <a:rPr sz="3200" spc="-175" dirty="0">
                <a:solidFill>
                  <a:srgbClr val="292959"/>
                </a:solidFill>
                <a:latin typeface="Trebuchet MS"/>
                <a:cs typeface="Trebuchet MS"/>
              </a:rPr>
              <a:t> </a:t>
            </a:r>
            <a:r>
              <a:rPr sz="3200" spc="-10" dirty="0">
                <a:solidFill>
                  <a:srgbClr val="292959"/>
                </a:solidFill>
                <a:latin typeface="Trebuchet MS"/>
                <a:cs typeface="Trebuchet MS"/>
              </a:rPr>
              <a:t>marry</a:t>
            </a:r>
            <a:endParaRPr sz="3200">
              <a:latin typeface="Trebuchet MS"/>
              <a:cs typeface="Trebuchet MS"/>
            </a:endParaRPr>
          </a:p>
          <a:p>
            <a:pPr marL="702945" algn="just">
              <a:lnSpc>
                <a:spcPct val="100000"/>
              </a:lnSpc>
              <a:spcBef>
                <a:spcPts val="1410"/>
              </a:spcBef>
            </a:pPr>
            <a:r>
              <a:rPr sz="3200" spc="-100" dirty="0">
                <a:solidFill>
                  <a:srgbClr val="292959"/>
                </a:solidFill>
                <a:latin typeface="Trebuchet MS"/>
                <a:cs typeface="Trebuchet MS"/>
              </a:rPr>
              <a:t>taken</a:t>
            </a:r>
            <a:r>
              <a:rPr sz="3200" spc="-145" dirty="0">
                <a:solidFill>
                  <a:srgbClr val="292959"/>
                </a:solidFill>
                <a:latin typeface="Trebuchet MS"/>
                <a:cs typeface="Trebuchet MS"/>
              </a:rPr>
              <a:t> </a:t>
            </a:r>
            <a:r>
              <a:rPr sz="3200" spc="-125" dirty="0">
                <a:solidFill>
                  <a:srgbClr val="292959"/>
                </a:solidFill>
                <a:latin typeface="Trebuchet MS"/>
                <a:cs typeface="Trebuchet MS"/>
              </a:rPr>
              <a:t>the</a:t>
            </a:r>
            <a:r>
              <a:rPr sz="3200" spc="-114" dirty="0">
                <a:solidFill>
                  <a:srgbClr val="292959"/>
                </a:solidFill>
                <a:latin typeface="Trebuchet MS"/>
                <a:cs typeface="Trebuchet MS"/>
              </a:rPr>
              <a:t> </a:t>
            </a:r>
            <a:r>
              <a:rPr sz="3200" spc="-50" dirty="0">
                <a:solidFill>
                  <a:srgbClr val="292959"/>
                </a:solidFill>
                <a:latin typeface="Trebuchet MS"/>
                <a:cs typeface="Trebuchet MS"/>
              </a:rPr>
              <a:t>necessary</a:t>
            </a:r>
            <a:r>
              <a:rPr sz="3200" spc="-190" dirty="0">
                <a:solidFill>
                  <a:srgbClr val="292959"/>
                </a:solidFill>
                <a:latin typeface="Trebuchet MS"/>
                <a:cs typeface="Trebuchet MS"/>
              </a:rPr>
              <a:t> </a:t>
            </a:r>
            <a:r>
              <a:rPr sz="3200" spc="-10" dirty="0">
                <a:solidFill>
                  <a:srgbClr val="292959"/>
                </a:solidFill>
                <a:latin typeface="Trebuchet MS"/>
                <a:cs typeface="Trebuchet MS"/>
              </a:rPr>
              <a:t>legal</a:t>
            </a:r>
            <a:r>
              <a:rPr sz="3200" spc="-185" dirty="0">
                <a:solidFill>
                  <a:srgbClr val="292959"/>
                </a:solidFill>
                <a:latin typeface="Trebuchet MS"/>
                <a:cs typeface="Trebuchet MS"/>
              </a:rPr>
              <a:t> </a:t>
            </a:r>
            <a:r>
              <a:rPr sz="3200" spc="-45" dirty="0">
                <a:solidFill>
                  <a:srgbClr val="292959"/>
                </a:solidFill>
                <a:latin typeface="Trebuchet MS"/>
                <a:cs typeface="Trebuchet MS"/>
              </a:rPr>
              <a:t>steps</a:t>
            </a:r>
            <a:r>
              <a:rPr sz="3200" spc="-150" dirty="0">
                <a:solidFill>
                  <a:srgbClr val="292959"/>
                </a:solidFill>
                <a:latin typeface="Trebuchet MS"/>
                <a:cs typeface="Trebuchet MS"/>
              </a:rPr>
              <a:t> </a:t>
            </a:r>
            <a:r>
              <a:rPr sz="3200" spc="-65" dirty="0">
                <a:solidFill>
                  <a:srgbClr val="292959"/>
                </a:solidFill>
                <a:latin typeface="Trebuchet MS"/>
                <a:cs typeface="Trebuchet MS"/>
              </a:rPr>
              <a:t>to</a:t>
            </a:r>
            <a:r>
              <a:rPr sz="3200" spc="-145" dirty="0">
                <a:solidFill>
                  <a:srgbClr val="292959"/>
                </a:solidFill>
                <a:latin typeface="Trebuchet MS"/>
                <a:cs typeface="Trebuchet MS"/>
              </a:rPr>
              <a:t> </a:t>
            </a:r>
            <a:r>
              <a:rPr sz="3200" spc="-150" dirty="0">
                <a:solidFill>
                  <a:srgbClr val="292959"/>
                </a:solidFill>
                <a:latin typeface="Trebuchet MS"/>
                <a:cs typeface="Trebuchet MS"/>
              </a:rPr>
              <a:t>form</a:t>
            </a:r>
            <a:r>
              <a:rPr sz="3200" spc="-105" dirty="0">
                <a:solidFill>
                  <a:srgbClr val="292959"/>
                </a:solidFill>
                <a:latin typeface="Trebuchet MS"/>
                <a:cs typeface="Trebuchet MS"/>
              </a:rPr>
              <a:t> </a:t>
            </a:r>
            <a:r>
              <a:rPr sz="3200" spc="135" dirty="0">
                <a:solidFill>
                  <a:srgbClr val="292959"/>
                </a:solidFill>
                <a:latin typeface="Trebuchet MS"/>
                <a:cs typeface="Trebuchet MS"/>
              </a:rPr>
              <a:t>a</a:t>
            </a:r>
            <a:r>
              <a:rPr sz="3200" spc="-150" dirty="0">
                <a:solidFill>
                  <a:srgbClr val="292959"/>
                </a:solidFill>
                <a:latin typeface="Trebuchet MS"/>
                <a:cs typeface="Trebuchet MS"/>
              </a:rPr>
              <a:t> </a:t>
            </a:r>
            <a:r>
              <a:rPr sz="3200" spc="-10" dirty="0">
                <a:solidFill>
                  <a:srgbClr val="292959"/>
                </a:solidFill>
                <a:latin typeface="Trebuchet MS"/>
                <a:cs typeface="Trebuchet MS"/>
              </a:rPr>
              <a:t>marriage</a:t>
            </a:r>
            <a:endParaRPr sz="3200">
              <a:latin typeface="Trebuchet MS"/>
              <a:cs typeface="Trebuchet MS"/>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grpSp>
        <p:nvGrpSpPr>
          <p:cNvPr id="3" name="object 3"/>
          <p:cNvGrpSpPr/>
          <p:nvPr/>
        </p:nvGrpSpPr>
        <p:grpSpPr>
          <a:xfrm>
            <a:off x="11589837" y="771525"/>
            <a:ext cx="6698615" cy="9515475"/>
            <a:chOff x="11589837" y="771525"/>
            <a:chExt cx="6698615" cy="9515475"/>
          </a:xfrm>
        </p:grpSpPr>
        <p:sp>
          <p:nvSpPr>
            <p:cNvPr id="4" name="object 4"/>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pic>
          <p:nvPicPr>
            <p:cNvPr id="5" name="object 5"/>
            <p:cNvPicPr/>
            <p:nvPr/>
          </p:nvPicPr>
          <p:blipFill>
            <a:blip r:embed="rId2" cstate="print"/>
            <a:stretch>
              <a:fillRect/>
            </a:stretch>
          </p:blipFill>
          <p:spPr>
            <a:xfrm>
              <a:off x="11589837" y="771525"/>
              <a:ext cx="6696075" cy="8963024"/>
            </a:xfrm>
            <a:prstGeom prst="rect">
              <a:avLst/>
            </a:prstGeom>
          </p:spPr>
        </p:pic>
      </p:grpSp>
      <p:sp>
        <p:nvSpPr>
          <p:cNvPr id="6" name="object 6" descr="$PPTXTitle"/>
          <p:cNvSpPr txBox="1">
            <a:spLocks noGrp="1"/>
          </p:cNvSpPr>
          <p:nvPr>
            <p:ph type="title"/>
          </p:nvPr>
        </p:nvSpPr>
        <p:spPr>
          <a:xfrm>
            <a:off x="1016000" y="969072"/>
            <a:ext cx="10349865" cy="1061720"/>
          </a:xfrm>
          <a:prstGeom prst="rect">
            <a:avLst/>
          </a:prstGeom>
        </p:spPr>
        <p:txBody>
          <a:bodyPr vert="horz" wrap="square" lIns="0" tIns="12700" rIns="0" bIns="0" rtlCol="0">
            <a:spAutoFit/>
          </a:bodyPr>
          <a:lstStyle/>
          <a:p>
            <a:pPr marL="12700">
              <a:lnSpc>
                <a:spcPct val="100000"/>
              </a:lnSpc>
              <a:spcBef>
                <a:spcPts val="100"/>
              </a:spcBef>
            </a:pPr>
            <a:r>
              <a:rPr sz="6800" spc="160" dirty="0">
                <a:solidFill>
                  <a:srgbClr val="E65385"/>
                </a:solidFill>
              </a:rPr>
              <a:t>MARRIAGE</a:t>
            </a:r>
            <a:r>
              <a:rPr sz="6800" spc="-320" dirty="0">
                <a:solidFill>
                  <a:srgbClr val="E65385"/>
                </a:solidFill>
              </a:rPr>
              <a:t> </a:t>
            </a:r>
            <a:r>
              <a:rPr sz="6800" spc="185" dirty="0"/>
              <a:t>SIGNIFICANCE</a:t>
            </a:r>
            <a:endParaRPr sz="6800"/>
          </a:p>
        </p:txBody>
      </p:sp>
      <p:pic>
        <p:nvPicPr>
          <p:cNvPr id="7" name="object 7"/>
          <p:cNvPicPr/>
          <p:nvPr/>
        </p:nvPicPr>
        <p:blipFill>
          <a:blip r:embed="rId3" cstate="print"/>
          <a:stretch>
            <a:fillRect/>
          </a:stretch>
        </p:blipFill>
        <p:spPr>
          <a:xfrm>
            <a:off x="1352549" y="2339340"/>
            <a:ext cx="104775" cy="104774"/>
          </a:xfrm>
          <a:prstGeom prst="rect">
            <a:avLst/>
          </a:prstGeom>
        </p:spPr>
      </p:pic>
      <p:pic>
        <p:nvPicPr>
          <p:cNvPr id="8" name="object 8"/>
          <p:cNvPicPr/>
          <p:nvPr/>
        </p:nvPicPr>
        <p:blipFill>
          <a:blip r:embed="rId3" cstate="print"/>
          <a:stretch>
            <a:fillRect/>
          </a:stretch>
        </p:blipFill>
        <p:spPr>
          <a:xfrm>
            <a:off x="1352549" y="2920365"/>
            <a:ext cx="104775" cy="104774"/>
          </a:xfrm>
          <a:prstGeom prst="rect">
            <a:avLst/>
          </a:prstGeom>
        </p:spPr>
      </p:pic>
      <p:pic>
        <p:nvPicPr>
          <p:cNvPr id="9" name="object 9"/>
          <p:cNvPicPr/>
          <p:nvPr/>
        </p:nvPicPr>
        <p:blipFill>
          <a:blip r:embed="rId3" cstate="print"/>
          <a:stretch>
            <a:fillRect/>
          </a:stretch>
        </p:blipFill>
        <p:spPr>
          <a:xfrm>
            <a:off x="1352549" y="4082415"/>
            <a:ext cx="104775" cy="104774"/>
          </a:xfrm>
          <a:prstGeom prst="rect">
            <a:avLst/>
          </a:prstGeom>
        </p:spPr>
      </p:pic>
      <p:pic>
        <p:nvPicPr>
          <p:cNvPr id="10" name="object 10"/>
          <p:cNvPicPr/>
          <p:nvPr/>
        </p:nvPicPr>
        <p:blipFill>
          <a:blip r:embed="rId3" cstate="print"/>
          <a:stretch>
            <a:fillRect/>
          </a:stretch>
        </p:blipFill>
        <p:spPr>
          <a:xfrm>
            <a:off x="1352549" y="5244465"/>
            <a:ext cx="104775" cy="104774"/>
          </a:xfrm>
          <a:prstGeom prst="rect">
            <a:avLst/>
          </a:prstGeom>
        </p:spPr>
      </p:pic>
      <p:pic>
        <p:nvPicPr>
          <p:cNvPr id="11" name="object 11"/>
          <p:cNvPicPr/>
          <p:nvPr/>
        </p:nvPicPr>
        <p:blipFill>
          <a:blip r:embed="rId4" cstate="print"/>
          <a:stretch>
            <a:fillRect/>
          </a:stretch>
        </p:blipFill>
        <p:spPr>
          <a:xfrm>
            <a:off x="1352549" y="6406515"/>
            <a:ext cx="104775" cy="104774"/>
          </a:xfrm>
          <a:prstGeom prst="rect">
            <a:avLst/>
          </a:prstGeom>
        </p:spPr>
      </p:pic>
      <p:pic>
        <p:nvPicPr>
          <p:cNvPr id="12" name="object 12"/>
          <p:cNvPicPr/>
          <p:nvPr/>
        </p:nvPicPr>
        <p:blipFill>
          <a:blip r:embed="rId4" cstate="print"/>
          <a:stretch>
            <a:fillRect/>
          </a:stretch>
        </p:blipFill>
        <p:spPr>
          <a:xfrm>
            <a:off x="1352549" y="8149590"/>
            <a:ext cx="104775" cy="104774"/>
          </a:xfrm>
          <a:prstGeom prst="rect">
            <a:avLst/>
          </a:prstGeom>
        </p:spPr>
      </p:pic>
      <p:sp>
        <p:nvSpPr>
          <p:cNvPr id="13" name="object 13"/>
          <p:cNvSpPr txBox="1"/>
          <p:nvPr/>
        </p:nvSpPr>
        <p:spPr>
          <a:xfrm>
            <a:off x="1620390" y="1969128"/>
            <a:ext cx="9919970" cy="8159750"/>
          </a:xfrm>
          <a:prstGeom prst="rect">
            <a:avLst/>
          </a:prstGeom>
        </p:spPr>
        <p:txBody>
          <a:bodyPr vert="horz" wrap="square" lIns="0" tIns="167005" rIns="0" bIns="0" rtlCol="0">
            <a:spAutoFit/>
          </a:bodyPr>
          <a:lstStyle/>
          <a:p>
            <a:pPr marL="12700">
              <a:lnSpc>
                <a:spcPct val="100000"/>
              </a:lnSpc>
              <a:spcBef>
                <a:spcPts val="1315"/>
              </a:spcBef>
            </a:pPr>
            <a:r>
              <a:rPr sz="2800" spc="-120" dirty="0">
                <a:solidFill>
                  <a:srgbClr val="292959"/>
                </a:solidFill>
                <a:latin typeface="Trebuchet MS"/>
                <a:cs typeface="Trebuchet MS"/>
              </a:rPr>
              <a:t>Historically</a:t>
            </a:r>
            <a:r>
              <a:rPr sz="2800" spc="-45" dirty="0">
                <a:solidFill>
                  <a:srgbClr val="292959"/>
                </a:solidFill>
                <a:latin typeface="Trebuchet MS"/>
                <a:cs typeface="Trebuchet MS"/>
              </a:rPr>
              <a:t> </a:t>
            </a:r>
            <a:r>
              <a:rPr sz="2800" spc="-90" dirty="0">
                <a:solidFill>
                  <a:srgbClr val="292959"/>
                </a:solidFill>
                <a:latin typeface="Trebuchet MS"/>
                <a:cs typeface="Trebuchet MS"/>
              </a:rPr>
              <a:t>significant,</a:t>
            </a:r>
            <a:r>
              <a:rPr sz="2800" spc="-40" dirty="0">
                <a:solidFill>
                  <a:srgbClr val="292959"/>
                </a:solidFill>
                <a:latin typeface="Trebuchet MS"/>
                <a:cs typeface="Trebuchet MS"/>
              </a:rPr>
              <a:t> </a:t>
            </a:r>
            <a:r>
              <a:rPr sz="2800" dirty="0">
                <a:solidFill>
                  <a:srgbClr val="292959"/>
                </a:solidFill>
                <a:latin typeface="Trebuchet MS"/>
                <a:cs typeface="Trebuchet MS"/>
              </a:rPr>
              <a:t>and</a:t>
            </a:r>
            <a:r>
              <a:rPr sz="2800" spc="-40" dirty="0">
                <a:solidFill>
                  <a:srgbClr val="292959"/>
                </a:solidFill>
                <a:latin typeface="Trebuchet MS"/>
                <a:cs typeface="Trebuchet MS"/>
              </a:rPr>
              <a:t> </a:t>
            </a:r>
            <a:r>
              <a:rPr sz="2800" spc="-90" dirty="0">
                <a:solidFill>
                  <a:srgbClr val="292959"/>
                </a:solidFill>
                <a:latin typeface="Trebuchet MS"/>
                <a:cs typeface="Trebuchet MS"/>
              </a:rPr>
              <a:t>remains</a:t>
            </a:r>
            <a:r>
              <a:rPr sz="2800" spc="-40" dirty="0">
                <a:solidFill>
                  <a:srgbClr val="292959"/>
                </a:solidFill>
                <a:latin typeface="Trebuchet MS"/>
                <a:cs typeface="Trebuchet MS"/>
              </a:rPr>
              <a:t> </a:t>
            </a:r>
            <a:r>
              <a:rPr sz="2800" spc="-10" dirty="0">
                <a:solidFill>
                  <a:srgbClr val="292959"/>
                </a:solidFill>
                <a:latin typeface="Trebuchet MS"/>
                <a:cs typeface="Trebuchet MS"/>
              </a:rPr>
              <a:t>today</a:t>
            </a:r>
            <a:endParaRPr sz="2800">
              <a:latin typeface="Trebuchet MS"/>
              <a:cs typeface="Trebuchet MS"/>
            </a:endParaRPr>
          </a:p>
          <a:p>
            <a:pPr marL="12700" marR="473075">
              <a:lnSpc>
                <a:spcPts val="4580"/>
              </a:lnSpc>
              <a:spcBef>
                <a:spcPts val="350"/>
              </a:spcBef>
            </a:pPr>
            <a:r>
              <a:rPr sz="2800" spc="-10" dirty="0">
                <a:solidFill>
                  <a:srgbClr val="292959"/>
                </a:solidFill>
                <a:latin typeface="Trebuchet MS"/>
                <a:cs typeface="Trebuchet MS"/>
              </a:rPr>
              <a:t>Served</a:t>
            </a:r>
            <a:r>
              <a:rPr sz="2800" spc="-120" dirty="0">
                <a:solidFill>
                  <a:srgbClr val="292959"/>
                </a:solidFill>
                <a:latin typeface="Trebuchet MS"/>
                <a:cs typeface="Trebuchet MS"/>
              </a:rPr>
              <a:t> </a:t>
            </a:r>
            <a:r>
              <a:rPr sz="2800" dirty="0">
                <a:solidFill>
                  <a:srgbClr val="292959"/>
                </a:solidFill>
                <a:latin typeface="Trebuchet MS"/>
                <a:cs typeface="Trebuchet MS"/>
              </a:rPr>
              <a:t>an</a:t>
            </a:r>
            <a:r>
              <a:rPr sz="2800" spc="-105" dirty="0">
                <a:solidFill>
                  <a:srgbClr val="292959"/>
                </a:solidFill>
                <a:latin typeface="Trebuchet MS"/>
                <a:cs typeface="Trebuchet MS"/>
              </a:rPr>
              <a:t> </a:t>
            </a:r>
            <a:r>
              <a:rPr sz="2800" spc="-110" dirty="0">
                <a:solidFill>
                  <a:srgbClr val="292959"/>
                </a:solidFill>
                <a:latin typeface="Trebuchet MS"/>
                <a:cs typeface="Trebuchet MS"/>
              </a:rPr>
              <a:t>important</a:t>
            </a:r>
            <a:r>
              <a:rPr sz="2800" spc="-100" dirty="0">
                <a:solidFill>
                  <a:srgbClr val="292959"/>
                </a:solidFill>
                <a:latin typeface="Trebuchet MS"/>
                <a:cs typeface="Trebuchet MS"/>
              </a:rPr>
              <a:t> </a:t>
            </a:r>
            <a:r>
              <a:rPr sz="2800" spc="-114" dirty="0">
                <a:solidFill>
                  <a:srgbClr val="292959"/>
                </a:solidFill>
                <a:latin typeface="Trebuchet MS"/>
                <a:cs typeface="Trebuchet MS"/>
              </a:rPr>
              <a:t>function:</a:t>
            </a:r>
            <a:r>
              <a:rPr sz="2800" spc="-95" dirty="0">
                <a:solidFill>
                  <a:srgbClr val="292959"/>
                </a:solidFill>
                <a:latin typeface="Trebuchet MS"/>
                <a:cs typeface="Trebuchet MS"/>
              </a:rPr>
              <a:t> </a:t>
            </a:r>
            <a:r>
              <a:rPr sz="2800" spc="-50" dirty="0">
                <a:solidFill>
                  <a:srgbClr val="292959"/>
                </a:solidFill>
                <a:latin typeface="Trebuchet MS"/>
                <a:cs typeface="Trebuchet MS"/>
              </a:rPr>
              <a:t>licence</a:t>
            </a:r>
            <a:r>
              <a:rPr sz="2800" spc="-100" dirty="0">
                <a:solidFill>
                  <a:srgbClr val="292959"/>
                </a:solidFill>
                <a:latin typeface="Trebuchet MS"/>
                <a:cs typeface="Trebuchet MS"/>
              </a:rPr>
              <a:t> </a:t>
            </a:r>
            <a:r>
              <a:rPr sz="2800" spc="-55" dirty="0">
                <a:solidFill>
                  <a:srgbClr val="292959"/>
                </a:solidFill>
                <a:latin typeface="Trebuchet MS"/>
                <a:cs typeface="Trebuchet MS"/>
              </a:rPr>
              <a:t>to</a:t>
            </a:r>
            <a:r>
              <a:rPr sz="2800" spc="-105" dirty="0">
                <a:solidFill>
                  <a:srgbClr val="292959"/>
                </a:solidFill>
                <a:latin typeface="Trebuchet MS"/>
                <a:cs typeface="Trebuchet MS"/>
              </a:rPr>
              <a:t> </a:t>
            </a:r>
            <a:r>
              <a:rPr sz="2800" spc="-35" dirty="0">
                <a:solidFill>
                  <a:srgbClr val="292959"/>
                </a:solidFill>
                <a:latin typeface="Trebuchet MS"/>
                <a:cs typeface="Trebuchet MS"/>
              </a:rPr>
              <a:t>have</a:t>
            </a:r>
            <a:r>
              <a:rPr sz="2800" spc="-105" dirty="0">
                <a:solidFill>
                  <a:srgbClr val="292959"/>
                </a:solidFill>
                <a:latin typeface="Trebuchet MS"/>
                <a:cs typeface="Trebuchet MS"/>
              </a:rPr>
              <a:t> </a:t>
            </a:r>
            <a:r>
              <a:rPr sz="2800" spc="-65" dirty="0">
                <a:solidFill>
                  <a:srgbClr val="292959"/>
                </a:solidFill>
                <a:latin typeface="Trebuchet MS"/>
                <a:cs typeface="Trebuchet MS"/>
              </a:rPr>
              <a:t>sexual</a:t>
            </a:r>
            <a:r>
              <a:rPr sz="2800" spc="-105" dirty="0">
                <a:solidFill>
                  <a:srgbClr val="292959"/>
                </a:solidFill>
                <a:latin typeface="Trebuchet MS"/>
                <a:cs typeface="Trebuchet MS"/>
              </a:rPr>
              <a:t> </a:t>
            </a:r>
            <a:r>
              <a:rPr sz="2800" spc="-45" dirty="0">
                <a:solidFill>
                  <a:srgbClr val="292959"/>
                </a:solidFill>
                <a:latin typeface="Trebuchet MS"/>
                <a:cs typeface="Trebuchet MS"/>
              </a:rPr>
              <a:t>relations </a:t>
            </a:r>
            <a:r>
              <a:rPr sz="2800" dirty="0">
                <a:solidFill>
                  <a:srgbClr val="292959"/>
                </a:solidFill>
                <a:latin typeface="Trebuchet MS"/>
                <a:cs typeface="Trebuchet MS"/>
              </a:rPr>
              <a:t>and</a:t>
            </a:r>
            <a:r>
              <a:rPr sz="2800" spc="-60" dirty="0">
                <a:solidFill>
                  <a:srgbClr val="292959"/>
                </a:solidFill>
                <a:latin typeface="Trebuchet MS"/>
                <a:cs typeface="Trebuchet MS"/>
              </a:rPr>
              <a:t> </a:t>
            </a:r>
            <a:r>
              <a:rPr sz="2800" spc="-10" dirty="0">
                <a:solidFill>
                  <a:srgbClr val="292959"/>
                </a:solidFill>
                <a:latin typeface="Trebuchet MS"/>
                <a:cs typeface="Trebuchet MS"/>
              </a:rPr>
              <a:t>children</a:t>
            </a:r>
            <a:endParaRPr sz="2800">
              <a:latin typeface="Trebuchet MS"/>
              <a:cs typeface="Trebuchet MS"/>
            </a:endParaRPr>
          </a:p>
          <a:p>
            <a:pPr marL="12700">
              <a:lnSpc>
                <a:spcPct val="100000"/>
              </a:lnSpc>
              <a:spcBef>
                <a:spcPts val="855"/>
              </a:spcBef>
            </a:pPr>
            <a:r>
              <a:rPr sz="2800" spc="-90" dirty="0">
                <a:solidFill>
                  <a:srgbClr val="292959"/>
                </a:solidFill>
                <a:latin typeface="Trebuchet MS"/>
                <a:cs typeface="Trebuchet MS"/>
              </a:rPr>
              <a:t>Not</a:t>
            </a:r>
            <a:r>
              <a:rPr sz="2800" spc="-120" dirty="0">
                <a:solidFill>
                  <a:srgbClr val="292959"/>
                </a:solidFill>
                <a:latin typeface="Trebuchet MS"/>
                <a:cs typeface="Trebuchet MS"/>
              </a:rPr>
              <a:t> </a:t>
            </a:r>
            <a:r>
              <a:rPr sz="2800" spc="-165" dirty="0">
                <a:solidFill>
                  <a:srgbClr val="292959"/>
                </a:solidFill>
                <a:latin typeface="Trebuchet MS"/>
                <a:cs typeface="Trebuchet MS"/>
              </a:rPr>
              <a:t>until</a:t>
            </a:r>
            <a:r>
              <a:rPr sz="2800" spc="-90" dirty="0">
                <a:solidFill>
                  <a:srgbClr val="292959"/>
                </a:solidFill>
                <a:latin typeface="Trebuchet MS"/>
                <a:cs typeface="Trebuchet MS"/>
              </a:rPr>
              <a:t> </a:t>
            </a:r>
            <a:r>
              <a:rPr sz="2800" spc="-65" dirty="0">
                <a:solidFill>
                  <a:srgbClr val="292959"/>
                </a:solidFill>
                <a:latin typeface="Trebuchet MS"/>
                <a:cs typeface="Trebuchet MS"/>
              </a:rPr>
              <a:t>late</a:t>
            </a:r>
            <a:r>
              <a:rPr sz="2800" spc="-135" dirty="0">
                <a:solidFill>
                  <a:srgbClr val="292959"/>
                </a:solidFill>
                <a:latin typeface="Trebuchet MS"/>
                <a:cs typeface="Trebuchet MS"/>
              </a:rPr>
              <a:t> </a:t>
            </a:r>
            <a:r>
              <a:rPr sz="2800" dirty="0">
                <a:solidFill>
                  <a:srgbClr val="292959"/>
                </a:solidFill>
                <a:latin typeface="Trebuchet MS"/>
                <a:cs typeface="Trebuchet MS"/>
              </a:rPr>
              <a:t>20th</a:t>
            </a:r>
            <a:r>
              <a:rPr sz="2800" spc="-110" dirty="0">
                <a:solidFill>
                  <a:srgbClr val="292959"/>
                </a:solidFill>
                <a:latin typeface="Trebuchet MS"/>
                <a:cs typeface="Trebuchet MS"/>
              </a:rPr>
              <a:t> </a:t>
            </a:r>
            <a:r>
              <a:rPr sz="2800" spc="-114" dirty="0">
                <a:solidFill>
                  <a:srgbClr val="292959"/>
                </a:solidFill>
                <a:latin typeface="Trebuchet MS"/>
                <a:cs typeface="Trebuchet MS"/>
              </a:rPr>
              <a:t>century</a:t>
            </a:r>
            <a:r>
              <a:rPr sz="2800" spc="-95" dirty="0">
                <a:solidFill>
                  <a:srgbClr val="292959"/>
                </a:solidFill>
                <a:latin typeface="Trebuchet MS"/>
                <a:cs typeface="Trebuchet MS"/>
              </a:rPr>
              <a:t> </a:t>
            </a:r>
            <a:r>
              <a:rPr sz="2800" spc="-20" dirty="0">
                <a:solidFill>
                  <a:srgbClr val="292959"/>
                </a:solidFill>
                <a:latin typeface="Trebuchet MS"/>
                <a:cs typeface="Trebuchet MS"/>
              </a:rPr>
              <a:t>social</a:t>
            </a:r>
            <a:r>
              <a:rPr sz="2800" spc="-110" dirty="0">
                <a:solidFill>
                  <a:srgbClr val="292959"/>
                </a:solidFill>
                <a:latin typeface="Trebuchet MS"/>
                <a:cs typeface="Trebuchet MS"/>
              </a:rPr>
              <a:t> </a:t>
            </a:r>
            <a:r>
              <a:rPr sz="2800" dirty="0">
                <a:solidFill>
                  <a:srgbClr val="292959"/>
                </a:solidFill>
                <a:latin typeface="Trebuchet MS"/>
                <a:cs typeface="Trebuchet MS"/>
              </a:rPr>
              <a:t>acceptable</a:t>
            </a:r>
            <a:r>
              <a:rPr sz="2800" spc="-110" dirty="0">
                <a:solidFill>
                  <a:srgbClr val="292959"/>
                </a:solidFill>
                <a:latin typeface="Trebuchet MS"/>
                <a:cs typeface="Trebuchet MS"/>
              </a:rPr>
              <a:t> </a:t>
            </a:r>
            <a:r>
              <a:rPr sz="2800" spc="-55" dirty="0">
                <a:solidFill>
                  <a:srgbClr val="292959"/>
                </a:solidFill>
                <a:latin typeface="Trebuchet MS"/>
                <a:cs typeface="Trebuchet MS"/>
              </a:rPr>
              <a:t>to</a:t>
            </a:r>
            <a:r>
              <a:rPr sz="2800" spc="-110" dirty="0">
                <a:solidFill>
                  <a:srgbClr val="292959"/>
                </a:solidFill>
                <a:latin typeface="Trebuchet MS"/>
                <a:cs typeface="Trebuchet MS"/>
              </a:rPr>
              <a:t> </a:t>
            </a:r>
            <a:r>
              <a:rPr sz="2800" spc="-35" dirty="0">
                <a:solidFill>
                  <a:srgbClr val="292959"/>
                </a:solidFill>
                <a:latin typeface="Trebuchet MS"/>
                <a:cs typeface="Trebuchet MS"/>
              </a:rPr>
              <a:t>have</a:t>
            </a:r>
            <a:r>
              <a:rPr sz="2800" spc="-110" dirty="0">
                <a:solidFill>
                  <a:srgbClr val="292959"/>
                </a:solidFill>
                <a:latin typeface="Trebuchet MS"/>
                <a:cs typeface="Trebuchet MS"/>
              </a:rPr>
              <a:t> </a:t>
            </a:r>
            <a:r>
              <a:rPr sz="2800" spc="-10" dirty="0">
                <a:solidFill>
                  <a:srgbClr val="292959"/>
                </a:solidFill>
                <a:latin typeface="Trebuchet MS"/>
                <a:cs typeface="Trebuchet MS"/>
              </a:rPr>
              <a:t>sexual</a:t>
            </a:r>
            <a:endParaRPr sz="2800">
              <a:latin typeface="Trebuchet MS"/>
              <a:cs typeface="Trebuchet MS"/>
            </a:endParaRPr>
          </a:p>
          <a:p>
            <a:pPr marL="12700">
              <a:lnSpc>
                <a:spcPct val="100000"/>
              </a:lnSpc>
              <a:spcBef>
                <a:spcPts val="1215"/>
              </a:spcBef>
            </a:pPr>
            <a:r>
              <a:rPr sz="2800" spc="-90" dirty="0">
                <a:solidFill>
                  <a:srgbClr val="292959"/>
                </a:solidFill>
                <a:latin typeface="Trebuchet MS"/>
                <a:cs typeface="Trebuchet MS"/>
              </a:rPr>
              <a:t>relations</a:t>
            </a:r>
            <a:r>
              <a:rPr sz="2800" spc="-114" dirty="0">
                <a:solidFill>
                  <a:srgbClr val="292959"/>
                </a:solidFill>
                <a:latin typeface="Trebuchet MS"/>
                <a:cs typeface="Trebuchet MS"/>
              </a:rPr>
              <a:t> </a:t>
            </a:r>
            <a:r>
              <a:rPr sz="2800" spc="-120" dirty="0">
                <a:solidFill>
                  <a:srgbClr val="292959"/>
                </a:solidFill>
                <a:latin typeface="Trebuchet MS"/>
                <a:cs typeface="Trebuchet MS"/>
              </a:rPr>
              <a:t>(or</a:t>
            </a:r>
            <a:r>
              <a:rPr sz="2800" spc="-90" dirty="0">
                <a:solidFill>
                  <a:srgbClr val="292959"/>
                </a:solidFill>
                <a:latin typeface="Trebuchet MS"/>
                <a:cs typeface="Trebuchet MS"/>
              </a:rPr>
              <a:t> </a:t>
            </a:r>
            <a:r>
              <a:rPr sz="2800" spc="-105" dirty="0">
                <a:solidFill>
                  <a:srgbClr val="292959"/>
                </a:solidFill>
                <a:latin typeface="Trebuchet MS"/>
                <a:cs typeface="Trebuchet MS"/>
              </a:rPr>
              <a:t>children)</a:t>
            </a:r>
            <a:r>
              <a:rPr sz="2800" spc="-100" dirty="0">
                <a:solidFill>
                  <a:srgbClr val="292959"/>
                </a:solidFill>
                <a:latin typeface="Trebuchet MS"/>
                <a:cs typeface="Trebuchet MS"/>
              </a:rPr>
              <a:t> </a:t>
            </a:r>
            <a:r>
              <a:rPr sz="2800" spc="-55" dirty="0">
                <a:solidFill>
                  <a:srgbClr val="292959"/>
                </a:solidFill>
                <a:latin typeface="Trebuchet MS"/>
                <a:cs typeface="Trebuchet MS"/>
              </a:rPr>
              <a:t>outside</a:t>
            </a:r>
            <a:r>
              <a:rPr sz="2800" spc="-100" dirty="0">
                <a:solidFill>
                  <a:srgbClr val="292959"/>
                </a:solidFill>
                <a:latin typeface="Trebuchet MS"/>
                <a:cs typeface="Trebuchet MS"/>
              </a:rPr>
              <a:t> </a:t>
            </a:r>
            <a:r>
              <a:rPr sz="2800" dirty="0">
                <a:solidFill>
                  <a:srgbClr val="292959"/>
                </a:solidFill>
                <a:latin typeface="Trebuchet MS"/>
                <a:cs typeface="Trebuchet MS"/>
              </a:rPr>
              <a:t>of</a:t>
            </a:r>
            <a:r>
              <a:rPr sz="2800" spc="-100" dirty="0">
                <a:solidFill>
                  <a:srgbClr val="292959"/>
                </a:solidFill>
                <a:latin typeface="Trebuchet MS"/>
                <a:cs typeface="Trebuchet MS"/>
              </a:rPr>
              <a:t> </a:t>
            </a:r>
            <a:r>
              <a:rPr sz="2800" spc="-10" dirty="0">
                <a:solidFill>
                  <a:srgbClr val="292959"/>
                </a:solidFill>
                <a:latin typeface="Trebuchet MS"/>
                <a:cs typeface="Trebuchet MS"/>
              </a:rPr>
              <a:t>wedlock</a:t>
            </a:r>
            <a:endParaRPr sz="2800">
              <a:latin typeface="Trebuchet MS"/>
              <a:cs typeface="Trebuchet MS"/>
            </a:endParaRPr>
          </a:p>
          <a:p>
            <a:pPr marL="12700" marR="5080">
              <a:lnSpc>
                <a:spcPts val="4580"/>
              </a:lnSpc>
              <a:spcBef>
                <a:spcPts val="350"/>
              </a:spcBef>
            </a:pPr>
            <a:r>
              <a:rPr sz="2800" spc="-70" dirty="0">
                <a:solidFill>
                  <a:srgbClr val="292959"/>
                </a:solidFill>
                <a:latin typeface="Trebuchet MS"/>
                <a:cs typeface="Trebuchet MS"/>
              </a:rPr>
              <a:t>Developments</a:t>
            </a:r>
            <a:r>
              <a:rPr sz="2800" spc="-140" dirty="0">
                <a:solidFill>
                  <a:srgbClr val="292959"/>
                </a:solidFill>
                <a:latin typeface="Trebuchet MS"/>
                <a:cs typeface="Trebuchet MS"/>
              </a:rPr>
              <a:t> </a:t>
            </a:r>
            <a:r>
              <a:rPr sz="2800" spc="-135" dirty="0">
                <a:solidFill>
                  <a:srgbClr val="292959"/>
                </a:solidFill>
                <a:latin typeface="Trebuchet MS"/>
                <a:cs typeface="Trebuchet MS"/>
              </a:rPr>
              <a:t>in</a:t>
            </a:r>
            <a:r>
              <a:rPr sz="2800" spc="-90" dirty="0">
                <a:solidFill>
                  <a:srgbClr val="292959"/>
                </a:solidFill>
                <a:latin typeface="Trebuchet MS"/>
                <a:cs typeface="Trebuchet MS"/>
              </a:rPr>
              <a:t> </a:t>
            </a:r>
            <a:r>
              <a:rPr sz="2800" spc="-50" dirty="0">
                <a:solidFill>
                  <a:srgbClr val="292959"/>
                </a:solidFill>
                <a:latin typeface="Trebuchet MS"/>
                <a:cs typeface="Trebuchet MS"/>
              </a:rPr>
              <a:t>contraception</a:t>
            </a:r>
            <a:r>
              <a:rPr sz="2800" spc="-160" dirty="0">
                <a:solidFill>
                  <a:srgbClr val="292959"/>
                </a:solidFill>
                <a:latin typeface="Trebuchet MS"/>
                <a:cs typeface="Trebuchet MS"/>
              </a:rPr>
              <a:t> </a:t>
            </a:r>
            <a:r>
              <a:rPr sz="2800" spc="-35" dirty="0">
                <a:solidFill>
                  <a:srgbClr val="292959"/>
                </a:solidFill>
                <a:latin typeface="Trebuchet MS"/>
                <a:cs typeface="Trebuchet MS"/>
              </a:rPr>
              <a:t>have</a:t>
            </a:r>
            <a:r>
              <a:rPr sz="2800" spc="-120" dirty="0">
                <a:solidFill>
                  <a:srgbClr val="292959"/>
                </a:solidFill>
                <a:latin typeface="Trebuchet MS"/>
                <a:cs typeface="Trebuchet MS"/>
              </a:rPr>
              <a:t> </a:t>
            </a:r>
            <a:r>
              <a:rPr sz="2800" dirty="0">
                <a:solidFill>
                  <a:srgbClr val="292959"/>
                </a:solidFill>
                <a:latin typeface="Trebuchet MS"/>
                <a:cs typeface="Trebuchet MS"/>
              </a:rPr>
              <a:t>made</a:t>
            </a:r>
            <a:r>
              <a:rPr sz="2800" spc="-120" dirty="0">
                <a:solidFill>
                  <a:srgbClr val="292959"/>
                </a:solidFill>
                <a:latin typeface="Trebuchet MS"/>
                <a:cs typeface="Trebuchet MS"/>
              </a:rPr>
              <a:t> </a:t>
            </a:r>
            <a:r>
              <a:rPr sz="2800" spc="-190" dirty="0">
                <a:solidFill>
                  <a:srgbClr val="292959"/>
                </a:solidFill>
                <a:latin typeface="Trebuchet MS"/>
                <a:cs typeface="Trebuchet MS"/>
              </a:rPr>
              <a:t>it</a:t>
            </a:r>
            <a:r>
              <a:rPr sz="2800" spc="-90" dirty="0">
                <a:solidFill>
                  <a:srgbClr val="292959"/>
                </a:solidFill>
                <a:latin typeface="Trebuchet MS"/>
                <a:cs typeface="Trebuchet MS"/>
              </a:rPr>
              <a:t> </a:t>
            </a:r>
            <a:r>
              <a:rPr sz="2800" spc="-35" dirty="0">
                <a:solidFill>
                  <a:srgbClr val="292959"/>
                </a:solidFill>
                <a:latin typeface="Trebuchet MS"/>
                <a:cs typeface="Trebuchet MS"/>
              </a:rPr>
              <a:t>possible</a:t>
            </a:r>
            <a:r>
              <a:rPr sz="2800" spc="-120" dirty="0">
                <a:solidFill>
                  <a:srgbClr val="292959"/>
                </a:solidFill>
                <a:latin typeface="Trebuchet MS"/>
                <a:cs typeface="Trebuchet MS"/>
              </a:rPr>
              <a:t> </a:t>
            </a:r>
            <a:r>
              <a:rPr sz="2800" spc="-85" dirty="0">
                <a:solidFill>
                  <a:srgbClr val="292959"/>
                </a:solidFill>
                <a:latin typeface="Trebuchet MS"/>
                <a:cs typeface="Trebuchet MS"/>
              </a:rPr>
              <a:t>for</a:t>
            </a:r>
            <a:r>
              <a:rPr sz="2800" spc="-120" dirty="0">
                <a:solidFill>
                  <a:srgbClr val="292959"/>
                </a:solidFill>
                <a:latin typeface="Trebuchet MS"/>
                <a:cs typeface="Trebuchet MS"/>
              </a:rPr>
              <a:t> </a:t>
            </a:r>
            <a:r>
              <a:rPr sz="2800" spc="-10" dirty="0">
                <a:solidFill>
                  <a:srgbClr val="292959"/>
                </a:solidFill>
                <a:latin typeface="Trebuchet MS"/>
                <a:cs typeface="Trebuchet MS"/>
              </a:rPr>
              <a:t>women </a:t>
            </a:r>
            <a:r>
              <a:rPr sz="2800" spc="-55" dirty="0">
                <a:solidFill>
                  <a:srgbClr val="292959"/>
                </a:solidFill>
                <a:latin typeface="Trebuchet MS"/>
                <a:cs typeface="Trebuchet MS"/>
              </a:rPr>
              <a:t>to</a:t>
            </a:r>
            <a:r>
              <a:rPr sz="2800" spc="-155" dirty="0">
                <a:solidFill>
                  <a:srgbClr val="292959"/>
                </a:solidFill>
                <a:latin typeface="Trebuchet MS"/>
                <a:cs typeface="Trebuchet MS"/>
              </a:rPr>
              <a:t> </a:t>
            </a:r>
            <a:r>
              <a:rPr sz="2800" spc="-35" dirty="0">
                <a:solidFill>
                  <a:srgbClr val="292959"/>
                </a:solidFill>
                <a:latin typeface="Trebuchet MS"/>
                <a:cs typeface="Trebuchet MS"/>
              </a:rPr>
              <a:t>have</a:t>
            </a:r>
            <a:r>
              <a:rPr sz="2800" spc="-145" dirty="0">
                <a:solidFill>
                  <a:srgbClr val="292959"/>
                </a:solidFill>
                <a:latin typeface="Trebuchet MS"/>
                <a:cs typeface="Trebuchet MS"/>
              </a:rPr>
              <a:t> </a:t>
            </a:r>
            <a:r>
              <a:rPr sz="2800" spc="-35" dirty="0">
                <a:solidFill>
                  <a:srgbClr val="292959"/>
                </a:solidFill>
                <a:latin typeface="Trebuchet MS"/>
                <a:cs typeface="Trebuchet MS"/>
              </a:rPr>
              <a:t>greater</a:t>
            </a:r>
            <a:r>
              <a:rPr sz="2800" spc="-130" dirty="0">
                <a:solidFill>
                  <a:srgbClr val="292959"/>
                </a:solidFill>
                <a:latin typeface="Trebuchet MS"/>
                <a:cs typeface="Trebuchet MS"/>
              </a:rPr>
              <a:t> </a:t>
            </a:r>
            <a:r>
              <a:rPr sz="2800" spc="-90" dirty="0">
                <a:solidFill>
                  <a:srgbClr val="292959"/>
                </a:solidFill>
                <a:latin typeface="Trebuchet MS"/>
                <a:cs typeface="Trebuchet MS"/>
              </a:rPr>
              <a:t>control</a:t>
            </a:r>
            <a:r>
              <a:rPr sz="2800" spc="-120" dirty="0">
                <a:solidFill>
                  <a:srgbClr val="292959"/>
                </a:solidFill>
                <a:latin typeface="Trebuchet MS"/>
                <a:cs typeface="Trebuchet MS"/>
              </a:rPr>
              <a:t> </a:t>
            </a:r>
            <a:r>
              <a:rPr sz="2800" spc="-95" dirty="0">
                <a:solidFill>
                  <a:srgbClr val="292959"/>
                </a:solidFill>
                <a:latin typeface="Trebuchet MS"/>
                <a:cs typeface="Trebuchet MS"/>
              </a:rPr>
              <a:t>over</a:t>
            </a:r>
            <a:r>
              <a:rPr sz="2800" spc="-114" dirty="0">
                <a:solidFill>
                  <a:srgbClr val="292959"/>
                </a:solidFill>
                <a:latin typeface="Trebuchet MS"/>
                <a:cs typeface="Trebuchet MS"/>
              </a:rPr>
              <a:t> </a:t>
            </a:r>
            <a:r>
              <a:rPr sz="2800" spc="-45" dirty="0">
                <a:solidFill>
                  <a:srgbClr val="292959"/>
                </a:solidFill>
                <a:latin typeface="Trebuchet MS"/>
                <a:cs typeface="Trebuchet MS"/>
              </a:rPr>
              <a:t>fertility</a:t>
            </a:r>
            <a:endParaRPr sz="2800">
              <a:latin typeface="Trebuchet MS"/>
              <a:cs typeface="Trebuchet MS"/>
            </a:endParaRPr>
          </a:p>
          <a:p>
            <a:pPr marL="12700">
              <a:lnSpc>
                <a:spcPct val="100000"/>
              </a:lnSpc>
              <a:spcBef>
                <a:spcPts val="855"/>
              </a:spcBef>
            </a:pPr>
            <a:r>
              <a:rPr sz="2800" spc="-40" dirty="0">
                <a:solidFill>
                  <a:srgbClr val="292959"/>
                </a:solidFill>
                <a:latin typeface="Trebuchet MS"/>
                <a:cs typeface="Trebuchet MS"/>
              </a:rPr>
              <a:t>Having</a:t>
            </a:r>
            <a:r>
              <a:rPr sz="2800" spc="-170" dirty="0">
                <a:solidFill>
                  <a:srgbClr val="292959"/>
                </a:solidFill>
                <a:latin typeface="Trebuchet MS"/>
                <a:cs typeface="Trebuchet MS"/>
              </a:rPr>
              <a:t> </a:t>
            </a:r>
            <a:r>
              <a:rPr sz="2800" spc="-95" dirty="0">
                <a:solidFill>
                  <a:srgbClr val="292959"/>
                </a:solidFill>
                <a:latin typeface="Trebuchet MS"/>
                <a:cs typeface="Trebuchet MS"/>
              </a:rPr>
              <a:t>children</a:t>
            </a:r>
            <a:r>
              <a:rPr sz="2800" spc="-114" dirty="0">
                <a:solidFill>
                  <a:srgbClr val="292959"/>
                </a:solidFill>
                <a:latin typeface="Trebuchet MS"/>
                <a:cs typeface="Trebuchet MS"/>
              </a:rPr>
              <a:t> </a:t>
            </a:r>
            <a:r>
              <a:rPr sz="2800" spc="-55" dirty="0">
                <a:solidFill>
                  <a:srgbClr val="292959"/>
                </a:solidFill>
                <a:latin typeface="Trebuchet MS"/>
                <a:cs typeface="Trebuchet MS"/>
              </a:rPr>
              <a:t>outside</a:t>
            </a:r>
            <a:r>
              <a:rPr sz="2800" spc="-155" dirty="0">
                <a:solidFill>
                  <a:srgbClr val="292959"/>
                </a:solidFill>
                <a:latin typeface="Trebuchet MS"/>
                <a:cs typeface="Trebuchet MS"/>
              </a:rPr>
              <a:t> </a:t>
            </a:r>
            <a:r>
              <a:rPr sz="2800" dirty="0">
                <a:solidFill>
                  <a:srgbClr val="292959"/>
                </a:solidFill>
                <a:latin typeface="Trebuchet MS"/>
                <a:cs typeface="Trebuchet MS"/>
              </a:rPr>
              <a:t>of</a:t>
            </a:r>
            <a:r>
              <a:rPr sz="2800" spc="-145" dirty="0">
                <a:solidFill>
                  <a:srgbClr val="292959"/>
                </a:solidFill>
                <a:latin typeface="Trebuchet MS"/>
                <a:cs typeface="Trebuchet MS"/>
              </a:rPr>
              <a:t> </a:t>
            </a:r>
            <a:r>
              <a:rPr sz="2800" spc="-50" dirty="0">
                <a:solidFill>
                  <a:srgbClr val="292959"/>
                </a:solidFill>
                <a:latin typeface="Trebuchet MS"/>
                <a:cs typeface="Trebuchet MS"/>
              </a:rPr>
              <a:t>wedlock</a:t>
            </a:r>
            <a:r>
              <a:rPr sz="2800" spc="-145" dirty="0">
                <a:solidFill>
                  <a:srgbClr val="292959"/>
                </a:solidFill>
                <a:latin typeface="Trebuchet MS"/>
                <a:cs typeface="Trebuchet MS"/>
              </a:rPr>
              <a:t> </a:t>
            </a:r>
            <a:r>
              <a:rPr sz="2800" dirty="0">
                <a:solidFill>
                  <a:srgbClr val="292959"/>
                </a:solidFill>
                <a:latin typeface="Trebuchet MS"/>
                <a:cs typeface="Trebuchet MS"/>
              </a:rPr>
              <a:t>no</a:t>
            </a:r>
            <a:r>
              <a:rPr sz="2800" spc="-145" dirty="0">
                <a:solidFill>
                  <a:srgbClr val="292959"/>
                </a:solidFill>
                <a:latin typeface="Trebuchet MS"/>
                <a:cs typeface="Trebuchet MS"/>
              </a:rPr>
              <a:t> </a:t>
            </a:r>
            <a:r>
              <a:rPr sz="2800" spc="-40" dirty="0">
                <a:solidFill>
                  <a:srgbClr val="292959"/>
                </a:solidFill>
                <a:latin typeface="Trebuchet MS"/>
                <a:cs typeface="Trebuchet MS"/>
              </a:rPr>
              <a:t>longer</a:t>
            </a:r>
            <a:r>
              <a:rPr sz="2800" spc="-145" dirty="0">
                <a:solidFill>
                  <a:srgbClr val="292959"/>
                </a:solidFill>
                <a:latin typeface="Trebuchet MS"/>
                <a:cs typeface="Trebuchet MS"/>
              </a:rPr>
              <a:t> </a:t>
            </a:r>
            <a:r>
              <a:rPr sz="2800" spc="-10" dirty="0">
                <a:solidFill>
                  <a:srgbClr val="292959"/>
                </a:solidFill>
                <a:latin typeface="Trebuchet MS"/>
                <a:cs typeface="Trebuchet MS"/>
              </a:rPr>
              <a:t>attracts</a:t>
            </a:r>
            <a:endParaRPr sz="2800">
              <a:latin typeface="Trebuchet MS"/>
              <a:cs typeface="Trebuchet MS"/>
            </a:endParaRPr>
          </a:p>
          <a:p>
            <a:pPr marL="12700" marR="199390">
              <a:lnSpc>
                <a:spcPts val="4580"/>
              </a:lnSpc>
              <a:spcBef>
                <a:spcPts val="350"/>
              </a:spcBef>
            </a:pPr>
            <a:r>
              <a:rPr sz="2800" spc="-60" dirty="0">
                <a:solidFill>
                  <a:srgbClr val="292959"/>
                </a:solidFill>
                <a:latin typeface="Trebuchet MS"/>
                <a:cs typeface="Trebuchet MS"/>
              </a:rPr>
              <a:t>disapproval:</a:t>
            </a:r>
            <a:r>
              <a:rPr sz="2800" spc="-110" dirty="0">
                <a:solidFill>
                  <a:srgbClr val="292959"/>
                </a:solidFill>
                <a:latin typeface="Trebuchet MS"/>
                <a:cs typeface="Trebuchet MS"/>
              </a:rPr>
              <a:t> </a:t>
            </a:r>
            <a:r>
              <a:rPr sz="2800" spc="-90" dirty="0">
                <a:solidFill>
                  <a:srgbClr val="292959"/>
                </a:solidFill>
                <a:latin typeface="Trebuchet MS"/>
                <a:cs typeface="Trebuchet MS"/>
              </a:rPr>
              <a:t>but</a:t>
            </a:r>
            <a:r>
              <a:rPr sz="2800" spc="-105" dirty="0">
                <a:solidFill>
                  <a:srgbClr val="292959"/>
                </a:solidFill>
                <a:latin typeface="Trebuchet MS"/>
                <a:cs typeface="Trebuchet MS"/>
              </a:rPr>
              <a:t> </a:t>
            </a:r>
            <a:r>
              <a:rPr sz="2800" spc="-95" dirty="0">
                <a:solidFill>
                  <a:srgbClr val="292959"/>
                </a:solidFill>
                <a:latin typeface="Trebuchet MS"/>
                <a:cs typeface="Trebuchet MS"/>
              </a:rPr>
              <a:t>married</a:t>
            </a:r>
            <a:r>
              <a:rPr sz="2800" spc="-105" dirty="0">
                <a:solidFill>
                  <a:srgbClr val="292959"/>
                </a:solidFill>
                <a:latin typeface="Trebuchet MS"/>
                <a:cs typeface="Trebuchet MS"/>
              </a:rPr>
              <a:t> </a:t>
            </a:r>
            <a:r>
              <a:rPr sz="2800" spc="-95" dirty="0">
                <a:solidFill>
                  <a:srgbClr val="292959"/>
                </a:solidFill>
                <a:latin typeface="Trebuchet MS"/>
                <a:cs typeface="Trebuchet MS"/>
              </a:rPr>
              <a:t>families</a:t>
            </a:r>
            <a:r>
              <a:rPr sz="2800" spc="-105" dirty="0">
                <a:solidFill>
                  <a:srgbClr val="292959"/>
                </a:solidFill>
                <a:latin typeface="Trebuchet MS"/>
                <a:cs typeface="Trebuchet MS"/>
              </a:rPr>
              <a:t> </a:t>
            </a:r>
            <a:r>
              <a:rPr sz="2800" spc="-110" dirty="0">
                <a:solidFill>
                  <a:srgbClr val="292959"/>
                </a:solidFill>
                <a:latin typeface="Trebuchet MS"/>
                <a:cs typeface="Trebuchet MS"/>
              </a:rPr>
              <a:t>important</a:t>
            </a:r>
            <a:r>
              <a:rPr sz="2800" spc="-100" dirty="0">
                <a:solidFill>
                  <a:srgbClr val="292959"/>
                </a:solidFill>
                <a:latin typeface="Trebuchet MS"/>
                <a:cs typeface="Trebuchet MS"/>
              </a:rPr>
              <a:t> </a:t>
            </a:r>
            <a:r>
              <a:rPr sz="2800" spc="-45" dirty="0">
                <a:solidFill>
                  <a:srgbClr val="292959"/>
                </a:solidFill>
                <a:latin typeface="Trebuchet MS"/>
                <a:cs typeface="Trebuchet MS"/>
              </a:rPr>
              <a:t>sight</a:t>
            </a:r>
            <a:r>
              <a:rPr sz="2800" spc="-105" dirty="0">
                <a:solidFill>
                  <a:srgbClr val="292959"/>
                </a:solidFill>
                <a:latin typeface="Trebuchet MS"/>
                <a:cs typeface="Trebuchet MS"/>
              </a:rPr>
              <a:t> </a:t>
            </a:r>
            <a:r>
              <a:rPr sz="2800" spc="-85" dirty="0">
                <a:solidFill>
                  <a:srgbClr val="292959"/>
                </a:solidFill>
                <a:latin typeface="Trebuchet MS"/>
                <a:cs typeface="Trebuchet MS"/>
              </a:rPr>
              <a:t>for</a:t>
            </a:r>
            <a:r>
              <a:rPr sz="2800" spc="-105" dirty="0">
                <a:solidFill>
                  <a:srgbClr val="292959"/>
                </a:solidFill>
                <a:latin typeface="Trebuchet MS"/>
                <a:cs typeface="Trebuchet MS"/>
              </a:rPr>
              <a:t> </a:t>
            </a:r>
            <a:r>
              <a:rPr sz="2800" spc="-25" dirty="0">
                <a:solidFill>
                  <a:srgbClr val="292959"/>
                </a:solidFill>
                <a:latin typeface="Trebuchet MS"/>
                <a:cs typeface="Trebuchet MS"/>
              </a:rPr>
              <a:t>caregiving, </a:t>
            </a:r>
            <a:r>
              <a:rPr sz="2800" dirty="0">
                <a:solidFill>
                  <a:srgbClr val="292959"/>
                </a:solidFill>
                <a:latin typeface="Trebuchet MS"/>
                <a:cs typeface="Trebuchet MS"/>
              </a:rPr>
              <a:t>and</a:t>
            </a:r>
            <a:r>
              <a:rPr sz="2800" spc="-100" dirty="0">
                <a:solidFill>
                  <a:srgbClr val="292959"/>
                </a:solidFill>
                <a:latin typeface="Trebuchet MS"/>
                <a:cs typeface="Trebuchet MS"/>
              </a:rPr>
              <a:t> </a:t>
            </a:r>
            <a:r>
              <a:rPr sz="2800" spc="-75" dirty="0">
                <a:solidFill>
                  <a:srgbClr val="292959"/>
                </a:solidFill>
                <a:latin typeface="Trebuchet MS"/>
                <a:cs typeface="Trebuchet MS"/>
              </a:rPr>
              <a:t>governments</a:t>
            </a:r>
            <a:r>
              <a:rPr sz="2800" spc="-95" dirty="0">
                <a:solidFill>
                  <a:srgbClr val="292959"/>
                </a:solidFill>
                <a:latin typeface="Trebuchet MS"/>
                <a:cs typeface="Trebuchet MS"/>
              </a:rPr>
              <a:t> </a:t>
            </a:r>
            <a:r>
              <a:rPr sz="2800" spc="-70" dirty="0">
                <a:solidFill>
                  <a:srgbClr val="292959"/>
                </a:solidFill>
                <a:latin typeface="Trebuchet MS"/>
                <a:cs typeface="Trebuchet MS"/>
              </a:rPr>
              <a:t>often</a:t>
            </a:r>
            <a:r>
              <a:rPr sz="2800" spc="-95" dirty="0">
                <a:solidFill>
                  <a:srgbClr val="292959"/>
                </a:solidFill>
                <a:latin typeface="Trebuchet MS"/>
                <a:cs typeface="Trebuchet MS"/>
              </a:rPr>
              <a:t> </a:t>
            </a:r>
            <a:r>
              <a:rPr sz="2800" spc="-70" dirty="0">
                <a:solidFill>
                  <a:srgbClr val="292959"/>
                </a:solidFill>
                <a:latin typeface="Trebuchet MS"/>
                <a:cs typeface="Trebuchet MS"/>
              </a:rPr>
              <a:t>provide</a:t>
            </a:r>
            <a:r>
              <a:rPr sz="2800" spc="-100" dirty="0">
                <a:solidFill>
                  <a:srgbClr val="292959"/>
                </a:solidFill>
                <a:latin typeface="Trebuchet MS"/>
                <a:cs typeface="Trebuchet MS"/>
              </a:rPr>
              <a:t> </a:t>
            </a:r>
            <a:r>
              <a:rPr sz="2800" spc="-10" dirty="0">
                <a:solidFill>
                  <a:srgbClr val="292959"/>
                </a:solidFill>
                <a:latin typeface="Trebuchet MS"/>
                <a:cs typeface="Trebuchet MS"/>
              </a:rPr>
              <a:t>support</a:t>
            </a:r>
            <a:endParaRPr sz="2800">
              <a:latin typeface="Trebuchet MS"/>
              <a:cs typeface="Trebuchet MS"/>
            </a:endParaRPr>
          </a:p>
          <a:p>
            <a:pPr marL="12700" algn="just">
              <a:lnSpc>
                <a:spcPct val="100000"/>
              </a:lnSpc>
              <a:spcBef>
                <a:spcPts val="855"/>
              </a:spcBef>
            </a:pPr>
            <a:r>
              <a:rPr sz="2800" spc="-10" dirty="0">
                <a:solidFill>
                  <a:srgbClr val="292959"/>
                </a:solidFill>
                <a:latin typeface="Trebuchet MS"/>
                <a:cs typeface="Trebuchet MS"/>
              </a:rPr>
              <a:t>Successive</a:t>
            </a:r>
            <a:r>
              <a:rPr sz="2800" spc="-90" dirty="0">
                <a:solidFill>
                  <a:srgbClr val="292959"/>
                </a:solidFill>
                <a:latin typeface="Trebuchet MS"/>
                <a:cs typeface="Trebuchet MS"/>
              </a:rPr>
              <a:t> </a:t>
            </a:r>
            <a:r>
              <a:rPr sz="2800" spc="-110" dirty="0">
                <a:solidFill>
                  <a:srgbClr val="292959"/>
                </a:solidFill>
                <a:latin typeface="Trebuchet MS"/>
                <a:cs typeface="Trebuchet MS"/>
              </a:rPr>
              <a:t>governments,</a:t>
            </a:r>
            <a:r>
              <a:rPr sz="2800" spc="-90" dirty="0">
                <a:solidFill>
                  <a:srgbClr val="292959"/>
                </a:solidFill>
                <a:latin typeface="Trebuchet MS"/>
                <a:cs typeface="Trebuchet MS"/>
              </a:rPr>
              <a:t> </a:t>
            </a:r>
            <a:r>
              <a:rPr sz="2800" spc="-65" dirty="0">
                <a:solidFill>
                  <a:srgbClr val="292959"/>
                </a:solidFill>
                <a:latin typeface="Trebuchet MS"/>
                <a:cs typeface="Trebuchet MS"/>
              </a:rPr>
              <a:t>offer</a:t>
            </a:r>
            <a:r>
              <a:rPr sz="2800" spc="-85" dirty="0">
                <a:solidFill>
                  <a:srgbClr val="292959"/>
                </a:solidFill>
                <a:latin typeface="Trebuchet MS"/>
                <a:cs typeface="Trebuchet MS"/>
              </a:rPr>
              <a:t> </a:t>
            </a:r>
            <a:r>
              <a:rPr sz="2800" spc="-70" dirty="0">
                <a:solidFill>
                  <a:srgbClr val="292959"/>
                </a:solidFill>
                <a:latin typeface="Trebuchet MS"/>
                <a:cs typeface="Trebuchet MS"/>
              </a:rPr>
              <a:t>support</a:t>
            </a:r>
            <a:r>
              <a:rPr sz="2800" spc="-90" dirty="0">
                <a:solidFill>
                  <a:srgbClr val="292959"/>
                </a:solidFill>
                <a:latin typeface="Trebuchet MS"/>
                <a:cs typeface="Trebuchet MS"/>
              </a:rPr>
              <a:t> </a:t>
            </a:r>
            <a:r>
              <a:rPr sz="2800" spc="-85" dirty="0">
                <a:solidFill>
                  <a:srgbClr val="292959"/>
                </a:solidFill>
                <a:latin typeface="Trebuchet MS"/>
                <a:cs typeface="Trebuchet MS"/>
              </a:rPr>
              <a:t>for </a:t>
            </a:r>
            <a:r>
              <a:rPr sz="2800" spc="-95" dirty="0">
                <a:solidFill>
                  <a:srgbClr val="292959"/>
                </a:solidFill>
                <a:latin typeface="Trebuchet MS"/>
                <a:cs typeface="Trebuchet MS"/>
              </a:rPr>
              <a:t>married</a:t>
            </a:r>
            <a:r>
              <a:rPr sz="2800" spc="-90" dirty="0">
                <a:solidFill>
                  <a:srgbClr val="292959"/>
                </a:solidFill>
                <a:latin typeface="Trebuchet MS"/>
                <a:cs typeface="Trebuchet MS"/>
              </a:rPr>
              <a:t> </a:t>
            </a:r>
            <a:r>
              <a:rPr sz="2800" spc="-130" dirty="0">
                <a:solidFill>
                  <a:srgbClr val="292959"/>
                </a:solidFill>
                <a:latin typeface="Trebuchet MS"/>
                <a:cs typeface="Trebuchet MS"/>
              </a:rPr>
              <a:t>families,</a:t>
            </a:r>
            <a:r>
              <a:rPr sz="2800" spc="-85" dirty="0">
                <a:solidFill>
                  <a:srgbClr val="292959"/>
                </a:solidFill>
                <a:latin typeface="Trebuchet MS"/>
                <a:cs typeface="Trebuchet MS"/>
              </a:rPr>
              <a:t> </a:t>
            </a:r>
            <a:r>
              <a:rPr sz="2800" spc="-20" dirty="0">
                <a:solidFill>
                  <a:srgbClr val="292959"/>
                </a:solidFill>
                <a:latin typeface="Trebuchet MS"/>
                <a:cs typeface="Trebuchet MS"/>
              </a:rPr>
              <a:t>e.g.</a:t>
            </a:r>
            <a:endParaRPr sz="2800">
              <a:latin typeface="Trebuchet MS"/>
              <a:cs typeface="Trebuchet MS"/>
            </a:endParaRPr>
          </a:p>
          <a:p>
            <a:pPr marL="12700" marR="117475" algn="just">
              <a:lnSpc>
                <a:spcPts val="4570"/>
              </a:lnSpc>
              <a:spcBef>
                <a:spcPts val="160"/>
              </a:spcBef>
            </a:pPr>
            <a:r>
              <a:rPr sz="2800" spc="-70" dirty="0">
                <a:solidFill>
                  <a:srgbClr val="292959"/>
                </a:solidFill>
                <a:latin typeface="Trebuchet MS"/>
                <a:cs typeface="Trebuchet MS"/>
              </a:rPr>
              <a:t>tax</a:t>
            </a:r>
            <a:r>
              <a:rPr sz="2800" spc="-140" dirty="0">
                <a:solidFill>
                  <a:srgbClr val="292959"/>
                </a:solidFill>
                <a:latin typeface="Trebuchet MS"/>
                <a:cs typeface="Trebuchet MS"/>
              </a:rPr>
              <a:t> </a:t>
            </a:r>
            <a:r>
              <a:rPr sz="2800" spc="-30" dirty="0">
                <a:solidFill>
                  <a:srgbClr val="292959"/>
                </a:solidFill>
                <a:latin typeface="Trebuchet MS"/>
                <a:cs typeface="Trebuchet MS"/>
              </a:rPr>
              <a:t>allowances</a:t>
            </a:r>
            <a:r>
              <a:rPr sz="2800" spc="-165" dirty="0">
                <a:solidFill>
                  <a:srgbClr val="292959"/>
                </a:solidFill>
                <a:latin typeface="Trebuchet MS"/>
                <a:cs typeface="Trebuchet MS"/>
              </a:rPr>
              <a:t> </a:t>
            </a:r>
            <a:r>
              <a:rPr sz="2800" spc="120" dirty="0">
                <a:solidFill>
                  <a:srgbClr val="292959"/>
                </a:solidFill>
                <a:latin typeface="Trebuchet MS"/>
                <a:cs typeface="Trebuchet MS"/>
              </a:rPr>
              <a:t>-</a:t>
            </a:r>
            <a:r>
              <a:rPr sz="2800" spc="-120" dirty="0">
                <a:solidFill>
                  <a:srgbClr val="292959"/>
                </a:solidFill>
                <a:latin typeface="Trebuchet MS"/>
                <a:cs typeface="Trebuchet MS"/>
              </a:rPr>
              <a:t> </a:t>
            </a:r>
            <a:r>
              <a:rPr sz="2800" spc="-40" dirty="0">
                <a:solidFill>
                  <a:srgbClr val="292959"/>
                </a:solidFill>
                <a:latin typeface="Trebuchet MS"/>
                <a:cs typeface="Trebuchet MS"/>
              </a:rPr>
              <a:t>though</a:t>
            </a:r>
            <a:r>
              <a:rPr sz="2800" spc="-125" dirty="0">
                <a:solidFill>
                  <a:srgbClr val="292959"/>
                </a:solidFill>
                <a:latin typeface="Trebuchet MS"/>
                <a:cs typeface="Trebuchet MS"/>
              </a:rPr>
              <a:t> </a:t>
            </a:r>
            <a:r>
              <a:rPr sz="2800" dirty="0">
                <a:solidFill>
                  <a:srgbClr val="292959"/>
                </a:solidFill>
                <a:latin typeface="Trebuchet MS"/>
                <a:cs typeface="Trebuchet MS"/>
              </a:rPr>
              <a:t>has</a:t>
            </a:r>
            <a:r>
              <a:rPr sz="2800" spc="-120" dirty="0">
                <a:solidFill>
                  <a:srgbClr val="292959"/>
                </a:solidFill>
                <a:latin typeface="Trebuchet MS"/>
                <a:cs typeface="Trebuchet MS"/>
              </a:rPr>
              <a:t> </a:t>
            </a:r>
            <a:r>
              <a:rPr sz="2800" dirty="0">
                <a:solidFill>
                  <a:srgbClr val="292959"/>
                </a:solidFill>
                <a:latin typeface="Trebuchet MS"/>
                <a:cs typeface="Trebuchet MS"/>
              </a:rPr>
              <a:t>been</a:t>
            </a:r>
            <a:r>
              <a:rPr sz="2800" spc="-125" dirty="0">
                <a:solidFill>
                  <a:srgbClr val="292959"/>
                </a:solidFill>
                <a:latin typeface="Trebuchet MS"/>
                <a:cs typeface="Trebuchet MS"/>
              </a:rPr>
              <a:t> </a:t>
            </a:r>
            <a:r>
              <a:rPr sz="2800" dirty="0">
                <a:solidFill>
                  <a:srgbClr val="292959"/>
                </a:solidFill>
                <a:latin typeface="Trebuchet MS"/>
                <a:cs typeface="Trebuchet MS"/>
              </a:rPr>
              <a:t>argued</a:t>
            </a:r>
            <a:r>
              <a:rPr sz="2800" spc="-120" dirty="0">
                <a:solidFill>
                  <a:srgbClr val="292959"/>
                </a:solidFill>
                <a:latin typeface="Trebuchet MS"/>
                <a:cs typeface="Trebuchet MS"/>
              </a:rPr>
              <a:t> </a:t>
            </a:r>
            <a:r>
              <a:rPr sz="2800" dirty="0">
                <a:solidFill>
                  <a:srgbClr val="292959"/>
                </a:solidFill>
                <a:latin typeface="Trebuchet MS"/>
                <a:cs typeface="Trebuchet MS"/>
              </a:rPr>
              <a:t>due</a:t>
            </a:r>
            <a:r>
              <a:rPr sz="2800" spc="-125" dirty="0">
                <a:solidFill>
                  <a:srgbClr val="292959"/>
                </a:solidFill>
                <a:latin typeface="Trebuchet MS"/>
                <a:cs typeface="Trebuchet MS"/>
              </a:rPr>
              <a:t> </a:t>
            </a:r>
            <a:r>
              <a:rPr sz="2800" spc="-55" dirty="0">
                <a:solidFill>
                  <a:srgbClr val="292959"/>
                </a:solidFill>
                <a:latin typeface="Trebuchet MS"/>
                <a:cs typeface="Trebuchet MS"/>
              </a:rPr>
              <a:t>to</a:t>
            </a:r>
            <a:r>
              <a:rPr sz="2800" spc="-120" dirty="0">
                <a:solidFill>
                  <a:srgbClr val="292959"/>
                </a:solidFill>
                <a:latin typeface="Trebuchet MS"/>
                <a:cs typeface="Trebuchet MS"/>
              </a:rPr>
              <a:t> </a:t>
            </a:r>
            <a:r>
              <a:rPr sz="2800" spc="-145" dirty="0">
                <a:solidFill>
                  <a:srgbClr val="292959"/>
                </a:solidFill>
                <a:latin typeface="Trebuchet MS"/>
                <a:cs typeface="Trebuchet MS"/>
              </a:rPr>
              <a:t>their</a:t>
            </a:r>
            <a:r>
              <a:rPr sz="2800" spc="-65" dirty="0">
                <a:solidFill>
                  <a:srgbClr val="292959"/>
                </a:solidFill>
                <a:latin typeface="Trebuchet MS"/>
                <a:cs typeface="Trebuchet MS"/>
              </a:rPr>
              <a:t> </a:t>
            </a:r>
            <a:r>
              <a:rPr sz="2800" spc="-50" dirty="0">
                <a:solidFill>
                  <a:srgbClr val="292959"/>
                </a:solidFill>
                <a:latin typeface="Trebuchet MS"/>
                <a:cs typeface="Trebuchet MS"/>
              </a:rPr>
              <a:t>individual </a:t>
            </a:r>
            <a:r>
              <a:rPr sz="2800" spc="-60" dirty="0">
                <a:solidFill>
                  <a:srgbClr val="292959"/>
                </a:solidFill>
                <a:latin typeface="Trebuchet MS"/>
                <a:cs typeface="Trebuchet MS"/>
              </a:rPr>
              <a:t>characteristics</a:t>
            </a:r>
            <a:r>
              <a:rPr sz="2800" spc="-105" dirty="0">
                <a:solidFill>
                  <a:srgbClr val="292959"/>
                </a:solidFill>
                <a:latin typeface="Trebuchet MS"/>
                <a:cs typeface="Trebuchet MS"/>
              </a:rPr>
              <a:t> </a:t>
            </a:r>
            <a:r>
              <a:rPr sz="2800" spc="-65" dirty="0">
                <a:solidFill>
                  <a:srgbClr val="292959"/>
                </a:solidFill>
                <a:latin typeface="Trebuchet MS"/>
                <a:cs typeface="Trebuchet MS"/>
              </a:rPr>
              <a:t>than</a:t>
            </a:r>
            <a:r>
              <a:rPr sz="2800" spc="-95" dirty="0">
                <a:solidFill>
                  <a:srgbClr val="292959"/>
                </a:solidFill>
                <a:latin typeface="Trebuchet MS"/>
                <a:cs typeface="Trebuchet MS"/>
              </a:rPr>
              <a:t> </a:t>
            </a:r>
            <a:r>
              <a:rPr sz="2800" spc="-100" dirty="0">
                <a:solidFill>
                  <a:srgbClr val="292959"/>
                </a:solidFill>
                <a:latin typeface="Trebuchet MS"/>
                <a:cs typeface="Trebuchet MS"/>
              </a:rPr>
              <a:t>the</a:t>
            </a:r>
            <a:r>
              <a:rPr sz="2800" spc="-95" dirty="0">
                <a:solidFill>
                  <a:srgbClr val="292959"/>
                </a:solidFill>
                <a:latin typeface="Trebuchet MS"/>
                <a:cs typeface="Trebuchet MS"/>
              </a:rPr>
              <a:t> </a:t>
            </a:r>
            <a:r>
              <a:rPr sz="2800" spc="-40" dirty="0">
                <a:solidFill>
                  <a:srgbClr val="292959"/>
                </a:solidFill>
                <a:latin typeface="Trebuchet MS"/>
                <a:cs typeface="Trebuchet MS"/>
              </a:rPr>
              <a:t>marriage</a:t>
            </a:r>
            <a:r>
              <a:rPr sz="2800" spc="-95" dirty="0">
                <a:solidFill>
                  <a:srgbClr val="292959"/>
                </a:solidFill>
                <a:latin typeface="Trebuchet MS"/>
                <a:cs typeface="Trebuchet MS"/>
              </a:rPr>
              <a:t> </a:t>
            </a:r>
            <a:r>
              <a:rPr sz="2800" spc="-120" dirty="0">
                <a:solidFill>
                  <a:srgbClr val="292959"/>
                </a:solidFill>
                <a:latin typeface="Trebuchet MS"/>
                <a:cs typeface="Trebuchet MS"/>
              </a:rPr>
              <a:t>itself</a:t>
            </a:r>
            <a:r>
              <a:rPr sz="2800" spc="-90" dirty="0">
                <a:solidFill>
                  <a:srgbClr val="292959"/>
                </a:solidFill>
                <a:latin typeface="Trebuchet MS"/>
                <a:cs typeface="Trebuchet MS"/>
              </a:rPr>
              <a:t> </a:t>
            </a:r>
            <a:r>
              <a:rPr sz="2800" dirty="0">
                <a:solidFill>
                  <a:srgbClr val="292959"/>
                </a:solidFill>
                <a:latin typeface="Trebuchet MS"/>
                <a:cs typeface="Trebuchet MS"/>
              </a:rPr>
              <a:t>(Goodman</a:t>
            </a:r>
            <a:r>
              <a:rPr sz="2800" spc="-95" dirty="0">
                <a:solidFill>
                  <a:srgbClr val="292959"/>
                </a:solidFill>
                <a:latin typeface="Trebuchet MS"/>
                <a:cs typeface="Trebuchet MS"/>
              </a:rPr>
              <a:t> </a:t>
            </a:r>
            <a:r>
              <a:rPr sz="2800" dirty="0">
                <a:solidFill>
                  <a:srgbClr val="292959"/>
                </a:solidFill>
                <a:latin typeface="Trebuchet MS"/>
                <a:cs typeface="Trebuchet MS"/>
              </a:rPr>
              <a:t>and</a:t>
            </a:r>
            <a:r>
              <a:rPr sz="2800" spc="-95" dirty="0">
                <a:solidFill>
                  <a:srgbClr val="292959"/>
                </a:solidFill>
                <a:latin typeface="Trebuchet MS"/>
                <a:cs typeface="Trebuchet MS"/>
              </a:rPr>
              <a:t> </a:t>
            </a:r>
            <a:r>
              <a:rPr sz="2800" spc="-10" dirty="0">
                <a:solidFill>
                  <a:srgbClr val="292959"/>
                </a:solidFill>
                <a:latin typeface="Trebuchet MS"/>
                <a:cs typeface="Trebuchet MS"/>
              </a:rPr>
              <a:t>Greaves, 2010).</a:t>
            </a:r>
            <a:endParaRPr sz="2800">
              <a:latin typeface="Trebuchet MS"/>
              <a:cs typeface="Trebuchet MS"/>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0" y="0"/>
            <a:ext cx="18286095" cy="8753475"/>
            <a:chOff x="0" y="0"/>
            <a:chExt cx="18286095" cy="8753475"/>
          </a:xfrm>
        </p:grpSpPr>
        <p:pic>
          <p:nvPicPr>
            <p:cNvPr id="3" name="object 3"/>
            <p:cNvPicPr/>
            <p:nvPr/>
          </p:nvPicPr>
          <p:blipFill>
            <a:blip r:embed="rId2" cstate="print"/>
            <a:stretch>
              <a:fillRect/>
            </a:stretch>
          </p:blipFill>
          <p:spPr>
            <a:xfrm>
              <a:off x="11599406" y="771525"/>
              <a:ext cx="6686550" cy="7981949"/>
            </a:xfrm>
            <a:prstGeom prst="rect">
              <a:avLst/>
            </a:prstGeom>
          </p:spPr>
        </p:pic>
        <p:sp>
          <p:nvSpPr>
            <p:cNvPr id="4" name="object 4"/>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grpSp>
      <p:grpSp>
        <p:nvGrpSpPr>
          <p:cNvPr id="5" name="object 5"/>
          <p:cNvGrpSpPr/>
          <p:nvPr/>
        </p:nvGrpSpPr>
        <p:grpSpPr>
          <a:xfrm>
            <a:off x="11506197" y="8176952"/>
            <a:ext cx="6867525" cy="2110105"/>
            <a:chOff x="11506197" y="8176952"/>
            <a:chExt cx="6867525" cy="2110105"/>
          </a:xfrm>
        </p:grpSpPr>
        <p:sp>
          <p:nvSpPr>
            <p:cNvPr id="6" name="object 6"/>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
          <p:nvSpPr>
            <p:cNvPr id="7" name="object 7"/>
            <p:cNvSpPr/>
            <p:nvPr/>
          </p:nvSpPr>
          <p:spPr>
            <a:xfrm>
              <a:off x="11589833" y="8262572"/>
              <a:ext cx="6698615" cy="1473835"/>
            </a:xfrm>
            <a:custGeom>
              <a:avLst/>
              <a:gdLst/>
              <a:ahLst/>
              <a:cxnLst/>
              <a:rect l="l" t="t" r="r" b="b"/>
              <a:pathLst>
                <a:path w="6698615" h="1473834">
                  <a:moveTo>
                    <a:pt x="3349080" y="0"/>
                  </a:moveTo>
                  <a:lnTo>
                    <a:pt x="6698163" y="433982"/>
                  </a:lnTo>
                  <a:lnTo>
                    <a:pt x="6698163" y="1473502"/>
                  </a:lnTo>
                  <a:lnTo>
                    <a:pt x="0" y="1473502"/>
                  </a:lnTo>
                  <a:lnTo>
                    <a:pt x="0" y="433982"/>
                  </a:lnTo>
                  <a:lnTo>
                    <a:pt x="3349080" y="0"/>
                  </a:lnTo>
                  <a:close/>
                </a:path>
              </a:pathLst>
            </a:custGeom>
            <a:solidFill>
              <a:srgbClr val="00B3AF"/>
            </a:solidFill>
          </p:spPr>
          <p:txBody>
            <a:bodyPr wrap="square" lIns="0" tIns="0" rIns="0" bIns="0" rtlCol="0"/>
            <a:lstStyle/>
            <a:p>
              <a:endParaRPr/>
            </a:p>
          </p:txBody>
        </p:sp>
        <p:sp>
          <p:nvSpPr>
            <p:cNvPr id="8" name="object 8"/>
            <p:cNvSpPr/>
            <p:nvPr/>
          </p:nvSpPr>
          <p:spPr>
            <a:xfrm>
              <a:off x="11591922" y="8262677"/>
              <a:ext cx="6696075" cy="1473835"/>
            </a:xfrm>
            <a:custGeom>
              <a:avLst/>
              <a:gdLst/>
              <a:ahLst/>
              <a:cxnLst/>
              <a:rect l="l" t="t" r="r" b="b"/>
              <a:pathLst>
                <a:path w="6696075" h="1473834">
                  <a:moveTo>
                    <a:pt x="0" y="433712"/>
                  </a:moveTo>
                  <a:lnTo>
                    <a:pt x="3346994" y="0"/>
                  </a:lnTo>
                  <a:lnTo>
                    <a:pt x="6695840" y="433951"/>
                  </a:lnTo>
                  <a:lnTo>
                    <a:pt x="6695840" y="1473398"/>
                  </a:lnTo>
                  <a:lnTo>
                    <a:pt x="0" y="1473398"/>
                  </a:lnTo>
                </a:path>
              </a:pathLst>
            </a:custGeom>
            <a:ln w="171450">
              <a:solidFill>
                <a:srgbClr val="FED307"/>
              </a:solidFill>
            </a:ln>
          </p:spPr>
          <p:txBody>
            <a:bodyPr wrap="square" lIns="0" tIns="0" rIns="0" bIns="0" rtlCol="0"/>
            <a:lstStyle/>
            <a:p>
              <a:endParaRPr/>
            </a:p>
          </p:txBody>
        </p:sp>
      </p:grpSp>
      <p:sp>
        <p:nvSpPr>
          <p:cNvPr id="9" name="object 9"/>
          <p:cNvSpPr txBox="1"/>
          <p:nvPr/>
        </p:nvSpPr>
        <p:spPr>
          <a:xfrm>
            <a:off x="12031624" y="8459622"/>
            <a:ext cx="5814695" cy="1033144"/>
          </a:xfrm>
          <a:prstGeom prst="rect">
            <a:avLst/>
          </a:prstGeom>
        </p:spPr>
        <p:txBody>
          <a:bodyPr vert="horz" wrap="square" lIns="0" tIns="12700" rIns="0" bIns="0" rtlCol="0">
            <a:spAutoFit/>
          </a:bodyPr>
          <a:lstStyle/>
          <a:p>
            <a:pPr marR="97155" algn="ctr">
              <a:lnSpc>
                <a:spcPct val="100000"/>
              </a:lnSpc>
              <a:spcBef>
                <a:spcPts val="100"/>
              </a:spcBef>
            </a:pPr>
            <a:r>
              <a:rPr sz="3300" b="1" spc="-50" dirty="0">
                <a:solidFill>
                  <a:srgbClr val="FFFFFF"/>
                </a:solidFill>
                <a:latin typeface="Trebuchet MS"/>
                <a:cs typeface="Trebuchet MS"/>
              </a:rPr>
              <a:t>Key</a:t>
            </a:r>
            <a:r>
              <a:rPr sz="3300" b="1" spc="-200" dirty="0">
                <a:solidFill>
                  <a:srgbClr val="FFFFFF"/>
                </a:solidFill>
                <a:latin typeface="Trebuchet MS"/>
                <a:cs typeface="Trebuchet MS"/>
              </a:rPr>
              <a:t> </a:t>
            </a:r>
            <a:r>
              <a:rPr sz="3300" b="1" spc="-10" dirty="0">
                <a:solidFill>
                  <a:srgbClr val="FFFFFF"/>
                </a:solidFill>
                <a:latin typeface="Trebuchet MS"/>
                <a:cs typeface="Trebuchet MS"/>
              </a:rPr>
              <a:t>source:</a:t>
            </a:r>
            <a:endParaRPr sz="3300">
              <a:latin typeface="Trebuchet MS"/>
              <a:cs typeface="Trebuchet MS"/>
            </a:endParaRPr>
          </a:p>
          <a:p>
            <a:pPr algn="ctr">
              <a:lnSpc>
                <a:spcPct val="100000"/>
              </a:lnSpc>
              <a:spcBef>
                <a:spcPts val="15"/>
              </a:spcBef>
            </a:pPr>
            <a:r>
              <a:rPr sz="3300" spc="-90" dirty="0">
                <a:solidFill>
                  <a:srgbClr val="FFFFFF"/>
                </a:solidFill>
                <a:latin typeface="Trebuchet MS"/>
                <a:cs typeface="Trebuchet MS"/>
              </a:rPr>
              <a:t>Matrimonial</a:t>
            </a:r>
            <a:r>
              <a:rPr sz="3300" spc="-114" dirty="0">
                <a:solidFill>
                  <a:srgbClr val="FFFFFF"/>
                </a:solidFill>
                <a:latin typeface="Trebuchet MS"/>
                <a:cs typeface="Trebuchet MS"/>
              </a:rPr>
              <a:t> </a:t>
            </a:r>
            <a:r>
              <a:rPr sz="3300" spc="60" dirty="0">
                <a:solidFill>
                  <a:srgbClr val="FFFFFF"/>
                </a:solidFill>
                <a:latin typeface="Trebuchet MS"/>
                <a:cs typeface="Trebuchet MS"/>
              </a:rPr>
              <a:t>Causes</a:t>
            </a:r>
            <a:r>
              <a:rPr sz="3300" spc="-110" dirty="0">
                <a:solidFill>
                  <a:srgbClr val="FFFFFF"/>
                </a:solidFill>
                <a:latin typeface="Trebuchet MS"/>
                <a:cs typeface="Trebuchet MS"/>
              </a:rPr>
              <a:t> </a:t>
            </a:r>
            <a:r>
              <a:rPr sz="3300" dirty="0">
                <a:solidFill>
                  <a:srgbClr val="FFFFFF"/>
                </a:solidFill>
                <a:latin typeface="Trebuchet MS"/>
                <a:cs typeface="Trebuchet MS"/>
              </a:rPr>
              <a:t>Act</a:t>
            </a:r>
            <a:r>
              <a:rPr sz="3300" spc="-105" dirty="0">
                <a:solidFill>
                  <a:srgbClr val="FFFFFF"/>
                </a:solidFill>
                <a:latin typeface="Trebuchet MS"/>
                <a:cs typeface="Trebuchet MS"/>
              </a:rPr>
              <a:t> </a:t>
            </a:r>
            <a:r>
              <a:rPr sz="3300" spc="-285" dirty="0">
                <a:solidFill>
                  <a:srgbClr val="FFFFFF"/>
                </a:solidFill>
                <a:latin typeface="Trebuchet MS"/>
                <a:cs typeface="Trebuchet MS"/>
              </a:rPr>
              <a:t>1973,</a:t>
            </a:r>
            <a:r>
              <a:rPr sz="3300" spc="-100" dirty="0">
                <a:solidFill>
                  <a:srgbClr val="FFFFFF"/>
                </a:solidFill>
                <a:latin typeface="Trebuchet MS"/>
                <a:cs typeface="Trebuchet MS"/>
              </a:rPr>
              <a:t> </a:t>
            </a:r>
            <a:r>
              <a:rPr sz="3300" spc="-560" dirty="0">
                <a:solidFill>
                  <a:srgbClr val="FFFFFF"/>
                </a:solidFill>
                <a:latin typeface="Trebuchet MS"/>
                <a:cs typeface="Trebuchet MS"/>
              </a:rPr>
              <a:t>s11</a:t>
            </a:r>
            <a:endParaRPr sz="3300">
              <a:latin typeface="Trebuchet MS"/>
              <a:cs typeface="Trebuchet MS"/>
            </a:endParaRPr>
          </a:p>
        </p:txBody>
      </p:sp>
      <p:sp>
        <p:nvSpPr>
          <p:cNvPr id="10" name="object 10" descr="$PPTXTitle"/>
          <p:cNvSpPr txBox="1">
            <a:spLocks noGrp="1"/>
          </p:cNvSpPr>
          <p:nvPr>
            <p:ph type="title"/>
          </p:nvPr>
        </p:nvSpPr>
        <p:spPr>
          <a:xfrm>
            <a:off x="1016000" y="968375"/>
            <a:ext cx="9640570" cy="1168400"/>
          </a:xfrm>
          <a:prstGeom prst="rect">
            <a:avLst/>
          </a:prstGeom>
        </p:spPr>
        <p:txBody>
          <a:bodyPr vert="horz" wrap="square" lIns="0" tIns="12700" rIns="0" bIns="0" rtlCol="0">
            <a:spAutoFit/>
          </a:bodyPr>
          <a:lstStyle/>
          <a:p>
            <a:pPr marL="12700">
              <a:lnSpc>
                <a:spcPct val="100000"/>
              </a:lnSpc>
              <a:spcBef>
                <a:spcPts val="100"/>
              </a:spcBef>
            </a:pPr>
            <a:r>
              <a:rPr spc="265" dirty="0">
                <a:solidFill>
                  <a:srgbClr val="E65385"/>
                </a:solidFill>
              </a:rPr>
              <a:t>CAPACITY</a:t>
            </a:r>
            <a:r>
              <a:rPr spc="-380" dirty="0">
                <a:solidFill>
                  <a:srgbClr val="E65385"/>
                </a:solidFill>
              </a:rPr>
              <a:t> </a:t>
            </a:r>
            <a:r>
              <a:rPr dirty="0"/>
              <a:t>TO</a:t>
            </a:r>
            <a:r>
              <a:rPr spc="-380" dirty="0"/>
              <a:t> </a:t>
            </a:r>
            <a:r>
              <a:rPr spc="204" dirty="0"/>
              <a:t>MARRY</a:t>
            </a:r>
          </a:p>
        </p:txBody>
      </p:sp>
      <p:pic>
        <p:nvPicPr>
          <p:cNvPr id="11" name="object 11"/>
          <p:cNvPicPr/>
          <p:nvPr/>
        </p:nvPicPr>
        <p:blipFill>
          <a:blip r:embed="rId3" cstate="print"/>
          <a:stretch>
            <a:fillRect/>
          </a:stretch>
        </p:blipFill>
        <p:spPr>
          <a:xfrm>
            <a:off x="1393547" y="2366010"/>
            <a:ext cx="133350" cy="133349"/>
          </a:xfrm>
          <a:prstGeom prst="rect">
            <a:avLst/>
          </a:prstGeom>
        </p:spPr>
      </p:pic>
      <p:pic>
        <p:nvPicPr>
          <p:cNvPr id="12" name="object 12"/>
          <p:cNvPicPr/>
          <p:nvPr/>
        </p:nvPicPr>
        <p:blipFill>
          <a:blip r:embed="rId4" cstate="print"/>
          <a:stretch>
            <a:fillRect/>
          </a:stretch>
        </p:blipFill>
        <p:spPr>
          <a:xfrm>
            <a:off x="1393547" y="3032760"/>
            <a:ext cx="133350" cy="133349"/>
          </a:xfrm>
          <a:prstGeom prst="rect">
            <a:avLst/>
          </a:prstGeom>
        </p:spPr>
      </p:pic>
      <p:pic>
        <p:nvPicPr>
          <p:cNvPr id="13" name="object 13"/>
          <p:cNvPicPr/>
          <p:nvPr/>
        </p:nvPicPr>
        <p:blipFill>
          <a:blip r:embed="rId5" cstate="print"/>
          <a:stretch>
            <a:fillRect/>
          </a:stretch>
        </p:blipFill>
        <p:spPr>
          <a:xfrm>
            <a:off x="2074585" y="3694747"/>
            <a:ext cx="142875" cy="142874"/>
          </a:xfrm>
          <a:prstGeom prst="rect">
            <a:avLst/>
          </a:prstGeom>
        </p:spPr>
      </p:pic>
      <p:pic>
        <p:nvPicPr>
          <p:cNvPr id="14" name="object 14"/>
          <p:cNvPicPr/>
          <p:nvPr/>
        </p:nvPicPr>
        <p:blipFill>
          <a:blip r:embed="rId6" cstate="print"/>
          <a:stretch>
            <a:fillRect/>
          </a:stretch>
        </p:blipFill>
        <p:spPr>
          <a:xfrm>
            <a:off x="2074585" y="4361497"/>
            <a:ext cx="142875" cy="142874"/>
          </a:xfrm>
          <a:prstGeom prst="rect">
            <a:avLst/>
          </a:prstGeom>
        </p:spPr>
      </p:pic>
      <p:pic>
        <p:nvPicPr>
          <p:cNvPr id="15" name="object 15"/>
          <p:cNvPicPr/>
          <p:nvPr/>
        </p:nvPicPr>
        <p:blipFill>
          <a:blip r:embed="rId7" cstate="print"/>
          <a:stretch>
            <a:fillRect/>
          </a:stretch>
        </p:blipFill>
        <p:spPr>
          <a:xfrm>
            <a:off x="2074585" y="5028247"/>
            <a:ext cx="142875" cy="142874"/>
          </a:xfrm>
          <a:prstGeom prst="rect">
            <a:avLst/>
          </a:prstGeom>
        </p:spPr>
      </p:pic>
      <p:pic>
        <p:nvPicPr>
          <p:cNvPr id="16" name="object 16"/>
          <p:cNvPicPr/>
          <p:nvPr/>
        </p:nvPicPr>
        <p:blipFill>
          <a:blip r:embed="rId8" cstate="print"/>
          <a:stretch>
            <a:fillRect/>
          </a:stretch>
        </p:blipFill>
        <p:spPr>
          <a:xfrm>
            <a:off x="1393547" y="5699760"/>
            <a:ext cx="133350" cy="133349"/>
          </a:xfrm>
          <a:prstGeom prst="rect">
            <a:avLst/>
          </a:prstGeom>
        </p:spPr>
      </p:pic>
      <p:sp>
        <p:nvSpPr>
          <p:cNvPr id="17" name="object 17"/>
          <p:cNvSpPr txBox="1"/>
          <p:nvPr/>
        </p:nvSpPr>
        <p:spPr>
          <a:xfrm>
            <a:off x="1700233" y="1958327"/>
            <a:ext cx="9658985" cy="5359400"/>
          </a:xfrm>
          <a:prstGeom prst="rect">
            <a:avLst/>
          </a:prstGeom>
        </p:spPr>
        <p:txBody>
          <a:bodyPr vert="horz" wrap="square" lIns="0" tIns="12700" rIns="0" bIns="0" rtlCol="0">
            <a:spAutoFit/>
          </a:bodyPr>
          <a:lstStyle/>
          <a:p>
            <a:pPr marL="12700" marR="5080">
              <a:lnSpc>
                <a:spcPct val="136700"/>
              </a:lnSpc>
              <a:spcBef>
                <a:spcPts val="100"/>
              </a:spcBef>
            </a:pPr>
            <a:r>
              <a:rPr sz="3200" spc="-150" dirty="0">
                <a:solidFill>
                  <a:srgbClr val="292959"/>
                </a:solidFill>
                <a:latin typeface="Trebuchet MS"/>
                <a:cs typeface="Trebuchet MS"/>
              </a:rPr>
              <a:t>If</a:t>
            </a:r>
            <a:r>
              <a:rPr sz="3200" spc="-105" dirty="0">
                <a:solidFill>
                  <a:srgbClr val="292959"/>
                </a:solidFill>
                <a:latin typeface="Trebuchet MS"/>
                <a:cs typeface="Trebuchet MS"/>
              </a:rPr>
              <a:t> </a:t>
            </a:r>
            <a:r>
              <a:rPr sz="3200" spc="-80" dirty="0">
                <a:solidFill>
                  <a:srgbClr val="292959"/>
                </a:solidFill>
                <a:latin typeface="Trebuchet MS"/>
                <a:cs typeface="Trebuchet MS"/>
              </a:rPr>
              <a:t>parties</a:t>
            </a:r>
            <a:r>
              <a:rPr sz="3200" spc="-165" dirty="0">
                <a:solidFill>
                  <a:srgbClr val="292959"/>
                </a:solidFill>
                <a:latin typeface="Trebuchet MS"/>
                <a:cs typeface="Trebuchet MS"/>
              </a:rPr>
              <a:t> </a:t>
            </a:r>
            <a:r>
              <a:rPr sz="3200" dirty="0">
                <a:solidFill>
                  <a:srgbClr val="292959"/>
                </a:solidFill>
                <a:latin typeface="Trebuchet MS"/>
                <a:cs typeface="Trebuchet MS"/>
              </a:rPr>
              <a:t>do</a:t>
            </a:r>
            <a:r>
              <a:rPr sz="3200" spc="-170" dirty="0">
                <a:solidFill>
                  <a:srgbClr val="292959"/>
                </a:solidFill>
                <a:latin typeface="Trebuchet MS"/>
                <a:cs typeface="Trebuchet MS"/>
              </a:rPr>
              <a:t> </a:t>
            </a:r>
            <a:r>
              <a:rPr sz="3200" spc="-100" dirty="0">
                <a:solidFill>
                  <a:srgbClr val="292959"/>
                </a:solidFill>
                <a:latin typeface="Trebuchet MS"/>
                <a:cs typeface="Trebuchet MS"/>
              </a:rPr>
              <a:t>not</a:t>
            </a:r>
            <a:r>
              <a:rPr sz="3200" spc="-135" dirty="0">
                <a:solidFill>
                  <a:srgbClr val="292959"/>
                </a:solidFill>
                <a:latin typeface="Trebuchet MS"/>
                <a:cs typeface="Trebuchet MS"/>
              </a:rPr>
              <a:t> </a:t>
            </a:r>
            <a:r>
              <a:rPr sz="3200" spc="-30" dirty="0">
                <a:solidFill>
                  <a:srgbClr val="292959"/>
                </a:solidFill>
                <a:latin typeface="Trebuchet MS"/>
                <a:cs typeface="Trebuchet MS"/>
              </a:rPr>
              <a:t>have</a:t>
            </a:r>
            <a:r>
              <a:rPr sz="3200" spc="-135" dirty="0">
                <a:solidFill>
                  <a:srgbClr val="292959"/>
                </a:solidFill>
                <a:latin typeface="Trebuchet MS"/>
                <a:cs typeface="Trebuchet MS"/>
              </a:rPr>
              <a:t> </a:t>
            </a:r>
            <a:r>
              <a:rPr sz="3200" spc="-35" dirty="0">
                <a:solidFill>
                  <a:srgbClr val="292959"/>
                </a:solidFill>
                <a:latin typeface="Trebuchet MS"/>
                <a:cs typeface="Trebuchet MS"/>
              </a:rPr>
              <a:t>capcity</a:t>
            </a:r>
            <a:r>
              <a:rPr sz="3200" spc="-135" dirty="0">
                <a:solidFill>
                  <a:srgbClr val="292959"/>
                </a:solidFill>
                <a:latin typeface="Trebuchet MS"/>
                <a:cs typeface="Trebuchet MS"/>
              </a:rPr>
              <a:t> </a:t>
            </a:r>
            <a:r>
              <a:rPr sz="3200" spc="-65" dirty="0">
                <a:solidFill>
                  <a:srgbClr val="292959"/>
                </a:solidFill>
                <a:latin typeface="Trebuchet MS"/>
                <a:cs typeface="Trebuchet MS"/>
              </a:rPr>
              <a:t>to</a:t>
            </a:r>
            <a:r>
              <a:rPr sz="3200" spc="-140" dirty="0">
                <a:solidFill>
                  <a:srgbClr val="292959"/>
                </a:solidFill>
                <a:latin typeface="Trebuchet MS"/>
                <a:cs typeface="Trebuchet MS"/>
              </a:rPr>
              <a:t> </a:t>
            </a:r>
            <a:r>
              <a:rPr sz="3200" spc="-225" dirty="0">
                <a:solidFill>
                  <a:srgbClr val="292959"/>
                </a:solidFill>
                <a:latin typeface="Trebuchet MS"/>
                <a:cs typeface="Trebuchet MS"/>
              </a:rPr>
              <a:t>marry,</a:t>
            </a:r>
            <a:r>
              <a:rPr sz="3200" spc="-105" dirty="0">
                <a:solidFill>
                  <a:srgbClr val="292959"/>
                </a:solidFill>
                <a:latin typeface="Trebuchet MS"/>
                <a:cs typeface="Trebuchet MS"/>
              </a:rPr>
              <a:t> </a:t>
            </a:r>
            <a:r>
              <a:rPr sz="3200" spc="-55" dirty="0">
                <a:solidFill>
                  <a:srgbClr val="292959"/>
                </a:solidFill>
                <a:latin typeface="Trebuchet MS"/>
                <a:cs typeface="Trebuchet MS"/>
              </a:rPr>
              <a:t>marriage</a:t>
            </a:r>
            <a:r>
              <a:rPr sz="3200" spc="-135" dirty="0">
                <a:solidFill>
                  <a:srgbClr val="292959"/>
                </a:solidFill>
                <a:latin typeface="Trebuchet MS"/>
                <a:cs typeface="Trebuchet MS"/>
              </a:rPr>
              <a:t> </a:t>
            </a:r>
            <a:r>
              <a:rPr sz="3200" spc="-85" dirty="0">
                <a:solidFill>
                  <a:srgbClr val="292959"/>
                </a:solidFill>
                <a:latin typeface="Trebuchet MS"/>
                <a:cs typeface="Trebuchet MS"/>
              </a:rPr>
              <a:t>is</a:t>
            </a:r>
            <a:r>
              <a:rPr sz="3200" spc="-135" dirty="0">
                <a:solidFill>
                  <a:srgbClr val="292959"/>
                </a:solidFill>
                <a:latin typeface="Trebuchet MS"/>
                <a:cs typeface="Trebuchet MS"/>
              </a:rPr>
              <a:t> </a:t>
            </a:r>
            <a:r>
              <a:rPr sz="3200" spc="-20" dirty="0">
                <a:solidFill>
                  <a:srgbClr val="292959"/>
                </a:solidFill>
                <a:latin typeface="Trebuchet MS"/>
                <a:cs typeface="Trebuchet MS"/>
              </a:rPr>
              <a:t>void </a:t>
            </a:r>
            <a:r>
              <a:rPr sz="3200" spc="-65" dirty="0">
                <a:solidFill>
                  <a:srgbClr val="292959"/>
                </a:solidFill>
                <a:latin typeface="Trebuchet MS"/>
                <a:cs typeface="Trebuchet MS"/>
              </a:rPr>
              <a:t>to</a:t>
            </a:r>
            <a:r>
              <a:rPr sz="3200" spc="-180" dirty="0">
                <a:solidFill>
                  <a:srgbClr val="292959"/>
                </a:solidFill>
                <a:latin typeface="Trebuchet MS"/>
                <a:cs typeface="Trebuchet MS"/>
              </a:rPr>
              <a:t> </a:t>
            </a:r>
            <a:r>
              <a:rPr sz="3200" spc="-30" dirty="0">
                <a:solidFill>
                  <a:srgbClr val="292959"/>
                </a:solidFill>
                <a:latin typeface="Trebuchet MS"/>
                <a:cs typeface="Trebuchet MS"/>
              </a:rPr>
              <a:t>have</a:t>
            </a:r>
            <a:r>
              <a:rPr sz="3200" spc="-210" dirty="0">
                <a:solidFill>
                  <a:srgbClr val="292959"/>
                </a:solidFill>
                <a:latin typeface="Trebuchet MS"/>
                <a:cs typeface="Trebuchet MS"/>
              </a:rPr>
              <a:t> </a:t>
            </a:r>
            <a:r>
              <a:rPr sz="3200" spc="-10" dirty="0">
                <a:solidFill>
                  <a:srgbClr val="292959"/>
                </a:solidFill>
                <a:latin typeface="Trebuchet MS"/>
                <a:cs typeface="Trebuchet MS"/>
              </a:rPr>
              <a:t>capacity</a:t>
            </a:r>
            <a:r>
              <a:rPr sz="3200" spc="-175" dirty="0">
                <a:solidFill>
                  <a:srgbClr val="292959"/>
                </a:solidFill>
                <a:latin typeface="Trebuchet MS"/>
                <a:cs typeface="Trebuchet MS"/>
              </a:rPr>
              <a:t> </a:t>
            </a:r>
            <a:r>
              <a:rPr sz="3200" spc="-65" dirty="0">
                <a:solidFill>
                  <a:srgbClr val="292959"/>
                </a:solidFill>
                <a:latin typeface="Trebuchet MS"/>
                <a:cs typeface="Trebuchet MS"/>
              </a:rPr>
              <a:t>to</a:t>
            </a:r>
            <a:r>
              <a:rPr sz="3200" spc="-155" dirty="0">
                <a:solidFill>
                  <a:srgbClr val="292959"/>
                </a:solidFill>
                <a:latin typeface="Trebuchet MS"/>
                <a:cs typeface="Trebuchet MS"/>
              </a:rPr>
              <a:t> </a:t>
            </a:r>
            <a:r>
              <a:rPr sz="3200" spc="-180" dirty="0">
                <a:solidFill>
                  <a:srgbClr val="292959"/>
                </a:solidFill>
                <a:latin typeface="Trebuchet MS"/>
                <a:cs typeface="Trebuchet MS"/>
              </a:rPr>
              <a:t>marry</a:t>
            </a:r>
            <a:r>
              <a:rPr sz="3200" spc="-105" dirty="0">
                <a:solidFill>
                  <a:srgbClr val="292959"/>
                </a:solidFill>
                <a:latin typeface="Trebuchet MS"/>
                <a:cs typeface="Trebuchet MS"/>
              </a:rPr>
              <a:t> </a:t>
            </a:r>
            <a:r>
              <a:rPr sz="3200" spc="-125" dirty="0">
                <a:solidFill>
                  <a:srgbClr val="292959"/>
                </a:solidFill>
                <a:latin typeface="Trebuchet MS"/>
                <a:cs typeface="Trebuchet MS"/>
              </a:rPr>
              <a:t>the</a:t>
            </a:r>
            <a:r>
              <a:rPr sz="3200" spc="-114" dirty="0">
                <a:solidFill>
                  <a:srgbClr val="292959"/>
                </a:solidFill>
                <a:latin typeface="Trebuchet MS"/>
                <a:cs typeface="Trebuchet MS"/>
              </a:rPr>
              <a:t> </a:t>
            </a:r>
            <a:r>
              <a:rPr sz="3200" spc="-80" dirty="0">
                <a:solidFill>
                  <a:srgbClr val="292959"/>
                </a:solidFill>
                <a:latin typeface="Trebuchet MS"/>
                <a:cs typeface="Trebuchet MS"/>
              </a:rPr>
              <a:t>parties</a:t>
            </a:r>
            <a:r>
              <a:rPr sz="3200" spc="-155" dirty="0">
                <a:solidFill>
                  <a:srgbClr val="292959"/>
                </a:solidFill>
                <a:latin typeface="Trebuchet MS"/>
                <a:cs typeface="Trebuchet MS"/>
              </a:rPr>
              <a:t> </a:t>
            </a:r>
            <a:r>
              <a:rPr sz="3200" spc="-10" dirty="0">
                <a:solidFill>
                  <a:srgbClr val="292959"/>
                </a:solidFill>
                <a:latin typeface="Trebuchet MS"/>
                <a:cs typeface="Trebuchet MS"/>
              </a:rPr>
              <a:t>must:</a:t>
            </a:r>
            <a:endParaRPr sz="3200">
              <a:latin typeface="Trebuchet MS"/>
              <a:cs typeface="Trebuchet MS"/>
            </a:endParaRPr>
          </a:p>
          <a:p>
            <a:pPr marL="702945" marR="1906270">
              <a:lnSpc>
                <a:spcPct val="136700"/>
              </a:lnSpc>
            </a:pPr>
            <a:r>
              <a:rPr sz="3200" spc="-100" dirty="0">
                <a:solidFill>
                  <a:srgbClr val="292959"/>
                </a:solidFill>
                <a:latin typeface="Trebuchet MS"/>
                <a:cs typeface="Trebuchet MS"/>
              </a:rPr>
              <a:t>not</a:t>
            </a:r>
            <a:r>
              <a:rPr sz="3200" spc="-130" dirty="0">
                <a:solidFill>
                  <a:srgbClr val="292959"/>
                </a:solidFill>
                <a:latin typeface="Trebuchet MS"/>
                <a:cs typeface="Trebuchet MS"/>
              </a:rPr>
              <a:t> </a:t>
            </a:r>
            <a:r>
              <a:rPr sz="3200" dirty="0">
                <a:solidFill>
                  <a:srgbClr val="292959"/>
                </a:solidFill>
                <a:latin typeface="Trebuchet MS"/>
                <a:cs typeface="Trebuchet MS"/>
              </a:rPr>
              <a:t>be</a:t>
            </a:r>
            <a:r>
              <a:rPr sz="3200" spc="-125" dirty="0">
                <a:solidFill>
                  <a:srgbClr val="292959"/>
                </a:solidFill>
                <a:latin typeface="Trebuchet MS"/>
                <a:cs typeface="Trebuchet MS"/>
              </a:rPr>
              <a:t> </a:t>
            </a:r>
            <a:r>
              <a:rPr sz="3200" spc="-20" dirty="0">
                <a:solidFill>
                  <a:srgbClr val="292959"/>
                </a:solidFill>
                <a:latin typeface="Trebuchet MS"/>
                <a:cs typeface="Trebuchet MS"/>
              </a:rPr>
              <a:t>too</a:t>
            </a:r>
            <a:r>
              <a:rPr sz="3200" spc="-125" dirty="0">
                <a:solidFill>
                  <a:srgbClr val="292959"/>
                </a:solidFill>
                <a:latin typeface="Trebuchet MS"/>
                <a:cs typeface="Trebuchet MS"/>
              </a:rPr>
              <a:t> </a:t>
            </a:r>
            <a:r>
              <a:rPr sz="3200" spc="-95" dirty="0">
                <a:solidFill>
                  <a:srgbClr val="292959"/>
                </a:solidFill>
                <a:latin typeface="Trebuchet MS"/>
                <a:cs typeface="Trebuchet MS"/>
              </a:rPr>
              <a:t>closely</a:t>
            </a:r>
            <a:r>
              <a:rPr sz="3200" spc="-130" dirty="0">
                <a:solidFill>
                  <a:srgbClr val="292959"/>
                </a:solidFill>
                <a:latin typeface="Trebuchet MS"/>
                <a:cs typeface="Trebuchet MS"/>
              </a:rPr>
              <a:t> </a:t>
            </a:r>
            <a:r>
              <a:rPr sz="3200" spc="-90" dirty="0">
                <a:solidFill>
                  <a:srgbClr val="292959"/>
                </a:solidFill>
                <a:latin typeface="Trebuchet MS"/>
                <a:cs typeface="Trebuchet MS"/>
              </a:rPr>
              <a:t>related</a:t>
            </a:r>
            <a:r>
              <a:rPr sz="3200" spc="-125" dirty="0">
                <a:solidFill>
                  <a:srgbClr val="292959"/>
                </a:solidFill>
                <a:latin typeface="Trebuchet MS"/>
                <a:cs typeface="Trebuchet MS"/>
              </a:rPr>
              <a:t> </a:t>
            </a:r>
            <a:r>
              <a:rPr sz="3200" spc="-65" dirty="0">
                <a:solidFill>
                  <a:srgbClr val="292959"/>
                </a:solidFill>
                <a:latin typeface="Trebuchet MS"/>
                <a:cs typeface="Trebuchet MS"/>
              </a:rPr>
              <a:t>to</a:t>
            </a:r>
            <a:r>
              <a:rPr sz="3200" spc="-125" dirty="0">
                <a:solidFill>
                  <a:srgbClr val="292959"/>
                </a:solidFill>
                <a:latin typeface="Trebuchet MS"/>
                <a:cs typeface="Trebuchet MS"/>
              </a:rPr>
              <a:t> </a:t>
            </a:r>
            <a:r>
              <a:rPr sz="3200" dirty="0">
                <a:solidFill>
                  <a:srgbClr val="292959"/>
                </a:solidFill>
                <a:latin typeface="Trebuchet MS"/>
                <a:cs typeface="Trebuchet MS"/>
              </a:rPr>
              <a:t>each</a:t>
            </a:r>
            <a:r>
              <a:rPr sz="3200" spc="-125" dirty="0">
                <a:solidFill>
                  <a:srgbClr val="292959"/>
                </a:solidFill>
                <a:latin typeface="Trebuchet MS"/>
                <a:cs typeface="Trebuchet MS"/>
              </a:rPr>
              <a:t> </a:t>
            </a:r>
            <a:r>
              <a:rPr sz="3200" spc="-105" dirty="0">
                <a:solidFill>
                  <a:srgbClr val="292959"/>
                </a:solidFill>
                <a:latin typeface="Trebuchet MS"/>
                <a:cs typeface="Trebuchet MS"/>
              </a:rPr>
              <a:t>other; </a:t>
            </a:r>
            <a:r>
              <a:rPr sz="3200" dirty="0">
                <a:solidFill>
                  <a:srgbClr val="292959"/>
                </a:solidFill>
                <a:latin typeface="Trebuchet MS"/>
                <a:cs typeface="Trebuchet MS"/>
              </a:rPr>
              <a:t>be</a:t>
            </a:r>
            <a:r>
              <a:rPr sz="3200" spc="-160" dirty="0">
                <a:solidFill>
                  <a:srgbClr val="292959"/>
                </a:solidFill>
                <a:latin typeface="Trebuchet MS"/>
                <a:cs typeface="Trebuchet MS"/>
              </a:rPr>
              <a:t> </a:t>
            </a:r>
            <a:r>
              <a:rPr sz="3200" spc="90" dirty="0">
                <a:solidFill>
                  <a:srgbClr val="292959"/>
                </a:solidFill>
                <a:latin typeface="Trebuchet MS"/>
                <a:cs typeface="Trebuchet MS"/>
              </a:rPr>
              <a:t>aged</a:t>
            </a:r>
            <a:r>
              <a:rPr sz="3200" spc="-135" dirty="0">
                <a:solidFill>
                  <a:srgbClr val="292959"/>
                </a:solidFill>
                <a:latin typeface="Trebuchet MS"/>
                <a:cs typeface="Trebuchet MS"/>
              </a:rPr>
              <a:t> </a:t>
            </a:r>
            <a:r>
              <a:rPr sz="3200" dirty="0">
                <a:solidFill>
                  <a:srgbClr val="292959"/>
                </a:solidFill>
                <a:latin typeface="Trebuchet MS"/>
                <a:cs typeface="Trebuchet MS"/>
              </a:rPr>
              <a:t>at</a:t>
            </a:r>
            <a:r>
              <a:rPr sz="3200" spc="-130" dirty="0">
                <a:solidFill>
                  <a:srgbClr val="292959"/>
                </a:solidFill>
                <a:latin typeface="Trebuchet MS"/>
                <a:cs typeface="Trebuchet MS"/>
              </a:rPr>
              <a:t> </a:t>
            </a:r>
            <a:r>
              <a:rPr sz="3200" spc="-70" dirty="0">
                <a:solidFill>
                  <a:srgbClr val="292959"/>
                </a:solidFill>
                <a:latin typeface="Trebuchet MS"/>
                <a:cs typeface="Trebuchet MS"/>
              </a:rPr>
              <a:t>least</a:t>
            </a:r>
            <a:r>
              <a:rPr sz="3200" spc="-135" dirty="0">
                <a:solidFill>
                  <a:srgbClr val="292959"/>
                </a:solidFill>
                <a:latin typeface="Trebuchet MS"/>
                <a:cs typeface="Trebuchet MS"/>
              </a:rPr>
              <a:t> </a:t>
            </a:r>
            <a:r>
              <a:rPr sz="3200" spc="-370" dirty="0">
                <a:solidFill>
                  <a:srgbClr val="292959"/>
                </a:solidFill>
                <a:latin typeface="Trebuchet MS"/>
                <a:cs typeface="Trebuchet MS"/>
              </a:rPr>
              <a:t>18;</a:t>
            </a:r>
            <a:r>
              <a:rPr sz="3200" spc="-105" dirty="0">
                <a:solidFill>
                  <a:srgbClr val="292959"/>
                </a:solidFill>
                <a:latin typeface="Trebuchet MS"/>
                <a:cs typeface="Trebuchet MS"/>
              </a:rPr>
              <a:t> </a:t>
            </a:r>
            <a:r>
              <a:rPr sz="3200" spc="-25" dirty="0">
                <a:solidFill>
                  <a:srgbClr val="292959"/>
                </a:solidFill>
                <a:latin typeface="Trebuchet MS"/>
                <a:cs typeface="Trebuchet MS"/>
              </a:rPr>
              <a:t>and</a:t>
            </a:r>
            <a:endParaRPr sz="3200">
              <a:latin typeface="Trebuchet MS"/>
              <a:cs typeface="Trebuchet MS"/>
            </a:endParaRPr>
          </a:p>
          <a:p>
            <a:pPr marL="702945">
              <a:lnSpc>
                <a:spcPct val="100000"/>
              </a:lnSpc>
              <a:spcBef>
                <a:spcPts val="1410"/>
              </a:spcBef>
            </a:pPr>
            <a:r>
              <a:rPr sz="3200" spc="-100" dirty="0">
                <a:solidFill>
                  <a:srgbClr val="292959"/>
                </a:solidFill>
                <a:latin typeface="Trebuchet MS"/>
                <a:cs typeface="Trebuchet MS"/>
              </a:rPr>
              <a:t>not</a:t>
            </a:r>
            <a:r>
              <a:rPr sz="3200" spc="-120" dirty="0">
                <a:solidFill>
                  <a:srgbClr val="292959"/>
                </a:solidFill>
                <a:latin typeface="Trebuchet MS"/>
                <a:cs typeface="Trebuchet MS"/>
              </a:rPr>
              <a:t> </a:t>
            </a:r>
            <a:r>
              <a:rPr sz="3200" spc="-65" dirty="0">
                <a:solidFill>
                  <a:srgbClr val="292959"/>
                </a:solidFill>
                <a:latin typeface="Trebuchet MS"/>
                <a:cs typeface="Trebuchet MS"/>
              </a:rPr>
              <a:t>already</a:t>
            </a:r>
            <a:r>
              <a:rPr sz="3200" spc="-105" dirty="0">
                <a:solidFill>
                  <a:srgbClr val="292959"/>
                </a:solidFill>
                <a:latin typeface="Trebuchet MS"/>
                <a:cs typeface="Trebuchet MS"/>
              </a:rPr>
              <a:t> </a:t>
            </a:r>
            <a:r>
              <a:rPr sz="3200" dirty="0">
                <a:solidFill>
                  <a:srgbClr val="292959"/>
                </a:solidFill>
                <a:latin typeface="Trebuchet MS"/>
                <a:cs typeface="Trebuchet MS"/>
              </a:rPr>
              <a:t>be</a:t>
            </a:r>
            <a:r>
              <a:rPr sz="3200" spc="-110" dirty="0">
                <a:solidFill>
                  <a:srgbClr val="292959"/>
                </a:solidFill>
                <a:latin typeface="Trebuchet MS"/>
                <a:cs typeface="Trebuchet MS"/>
              </a:rPr>
              <a:t> </a:t>
            </a:r>
            <a:r>
              <a:rPr sz="3200" spc="-120" dirty="0">
                <a:solidFill>
                  <a:srgbClr val="292959"/>
                </a:solidFill>
                <a:latin typeface="Trebuchet MS"/>
                <a:cs typeface="Trebuchet MS"/>
              </a:rPr>
              <a:t>married</a:t>
            </a:r>
            <a:r>
              <a:rPr sz="3200" spc="-110" dirty="0">
                <a:solidFill>
                  <a:srgbClr val="292959"/>
                </a:solidFill>
                <a:latin typeface="Trebuchet MS"/>
                <a:cs typeface="Trebuchet MS"/>
              </a:rPr>
              <a:t> </a:t>
            </a:r>
            <a:r>
              <a:rPr sz="3200" spc="-100" dirty="0">
                <a:solidFill>
                  <a:srgbClr val="292959"/>
                </a:solidFill>
                <a:latin typeface="Trebuchet MS"/>
                <a:cs typeface="Trebuchet MS"/>
              </a:rPr>
              <a:t>or</a:t>
            </a:r>
            <a:r>
              <a:rPr sz="3200" spc="-110" dirty="0">
                <a:solidFill>
                  <a:srgbClr val="292959"/>
                </a:solidFill>
                <a:latin typeface="Trebuchet MS"/>
                <a:cs typeface="Trebuchet MS"/>
              </a:rPr>
              <a:t> </a:t>
            </a:r>
            <a:r>
              <a:rPr sz="3200" spc="-155" dirty="0">
                <a:solidFill>
                  <a:srgbClr val="292959"/>
                </a:solidFill>
                <a:latin typeface="Trebuchet MS"/>
                <a:cs typeface="Trebuchet MS"/>
              </a:rPr>
              <a:t>in</a:t>
            </a:r>
            <a:r>
              <a:rPr sz="3200" spc="-105" dirty="0">
                <a:solidFill>
                  <a:srgbClr val="292959"/>
                </a:solidFill>
                <a:latin typeface="Trebuchet MS"/>
                <a:cs typeface="Trebuchet MS"/>
              </a:rPr>
              <a:t> </a:t>
            </a:r>
            <a:r>
              <a:rPr sz="3200" spc="135" dirty="0">
                <a:solidFill>
                  <a:srgbClr val="292959"/>
                </a:solidFill>
                <a:latin typeface="Trebuchet MS"/>
                <a:cs typeface="Trebuchet MS"/>
              </a:rPr>
              <a:t>a</a:t>
            </a:r>
            <a:r>
              <a:rPr sz="3200" spc="-105" dirty="0">
                <a:solidFill>
                  <a:srgbClr val="292959"/>
                </a:solidFill>
                <a:latin typeface="Trebuchet MS"/>
                <a:cs typeface="Trebuchet MS"/>
              </a:rPr>
              <a:t> </a:t>
            </a:r>
            <a:r>
              <a:rPr sz="3200" spc="-155" dirty="0">
                <a:solidFill>
                  <a:srgbClr val="292959"/>
                </a:solidFill>
                <a:latin typeface="Trebuchet MS"/>
                <a:cs typeface="Trebuchet MS"/>
              </a:rPr>
              <a:t>civil</a:t>
            </a:r>
            <a:r>
              <a:rPr sz="3200" spc="-105" dirty="0">
                <a:solidFill>
                  <a:srgbClr val="292959"/>
                </a:solidFill>
                <a:latin typeface="Trebuchet MS"/>
                <a:cs typeface="Trebuchet MS"/>
              </a:rPr>
              <a:t> </a:t>
            </a:r>
            <a:r>
              <a:rPr sz="3200" spc="-30" dirty="0">
                <a:solidFill>
                  <a:srgbClr val="292959"/>
                </a:solidFill>
                <a:latin typeface="Trebuchet MS"/>
                <a:cs typeface="Trebuchet MS"/>
              </a:rPr>
              <a:t>partnership.</a:t>
            </a:r>
            <a:endParaRPr sz="3200">
              <a:latin typeface="Trebuchet MS"/>
              <a:cs typeface="Trebuchet MS"/>
            </a:endParaRPr>
          </a:p>
          <a:p>
            <a:pPr marL="12700" marR="331470">
              <a:lnSpc>
                <a:spcPct val="136700"/>
              </a:lnSpc>
            </a:pPr>
            <a:r>
              <a:rPr sz="3200" spc="-75" dirty="0">
                <a:solidFill>
                  <a:srgbClr val="292959"/>
                </a:solidFill>
                <a:latin typeface="Trebuchet MS"/>
                <a:cs typeface="Trebuchet MS"/>
              </a:rPr>
              <a:t>Before</a:t>
            </a:r>
            <a:r>
              <a:rPr sz="3200" spc="-155" dirty="0">
                <a:solidFill>
                  <a:srgbClr val="292959"/>
                </a:solidFill>
                <a:latin typeface="Trebuchet MS"/>
                <a:cs typeface="Trebuchet MS"/>
              </a:rPr>
              <a:t> </a:t>
            </a:r>
            <a:r>
              <a:rPr sz="3200" dirty="0">
                <a:solidFill>
                  <a:srgbClr val="292959"/>
                </a:solidFill>
                <a:latin typeface="Trebuchet MS"/>
                <a:cs typeface="Trebuchet MS"/>
              </a:rPr>
              <a:t>Marriage</a:t>
            </a:r>
            <a:r>
              <a:rPr sz="3200" spc="-130" dirty="0">
                <a:solidFill>
                  <a:srgbClr val="292959"/>
                </a:solidFill>
                <a:latin typeface="Trebuchet MS"/>
                <a:cs typeface="Trebuchet MS"/>
              </a:rPr>
              <a:t> </a:t>
            </a:r>
            <a:r>
              <a:rPr sz="3200" dirty="0">
                <a:solidFill>
                  <a:srgbClr val="292959"/>
                </a:solidFill>
                <a:latin typeface="Trebuchet MS"/>
                <a:cs typeface="Trebuchet MS"/>
              </a:rPr>
              <a:t>(Same</a:t>
            </a:r>
            <a:r>
              <a:rPr sz="3200" spc="-130" dirty="0">
                <a:solidFill>
                  <a:srgbClr val="292959"/>
                </a:solidFill>
                <a:latin typeface="Trebuchet MS"/>
                <a:cs typeface="Trebuchet MS"/>
              </a:rPr>
              <a:t> </a:t>
            </a:r>
            <a:r>
              <a:rPr sz="3200" dirty="0">
                <a:solidFill>
                  <a:srgbClr val="292959"/>
                </a:solidFill>
                <a:latin typeface="Trebuchet MS"/>
                <a:cs typeface="Trebuchet MS"/>
              </a:rPr>
              <a:t>Sex</a:t>
            </a:r>
            <a:r>
              <a:rPr sz="3200" spc="-130" dirty="0">
                <a:solidFill>
                  <a:srgbClr val="292959"/>
                </a:solidFill>
                <a:latin typeface="Trebuchet MS"/>
                <a:cs typeface="Trebuchet MS"/>
              </a:rPr>
              <a:t> </a:t>
            </a:r>
            <a:r>
              <a:rPr sz="3200" spc="-10" dirty="0">
                <a:solidFill>
                  <a:srgbClr val="292959"/>
                </a:solidFill>
                <a:latin typeface="Trebuchet MS"/>
                <a:cs typeface="Trebuchet MS"/>
              </a:rPr>
              <a:t>Couples)</a:t>
            </a:r>
            <a:r>
              <a:rPr sz="3200" spc="-130" dirty="0">
                <a:solidFill>
                  <a:srgbClr val="292959"/>
                </a:solidFill>
                <a:latin typeface="Trebuchet MS"/>
                <a:cs typeface="Trebuchet MS"/>
              </a:rPr>
              <a:t> </a:t>
            </a:r>
            <a:r>
              <a:rPr sz="3200" dirty="0">
                <a:solidFill>
                  <a:srgbClr val="292959"/>
                </a:solidFill>
                <a:latin typeface="Trebuchet MS"/>
                <a:cs typeface="Trebuchet MS"/>
              </a:rPr>
              <a:t>Act</a:t>
            </a:r>
            <a:r>
              <a:rPr sz="3200" spc="-130" dirty="0">
                <a:solidFill>
                  <a:srgbClr val="292959"/>
                </a:solidFill>
                <a:latin typeface="Trebuchet MS"/>
                <a:cs typeface="Trebuchet MS"/>
              </a:rPr>
              <a:t> </a:t>
            </a:r>
            <a:r>
              <a:rPr sz="3200" spc="-180" dirty="0">
                <a:solidFill>
                  <a:srgbClr val="292959"/>
                </a:solidFill>
                <a:latin typeface="Trebuchet MS"/>
                <a:cs typeface="Trebuchet MS"/>
              </a:rPr>
              <a:t>2013,</a:t>
            </a:r>
            <a:r>
              <a:rPr sz="3200" spc="-105" dirty="0">
                <a:solidFill>
                  <a:srgbClr val="292959"/>
                </a:solidFill>
                <a:latin typeface="Trebuchet MS"/>
                <a:cs typeface="Trebuchet MS"/>
              </a:rPr>
              <a:t> </a:t>
            </a:r>
            <a:r>
              <a:rPr sz="3200" spc="-20" dirty="0">
                <a:solidFill>
                  <a:srgbClr val="292959"/>
                </a:solidFill>
                <a:latin typeface="Trebuchet MS"/>
                <a:cs typeface="Trebuchet MS"/>
              </a:rPr>
              <a:t>also </a:t>
            </a:r>
            <a:r>
              <a:rPr sz="3200" dirty="0">
                <a:solidFill>
                  <a:srgbClr val="292959"/>
                </a:solidFill>
                <a:latin typeface="Trebuchet MS"/>
                <a:cs typeface="Trebuchet MS"/>
              </a:rPr>
              <a:t>needed</a:t>
            </a:r>
            <a:r>
              <a:rPr sz="3200" spc="-150" dirty="0">
                <a:solidFill>
                  <a:srgbClr val="292959"/>
                </a:solidFill>
                <a:latin typeface="Trebuchet MS"/>
                <a:cs typeface="Trebuchet MS"/>
              </a:rPr>
              <a:t> </a:t>
            </a:r>
            <a:r>
              <a:rPr sz="3200" spc="-65" dirty="0">
                <a:solidFill>
                  <a:srgbClr val="292959"/>
                </a:solidFill>
                <a:latin typeface="Trebuchet MS"/>
                <a:cs typeface="Trebuchet MS"/>
              </a:rPr>
              <a:t>to</a:t>
            </a:r>
            <a:r>
              <a:rPr sz="3200" spc="-130" dirty="0">
                <a:solidFill>
                  <a:srgbClr val="292959"/>
                </a:solidFill>
                <a:latin typeface="Trebuchet MS"/>
                <a:cs typeface="Trebuchet MS"/>
              </a:rPr>
              <a:t> </a:t>
            </a:r>
            <a:r>
              <a:rPr sz="3200" dirty="0">
                <a:solidFill>
                  <a:srgbClr val="292959"/>
                </a:solidFill>
                <a:latin typeface="Trebuchet MS"/>
                <a:cs typeface="Trebuchet MS"/>
              </a:rPr>
              <a:t>be</a:t>
            </a:r>
            <a:r>
              <a:rPr sz="3200" spc="-130" dirty="0">
                <a:solidFill>
                  <a:srgbClr val="292959"/>
                </a:solidFill>
                <a:latin typeface="Trebuchet MS"/>
                <a:cs typeface="Trebuchet MS"/>
              </a:rPr>
              <a:t> </a:t>
            </a:r>
            <a:r>
              <a:rPr sz="3200" spc="-35" dirty="0">
                <a:solidFill>
                  <a:srgbClr val="292959"/>
                </a:solidFill>
                <a:latin typeface="Trebuchet MS"/>
                <a:cs typeface="Trebuchet MS"/>
              </a:rPr>
              <a:t>opposite</a:t>
            </a:r>
            <a:r>
              <a:rPr sz="3200" spc="-130" dirty="0">
                <a:solidFill>
                  <a:srgbClr val="292959"/>
                </a:solidFill>
                <a:latin typeface="Trebuchet MS"/>
                <a:cs typeface="Trebuchet MS"/>
              </a:rPr>
              <a:t> </a:t>
            </a:r>
            <a:r>
              <a:rPr sz="3200" spc="-150" dirty="0">
                <a:solidFill>
                  <a:srgbClr val="292959"/>
                </a:solidFill>
                <a:latin typeface="Trebuchet MS"/>
                <a:cs typeface="Trebuchet MS"/>
              </a:rPr>
              <a:t>sex.</a:t>
            </a:r>
            <a:r>
              <a:rPr sz="3200" spc="-105" dirty="0">
                <a:solidFill>
                  <a:srgbClr val="292959"/>
                </a:solidFill>
                <a:latin typeface="Trebuchet MS"/>
                <a:cs typeface="Trebuchet MS"/>
              </a:rPr>
              <a:t> </a:t>
            </a:r>
            <a:r>
              <a:rPr sz="3200" dirty="0">
                <a:solidFill>
                  <a:srgbClr val="292959"/>
                </a:solidFill>
                <a:latin typeface="Trebuchet MS"/>
                <a:cs typeface="Trebuchet MS"/>
              </a:rPr>
              <a:t>Since</a:t>
            </a:r>
            <a:r>
              <a:rPr sz="3200" spc="-130" dirty="0">
                <a:solidFill>
                  <a:srgbClr val="292959"/>
                </a:solidFill>
                <a:latin typeface="Trebuchet MS"/>
                <a:cs typeface="Trebuchet MS"/>
              </a:rPr>
              <a:t> </a:t>
            </a:r>
            <a:r>
              <a:rPr sz="3200" dirty="0">
                <a:solidFill>
                  <a:srgbClr val="292959"/>
                </a:solidFill>
                <a:latin typeface="Trebuchet MS"/>
                <a:cs typeface="Trebuchet MS"/>
              </a:rPr>
              <a:t>March</a:t>
            </a:r>
            <a:r>
              <a:rPr sz="3200" spc="-130" dirty="0">
                <a:solidFill>
                  <a:srgbClr val="292959"/>
                </a:solidFill>
                <a:latin typeface="Trebuchet MS"/>
                <a:cs typeface="Trebuchet MS"/>
              </a:rPr>
              <a:t> </a:t>
            </a:r>
            <a:r>
              <a:rPr sz="3200" spc="-114" dirty="0">
                <a:solidFill>
                  <a:srgbClr val="292959"/>
                </a:solidFill>
                <a:latin typeface="Trebuchet MS"/>
                <a:cs typeface="Trebuchet MS"/>
              </a:rPr>
              <a:t>2014,</a:t>
            </a:r>
            <a:r>
              <a:rPr sz="3200" spc="-130" dirty="0">
                <a:solidFill>
                  <a:srgbClr val="292959"/>
                </a:solidFill>
                <a:latin typeface="Trebuchet MS"/>
                <a:cs typeface="Trebuchet MS"/>
              </a:rPr>
              <a:t> </a:t>
            </a:r>
            <a:r>
              <a:rPr sz="3200" spc="-10" dirty="0">
                <a:solidFill>
                  <a:srgbClr val="292959"/>
                </a:solidFill>
                <a:latin typeface="Trebuchet MS"/>
                <a:cs typeface="Trebuchet MS"/>
              </a:rPr>
              <a:t>same-</a:t>
            </a:r>
            <a:r>
              <a:rPr sz="3200" spc="-50" dirty="0">
                <a:solidFill>
                  <a:srgbClr val="292959"/>
                </a:solidFill>
                <a:latin typeface="Trebuchet MS"/>
                <a:cs typeface="Trebuchet MS"/>
              </a:rPr>
              <a:t>sex</a:t>
            </a:r>
            <a:r>
              <a:rPr sz="3200" spc="-195" dirty="0">
                <a:solidFill>
                  <a:srgbClr val="292959"/>
                </a:solidFill>
                <a:latin typeface="Trebuchet MS"/>
                <a:cs typeface="Trebuchet MS"/>
              </a:rPr>
              <a:t> </a:t>
            </a:r>
            <a:r>
              <a:rPr sz="3200" spc="-30" dirty="0">
                <a:solidFill>
                  <a:srgbClr val="292959"/>
                </a:solidFill>
                <a:latin typeface="Trebuchet MS"/>
                <a:cs typeface="Trebuchet MS"/>
              </a:rPr>
              <a:t>couples</a:t>
            </a:r>
            <a:r>
              <a:rPr sz="3200" spc="-210" dirty="0">
                <a:solidFill>
                  <a:srgbClr val="292959"/>
                </a:solidFill>
                <a:latin typeface="Trebuchet MS"/>
                <a:cs typeface="Trebuchet MS"/>
              </a:rPr>
              <a:t> </a:t>
            </a:r>
            <a:r>
              <a:rPr sz="3200" dirty="0">
                <a:solidFill>
                  <a:srgbClr val="292959"/>
                </a:solidFill>
                <a:latin typeface="Trebuchet MS"/>
                <a:cs typeface="Trebuchet MS"/>
              </a:rPr>
              <a:t>also</a:t>
            </a:r>
            <a:r>
              <a:rPr sz="3200" spc="-225" dirty="0">
                <a:solidFill>
                  <a:srgbClr val="292959"/>
                </a:solidFill>
                <a:latin typeface="Trebuchet MS"/>
                <a:cs typeface="Trebuchet MS"/>
              </a:rPr>
              <a:t> </a:t>
            </a:r>
            <a:r>
              <a:rPr sz="3200" spc="-30" dirty="0">
                <a:solidFill>
                  <a:srgbClr val="292959"/>
                </a:solidFill>
                <a:latin typeface="Trebuchet MS"/>
                <a:cs typeface="Trebuchet MS"/>
              </a:rPr>
              <a:t>have</a:t>
            </a:r>
            <a:r>
              <a:rPr sz="3200" spc="-204" dirty="0">
                <a:solidFill>
                  <a:srgbClr val="292959"/>
                </a:solidFill>
                <a:latin typeface="Trebuchet MS"/>
                <a:cs typeface="Trebuchet MS"/>
              </a:rPr>
              <a:t> </a:t>
            </a:r>
            <a:r>
              <a:rPr sz="3200" spc="-10" dirty="0">
                <a:solidFill>
                  <a:srgbClr val="292959"/>
                </a:solidFill>
                <a:latin typeface="Trebuchet MS"/>
                <a:cs typeface="Trebuchet MS"/>
              </a:rPr>
              <a:t>capacity</a:t>
            </a:r>
            <a:r>
              <a:rPr sz="3200" spc="-200" dirty="0">
                <a:solidFill>
                  <a:srgbClr val="292959"/>
                </a:solidFill>
                <a:latin typeface="Trebuchet MS"/>
                <a:cs typeface="Trebuchet MS"/>
              </a:rPr>
              <a:t> </a:t>
            </a:r>
            <a:r>
              <a:rPr sz="3200" spc="-65" dirty="0">
                <a:solidFill>
                  <a:srgbClr val="292959"/>
                </a:solidFill>
                <a:latin typeface="Trebuchet MS"/>
                <a:cs typeface="Trebuchet MS"/>
              </a:rPr>
              <a:t>to</a:t>
            </a:r>
            <a:r>
              <a:rPr sz="3200" spc="-175" dirty="0">
                <a:solidFill>
                  <a:srgbClr val="292959"/>
                </a:solidFill>
                <a:latin typeface="Trebuchet MS"/>
                <a:cs typeface="Trebuchet MS"/>
              </a:rPr>
              <a:t> </a:t>
            </a:r>
            <a:r>
              <a:rPr sz="3200" spc="-10" dirty="0">
                <a:solidFill>
                  <a:srgbClr val="292959"/>
                </a:solidFill>
                <a:latin typeface="Trebuchet MS"/>
                <a:cs typeface="Trebuchet MS"/>
              </a:rPr>
              <a:t>marry</a:t>
            </a:r>
            <a:endParaRPr sz="3200">
              <a:latin typeface="Trebuchet MS"/>
              <a:cs typeface="Trebuchet MS"/>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3" name="object 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grpSp>
        <p:nvGrpSpPr>
          <p:cNvPr id="4" name="object 4"/>
          <p:cNvGrpSpPr/>
          <p:nvPr/>
        </p:nvGrpSpPr>
        <p:grpSpPr>
          <a:xfrm>
            <a:off x="11506197" y="771525"/>
            <a:ext cx="6867525" cy="9050655"/>
            <a:chOff x="11506197" y="771525"/>
            <a:chExt cx="6867525" cy="9050655"/>
          </a:xfrm>
        </p:grpSpPr>
        <p:pic>
          <p:nvPicPr>
            <p:cNvPr id="5" name="object 5"/>
            <p:cNvPicPr/>
            <p:nvPr/>
          </p:nvPicPr>
          <p:blipFill>
            <a:blip r:embed="rId2" cstate="print"/>
            <a:stretch>
              <a:fillRect/>
            </a:stretch>
          </p:blipFill>
          <p:spPr>
            <a:xfrm>
              <a:off x="11589837" y="771525"/>
              <a:ext cx="6696075" cy="8229599"/>
            </a:xfrm>
            <a:prstGeom prst="rect">
              <a:avLst/>
            </a:prstGeom>
          </p:spPr>
        </p:pic>
        <p:sp>
          <p:nvSpPr>
            <p:cNvPr id="6" name="object 6"/>
            <p:cNvSpPr/>
            <p:nvPr/>
          </p:nvSpPr>
          <p:spPr>
            <a:xfrm>
              <a:off x="11589833" y="8262572"/>
              <a:ext cx="6698615" cy="1473835"/>
            </a:xfrm>
            <a:custGeom>
              <a:avLst/>
              <a:gdLst/>
              <a:ahLst/>
              <a:cxnLst/>
              <a:rect l="l" t="t" r="r" b="b"/>
              <a:pathLst>
                <a:path w="6698615" h="1473834">
                  <a:moveTo>
                    <a:pt x="3349080" y="0"/>
                  </a:moveTo>
                  <a:lnTo>
                    <a:pt x="6698163" y="433982"/>
                  </a:lnTo>
                  <a:lnTo>
                    <a:pt x="6698163" y="1473502"/>
                  </a:lnTo>
                  <a:lnTo>
                    <a:pt x="0" y="1473502"/>
                  </a:lnTo>
                  <a:lnTo>
                    <a:pt x="0" y="433982"/>
                  </a:lnTo>
                  <a:lnTo>
                    <a:pt x="3349080" y="0"/>
                  </a:lnTo>
                  <a:close/>
                </a:path>
              </a:pathLst>
            </a:custGeom>
            <a:solidFill>
              <a:srgbClr val="00B3AF"/>
            </a:solidFill>
          </p:spPr>
          <p:txBody>
            <a:bodyPr wrap="square" lIns="0" tIns="0" rIns="0" bIns="0" rtlCol="0"/>
            <a:lstStyle/>
            <a:p>
              <a:endParaRPr/>
            </a:p>
          </p:txBody>
        </p:sp>
        <p:sp>
          <p:nvSpPr>
            <p:cNvPr id="7" name="object 7"/>
            <p:cNvSpPr/>
            <p:nvPr/>
          </p:nvSpPr>
          <p:spPr>
            <a:xfrm>
              <a:off x="11591922" y="8262677"/>
              <a:ext cx="6696075" cy="1473835"/>
            </a:xfrm>
            <a:custGeom>
              <a:avLst/>
              <a:gdLst/>
              <a:ahLst/>
              <a:cxnLst/>
              <a:rect l="l" t="t" r="r" b="b"/>
              <a:pathLst>
                <a:path w="6696075" h="1473834">
                  <a:moveTo>
                    <a:pt x="0" y="433712"/>
                  </a:moveTo>
                  <a:lnTo>
                    <a:pt x="3346994" y="0"/>
                  </a:lnTo>
                  <a:lnTo>
                    <a:pt x="6695840" y="433951"/>
                  </a:lnTo>
                  <a:lnTo>
                    <a:pt x="6695840" y="1473398"/>
                  </a:lnTo>
                  <a:lnTo>
                    <a:pt x="0" y="1473398"/>
                  </a:lnTo>
                </a:path>
              </a:pathLst>
            </a:custGeom>
            <a:ln w="171450">
              <a:solidFill>
                <a:srgbClr val="FED307"/>
              </a:solidFill>
            </a:ln>
          </p:spPr>
          <p:txBody>
            <a:bodyPr wrap="square" lIns="0" tIns="0" rIns="0" bIns="0" rtlCol="0"/>
            <a:lstStyle/>
            <a:p>
              <a:endParaRPr/>
            </a:p>
          </p:txBody>
        </p:sp>
      </p:grpSp>
      <p:sp>
        <p:nvSpPr>
          <p:cNvPr id="8" name="object 8"/>
          <p:cNvSpPr txBox="1"/>
          <p:nvPr/>
        </p:nvSpPr>
        <p:spPr>
          <a:xfrm>
            <a:off x="13285055" y="8459622"/>
            <a:ext cx="3307715" cy="1033144"/>
          </a:xfrm>
          <a:prstGeom prst="rect">
            <a:avLst/>
          </a:prstGeom>
        </p:spPr>
        <p:txBody>
          <a:bodyPr vert="horz" wrap="square" lIns="0" tIns="12700" rIns="0" bIns="0" rtlCol="0">
            <a:spAutoFit/>
          </a:bodyPr>
          <a:lstStyle/>
          <a:p>
            <a:pPr marR="97155" algn="ctr">
              <a:lnSpc>
                <a:spcPct val="100000"/>
              </a:lnSpc>
              <a:spcBef>
                <a:spcPts val="100"/>
              </a:spcBef>
            </a:pPr>
            <a:r>
              <a:rPr sz="3300" b="1" spc="-50" dirty="0">
                <a:solidFill>
                  <a:srgbClr val="FFFFFF"/>
                </a:solidFill>
                <a:latin typeface="Trebuchet MS"/>
                <a:cs typeface="Trebuchet MS"/>
              </a:rPr>
              <a:t>Key</a:t>
            </a:r>
            <a:r>
              <a:rPr sz="3300" b="1" spc="-200" dirty="0">
                <a:solidFill>
                  <a:srgbClr val="FFFFFF"/>
                </a:solidFill>
                <a:latin typeface="Trebuchet MS"/>
                <a:cs typeface="Trebuchet MS"/>
              </a:rPr>
              <a:t> </a:t>
            </a:r>
            <a:r>
              <a:rPr sz="3300" b="1" spc="-10" dirty="0">
                <a:solidFill>
                  <a:srgbClr val="FFFFFF"/>
                </a:solidFill>
                <a:latin typeface="Trebuchet MS"/>
                <a:cs typeface="Trebuchet MS"/>
              </a:rPr>
              <a:t>source:</a:t>
            </a:r>
            <a:endParaRPr sz="3300">
              <a:latin typeface="Trebuchet MS"/>
              <a:cs typeface="Trebuchet MS"/>
            </a:endParaRPr>
          </a:p>
          <a:p>
            <a:pPr algn="ctr">
              <a:lnSpc>
                <a:spcPct val="100000"/>
              </a:lnSpc>
              <a:spcBef>
                <a:spcPts val="15"/>
              </a:spcBef>
            </a:pPr>
            <a:r>
              <a:rPr sz="3300" dirty="0">
                <a:solidFill>
                  <a:srgbClr val="FFFFFF"/>
                </a:solidFill>
                <a:latin typeface="Trebuchet MS"/>
                <a:cs typeface="Trebuchet MS"/>
              </a:rPr>
              <a:t>Marriage</a:t>
            </a:r>
            <a:r>
              <a:rPr sz="3300" spc="-150" dirty="0">
                <a:solidFill>
                  <a:srgbClr val="FFFFFF"/>
                </a:solidFill>
                <a:latin typeface="Trebuchet MS"/>
                <a:cs typeface="Trebuchet MS"/>
              </a:rPr>
              <a:t> </a:t>
            </a:r>
            <a:r>
              <a:rPr sz="3300" dirty="0">
                <a:solidFill>
                  <a:srgbClr val="FFFFFF"/>
                </a:solidFill>
                <a:latin typeface="Trebuchet MS"/>
                <a:cs typeface="Trebuchet MS"/>
              </a:rPr>
              <a:t>Act</a:t>
            </a:r>
            <a:r>
              <a:rPr sz="3300" spc="-145" dirty="0">
                <a:solidFill>
                  <a:srgbClr val="FFFFFF"/>
                </a:solidFill>
                <a:latin typeface="Trebuchet MS"/>
                <a:cs typeface="Trebuchet MS"/>
              </a:rPr>
              <a:t> </a:t>
            </a:r>
            <a:r>
              <a:rPr sz="3300" spc="-80" dirty="0">
                <a:solidFill>
                  <a:srgbClr val="FFFFFF"/>
                </a:solidFill>
                <a:latin typeface="Trebuchet MS"/>
                <a:cs typeface="Trebuchet MS"/>
              </a:rPr>
              <a:t>1949</a:t>
            </a:r>
            <a:endParaRPr sz="3300">
              <a:latin typeface="Trebuchet MS"/>
              <a:cs typeface="Trebuchet MS"/>
            </a:endParaRPr>
          </a:p>
        </p:txBody>
      </p:sp>
      <p:sp>
        <p:nvSpPr>
          <p:cNvPr id="9" name="object 9" descr="$PPTXTitle"/>
          <p:cNvSpPr txBox="1">
            <a:spLocks noGrp="1"/>
          </p:cNvSpPr>
          <p:nvPr>
            <p:ph type="title"/>
          </p:nvPr>
        </p:nvSpPr>
        <p:spPr>
          <a:xfrm>
            <a:off x="1016000" y="968375"/>
            <a:ext cx="10359390" cy="1168400"/>
          </a:xfrm>
          <a:prstGeom prst="rect">
            <a:avLst/>
          </a:prstGeom>
        </p:spPr>
        <p:txBody>
          <a:bodyPr vert="horz" wrap="square" lIns="0" tIns="12700" rIns="0" bIns="0" rtlCol="0">
            <a:spAutoFit/>
          </a:bodyPr>
          <a:lstStyle/>
          <a:p>
            <a:pPr marL="12700">
              <a:lnSpc>
                <a:spcPct val="100000"/>
              </a:lnSpc>
              <a:spcBef>
                <a:spcPts val="100"/>
              </a:spcBef>
            </a:pPr>
            <a:r>
              <a:rPr spc="150" dirty="0">
                <a:solidFill>
                  <a:srgbClr val="E65385"/>
                </a:solidFill>
              </a:rPr>
              <a:t>TOO</a:t>
            </a:r>
            <a:r>
              <a:rPr spc="-370" dirty="0">
                <a:solidFill>
                  <a:srgbClr val="E65385"/>
                </a:solidFill>
              </a:rPr>
              <a:t> </a:t>
            </a:r>
            <a:r>
              <a:rPr spc="185" dirty="0">
                <a:solidFill>
                  <a:srgbClr val="E65385"/>
                </a:solidFill>
              </a:rPr>
              <a:t>CLOSELY</a:t>
            </a:r>
            <a:r>
              <a:rPr spc="-365" dirty="0">
                <a:solidFill>
                  <a:srgbClr val="E65385"/>
                </a:solidFill>
              </a:rPr>
              <a:t> </a:t>
            </a:r>
            <a:r>
              <a:rPr spc="-300" dirty="0"/>
              <a:t>RELATED</a:t>
            </a:r>
          </a:p>
        </p:txBody>
      </p:sp>
      <p:pic>
        <p:nvPicPr>
          <p:cNvPr id="10" name="object 10"/>
          <p:cNvPicPr/>
          <p:nvPr/>
        </p:nvPicPr>
        <p:blipFill>
          <a:blip r:embed="rId3" cstate="print"/>
          <a:stretch>
            <a:fillRect/>
          </a:stretch>
        </p:blipFill>
        <p:spPr>
          <a:xfrm>
            <a:off x="1345922" y="2339340"/>
            <a:ext cx="104775" cy="104774"/>
          </a:xfrm>
          <a:prstGeom prst="rect">
            <a:avLst/>
          </a:prstGeom>
        </p:spPr>
      </p:pic>
      <p:pic>
        <p:nvPicPr>
          <p:cNvPr id="11" name="object 11"/>
          <p:cNvPicPr/>
          <p:nvPr/>
        </p:nvPicPr>
        <p:blipFill>
          <a:blip r:embed="rId4" cstate="print"/>
          <a:stretch>
            <a:fillRect/>
          </a:stretch>
        </p:blipFill>
        <p:spPr>
          <a:xfrm>
            <a:off x="1950760" y="2915602"/>
            <a:ext cx="114300" cy="114299"/>
          </a:xfrm>
          <a:prstGeom prst="rect">
            <a:avLst/>
          </a:prstGeom>
        </p:spPr>
      </p:pic>
      <p:pic>
        <p:nvPicPr>
          <p:cNvPr id="12" name="object 12"/>
          <p:cNvPicPr/>
          <p:nvPr/>
        </p:nvPicPr>
        <p:blipFill>
          <a:blip r:embed="rId5" cstate="print"/>
          <a:stretch>
            <a:fillRect/>
          </a:stretch>
        </p:blipFill>
        <p:spPr>
          <a:xfrm>
            <a:off x="1950760" y="3496627"/>
            <a:ext cx="114300" cy="114299"/>
          </a:xfrm>
          <a:prstGeom prst="rect">
            <a:avLst/>
          </a:prstGeom>
        </p:spPr>
      </p:pic>
      <p:pic>
        <p:nvPicPr>
          <p:cNvPr id="13" name="object 13"/>
          <p:cNvPicPr/>
          <p:nvPr/>
        </p:nvPicPr>
        <p:blipFill>
          <a:blip r:embed="rId4" cstate="print"/>
          <a:stretch>
            <a:fillRect/>
          </a:stretch>
        </p:blipFill>
        <p:spPr>
          <a:xfrm>
            <a:off x="1950760" y="4077652"/>
            <a:ext cx="114300" cy="114299"/>
          </a:xfrm>
          <a:prstGeom prst="rect">
            <a:avLst/>
          </a:prstGeom>
        </p:spPr>
      </p:pic>
      <p:pic>
        <p:nvPicPr>
          <p:cNvPr id="14" name="object 14"/>
          <p:cNvPicPr/>
          <p:nvPr/>
        </p:nvPicPr>
        <p:blipFill>
          <a:blip r:embed="rId4" cstate="print"/>
          <a:stretch>
            <a:fillRect/>
          </a:stretch>
        </p:blipFill>
        <p:spPr>
          <a:xfrm>
            <a:off x="1950760" y="4658677"/>
            <a:ext cx="114300" cy="114299"/>
          </a:xfrm>
          <a:prstGeom prst="rect">
            <a:avLst/>
          </a:prstGeom>
        </p:spPr>
      </p:pic>
      <p:pic>
        <p:nvPicPr>
          <p:cNvPr id="15" name="object 15"/>
          <p:cNvPicPr/>
          <p:nvPr/>
        </p:nvPicPr>
        <p:blipFill>
          <a:blip r:embed="rId6" cstate="print"/>
          <a:stretch>
            <a:fillRect/>
          </a:stretch>
        </p:blipFill>
        <p:spPr>
          <a:xfrm>
            <a:off x="1950760" y="5239702"/>
            <a:ext cx="114300" cy="114299"/>
          </a:xfrm>
          <a:prstGeom prst="rect">
            <a:avLst/>
          </a:prstGeom>
        </p:spPr>
      </p:pic>
      <p:pic>
        <p:nvPicPr>
          <p:cNvPr id="16" name="object 16"/>
          <p:cNvPicPr/>
          <p:nvPr/>
        </p:nvPicPr>
        <p:blipFill>
          <a:blip r:embed="rId7" cstate="print"/>
          <a:stretch>
            <a:fillRect/>
          </a:stretch>
        </p:blipFill>
        <p:spPr>
          <a:xfrm>
            <a:off x="1950760" y="5820727"/>
            <a:ext cx="114300" cy="114299"/>
          </a:xfrm>
          <a:prstGeom prst="rect">
            <a:avLst/>
          </a:prstGeom>
        </p:spPr>
      </p:pic>
      <p:pic>
        <p:nvPicPr>
          <p:cNvPr id="17" name="object 17"/>
          <p:cNvPicPr/>
          <p:nvPr/>
        </p:nvPicPr>
        <p:blipFill>
          <a:blip r:embed="rId8" cstate="print"/>
          <a:stretch>
            <a:fillRect/>
          </a:stretch>
        </p:blipFill>
        <p:spPr>
          <a:xfrm>
            <a:off x="1345922" y="6406515"/>
            <a:ext cx="104775" cy="104774"/>
          </a:xfrm>
          <a:prstGeom prst="rect">
            <a:avLst/>
          </a:prstGeom>
        </p:spPr>
      </p:pic>
      <p:pic>
        <p:nvPicPr>
          <p:cNvPr id="18" name="object 18"/>
          <p:cNvPicPr/>
          <p:nvPr/>
        </p:nvPicPr>
        <p:blipFill>
          <a:blip r:embed="rId9" cstate="print"/>
          <a:stretch>
            <a:fillRect/>
          </a:stretch>
        </p:blipFill>
        <p:spPr>
          <a:xfrm>
            <a:off x="1950760" y="6982777"/>
            <a:ext cx="114300" cy="114299"/>
          </a:xfrm>
          <a:prstGeom prst="rect">
            <a:avLst/>
          </a:prstGeom>
        </p:spPr>
      </p:pic>
      <p:pic>
        <p:nvPicPr>
          <p:cNvPr id="19" name="object 19"/>
          <p:cNvPicPr/>
          <p:nvPr/>
        </p:nvPicPr>
        <p:blipFill>
          <a:blip r:embed="rId10" cstate="print"/>
          <a:stretch>
            <a:fillRect/>
          </a:stretch>
        </p:blipFill>
        <p:spPr>
          <a:xfrm>
            <a:off x="1950760" y="8144827"/>
            <a:ext cx="114300" cy="114299"/>
          </a:xfrm>
          <a:prstGeom prst="rect">
            <a:avLst/>
          </a:prstGeom>
        </p:spPr>
      </p:pic>
      <p:pic>
        <p:nvPicPr>
          <p:cNvPr id="20" name="object 20"/>
          <p:cNvPicPr/>
          <p:nvPr/>
        </p:nvPicPr>
        <p:blipFill>
          <a:blip r:embed="rId11" cstate="print"/>
          <a:stretch>
            <a:fillRect/>
          </a:stretch>
        </p:blipFill>
        <p:spPr>
          <a:xfrm>
            <a:off x="1950760" y="8725852"/>
            <a:ext cx="114300" cy="114299"/>
          </a:xfrm>
          <a:prstGeom prst="rect">
            <a:avLst/>
          </a:prstGeom>
        </p:spPr>
      </p:pic>
      <p:sp>
        <p:nvSpPr>
          <p:cNvPr id="21" name="object 21"/>
          <p:cNvSpPr txBox="1"/>
          <p:nvPr/>
        </p:nvSpPr>
        <p:spPr>
          <a:xfrm>
            <a:off x="1613763" y="1969128"/>
            <a:ext cx="9845675" cy="8159750"/>
          </a:xfrm>
          <a:prstGeom prst="rect">
            <a:avLst/>
          </a:prstGeom>
        </p:spPr>
        <p:txBody>
          <a:bodyPr vert="horz" wrap="square" lIns="0" tIns="167005" rIns="0" bIns="0" rtlCol="0">
            <a:spAutoFit/>
          </a:bodyPr>
          <a:lstStyle/>
          <a:p>
            <a:pPr marL="12700">
              <a:lnSpc>
                <a:spcPct val="100000"/>
              </a:lnSpc>
              <a:spcBef>
                <a:spcPts val="1315"/>
              </a:spcBef>
            </a:pPr>
            <a:r>
              <a:rPr sz="2800" b="1" spc="-20" dirty="0">
                <a:solidFill>
                  <a:srgbClr val="292959"/>
                </a:solidFill>
                <a:latin typeface="Trebuchet MS"/>
                <a:cs typeface="Trebuchet MS"/>
              </a:rPr>
              <a:t>Related</a:t>
            </a:r>
            <a:r>
              <a:rPr sz="2800" b="1" spc="-120" dirty="0">
                <a:solidFill>
                  <a:srgbClr val="292959"/>
                </a:solidFill>
                <a:latin typeface="Trebuchet MS"/>
                <a:cs typeface="Trebuchet MS"/>
              </a:rPr>
              <a:t> </a:t>
            </a:r>
            <a:r>
              <a:rPr sz="2800" b="1" dirty="0">
                <a:solidFill>
                  <a:srgbClr val="292959"/>
                </a:solidFill>
                <a:latin typeface="Trebuchet MS"/>
                <a:cs typeface="Trebuchet MS"/>
              </a:rPr>
              <a:t>by</a:t>
            </a:r>
            <a:r>
              <a:rPr sz="2800" b="1" spc="-120" dirty="0">
                <a:solidFill>
                  <a:srgbClr val="292959"/>
                </a:solidFill>
                <a:latin typeface="Trebuchet MS"/>
                <a:cs typeface="Trebuchet MS"/>
              </a:rPr>
              <a:t> </a:t>
            </a:r>
            <a:r>
              <a:rPr sz="2800" b="1" dirty="0">
                <a:solidFill>
                  <a:srgbClr val="292959"/>
                </a:solidFill>
                <a:latin typeface="Trebuchet MS"/>
                <a:cs typeface="Trebuchet MS"/>
              </a:rPr>
              <a:t>blood</a:t>
            </a:r>
            <a:r>
              <a:rPr sz="2800" b="1" spc="-114" dirty="0">
                <a:solidFill>
                  <a:srgbClr val="292959"/>
                </a:solidFill>
                <a:latin typeface="Trebuchet MS"/>
                <a:cs typeface="Trebuchet MS"/>
              </a:rPr>
              <a:t> </a:t>
            </a:r>
            <a:r>
              <a:rPr sz="2800" b="1" spc="-30" dirty="0">
                <a:solidFill>
                  <a:srgbClr val="292959"/>
                </a:solidFill>
                <a:latin typeface="Trebuchet MS"/>
                <a:cs typeface="Trebuchet MS"/>
              </a:rPr>
              <a:t>(consanguinity)</a:t>
            </a:r>
            <a:r>
              <a:rPr sz="2800" b="1" spc="-120" dirty="0">
                <a:solidFill>
                  <a:srgbClr val="292959"/>
                </a:solidFill>
                <a:latin typeface="Trebuchet MS"/>
                <a:cs typeface="Trebuchet MS"/>
              </a:rPr>
              <a:t> </a:t>
            </a:r>
            <a:r>
              <a:rPr sz="2800" b="1" spc="120" dirty="0">
                <a:solidFill>
                  <a:srgbClr val="292959"/>
                </a:solidFill>
                <a:latin typeface="Trebuchet MS"/>
                <a:cs typeface="Trebuchet MS"/>
              </a:rPr>
              <a:t>(MA</a:t>
            </a:r>
            <a:r>
              <a:rPr sz="2800" b="1" spc="-114" dirty="0">
                <a:solidFill>
                  <a:srgbClr val="292959"/>
                </a:solidFill>
                <a:latin typeface="Trebuchet MS"/>
                <a:cs typeface="Trebuchet MS"/>
              </a:rPr>
              <a:t> </a:t>
            </a:r>
            <a:r>
              <a:rPr sz="2800" b="1" spc="-254" dirty="0">
                <a:solidFill>
                  <a:srgbClr val="292959"/>
                </a:solidFill>
                <a:latin typeface="Trebuchet MS"/>
                <a:cs typeface="Trebuchet MS"/>
              </a:rPr>
              <a:t>1949,</a:t>
            </a:r>
            <a:r>
              <a:rPr sz="2800" b="1" spc="-120" dirty="0">
                <a:solidFill>
                  <a:srgbClr val="292959"/>
                </a:solidFill>
                <a:latin typeface="Trebuchet MS"/>
                <a:cs typeface="Trebuchet MS"/>
              </a:rPr>
              <a:t> </a:t>
            </a:r>
            <a:r>
              <a:rPr sz="2800" b="1" spc="-305" dirty="0">
                <a:solidFill>
                  <a:srgbClr val="292959"/>
                </a:solidFill>
                <a:latin typeface="Trebuchet MS"/>
                <a:cs typeface="Trebuchet MS"/>
              </a:rPr>
              <a:t>s1)</a:t>
            </a:r>
            <a:endParaRPr sz="2800">
              <a:latin typeface="Trebuchet MS"/>
              <a:cs typeface="Trebuchet MS"/>
            </a:endParaRPr>
          </a:p>
          <a:p>
            <a:pPr marL="617220" marR="3332479">
              <a:lnSpc>
                <a:spcPts val="4580"/>
              </a:lnSpc>
              <a:spcBef>
                <a:spcPts val="350"/>
              </a:spcBef>
            </a:pPr>
            <a:r>
              <a:rPr sz="2800" spc="-40" dirty="0">
                <a:solidFill>
                  <a:srgbClr val="292959"/>
                </a:solidFill>
                <a:latin typeface="Trebuchet MS"/>
                <a:cs typeface="Trebuchet MS"/>
              </a:rPr>
              <a:t>Avoid</a:t>
            </a:r>
            <a:r>
              <a:rPr sz="2800" spc="-100" dirty="0">
                <a:solidFill>
                  <a:srgbClr val="292959"/>
                </a:solidFill>
                <a:latin typeface="Trebuchet MS"/>
                <a:cs typeface="Trebuchet MS"/>
              </a:rPr>
              <a:t> </a:t>
            </a:r>
            <a:r>
              <a:rPr sz="2800" spc="-70" dirty="0">
                <a:solidFill>
                  <a:srgbClr val="292959"/>
                </a:solidFill>
                <a:latin typeface="Trebuchet MS"/>
                <a:cs typeface="Trebuchet MS"/>
              </a:rPr>
              <a:t>incest</a:t>
            </a:r>
            <a:r>
              <a:rPr sz="2800" spc="-90" dirty="0">
                <a:solidFill>
                  <a:srgbClr val="292959"/>
                </a:solidFill>
                <a:latin typeface="Trebuchet MS"/>
                <a:cs typeface="Trebuchet MS"/>
              </a:rPr>
              <a:t> </a:t>
            </a:r>
            <a:r>
              <a:rPr sz="2800" dirty="0">
                <a:solidFill>
                  <a:srgbClr val="292959"/>
                </a:solidFill>
                <a:latin typeface="Trebuchet MS"/>
                <a:cs typeface="Trebuchet MS"/>
              </a:rPr>
              <a:t>and</a:t>
            </a:r>
            <a:r>
              <a:rPr sz="2800" spc="-95" dirty="0">
                <a:solidFill>
                  <a:srgbClr val="292959"/>
                </a:solidFill>
                <a:latin typeface="Trebuchet MS"/>
                <a:cs typeface="Trebuchet MS"/>
              </a:rPr>
              <a:t> </a:t>
            </a:r>
            <a:r>
              <a:rPr sz="2800" spc="-135" dirty="0">
                <a:solidFill>
                  <a:srgbClr val="292959"/>
                </a:solidFill>
                <a:latin typeface="Trebuchet MS"/>
                <a:cs typeface="Trebuchet MS"/>
              </a:rPr>
              <a:t>birth</a:t>
            </a:r>
            <a:r>
              <a:rPr sz="2800" spc="-90" dirty="0">
                <a:solidFill>
                  <a:srgbClr val="292959"/>
                </a:solidFill>
                <a:latin typeface="Trebuchet MS"/>
                <a:cs typeface="Trebuchet MS"/>
              </a:rPr>
              <a:t> </a:t>
            </a:r>
            <a:r>
              <a:rPr sz="2800" spc="-10" dirty="0">
                <a:solidFill>
                  <a:srgbClr val="292959"/>
                </a:solidFill>
                <a:latin typeface="Trebuchet MS"/>
                <a:cs typeface="Trebuchet MS"/>
              </a:rPr>
              <a:t>defects </a:t>
            </a:r>
            <a:r>
              <a:rPr sz="2800" spc="-50" dirty="0">
                <a:solidFill>
                  <a:srgbClr val="292959"/>
                </a:solidFill>
                <a:latin typeface="Trebuchet MS"/>
                <a:cs typeface="Trebuchet MS"/>
              </a:rPr>
              <a:t>Grandparent,</a:t>
            </a:r>
            <a:r>
              <a:rPr sz="2800" spc="-85" dirty="0">
                <a:solidFill>
                  <a:srgbClr val="292959"/>
                </a:solidFill>
                <a:latin typeface="Trebuchet MS"/>
                <a:cs typeface="Trebuchet MS"/>
              </a:rPr>
              <a:t> </a:t>
            </a:r>
            <a:r>
              <a:rPr sz="2800" spc="-114" dirty="0">
                <a:solidFill>
                  <a:srgbClr val="292959"/>
                </a:solidFill>
                <a:latin typeface="Trebuchet MS"/>
                <a:cs typeface="Trebuchet MS"/>
              </a:rPr>
              <a:t>parent,</a:t>
            </a:r>
            <a:r>
              <a:rPr sz="2800" spc="-85" dirty="0">
                <a:solidFill>
                  <a:srgbClr val="292959"/>
                </a:solidFill>
                <a:latin typeface="Trebuchet MS"/>
                <a:cs typeface="Trebuchet MS"/>
              </a:rPr>
              <a:t> </a:t>
            </a:r>
            <a:r>
              <a:rPr sz="2800" spc="-135" dirty="0">
                <a:solidFill>
                  <a:srgbClr val="292959"/>
                </a:solidFill>
                <a:latin typeface="Trebuchet MS"/>
                <a:cs typeface="Trebuchet MS"/>
              </a:rPr>
              <a:t>child,</a:t>
            </a:r>
            <a:r>
              <a:rPr sz="2800" spc="-85" dirty="0">
                <a:solidFill>
                  <a:srgbClr val="292959"/>
                </a:solidFill>
                <a:latin typeface="Trebuchet MS"/>
                <a:cs typeface="Trebuchet MS"/>
              </a:rPr>
              <a:t> </a:t>
            </a:r>
            <a:r>
              <a:rPr sz="2800" spc="-25" dirty="0">
                <a:solidFill>
                  <a:srgbClr val="292959"/>
                </a:solidFill>
                <a:latin typeface="Trebuchet MS"/>
                <a:cs typeface="Trebuchet MS"/>
              </a:rPr>
              <a:t>grandchild </a:t>
            </a:r>
            <a:r>
              <a:rPr sz="2800" spc="-10" dirty="0">
                <a:solidFill>
                  <a:srgbClr val="292959"/>
                </a:solidFill>
                <a:latin typeface="Trebuchet MS"/>
                <a:cs typeface="Trebuchet MS"/>
              </a:rPr>
              <a:t>Sibling</a:t>
            </a:r>
            <a:endParaRPr sz="2800">
              <a:latin typeface="Trebuchet MS"/>
              <a:cs typeface="Trebuchet MS"/>
            </a:endParaRPr>
          </a:p>
          <a:p>
            <a:pPr marL="617220">
              <a:lnSpc>
                <a:spcPct val="100000"/>
              </a:lnSpc>
              <a:spcBef>
                <a:spcPts val="850"/>
              </a:spcBef>
            </a:pPr>
            <a:r>
              <a:rPr sz="2800" spc="-10" dirty="0">
                <a:solidFill>
                  <a:srgbClr val="292959"/>
                </a:solidFill>
                <a:latin typeface="Trebuchet MS"/>
                <a:cs typeface="Trebuchet MS"/>
              </a:rPr>
              <a:t>Aunt/uncle</a:t>
            </a:r>
            <a:endParaRPr sz="2800">
              <a:latin typeface="Trebuchet MS"/>
              <a:cs typeface="Trebuchet MS"/>
            </a:endParaRPr>
          </a:p>
          <a:p>
            <a:pPr marL="617220">
              <a:lnSpc>
                <a:spcPct val="100000"/>
              </a:lnSpc>
              <a:spcBef>
                <a:spcPts val="1215"/>
              </a:spcBef>
            </a:pPr>
            <a:r>
              <a:rPr sz="2800" spc="-10" dirty="0">
                <a:solidFill>
                  <a:srgbClr val="292959"/>
                </a:solidFill>
                <a:latin typeface="Trebuchet MS"/>
                <a:cs typeface="Trebuchet MS"/>
              </a:rPr>
              <a:t>Niece/nephew</a:t>
            </a:r>
            <a:endParaRPr sz="2800">
              <a:latin typeface="Trebuchet MS"/>
              <a:cs typeface="Trebuchet MS"/>
            </a:endParaRPr>
          </a:p>
          <a:p>
            <a:pPr marL="617220">
              <a:lnSpc>
                <a:spcPct val="100000"/>
              </a:lnSpc>
              <a:spcBef>
                <a:spcPts val="1215"/>
              </a:spcBef>
            </a:pPr>
            <a:r>
              <a:rPr sz="2800" spc="-45" dirty="0">
                <a:solidFill>
                  <a:srgbClr val="292959"/>
                </a:solidFill>
                <a:latin typeface="Trebuchet MS"/>
                <a:cs typeface="Trebuchet MS"/>
              </a:rPr>
              <a:t>closest</a:t>
            </a:r>
            <a:r>
              <a:rPr sz="2800" spc="-135" dirty="0">
                <a:solidFill>
                  <a:srgbClr val="292959"/>
                </a:solidFill>
                <a:latin typeface="Trebuchet MS"/>
                <a:cs typeface="Trebuchet MS"/>
              </a:rPr>
              <a:t> </a:t>
            </a:r>
            <a:r>
              <a:rPr sz="2800" spc="-114" dirty="0">
                <a:solidFill>
                  <a:srgbClr val="292959"/>
                </a:solidFill>
                <a:latin typeface="Trebuchet MS"/>
                <a:cs typeface="Trebuchet MS"/>
              </a:rPr>
              <a:t>relative</a:t>
            </a:r>
            <a:r>
              <a:rPr sz="2800" spc="-95" dirty="0">
                <a:solidFill>
                  <a:srgbClr val="292959"/>
                </a:solidFill>
                <a:latin typeface="Trebuchet MS"/>
                <a:cs typeface="Trebuchet MS"/>
              </a:rPr>
              <a:t> </a:t>
            </a:r>
            <a:r>
              <a:rPr sz="2800" spc="-35" dirty="0">
                <a:solidFill>
                  <a:srgbClr val="292959"/>
                </a:solidFill>
                <a:latin typeface="Trebuchet MS"/>
                <a:cs typeface="Trebuchet MS"/>
              </a:rPr>
              <a:t>possible</a:t>
            </a:r>
            <a:r>
              <a:rPr sz="2800" spc="-100" dirty="0">
                <a:solidFill>
                  <a:srgbClr val="292959"/>
                </a:solidFill>
                <a:latin typeface="Trebuchet MS"/>
                <a:cs typeface="Trebuchet MS"/>
              </a:rPr>
              <a:t> </a:t>
            </a:r>
            <a:r>
              <a:rPr sz="2800" spc="-55" dirty="0">
                <a:solidFill>
                  <a:srgbClr val="292959"/>
                </a:solidFill>
                <a:latin typeface="Trebuchet MS"/>
                <a:cs typeface="Trebuchet MS"/>
              </a:rPr>
              <a:t>to</a:t>
            </a:r>
            <a:r>
              <a:rPr sz="2800" spc="-100" dirty="0">
                <a:solidFill>
                  <a:srgbClr val="292959"/>
                </a:solidFill>
                <a:latin typeface="Trebuchet MS"/>
                <a:cs typeface="Trebuchet MS"/>
              </a:rPr>
              <a:t> </a:t>
            </a:r>
            <a:r>
              <a:rPr sz="2800" spc="-180" dirty="0">
                <a:solidFill>
                  <a:srgbClr val="292959"/>
                </a:solidFill>
                <a:latin typeface="Trebuchet MS"/>
                <a:cs typeface="Trebuchet MS"/>
              </a:rPr>
              <a:t>marry:</a:t>
            </a:r>
            <a:r>
              <a:rPr sz="2800" spc="-90" dirty="0">
                <a:solidFill>
                  <a:srgbClr val="292959"/>
                </a:solidFill>
                <a:latin typeface="Trebuchet MS"/>
                <a:cs typeface="Trebuchet MS"/>
              </a:rPr>
              <a:t> </a:t>
            </a:r>
            <a:r>
              <a:rPr sz="2800" spc="-145" dirty="0">
                <a:solidFill>
                  <a:srgbClr val="292959"/>
                </a:solidFill>
                <a:latin typeface="Trebuchet MS"/>
                <a:cs typeface="Trebuchet MS"/>
              </a:rPr>
              <a:t>first</a:t>
            </a:r>
            <a:r>
              <a:rPr sz="2800" spc="-90" dirty="0">
                <a:solidFill>
                  <a:srgbClr val="292959"/>
                </a:solidFill>
                <a:latin typeface="Trebuchet MS"/>
                <a:cs typeface="Trebuchet MS"/>
              </a:rPr>
              <a:t> </a:t>
            </a:r>
            <a:r>
              <a:rPr sz="2800" spc="-10" dirty="0">
                <a:solidFill>
                  <a:srgbClr val="292959"/>
                </a:solidFill>
                <a:latin typeface="Trebuchet MS"/>
                <a:cs typeface="Trebuchet MS"/>
              </a:rPr>
              <a:t>cousins</a:t>
            </a:r>
            <a:endParaRPr sz="2800">
              <a:latin typeface="Trebuchet MS"/>
              <a:cs typeface="Trebuchet MS"/>
            </a:endParaRPr>
          </a:p>
          <a:p>
            <a:pPr marL="12700">
              <a:lnSpc>
                <a:spcPct val="100000"/>
              </a:lnSpc>
              <a:spcBef>
                <a:spcPts val="1215"/>
              </a:spcBef>
            </a:pPr>
            <a:r>
              <a:rPr sz="2800" b="1" spc="-10" dirty="0">
                <a:solidFill>
                  <a:srgbClr val="292959"/>
                </a:solidFill>
                <a:latin typeface="Trebuchet MS"/>
                <a:cs typeface="Trebuchet MS"/>
              </a:rPr>
              <a:t>Affinity</a:t>
            </a:r>
            <a:endParaRPr sz="2800">
              <a:latin typeface="Trebuchet MS"/>
              <a:cs typeface="Trebuchet MS"/>
            </a:endParaRPr>
          </a:p>
          <a:p>
            <a:pPr marL="617220" marR="347345">
              <a:lnSpc>
                <a:spcPts val="4580"/>
              </a:lnSpc>
              <a:spcBef>
                <a:spcPts val="350"/>
              </a:spcBef>
            </a:pPr>
            <a:r>
              <a:rPr sz="2800" dirty="0">
                <a:solidFill>
                  <a:srgbClr val="292959"/>
                </a:solidFill>
                <a:latin typeface="Trebuchet MS"/>
                <a:cs typeface="Trebuchet MS"/>
              </a:rPr>
              <a:t>Social</a:t>
            </a:r>
            <a:r>
              <a:rPr sz="2800" spc="-110" dirty="0">
                <a:solidFill>
                  <a:srgbClr val="292959"/>
                </a:solidFill>
                <a:latin typeface="Trebuchet MS"/>
                <a:cs typeface="Trebuchet MS"/>
              </a:rPr>
              <a:t> </a:t>
            </a:r>
            <a:r>
              <a:rPr sz="2800" spc="-75" dirty="0">
                <a:solidFill>
                  <a:srgbClr val="292959"/>
                </a:solidFill>
                <a:latin typeface="Trebuchet MS"/>
                <a:cs typeface="Trebuchet MS"/>
              </a:rPr>
              <a:t>policy</a:t>
            </a:r>
            <a:r>
              <a:rPr sz="2800" spc="-105" dirty="0">
                <a:solidFill>
                  <a:srgbClr val="292959"/>
                </a:solidFill>
                <a:latin typeface="Trebuchet MS"/>
                <a:cs typeface="Trebuchet MS"/>
              </a:rPr>
              <a:t> </a:t>
            </a:r>
            <a:r>
              <a:rPr sz="2800" spc="-114" dirty="0">
                <a:solidFill>
                  <a:srgbClr val="292959"/>
                </a:solidFill>
                <a:latin typeface="Trebuchet MS"/>
                <a:cs typeface="Trebuchet MS"/>
              </a:rPr>
              <a:t>restricts</a:t>
            </a:r>
            <a:r>
              <a:rPr sz="2800" spc="-95" dirty="0">
                <a:solidFill>
                  <a:srgbClr val="292959"/>
                </a:solidFill>
                <a:latin typeface="Trebuchet MS"/>
                <a:cs typeface="Trebuchet MS"/>
              </a:rPr>
              <a:t> </a:t>
            </a:r>
            <a:r>
              <a:rPr sz="2800" spc="-40" dirty="0">
                <a:solidFill>
                  <a:srgbClr val="292959"/>
                </a:solidFill>
                <a:latin typeface="Trebuchet MS"/>
                <a:cs typeface="Trebuchet MS"/>
              </a:rPr>
              <a:t>marriage</a:t>
            </a:r>
            <a:r>
              <a:rPr sz="2800" spc="-100" dirty="0">
                <a:solidFill>
                  <a:srgbClr val="292959"/>
                </a:solidFill>
                <a:latin typeface="Trebuchet MS"/>
                <a:cs typeface="Trebuchet MS"/>
              </a:rPr>
              <a:t> </a:t>
            </a:r>
            <a:r>
              <a:rPr sz="2800" spc="-50" dirty="0">
                <a:solidFill>
                  <a:srgbClr val="292959"/>
                </a:solidFill>
                <a:latin typeface="Trebuchet MS"/>
                <a:cs typeface="Trebuchet MS"/>
              </a:rPr>
              <a:t>between</a:t>
            </a:r>
            <a:r>
              <a:rPr sz="2800" spc="-105" dirty="0">
                <a:solidFill>
                  <a:srgbClr val="292959"/>
                </a:solidFill>
                <a:latin typeface="Trebuchet MS"/>
                <a:cs typeface="Trebuchet MS"/>
              </a:rPr>
              <a:t> </a:t>
            </a:r>
            <a:r>
              <a:rPr sz="2800" spc="-10" dirty="0">
                <a:solidFill>
                  <a:srgbClr val="292959"/>
                </a:solidFill>
                <a:latin typeface="Trebuchet MS"/>
                <a:cs typeface="Trebuchet MS"/>
              </a:rPr>
              <a:t>people</a:t>
            </a:r>
            <a:r>
              <a:rPr sz="2800" spc="-100" dirty="0">
                <a:solidFill>
                  <a:srgbClr val="292959"/>
                </a:solidFill>
                <a:latin typeface="Trebuchet MS"/>
                <a:cs typeface="Trebuchet MS"/>
              </a:rPr>
              <a:t> </a:t>
            </a:r>
            <a:r>
              <a:rPr sz="2800" dirty="0">
                <a:solidFill>
                  <a:srgbClr val="292959"/>
                </a:solidFill>
                <a:latin typeface="Trebuchet MS"/>
                <a:cs typeface="Trebuchet MS"/>
              </a:rPr>
              <a:t>of</a:t>
            </a:r>
            <a:r>
              <a:rPr sz="2800" spc="-105" dirty="0">
                <a:solidFill>
                  <a:srgbClr val="292959"/>
                </a:solidFill>
                <a:latin typeface="Trebuchet MS"/>
                <a:cs typeface="Trebuchet MS"/>
              </a:rPr>
              <a:t> </a:t>
            </a:r>
            <a:r>
              <a:rPr sz="2800" spc="-70" dirty="0">
                <a:solidFill>
                  <a:srgbClr val="292959"/>
                </a:solidFill>
                <a:latin typeface="Trebuchet MS"/>
                <a:cs typeface="Trebuchet MS"/>
              </a:rPr>
              <a:t>affinity </a:t>
            </a:r>
            <a:r>
              <a:rPr sz="2800" spc="-85" dirty="0">
                <a:solidFill>
                  <a:srgbClr val="292959"/>
                </a:solidFill>
                <a:latin typeface="Trebuchet MS"/>
                <a:cs typeface="Trebuchet MS"/>
              </a:rPr>
              <a:t>for</a:t>
            </a:r>
            <a:r>
              <a:rPr sz="2800" spc="-125" dirty="0">
                <a:solidFill>
                  <a:srgbClr val="292959"/>
                </a:solidFill>
                <a:latin typeface="Trebuchet MS"/>
                <a:cs typeface="Trebuchet MS"/>
              </a:rPr>
              <a:t> </a:t>
            </a:r>
            <a:r>
              <a:rPr sz="2800" spc="-30" dirty="0">
                <a:solidFill>
                  <a:srgbClr val="292959"/>
                </a:solidFill>
                <a:latin typeface="Trebuchet MS"/>
                <a:cs typeface="Trebuchet MS"/>
              </a:rPr>
              <a:t>concerns</a:t>
            </a:r>
            <a:r>
              <a:rPr sz="2800" spc="-140" dirty="0">
                <a:solidFill>
                  <a:srgbClr val="292959"/>
                </a:solidFill>
                <a:latin typeface="Trebuchet MS"/>
                <a:cs typeface="Trebuchet MS"/>
              </a:rPr>
              <a:t> </a:t>
            </a:r>
            <a:r>
              <a:rPr sz="2800" dirty="0">
                <a:solidFill>
                  <a:srgbClr val="292959"/>
                </a:solidFill>
                <a:latin typeface="Trebuchet MS"/>
                <a:cs typeface="Trebuchet MS"/>
              </a:rPr>
              <a:t>of</a:t>
            </a:r>
            <a:r>
              <a:rPr sz="2800" spc="-135" dirty="0">
                <a:solidFill>
                  <a:srgbClr val="292959"/>
                </a:solidFill>
                <a:latin typeface="Trebuchet MS"/>
                <a:cs typeface="Trebuchet MS"/>
              </a:rPr>
              <a:t> </a:t>
            </a:r>
            <a:r>
              <a:rPr sz="2800" spc="-65" dirty="0">
                <a:solidFill>
                  <a:srgbClr val="292959"/>
                </a:solidFill>
                <a:latin typeface="Trebuchet MS"/>
                <a:cs typeface="Trebuchet MS"/>
              </a:rPr>
              <a:t>sexual</a:t>
            </a:r>
            <a:r>
              <a:rPr sz="2800" spc="-130" dirty="0">
                <a:solidFill>
                  <a:srgbClr val="292959"/>
                </a:solidFill>
                <a:latin typeface="Trebuchet MS"/>
                <a:cs typeface="Trebuchet MS"/>
              </a:rPr>
              <a:t> </a:t>
            </a:r>
            <a:r>
              <a:rPr sz="2800" spc="-10" dirty="0">
                <a:solidFill>
                  <a:srgbClr val="292959"/>
                </a:solidFill>
                <a:latin typeface="Trebuchet MS"/>
                <a:cs typeface="Trebuchet MS"/>
              </a:rPr>
              <a:t>abuse</a:t>
            </a:r>
            <a:endParaRPr sz="2800">
              <a:latin typeface="Trebuchet MS"/>
              <a:cs typeface="Trebuchet MS"/>
            </a:endParaRPr>
          </a:p>
          <a:p>
            <a:pPr marL="617220">
              <a:lnSpc>
                <a:spcPct val="100000"/>
              </a:lnSpc>
              <a:spcBef>
                <a:spcPts val="855"/>
              </a:spcBef>
            </a:pPr>
            <a:r>
              <a:rPr sz="2800" spc="-85" dirty="0">
                <a:solidFill>
                  <a:srgbClr val="292959"/>
                </a:solidFill>
                <a:latin typeface="Trebuchet MS"/>
                <a:cs typeface="Trebuchet MS"/>
              </a:rPr>
              <a:t>e.g.</a:t>
            </a:r>
            <a:r>
              <a:rPr sz="2800" spc="-75" dirty="0">
                <a:solidFill>
                  <a:srgbClr val="292959"/>
                </a:solidFill>
                <a:latin typeface="Trebuchet MS"/>
                <a:cs typeface="Trebuchet MS"/>
              </a:rPr>
              <a:t> </a:t>
            </a:r>
            <a:r>
              <a:rPr sz="2800" spc="-85" dirty="0">
                <a:solidFill>
                  <a:srgbClr val="292959"/>
                </a:solidFill>
                <a:latin typeface="Trebuchet MS"/>
                <a:cs typeface="Trebuchet MS"/>
              </a:rPr>
              <a:t>stepfather/mother</a:t>
            </a:r>
            <a:r>
              <a:rPr sz="2800" spc="-75" dirty="0">
                <a:solidFill>
                  <a:srgbClr val="292959"/>
                </a:solidFill>
                <a:latin typeface="Trebuchet MS"/>
                <a:cs typeface="Trebuchet MS"/>
              </a:rPr>
              <a:t> </a:t>
            </a:r>
            <a:r>
              <a:rPr sz="2800" dirty="0">
                <a:solidFill>
                  <a:srgbClr val="292959"/>
                </a:solidFill>
                <a:latin typeface="Trebuchet MS"/>
                <a:cs typeface="Trebuchet MS"/>
              </a:rPr>
              <a:t>and</a:t>
            </a:r>
            <a:r>
              <a:rPr sz="2800" spc="-75" dirty="0">
                <a:solidFill>
                  <a:srgbClr val="292959"/>
                </a:solidFill>
                <a:latin typeface="Trebuchet MS"/>
                <a:cs typeface="Trebuchet MS"/>
              </a:rPr>
              <a:t> </a:t>
            </a:r>
            <a:r>
              <a:rPr sz="2800" spc="-10" dirty="0">
                <a:solidFill>
                  <a:srgbClr val="292959"/>
                </a:solidFill>
                <a:latin typeface="Trebuchet MS"/>
                <a:cs typeface="Trebuchet MS"/>
              </a:rPr>
              <a:t>stepchild</a:t>
            </a:r>
            <a:endParaRPr sz="2800">
              <a:latin typeface="Trebuchet MS"/>
              <a:cs typeface="Trebuchet MS"/>
            </a:endParaRPr>
          </a:p>
          <a:p>
            <a:pPr marL="617220" marR="5080">
              <a:lnSpc>
                <a:spcPts val="4570"/>
              </a:lnSpc>
              <a:spcBef>
                <a:spcPts val="160"/>
              </a:spcBef>
            </a:pPr>
            <a:r>
              <a:rPr sz="2800" spc="-40" dirty="0">
                <a:solidFill>
                  <a:srgbClr val="292959"/>
                </a:solidFill>
                <a:latin typeface="Trebuchet MS"/>
                <a:cs typeface="Trebuchet MS"/>
              </a:rPr>
              <a:t>person</a:t>
            </a:r>
            <a:r>
              <a:rPr sz="2800" spc="-135" dirty="0">
                <a:solidFill>
                  <a:srgbClr val="292959"/>
                </a:solidFill>
                <a:latin typeface="Trebuchet MS"/>
                <a:cs typeface="Trebuchet MS"/>
              </a:rPr>
              <a:t> </a:t>
            </a:r>
            <a:r>
              <a:rPr sz="2800" spc="-95" dirty="0">
                <a:solidFill>
                  <a:srgbClr val="292959"/>
                </a:solidFill>
                <a:latin typeface="Trebuchet MS"/>
                <a:cs typeface="Trebuchet MS"/>
              </a:rPr>
              <a:t>may</a:t>
            </a:r>
            <a:r>
              <a:rPr sz="2800" spc="-100" dirty="0">
                <a:solidFill>
                  <a:srgbClr val="292959"/>
                </a:solidFill>
                <a:latin typeface="Trebuchet MS"/>
                <a:cs typeface="Trebuchet MS"/>
              </a:rPr>
              <a:t> </a:t>
            </a:r>
            <a:r>
              <a:rPr sz="2800" spc="-155" dirty="0">
                <a:solidFill>
                  <a:srgbClr val="292959"/>
                </a:solidFill>
                <a:latin typeface="Trebuchet MS"/>
                <a:cs typeface="Trebuchet MS"/>
              </a:rPr>
              <a:t>marry</a:t>
            </a:r>
            <a:r>
              <a:rPr sz="2800" spc="-90" dirty="0">
                <a:solidFill>
                  <a:srgbClr val="292959"/>
                </a:solidFill>
                <a:latin typeface="Trebuchet MS"/>
                <a:cs typeface="Trebuchet MS"/>
              </a:rPr>
              <a:t> </a:t>
            </a:r>
            <a:r>
              <a:rPr sz="2800" spc="-145" dirty="0">
                <a:solidFill>
                  <a:srgbClr val="292959"/>
                </a:solidFill>
                <a:latin typeface="Trebuchet MS"/>
                <a:cs typeface="Trebuchet MS"/>
              </a:rPr>
              <a:t>their</a:t>
            </a:r>
            <a:r>
              <a:rPr sz="2800" spc="-90" dirty="0">
                <a:solidFill>
                  <a:srgbClr val="292959"/>
                </a:solidFill>
                <a:latin typeface="Trebuchet MS"/>
                <a:cs typeface="Trebuchet MS"/>
              </a:rPr>
              <a:t> </a:t>
            </a:r>
            <a:r>
              <a:rPr sz="2800" spc="-60" dirty="0">
                <a:solidFill>
                  <a:srgbClr val="292959"/>
                </a:solidFill>
                <a:latin typeface="Trebuchet MS"/>
                <a:cs typeface="Trebuchet MS"/>
              </a:rPr>
              <a:t>stepchild</a:t>
            </a:r>
            <a:r>
              <a:rPr sz="2800" spc="-100" dirty="0">
                <a:solidFill>
                  <a:srgbClr val="292959"/>
                </a:solidFill>
                <a:latin typeface="Trebuchet MS"/>
                <a:cs typeface="Trebuchet MS"/>
              </a:rPr>
              <a:t> </a:t>
            </a:r>
            <a:r>
              <a:rPr sz="2800" spc="-80" dirty="0">
                <a:solidFill>
                  <a:srgbClr val="292959"/>
                </a:solidFill>
                <a:latin typeface="Trebuchet MS"/>
                <a:cs typeface="Trebuchet MS"/>
              </a:rPr>
              <a:t>or</a:t>
            </a:r>
            <a:r>
              <a:rPr sz="2800" spc="-100" dirty="0">
                <a:solidFill>
                  <a:srgbClr val="292959"/>
                </a:solidFill>
                <a:latin typeface="Trebuchet MS"/>
                <a:cs typeface="Trebuchet MS"/>
              </a:rPr>
              <a:t> </a:t>
            </a:r>
            <a:r>
              <a:rPr sz="2800" spc="-25" dirty="0">
                <a:solidFill>
                  <a:srgbClr val="292959"/>
                </a:solidFill>
                <a:latin typeface="Trebuchet MS"/>
                <a:cs typeface="Trebuchet MS"/>
              </a:rPr>
              <a:t>step-</a:t>
            </a:r>
            <a:r>
              <a:rPr sz="2800" spc="-35" dirty="0">
                <a:solidFill>
                  <a:srgbClr val="292959"/>
                </a:solidFill>
                <a:latin typeface="Trebuchet MS"/>
                <a:cs typeface="Trebuchet MS"/>
              </a:rPr>
              <a:t>grandchild</a:t>
            </a:r>
            <a:r>
              <a:rPr sz="2800" spc="-95" dirty="0">
                <a:solidFill>
                  <a:srgbClr val="292959"/>
                </a:solidFill>
                <a:latin typeface="Trebuchet MS"/>
                <a:cs typeface="Trebuchet MS"/>
              </a:rPr>
              <a:t> </a:t>
            </a:r>
            <a:r>
              <a:rPr sz="2800" spc="-125" dirty="0">
                <a:solidFill>
                  <a:srgbClr val="292959"/>
                </a:solidFill>
                <a:latin typeface="Trebuchet MS"/>
                <a:cs typeface="Trebuchet MS"/>
              </a:rPr>
              <a:t>if</a:t>
            </a:r>
            <a:r>
              <a:rPr sz="2800" spc="-90" dirty="0">
                <a:solidFill>
                  <a:srgbClr val="292959"/>
                </a:solidFill>
                <a:latin typeface="Trebuchet MS"/>
                <a:cs typeface="Trebuchet MS"/>
              </a:rPr>
              <a:t> </a:t>
            </a:r>
            <a:r>
              <a:rPr sz="2800" spc="-20" dirty="0">
                <a:solidFill>
                  <a:srgbClr val="292959"/>
                </a:solidFill>
                <a:latin typeface="Trebuchet MS"/>
                <a:cs typeface="Trebuchet MS"/>
              </a:rPr>
              <a:t>both </a:t>
            </a:r>
            <a:r>
              <a:rPr sz="2800" spc="-95" dirty="0">
                <a:solidFill>
                  <a:srgbClr val="292959"/>
                </a:solidFill>
                <a:latin typeface="Trebuchet MS"/>
                <a:cs typeface="Trebuchet MS"/>
              </a:rPr>
              <a:t>over</a:t>
            </a:r>
            <a:r>
              <a:rPr sz="2800" spc="-114" dirty="0">
                <a:solidFill>
                  <a:srgbClr val="292959"/>
                </a:solidFill>
                <a:latin typeface="Trebuchet MS"/>
                <a:cs typeface="Trebuchet MS"/>
              </a:rPr>
              <a:t> </a:t>
            </a:r>
            <a:r>
              <a:rPr sz="2800" spc="-270" dirty="0">
                <a:solidFill>
                  <a:srgbClr val="292959"/>
                </a:solidFill>
                <a:latin typeface="Trebuchet MS"/>
                <a:cs typeface="Trebuchet MS"/>
              </a:rPr>
              <a:t>21,</a:t>
            </a:r>
            <a:r>
              <a:rPr sz="2800" spc="-90" dirty="0">
                <a:solidFill>
                  <a:srgbClr val="292959"/>
                </a:solidFill>
                <a:latin typeface="Trebuchet MS"/>
                <a:cs typeface="Trebuchet MS"/>
              </a:rPr>
              <a:t> </a:t>
            </a:r>
            <a:r>
              <a:rPr sz="2800" dirty="0">
                <a:solidFill>
                  <a:srgbClr val="292959"/>
                </a:solidFill>
                <a:latin typeface="Trebuchet MS"/>
                <a:cs typeface="Trebuchet MS"/>
              </a:rPr>
              <a:t>and</a:t>
            </a:r>
            <a:r>
              <a:rPr sz="2800" spc="-100" dirty="0">
                <a:solidFill>
                  <a:srgbClr val="292959"/>
                </a:solidFill>
                <a:latin typeface="Trebuchet MS"/>
                <a:cs typeface="Trebuchet MS"/>
              </a:rPr>
              <a:t> </a:t>
            </a:r>
            <a:r>
              <a:rPr sz="2800" dirty="0">
                <a:solidFill>
                  <a:srgbClr val="292959"/>
                </a:solidFill>
                <a:latin typeface="Trebuchet MS"/>
                <a:cs typeface="Trebuchet MS"/>
              </a:rPr>
              <a:t>did</a:t>
            </a:r>
            <a:r>
              <a:rPr sz="2800" spc="-100" dirty="0">
                <a:solidFill>
                  <a:srgbClr val="292959"/>
                </a:solidFill>
                <a:latin typeface="Trebuchet MS"/>
                <a:cs typeface="Trebuchet MS"/>
              </a:rPr>
              <a:t> </a:t>
            </a:r>
            <a:r>
              <a:rPr sz="2800" spc="-90" dirty="0">
                <a:solidFill>
                  <a:srgbClr val="292959"/>
                </a:solidFill>
                <a:latin typeface="Trebuchet MS"/>
                <a:cs typeface="Trebuchet MS"/>
              </a:rPr>
              <a:t>not</a:t>
            </a:r>
            <a:r>
              <a:rPr sz="2800" spc="-95" dirty="0">
                <a:solidFill>
                  <a:srgbClr val="292959"/>
                </a:solidFill>
                <a:latin typeface="Trebuchet MS"/>
                <a:cs typeface="Trebuchet MS"/>
              </a:rPr>
              <a:t> </a:t>
            </a:r>
            <a:r>
              <a:rPr sz="2800" spc="-150" dirty="0">
                <a:solidFill>
                  <a:srgbClr val="292959"/>
                </a:solidFill>
                <a:latin typeface="Trebuchet MS"/>
                <a:cs typeface="Trebuchet MS"/>
              </a:rPr>
              <a:t>live</a:t>
            </a:r>
            <a:r>
              <a:rPr sz="2800" spc="-90" dirty="0">
                <a:solidFill>
                  <a:srgbClr val="292959"/>
                </a:solidFill>
                <a:latin typeface="Trebuchet MS"/>
                <a:cs typeface="Trebuchet MS"/>
              </a:rPr>
              <a:t> </a:t>
            </a:r>
            <a:r>
              <a:rPr sz="2800" spc="-65" dirty="0">
                <a:solidFill>
                  <a:srgbClr val="292959"/>
                </a:solidFill>
                <a:latin typeface="Trebuchet MS"/>
                <a:cs typeface="Trebuchet MS"/>
              </a:rPr>
              <a:t>together</a:t>
            </a:r>
            <a:r>
              <a:rPr sz="2800" spc="-95" dirty="0">
                <a:solidFill>
                  <a:srgbClr val="292959"/>
                </a:solidFill>
                <a:latin typeface="Trebuchet MS"/>
                <a:cs typeface="Trebuchet MS"/>
              </a:rPr>
              <a:t> </a:t>
            </a:r>
            <a:r>
              <a:rPr sz="2800" spc="-135" dirty="0">
                <a:solidFill>
                  <a:srgbClr val="292959"/>
                </a:solidFill>
                <a:latin typeface="Trebuchet MS"/>
                <a:cs typeface="Trebuchet MS"/>
              </a:rPr>
              <a:t>in</a:t>
            </a:r>
            <a:r>
              <a:rPr sz="2800" spc="-90" dirty="0">
                <a:solidFill>
                  <a:srgbClr val="292959"/>
                </a:solidFill>
                <a:latin typeface="Trebuchet MS"/>
                <a:cs typeface="Trebuchet MS"/>
              </a:rPr>
              <a:t> </a:t>
            </a:r>
            <a:r>
              <a:rPr sz="2800" spc="-45" dirty="0">
                <a:solidFill>
                  <a:srgbClr val="292959"/>
                </a:solidFill>
                <a:latin typeface="Trebuchet MS"/>
                <a:cs typeface="Trebuchet MS"/>
              </a:rPr>
              <a:t>parent-</a:t>
            </a:r>
            <a:r>
              <a:rPr sz="2800" spc="-70" dirty="0">
                <a:solidFill>
                  <a:srgbClr val="292959"/>
                </a:solidFill>
                <a:latin typeface="Trebuchet MS"/>
                <a:cs typeface="Trebuchet MS"/>
              </a:rPr>
              <a:t>child</a:t>
            </a:r>
            <a:r>
              <a:rPr sz="2800" spc="-100" dirty="0">
                <a:solidFill>
                  <a:srgbClr val="292959"/>
                </a:solidFill>
                <a:latin typeface="Trebuchet MS"/>
                <a:cs typeface="Trebuchet MS"/>
              </a:rPr>
              <a:t> </a:t>
            </a:r>
            <a:r>
              <a:rPr sz="2800" spc="-60" dirty="0">
                <a:solidFill>
                  <a:srgbClr val="292959"/>
                </a:solidFill>
                <a:latin typeface="Trebuchet MS"/>
                <a:cs typeface="Trebuchet MS"/>
              </a:rPr>
              <a:t>relationship when</a:t>
            </a:r>
            <a:r>
              <a:rPr sz="2800" spc="-114" dirty="0">
                <a:solidFill>
                  <a:srgbClr val="292959"/>
                </a:solidFill>
                <a:latin typeface="Trebuchet MS"/>
                <a:cs typeface="Trebuchet MS"/>
              </a:rPr>
              <a:t> </a:t>
            </a:r>
            <a:r>
              <a:rPr sz="2800" spc="-70" dirty="0">
                <a:solidFill>
                  <a:srgbClr val="292959"/>
                </a:solidFill>
                <a:latin typeface="Trebuchet MS"/>
                <a:cs typeface="Trebuchet MS"/>
              </a:rPr>
              <a:t>child</a:t>
            </a:r>
            <a:r>
              <a:rPr sz="2800" spc="-110" dirty="0">
                <a:solidFill>
                  <a:srgbClr val="292959"/>
                </a:solidFill>
                <a:latin typeface="Trebuchet MS"/>
                <a:cs typeface="Trebuchet MS"/>
              </a:rPr>
              <a:t> </a:t>
            </a:r>
            <a:r>
              <a:rPr sz="2800" dirty="0">
                <a:solidFill>
                  <a:srgbClr val="292959"/>
                </a:solidFill>
                <a:latin typeface="Trebuchet MS"/>
                <a:cs typeface="Trebuchet MS"/>
              </a:rPr>
              <a:t>was</a:t>
            </a:r>
            <a:r>
              <a:rPr sz="2800" spc="-114" dirty="0">
                <a:solidFill>
                  <a:srgbClr val="292959"/>
                </a:solidFill>
                <a:latin typeface="Trebuchet MS"/>
                <a:cs typeface="Trebuchet MS"/>
              </a:rPr>
              <a:t> </a:t>
            </a:r>
            <a:r>
              <a:rPr sz="2800" spc="-80" dirty="0">
                <a:solidFill>
                  <a:srgbClr val="292959"/>
                </a:solidFill>
                <a:latin typeface="Trebuchet MS"/>
                <a:cs typeface="Trebuchet MS"/>
              </a:rPr>
              <a:t>under</a:t>
            </a:r>
            <a:r>
              <a:rPr sz="2800" spc="-110" dirty="0">
                <a:solidFill>
                  <a:srgbClr val="292959"/>
                </a:solidFill>
                <a:latin typeface="Trebuchet MS"/>
                <a:cs typeface="Trebuchet MS"/>
              </a:rPr>
              <a:t> </a:t>
            </a:r>
            <a:r>
              <a:rPr sz="2800" spc="-365" dirty="0">
                <a:solidFill>
                  <a:srgbClr val="292959"/>
                </a:solidFill>
                <a:latin typeface="Trebuchet MS"/>
                <a:cs typeface="Trebuchet MS"/>
              </a:rPr>
              <a:t>18</a:t>
            </a:r>
            <a:endParaRPr sz="2800">
              <a:latin typeface="Trebuchet MS"/>
              <a:cs typeface="Trebuchet MS"/>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016000" y="968375"/>
            <a:ext cx="11871960" cy="1168400"/>
          </a:xfrm>
          <a:prstGeom prst="rect">
            <a:avLst/>
          </a:prstGeom>
        </p:spPr>
        <p:txBody>
          <a:bodyPr vert="horz" wrap="square" lIns="0" tIns="12700" rIns="0" bIns="0" rtlCol="0">
            <a:spAutoFit/>
          </a:bodyPr>
          <a:lstStyle/>
          <a:p>
            <a:pPr marL="12700">
              <a:lnSpc>
                <a:spcPct val="100000"/>
              </a:lnSpc>
              <a:spcBef>
                <a:spcPts val="100"/>
              </a:spcBef>
            </a:pPr>
            <a:r>
              <a:rPr spc="254" dirty="0">
                <a:solidFill>
                  <a:srgbClr val="E65385"/>
                </a:solidFill>
              </a:rPr>
              <a:t>AGE</a:t>
            </a:r>
            <a:r>
              <a:rPr spc="-415" dirty="0">
                <a:solidFill>
                  <a:srgbClr val="E65385"/>
                </a:solidFill>
              </a:rPr>
              <a:t> </a:t>
            </a:r>
            <a:r>
              <a:rPr dirty="0">
                <a:solidFill>
                  <a:srgbClr val="E65385"/>
                </a:solidFill>
              </a:rPr>
              <a:t>OR</a:t>
            </a:r>
            <a:r>
              <a:rPr spc="-409" dirty="0">
                <a:solidFill>
                  <a:srgbClr val="E65385"/>
                </a:solidFill>
              </a:rPr>
              <a:t> </a:t>
            </a:r>
            <a:r>
              <a:rPr spc="-25" dirty="0"/>
              <a:t>ALREADY</a:t>
            </a:r>
            <a:r>
              <a:rPr spc="-409" dirty="0"/>
              <a:t> </a:t>
            </a:r>
            <a:r>
              <a:rPr spc="-10" dirty="0"/>
              <a:t>MARRIED</a:t>
            </a:r>
          </a:p>
        </p:txBody>
      </p:sp>
      <p:pic>
        <p:nvPicPr>
          <p:cNvPr id="3" name="object 3"/>
          <p:cNvPicPr/>
          <p:nvPr/>
        </p:nvPicPr>
        <p:blipFill>
          <a:blip r:embed="rId2" cstate="print"/>
          <a:stretch>
            <a:fillRect/>
          </a:stretch>
        </p:blipFill>
        <p:spPr>
          <a:xfrm>
            <a:off x="1393547" y="2366010"/>
            <a:ext cx="133350" cy="133349"/>
          </a:xfrm>
          <a:prstGeom prst="rect">
            <a:avLst/>
          </a:prstGeom>
        </p:spPr>
      </p:pic>
      <p:pic>
        <p:nvPicPr>
          <p:cNvPr id="4" name="object 4"/>
          <p:cNvPicPr/>
          <p:nvPr/>
        </p:nvPicPr>
        <p:blipFill>
          <a:blip r:embed="rId3" cstate="print"/>
          <a:stretch>
            <a:fillRect/>
          </a:stretch>
        </p:blipFill>
        <p:spPr>
          <a:xfrm>
            <a:off x="2074585" y="3027997"/>
            <a:ext cx="142875" cy="142874"/>
          </a:xfrm>
          <a:prstGeom prst="rect">
            <a:avLst/>
          </a:prstGeom>
        </p:spPr>
      </p:pic>
      <p:pic>
        <p:nvPicPr>
          <p:cNvPr id="5" name="object 5"/>
          <p:cNvPicPr/>
          <p:nvPr/>
        </p:nvPicPr>
        <p:blipFill>
          <a:blip r:embed="rId4" cstate="print"/>
          <a:stretch>
            <a:fillRect/>
          </a:stretch>
        </p:blipFill>
        <p:spPr>
          <a:xfrm>
            <a:off x="2074585" y="4361497"/>
            <a:ext cx="142875" cy="142874"/>
          </a:xfrm>
          <a:prstGeom prst="rect">
            <a:avLst/>
          </a:prstGeom>
        </p:spPr>
      </p:pic>
      <p:pic>
        <p:nvPicPr>
          <p:cNvPr id="6" name="object 6"/>
          <p:cNvPicPr/>
          <p:nvPr/>
        </p:nvPicPr>
        <p:blipFill>
          <a:blip r:embed="rId5" cstate="print"/>
          <a:stretch>
            <a:fillRect/>
          </a:stretch>
        </p:blipFill>
        <p:spPr>
          <a:xfrm>
            <a:off x="1393547" y="5699760"/>
            <a:ext cx="133350" cy="133349"/>
          </a:xfrm>
          <a:prstGeom prst="rect">
            <a:avLst/>
          </a:prstGeom>
        </p:spPr>
      </p:pic>
      <p:pic>
        <p:nvPicPr>
          <p:cNvPr id="7" name="object 7"/>
          <p:cNvPicPr/>
          <p:nvPr/>
        </p:nvPicPr>
        <p:blipFill>
          <a:blip r:embed="rId6" cstate="print"/>
          <a:stretch>
            <a:fillRect/>
          </a:stretch>
        </p:blipFill>
        <p:spPr>
          <a:xfrm>
            <a:off x="2074585" y="6361747"/>
            <a:ext cx="142875" cy="142874"/>
          </a:xfrm>
          <a:prstGeom prst="rect">
            <a:avLst/>
          </a:prstGeom>
        </p:spPr>
      </p:pic>
      <p:pic>
        <p:nvPicPr>
          <p:cNvPr id="8" name="object 8"/>
          <p:cNvPicPr/>
          <p:nvPr/>
        </p:nvPicPr>
        <p:blipFill>
          <a:blip r:embed="rId7" cstate="print"/>
          <a:stretch>
            <a:fillRect/>
          </a:stretch>
        </p:blipFill>
        <p:spPr>
          <a:xfrm>
            <a:off x="2074585" y="7695247"/>
            <a:ext cx="142875" cy="142874"/>
          </a:xfrm>
          <a:prstGeom prst="rect">
            <a:avLst/>
          </a:prstGeom>
        </p:spPr>
      </p:pic>
      <p:sp>
        <p:nvSpPr>
          <p:cNvPr id="9" name="object 9"/>
          <p:cNvSpPr txBox="1"/>
          <p:nvPr/>
        </p:nvSpPr>
        <p:spPr>
          <a:xfrm>
            <a:off x="1700233" y="1958327"/>
            <a:ext cx="9763125" cy="6026150"/>
          </a:xfrm>
          <a:prstGeom prst="rect">
            <a:avLst/>
          </a:prstGeom>
        </p:spPr>
        <p:txBody>
          <a:bodyPr vert="horz" wrap="square" lIns="0" tIns="191770" rIns="0" bIns="0" rtlCol="0">
            <a:spAutoFit/>
          </a:bodyPr>
          <a:lstStyle/>
          <a:p>
            <a:pPr marL="12700">
              <a:lnSpc>
                <a:spcPct val="100000"/>
              </a:lnSpc>
              <a:spcBef>
                <a:spcPts val="1510"/>
              </a:spcBef>
            </a:pPr>
            <a:r>
              <a:rPr sz="3200" b="1" dirty="0">
                <a:solidFill>
                  <a:srgbClr val="292959"/>
                </a:solidFill>
                <a:latin typeface="Trebuchet MS"/>
                <a:cs typeface="Trebuchet MS"/>
              </a:rPr>
              <a:t>be</a:t>
            </a:r>
            <a:r>
              <a:rPr sz="3200" b="1" spc="-95" dirty="0">
                <a:solidFill>
                  <a:srgbClr val="292959"/>
                </a:solidFill>
                <a:latin typeface="Trebuchet MS"/>
                <a:cs typeface="Trebuchet MS"/>
              </a:rPr>
              <a:t> </a:t>
            </a:r>
            <a:r>
              <a:rPr sz="3200" b="1" spc="165" dirty="0">
                <a:solidFill>
                  <a:srgbClr val="292959"/>
                </a:solidFill>
                <a:latin typeface="Trebuchet MS"/>
                <a:cs typeface="Trebuchet MS"/>
              </a:rPr>
              <a:t>aged</a:t>
            </a:r>
            <a:r>
              <a:rPr sz="3200" b="1" spc="-95" dirty="0">
                <a:solidFill>
                  <a:srgbClr val="292959"/>
                </a:solidFill>
                <a:latin typeface="Trebuchet MS"/>
                <a:cs typeface="Trebuchet MS"/>
              </a:rPr>
              <a:t> </a:t>
            </a:r>
            <a:r>
              <a:rPr sz="3200" b="1" dirty="0">
                <a:solidFill>
                  <a:srgbClr val="292959"/>
                </a:solidFill>
                <a:latin typeface="Trebuchet MS"/>
                <a:cs typeface="Trebuchet MS"/>
              </a:rPr>
              <a:t>at</a:t>
            </a:r>
            <a:r>
              <a:rPr sz="3200" b="1" spc="-95" dirty="0">
                <a:solidFill>
                  <a:srgbClr val="292959"/>
                </a:solidFill>
                <a:latin typeface="Trebuchet MS"/>
                <a:cs typeface="Trebuchet MS"/>
              </a:rPr>
              <a:t> </a:t>
            </a:r>
            <a:r>
              <a:rPr sz="3200" b="1" dirty="0">
                <a:solidFill>
                  <a:srgbClr val="292959"/>
                </a:solidFill>
                <a:latin typeface="Trebuchet MS"/>
                <a:cs typeface="Trebuchet MS"/>
              </a:rPr>
              <a:t>least</a:t>
            </a:r>
            <a:r>
              <a:rPr sz="3200" b="1" spc="-90" dirty="0">
                <a:solidFill>
                  <a:srgbClr val="292959"/>
                </a:solidFill>
                <a:latin typeface="Trebuchet MS"/>
                <a:cs typeface="Trebuchet MS"/>
              </a:rPr>
              <a:t> </a:t>
            </a:r>
            <a:r>
              <a:rPr sz="3200" b="1" spc="-415" dirty="0">
                <a:solidFill>
                  <a:srgbClr val="292959"/>
                </a:solidFill>
                <a:latin typeface="Trebuchet MS"/>
                <a:cs typeface="Trebuchet MS"/>
              </a:rPr>
              <a:t>18;</a:t>
            </a:r>
            <a:r>
              <a:rPr sz="3200" b="1" spc="-95" dirty="0">
                <a:solidFill>
                  <a:srgbClr val="292959"/>
                </a:solidFill>
                <a:latin typeface="Trebuchet MS"/>
                <a:cs typeface="Trebuchet MS"/>
              </a:rPr>
              <a:t> </a:t>
            </a:r>
            <a:r>
              <a:rPr sz="3200" b="1" spc="50" dirty="0">
                <a:solidFill>
                  <a:srgbClr val="292959"/>
                </a:solidFill>
                <a:latin typeface="Trebuchet MS"/>
                <a:cs typeface="Trebuchet MS"/>
              </a:rPr>
              <a:t>and</a:t>
            </a:r>
            <a:endParaRPr sz="3200">
              <a:latin typeface="Trebuchet MS"/>
              <a:cs typeface="Trebuchet MS"/>
            </a:endParaRPr>
          </a:p>
          <a:p>
            <a:pPr marL="702945" marR="293370">
              <a:lnSpc>
                <a:spcPct val="136700"/>
              </a:lnSpc>
            </a:pPr>
            <a:r>
              <a:rPr sz="3200" b="1" spc="120" dirty="0">
                <a:solidFill>
                  <a:srgbClr val="292959"/>
                </a:solidFill>
                <a:latin typeface="Trebuchet MS"/>
                <a:cs typeface="Trebuchet MS"/>
              </a:rPr>
              <a:t>Marriage</a:t>
            </a:r>
            <a:r>
              <a:rPr sz="3200" b="1" spc="-145" dirty="0">
                <a:solidFill>
                  <a:srgbClr val="292959"/>
                </a:solidFill>
                <a:latin typeface="Trebuchet MS"/>
                <a:cs typeface="Trebuchet MS"/>
              </a:rPr>
              <a:t> </a:t>
            </a:r>
            <a:r>
              <a:rPr sz="3200" b="1" spc="75" dirty="0">
                <a:solidFill>
                  <a:srgbClr val="292959"/>
                </a:solidFill>
                <a:latin typeface="Trebuchet MS"/>
                <a:cs typeface="Trebuchet MS"/>
              </a:rPr>
              <a:t>and</a:t>
            </a:r>
            <a:r>
              <a:rPr sz="3200" b="1" spc="-145" dirty="0">
                <a:solidFill>
                  <a:srgbClr val="292959"/>
                </a:solidFill>
                <a:latin typeface="Trebuchet MS"/>
                <a:cs typeface="Trebuchet MS"/>
              </a:rPr>
              <a:t> </a:t>
            </a:r>
            <a:r>
              <a:rPr sz="3200" b="1" dirty="0">
                <a:solidFill>
                  <a:srgbClr val="292959"/>
                </a:solidFill>
                <a:latin typeface="Trebuchet MS"/>
                <a:cs typeface="Trebuchet MS"/>
              </a:rPr>
              <a:t>Civil</a:t>
            </a:r>
            <a:r>
              <a:rPr sz="3200" b="1" spc="-145" dirty="0">
                <a:solidFill>
                  <a:srgbClr val="292959"/>
                </a:solidFill>
                <a:latin typeface="Trebuchet MS"/>
                <a:cs typeface="Trebuchet MS"/>
              </a:rPr>
              <a:t> </a:t>
            </a:r>
            <a:r>
              <a:rPr sz="3200" b="1" spc="-40" dirty="0">
                <a:solidFill>
                  <a:srgbClr val="292959"/>
                </a:solidFill>
                <a:latin typeface="Trebuchet MS"/>
                <a:cs typeface="Trebuchet MS"/>
              </a:rPr>
              <a:t>Partnership</a:t>
            </a:r>
            <a:r>
              <a:rPr sz="3200" b="1" spc="-145" dirty="0">
                <a:solidFill>
                  <a:srgbClr val="292959"/>
                </a:solidFill>
                <a:latin typeface="Trebuchet MS"/>
                <a:cs typeface="Trebuchet MS"/>
              </a:rPr>
              <a:t> </a:t>
            </a:r>
            <a:r>
              <a:rPr sz="3200" b="1" spc="-25" dirty="0">
                <a:solidFill>
                  <a:srgbClr val="292959"/>
                </a:solidFill>
                <a:latin typeface="Trebuchet MS"/>
                <a:cs typeface="Trebuchet MS"/>
              </a:rPr>
              <a:t>(Minimum</a:t>
            </a:r>
            <a:r>
              <a:rPr sz="3200" b="1" spc="-145" dirty="0">
                <a:solidFill>
                  <a:srgbClr val="292959"/>
                </a:solidFill>
                <a:latin typeface="Trebuchet MS"/>
                <a:cs typeface="Trebuchet MS"/>
              </a:rPr>
              <a:t> </a:t>
            </a:r>
            <a:r>
              <a:rPr sz="3200" b="1" spc="35" dirty="0">
                <a:solidFill>
                  <a:srgbClr val="292959"/>
                </a:solidFill>
                <a:latin typeface="Trebuchet MS"/>
                <a:cs typeface="Trebuchet MS"/>
              </a:rPr>
              <a:t>Age) </a:t>
            </a:r>
            <a:r>
              <a:rPr sz="3200" b="1" dirty="0">
                <a:solidFill>
                  <a:srgbClr val="292959"/>
                </a:solidFill>
                <a:latin typeface="Trebuchet MS"/>
                <a:cs typeface="Trebuchet MS"/>
              </a:rPr>
              <a:t>Act</a:t>
            </a:r>
            <a:r>
              <a:rPr sz="3200" b="1" spc="-165" dirty="0">
                <a:solidFill>
                  <a:srgbClr val="292959"/>
                </a:solidFill>
                <a:latin typeface="Trebuchet MS"/>
                <a:cs typeface="Trebuchet MS"/>
              </a:rPr>
              <a:t> </a:t>
            </a:r>
            <a:r>
              <a:rPr sz="3200" b="1" spc="-150" dirty="0">
                <a:solidFill>
                  <a:srgbClr val="292959"/>
                </a:solidFill>
                <a:latin typeface="Trebuchet MS"/>
                <a:cs typeface="Trebuchet MS"/>
              </a:rPr>
              <a:t>2022</a:t>
            </a:r>
            <a:r>
              <a:rPr sz="3200" b="1" spc="-100" dirty="0">
                <a:solidFill>
                  <a:srgbClr val="292959"/>
                </a:solidFill>
                <a:latin typeface="Trebuchet MS"/>
                <a:cs typeface="Trebuchet MS"/>
              </a:rPr>
              <a:t> </a:t>
            </a:r>
            <a:r>
              <a:rPr sz="3200" spc="-50" dirty="0">
                <a:solidFill>
                  <a:srgbClr val="292959"/>
                </a:solidFill>
                <a:latin typeface="Trebuchet MS"/>
                <a:cs typeface="Trebuchet MS"/>
              </a:rPr>
              <a:t>raised</a:t>
            </a:r>
            <a:r>
              <a:rPr sz="3200" spc="-105" dirty="0">
                <a:solidFill>
                  <a:srgbClr val="292959"/>
                </a:solidFill>
                <a:latin typeface="Trebuchet MS"/>
                <a:cs typeface="Trebuchet MS"/>
              </a:rPr>
              <a:t> </a:t>
            </a:r>
            <a:r>
              <a:rPr sz="3200" spc="-150" dirty="0">
                <a:solidFill>
                  <a:srgbClr val="292959"/>
                </a:solidFill>
                <a:latin typeface="Trebuchet MS"/>
                <a:cs typeface="Trebuchet MS"/>
              </a:rPr>
              <a:t>from</a:t>
            </a:r>
            <a:r>
              <a:rPr sz="3200" spc="-105" dirty="0">
                <a:solidFill>
                  <a:srgbClr val="292959"/>
                </a:solidFill>
                <a:latin typeface="Trebuchet MS"/>
                <a:cs typeface="Trebuchet MS"/>
              </a:rPr>
              <a:t> </a:t>
            </a:r>
            <a:r>
              <a:rPr sz="3200" spc="-415" dirty="0">
                <a:solidFill>
                  <a:srgbClr val="292959"/>
                </a:solidFill>
                <a:latin typeface="Trebuchet MS"/>
                <a:cs typeface="Trebuchet MS"/>
              </a:rPr>
              <a:t>16</a:t>
            </a:r>
            <a:r>
              <a:rPr sz="3200" spc="-100" dirty="0">
                <a:solidFill>
                  <a:srgbClr val="292959"/>
                </a:solidFill>
                <a:latin typeface="Trebuchet MS"/>
                <a:cs typeface="Trebuchet MS"/>
              </a:rPr>
              <a:t> </a:t>
            </a:r>
            <a:r>
              <a:rPr sz="3200" spc="-65" dirty="0">
                <a:solidFill>
                  <a:srgbClr val="292959"/>
                </a:solidFill>
                <a:latin typeface="Trebuchet MS"/>
                <a:cs typeface="Trebuchet MS"/>
              </a:rPr>
              <a:t>to</a:t>
            </a:r>
            <a:r>
              <a:rPr sz="3200" spc="-105" dirty="0">
                <a:solidFill>
                  <a:srgbClr val="292959"/>
                </a:solidFill>
                <a:latin typeface="Trebuchet MS"/>
                <a:cs typeface="Trebuchet MS"/>
              </a:rPr>
              <a:t> </a:t>
            </a:r>
            <a:r>
              <a:rPr sz="3200" spc="-415" dirty="0">
                <a:solidFill>
                  <a:srgbClr val="292959"/>
                </a:solidFill>
                <a:latin typeface="Trebuchet MS"/>
                <a:cs typeface="Trebuchet MS"/>
              </a:rPr>
              <a:t>18</a:t>
            </a:r>
            <a:endParaRPr sz="3200">
              <a:latin typeface="Trebuchet MS"/>
              <a:cs typeface="Trebuchet MS"/>
            </a:endParaRPr>
          </a:p>
          <a:p>
            <a:pPr marL="702945" marR="5080">
              <a:lnSpc>
                <a:spcPct val="136700"/>
              </a:lnSpc>
            </a:pPr>
            <a:r>
              <a:rPr sz="3200" spc="-20" dirty="0">
                <a:solidFill>
                  <a:srgbClr val="292959"/>
                </a:solidFill>
                <a:latin typeface="Trebuchet MS"/>
                <a:cs typeface="Trebuchet MS"/>
              </a:rPr>
              <a:t>Now</a:t>
            </a:r>
            <a:r>
              <a:rPr sz="3200" spc="-190" dirty="0">
                <a:solidFill>
                  <a:srgbClr val="292959"/>
                </a:solidFill>
                <a:latin typeface="Trebuchet MS"/>
                <a:cs typeface="Trebuchet MS"/>
              </a:rPr>
              <a:t> </a:t>
            </a:r>
            <a:r>
              <a:rPr sz="3200" dirty="0">
                <a:solidFill>
                  <a:srgbClr val="292959"/>
                </a:solidFill>
                <a:latin typeface="Trebuchet MS"/>
                <a:cs typeface="Trebuchet MS"/>
              </a:rPr>
              <a:t>an</a:t>
            </a:r>
            <a:r>
              <a:rPr sz="3200" spc="-145" dirty="0">
                <a:solidFill>
                  <a:srgbClr val="292959"/>
                </a:solidFill>
                <a:latin typeface="Trebuchet MS"/>
                <a:cs typeface="Trebuchet MS"/>
              </a:rPr>
              <a:t> </a:t>
            </a:r>
            <a:r>
              <a:rPr sz="3200" spc="-30" dirty="0">
                <a:solidFill>
                  <a:srgbClr val="292959"/>
                </a:solidFill>
                <a:latin typeface="Trebuchet MS"/>
                <a:cs typeface="Trebuchet MS"/>
              </a:rPr>
              <a:t>offence</a:t>
            </a:r>
            <a:r>
              <a:rPr sz="3200" spc="-145" dirty="0">
                <a:solidFill>
                  <a:srgbClr val="292959"/>
                </a:solidFill>
                <a:latin typeface="Trebuchet MS"/>
                <a:cs typeface="Trebuchet MS"/>
              </a:rPr>
              <a:t> </a:t>
            </a:r>
            <a:r>
              <a:rPr sz="3200" spc="-65" dirty="0">
                <a:solidFill>
                  <a:srgbClr val="292959"/>
                </a:solidFill>
                <a:latin typeface="Trebuchet MS"/>
                <a:cs typeface="Trebuchet MS"/>
              </a:rPr>
              <a:t>to</a:t>
            </a:r>
            <a:r>
              <a:rPr sz="3200" spc="-145" dirty="0">
                <a:solidFill>
                  <a:srgbClr val="292959"/>
                </a:solidFill>
                <a:latin typeface="Trebuchet MS"/>
                <a:cs typeface="Trebuchet MS"/>
              </a:rPr>
              <a:t> </a:t>
            </a:r>
            <a:r>
              <a:rPr sz="3200" dirty="0">
                <a:solidFill>
                  <a:srgbClr val="292959"/>
                </a:solidFill>
                <a:latin typeface="Trebuchet MS"/>
                <a:cs typeface="Trebuchet MS"/>
              </a:rPr>
              <a:t>cause</a:t>
            </a:r>
            <a:r>
              <a:rPr sz="3200" spc="-145" dirty="0">
                <a:solidFill>
                  <a:srgbClr val="292959"/>
                </a:solidFill>
                <a:latin typeface="Trebuchet MS"/>
                <a:cs typeface="Trebuchet MS"/>
              </a:rPr>
              <a:t> </a:t>
            </a:r>
            <a:r>
              <a:rPr sz="3200" spc="135" dirty="0">
                <a:solidFill>
                  <a:srgbClr val="292959"/>
                </a:solidFill>
                <a:latin typeface="Trebuchet MS"/>
                <a:cs typeface="Trebuchet MS"/>
              </a:rPr>
              <a:t>a</a:t>
            </a:r>
            <a:r>
              <a:rPr sz="3200" spc="-145" dirty="0">
                <a:solidFill>
                  <a:srgbClr val="292959"/>
                </a:solidFill>
                <a:latin typeface="Trebuchet MS"/>
                <a:cs typeface="Trebuchet MS"/>
              </a:rPr>
              <a:t> </a:t>
            </a:r>
            <a:r>
              <a:rPr sz="3200" spc="-50" dirty="0">
                <a:solidFill>
                  <a:srgbClr val="292959"/>
                </a:solidFill>
                <a:latin typeface="Trebuchet MS"/>
                <a:cs typeface="Trebuchet MS"/>
              </a:rPr>
              <a:t>person</a:t>
            </a:r>
            <a:r>
              <a:rPr sz="3200" spc="-145" dirty="0">
                <a:solidFill>
                  <a:srgbClr val="292959"/>
                </a:solidFill>
                <a:latin typeface="Trebuchet MS"/>
                <a:cs typeface="Trebuchet MS"/>
              </a:rPr>
              <a:t> </a:t>
            </a:r>
            <a:r>
              <a:rPr sz="3200" spc="-95" dirty="0">
                <a:solidFill>
                  <a:srgbClr val="292959"/>
                </a:solidFill>
                <a:latin typeface="Trebuchet MS"/>
                <a:cs typeface="Trebuchet MS"/>
              </a:rPr>
              <a:t>under</a:t>
            </a:r>
            <a:r>
              <a:rPr sz="3200" spc="-145" dirty="0">
                <a:solidFill>
                  <a:srgbClr val="292959"/>
                </a:solidFill>
                <a:latin typeface="Trebuchet MS"/>
                <a:cs typeface="Trebuchet MS"/>
              </a:rPr>
              <a:t> </a:t>
            </a:r>
            <a:r>
              <a:rPr sz="3200" spc="-390" dirty="0">
                <a:solidFill>
                  <a:srgbClr val="292959"/>
                </a:solidFill>
                <a:latin typeface="Trebuchet MS"/>
                <a:cs typeface="Trebuchet MS"/>
              </a:rPr>
              <a:t>18</a:t>
            </a:r>
            <a:r>
              <a:rPr sz="3200" spc="-105" dirty="0">
                <a:solidFill>
                  <a:srgbClr val="292959"/>
                </a:solidFill>
                <a:latin typeface="Trebuchet MS"/>
                <a:cs typeface="Trebuchet MS"/>
              </a:rPr>
              <a:t> </a:t>
            </a:r>
            <a:r>
              <a:rPr sz="3200" spc="-65" dirty="0">
                <a:solidFill>
                  <a:srgbClr val="292959"/>
                </a:solidFill>
                <a:latin typeface="Trebuchet MS"/>
                <a:cs typeface="Trebuchet MS"/>
              </a:rPr>
              <a:t>to</a:t>
            </a:r>
            <a:r>
              <a:rPr sz="3200" spc="-150" dirty="0">
                <a:solidFill>
                  <a:srgbClr val="292959"/>
                </a:solidFill>
                <a:latin typeface="Trebuchet MS"/>
                <a:cs typeface="Trebuchet MS"/>
              </a:rPr>
              <a:t> </a:t>
            </a:r>
            <a:r>
              <a:rPr sz="3200" spc="-50" dirty="0">
                <a:solidFill>
                  <a:srgbClr val="292959"/>
                </a:solidFill>
                <a:latin typeface="Trebuchet MS"/>
                <a:cs typeface="Trebuchet MS"/>
              </a:rPr>
              <a:t>enter </a:t>
            </a:r>
            <a:r>
              <a:rPr sz="3200" spc="-135" dirty="0">
                <a:solidFill>
                  <a:srgbClr val="292959"/>
                </a:solidFill>
                <a:latin typeface="Trebuchet MS"/>
                <a:cs typeface="Trebuchet MS"/>
              </a:rPr>
              <a:t>into</a:t>
            </a:r>
            <a:r>
              <a:rPr sz="3200" spc="-95" dirty="0">
                <a:solidFill>
                  <a:srgbClr val="292959"/>
                </a:solidFill>
                <a:latin typeface="Trebuchet MS"/>
                <a:cs typeface="Trebuchet MS"/>
              </a:rPr>
              <a:t> </a:t>
            </a:r>
            <a:r>
              <a:rPr sz="3200" spc="135" dirty="0">
                <a:solidFill>
                  <a:srgbClr val="292959"/>
                </a:solidFill>
                <a:latin typeface="Trebuchet MS"/>
                <a:cs typeface="Trebuchet MS"/>
              </a:rPr>
              <a:t>a</a:t>
            </a:r>
            <a:r>
              <a:rPr sz="3200" spc="-95" dirty="0">
                <a:solidFill>
                  <a:srgbClr val="292959"/>
                </a:solidFill>
                <a:latin typeface="Trebuchet MS"/>
                <a:cs typeface="Trebuchet MS"/>
              </a:rPr>
              <a:t> </a:t>
            </a:r>
            <a:r>
              <a:rPr sz="3200" spc="-10" dirty="0">
                <a:solidFill>
                  <a:srgbClr val="292959"/>
                </a:solidFill>
                <a:latin typeface="Trebuchet MS"/>
                <a:cs typeface="Trebuchet MS"/>
              </a:rPr>
              <a:t>marriage</a:t>
            </a:r>
            <a:endParaRPr sz="3200">
              <a:latin typeface="Trebuchet MS"/>
              <a:cs typeface="Trebuchet MS"/>
            </a:endParaRPr>
          </a:p>
          <a:p>
            <a:pPr marL="702945" marR="713105" indent="-690880">
              <a:lnSpc>
                <a:spcPct val="136700"/>
              </a:lnSpc>
            </a:pPr>
            <a:r>
              <a:rPr sz="3200" b="1" spc="-95" dirty="0">
                <a:solidFill>
                  <a:srgbClr val="292959"/>
                </a:solidFill>
                <a:latin typeface="Trebuchet MS"/>
                <a:cs typeface="Trebuchet MS"/>
              </a:rPr>
              <a:t>not</a:t>
            </a:r>
            <a:r>
              <a:rPr sz="3200" b="1" spc="-145" dirty="0">
                <a:solidFill>
                  <a:srgbClr val="292959"/>
                </a:solidFill>
                <a:latin typeface="Trebuchet MS"/>
                <a:cs typeface="Trebuchet MS"/>
              </a:rPr>
              <a:t> </a:t>
            </a:r>
            <a:r>
              <a:rPr sz="3200" b="1" dirty="0">
                <a:solidFill>
                  <a:srgbClr val="292959"/>
                </a:solidFill>
                <a:latin typeface="Trebuchet MS"/>
                <a:cs typeface="Trebuchet MS"/>
              </a:rPr>
              <a:t>already</a:t>
            </a:r>
            <a:r>
              <a:rPr sz="3200" b="1" spc="-140" dirty="0">
                <a:solidFill>
                  <a:srgbClr val="292959"/>
                </a:solidFill>
                <a:latin typeface="Trebuchet MS"/>
                <a:cs typeface="Trebuchet MS"/>
              </a:rPr>
              <a:t> </a:t>
            </a:r>
            <a:r>
              <a:rPr sz="3200" b="1" dirty="0">
                <a:solidFill>
                  <a:srgbClr val="292959"/>
                </a:solidFill>
                <a:latin typeface="Trebuchet MS"/>
                <a:cs typeface="Trebuchet MS"/>
              </a:rPr>
              <a:t>be</a:t>
            </a:r>
            <a:r>
              <a:rPr sz="3200" b="1" spc="-145" dirty="0">
                <a:solidFill>
                  <a:srgbClr val="292959"/>
                </a:solidFill>
                <a:latin typeface="Trebuchet MS"/>
                <a:cs typeface="Trebuchet MS"/>
              </a:rPr>
              <a:t> </a:t>
            </a:r>
            <a:r>
              <a:rPr sz="3200" b="1" spc="-10" dirty="0">
                <a:solidFill>
                  <a:srgbClr val="292959"/>
                </a:solidFill>
                <a:latin typeface="Trebuchet MS"/>
                <a:cs typeface="Trebuchet MS"/>
              </a:rPr>
              <a:t>married</a:t>
            </a:r>
            <a:r>
              <a:rPr sz="3200" b="1" spc="-140" dirty="0">
                <a:solidFill>
                  <a:srgbClr val="292959"/>
                </a:solidFill>
                <a:latin typeface="Trebuchet MS"/>
                <a:cs typeface="Trebuchet MS"/>
              </a:rPr>
              <a:t> </a:t>
            </a:r>
            <a:r>
              <a:rPr sz="3200" b="1" spc="-65" dirty="0">
                <a:solidFill>
                  <a:srgbClr val="292959"/>
                </a:solidFill>
                <a:latin typeface="Trebuchet MS"/>
                <a:cs typeface="Trebuchet MS"/>
              </a:rPr>
              <a:t>or</a:t>
            </a:r>
            <a:r>
              <a:rPr sz="3200" b="1" spc="-145" dirty="0">
                <a:solidFill>
                  <a:srgbClr val="292959"/>
                </a:solidFill>
                <a:latin typeface="Trebuchet MS"/>
                <a:cs typeface="Trebuchet MS"/>
              </a:rPr>
              <a:t> </a:t>
            </a:r>
            <a:r>
              <a:rPr sz="3200" b="1" spc="-90" dirty="0">
                <a:solidFill>
                  <a:srgbClr val="292959"/>
                </a:solidFill>
                <a:latin typeface="Trebuchet MS"/>
                <a:cs typeface="Trebuchet MS"/>
              </a:rPr>
              <a:t>in</a:t>
            </a:r>
            <a:r>
              <a:rPr sz="3200" b="1" spc="-140" dirty="0">
                <a:solidFill>
                  <a:srgbClr val="292959"/>
                </a:solidFill>
                <a:latin typeface="Trebuchet MS"/>
                <a:cs typeface="Trebuchet MS"/>
              </a:rPr>
              <a:t> </a:t>
            </a:r>
            <a:r>
              <a:rPr sz="3200" b="1" spc="254" dirty="0">
                <a:solidFill>
                  <a:srgbClr val="292959"/>
                </a:solidFill>
                <a:latin typeface="Trebuchet MS"/>
                <a:cs typeface="Trebuchet MS"/>
              </a:rPr>
              <a:t>a</a:t>
            </a:r>
            <a:r>
              <a:rPr sz="3200" b="1" spc="-145" dirty="0">
                <a:solidFill>
                  <a:srgbClr val="292959"/>
                </a:solidFill>
                <a:latin typeface="Trebuchet MS"/>
                <a:cs typeface="Trebuchet MS"/>
              </a:rPr>
              <a:t> </a:t>
            </a:r>
            <a:r>
              <a:rPr sz="3200" b="1" spc="-40" dirty="0">
                <a:solidFill>
                  <a:srgbClr val="292959"/>
                </a:solidFill>
                <a:latin typeface="Trebuchet MS"/>
                <a:cs typeface="Trebuchet MS"/>
              </a:rPr>
              <a:t>civil</a:t>
            </a:r>
            <a:r>
              <a:rPr sz="3200" b="1" spc="-140" dirty="0">
                <a:solidFill>
                  <a:srgbClr val="292959"/>
                </a:solidFill>
                <a:latin typeface="Trebuchet MS"/>
                <a:cs typeface="Trebuchet MS"/>
              </a:rPr>
              <a:t> </a:t>
            </a:r>
            <a:r>
              <a:rPr sz="3200" b="1" spc="-10" dirty="0">
                <a:solidFill>
                  <a:srgbClr val="292959"/>
                </a:solidFill>
                <a:latin typeface="Trebuchet MS"/>
                <a:cs typeface="Trebuchet MS"/>
              </a:rPr>
              <a:t>partnership. </a:t>
            </a:r>
            <a:r>
              <a:rPr sz="3200" spc="-25" dirty="0">
                <a:solidFill>
                  <a:srgbClr val="292959"/>
                </a:solidFill>
                <a:latin typeface="Trebuchet MS"/>
                <a:cs typeface="Trebuchet MS"/>
              </a:rPr>
              <a:t>cannot</a:t>
            </a:r>
            <a:r>
              <a:rPr sz="3200" spc="-215" dirty="0">
                <a:solidFill>
                  <a:srgbClr val="292959"/>
                </a:solidFill>
                <a:latin typeface="Trebuchet MS"/>
                <a:cs typeface="Trebuchet MS"/>
              </a:rPr>
              <a:t> </a:t>
            </a:r>
            <a:r>
              <a:rPr sz="3200" spc="-175" dirty="0">
                <a:solidFill>
                  <a:srgbClr val="292959"/>
                </a:solidFill>
                <a:latin typeface="Trebuchet MS"/>
                <a:cs typeface="Trebuchet MS"/>
              </a:rPr>
              <a:t>remarry</a:t>
            </a:r>
            <a:r>
              <a:rPr sz="3200" spc="-105" dirty="0">
                <a:solidFill>
                  <a:srgbClr val="292959"/>
                </a:solidFill>
                <a:latin typeface="Trebuchet MS"/>
                <a:cs typeface="Trebuchet MS"/>
              </a:rPr>
              <a:t> </a:t>
            </a:r>
            <a:r>
              <a:rPr sz="3200" spc="-95" dirty="0">
                <a:solidFill>
                  <a:srgbClr val="292959"/>
                </a:solidFill>
                <a:latin typeface="Trebuchet MS"/>
                <a:cs typeface="Trebuchet MS"/>
              </a:rPr>
              <a:t>unless</a:t>
            </a:r>
            <a:r>
              <a:rPr sz="3200" spc="-145" dirty="0">
                <a:solidFill>
                  <a:srgbClr val="292959"/>
                </a:solidFill>
                <a:latin typeface="Trebuchet MS"/>
                <a:cs typeface="Trebuchet MS"/>
              </a:rPr>
              <a:t> </a:t>
            </a:r>
            <a:r>
              <a:rPr sz="3200" spc="-10" dirty="0">
                <a:solidFill>
                  <a:srgbClr val="292959"/>
                </a:solidFill>
                <a:latin typeface="Trebuchet MS"/>
                <a:cs typeface="Trebuchet MS"/>
              </a:rPr>
              <a:t>spouse</a:t>
            </a:r>
            <a:r>
              <a:rPr sz="3200" spc="-155" dirty="0">
                <a:solidFill>
                  <a:srgbClr val="292959"/>
                </a:solidFill>
                <a:latin typeface="Trebuchet MS"/>
                <a:cs typeface="Trebuchet MS"/>
              </a:rPr>
              <a:t> </a:t>
            </a:r>
            <a:r>
              <a:rPr sz="3200" spc="-25" dirty="0">
                <a:solidFill>
                  <a:srgbClr val="292959"/>
                </a:solidFill>
                <a:latin typeface="Trebuchet MS"/>
                <a:cs typeface="Trebuchet MS"/>
              </a:rPr>
              <a:t>dies</a:t>
            </a:r>
            <a:r>
              <a:rPr sz="3200" spc="-150" dirty="0">
                <a:solidFill>
                  <a:srgbClr val="292959"/>
                </a:solidFill>
                <a:latin typeface="Trebuchet MS"/>
                <a:cs typeface="Trebuchet MS"/>
              </a:rPr>
              <a:t> </a:t>
            </a:r>
            <a:r>
              <a:rPr sz="3200" spc="-100" dirty="0">
                <a:solidFill>
                  <a:srgbClr val="292959"/>
                </a:solidFill>
                <a:latin typeface="Trebuchet MS"/>
                <a:cs typeface="Trebuchet MS"/>
              </a:rPr>
              <a:t>or</a:t>
            </a:r>
            <a:r>
              <a:rPr sz="3200" spc="-140" dirty="0">
                <a:solidFill>
                  <a:srgbClr val="292959"/>
                </a:solidFill>
                <a:latin typeface="Trebuchet MS"/>
                <a:cs typeface="Trebuchet MS"/>
              </a:rPr>
              <a:t> </a:t>
            </a:r>
            <a:r>
              <a:rPr sz="3200" spc="-10" dirty="0">
                <a:solidFill>
                  <a:srgbClr val="292959"/>
                </a:solidFill>
                <a:latin typeface="Trebuchet MS"/>
                <a:cs typeface="Trebuchet MS"/>
              </a:rPr>
              <a:t>marriage </a:t>
            </a:r>
            <a:r>
              <a:rPr sz="3200" spc="-114" dirty="0">
                <a:solidFill>
                  <a:srgbClr val="292959"/>
                </a:solidFill>
                <a:latin typeface="Trebuchet MS"/>
                <a:cs typeface="Trebuchet MS"/>
              </a:rPr>
              <a:t>officially</a:t>
            </a:r>
            <a:r>
              <a:rPr sz="3200" spc="-105" dirty="0">
                <a:solidFill>
                  <a:srgbClr val="292959"/>
                </a:solidFill>
                <a:latin typeface="Trebuchet MS"/>
                <a:cs typeface="Trebuchet MS"/>
              </a:rPr>
              <a:t> </a:t>
            </a:r>
            <a:r>
              <a:rPr sz="3200" spc="-65" dirty="0">
                <a:solidFill>
                  <a:srgbClr val="292959"/>
                </a:solidFill>
                <a:latin typeface="Trebuchet MS"/>
                <a:cs typeface="Trebuchet MS"/>
              </a:rPr>
              <a:t>brought</a:t>
            </a:r>
            <a:r>
              <a:rPr sz="3200" spc="-100" dirty="0">
                <a:solidFill>
                  <a:srgbClr val="292959"/>
                </a:solidFill>
                <a:latin typeface="Trebuchet MS"/>
                <a:cs typeface="Trebuchet MS"/>
              </a:rPr>
              <a:t> </a:t>
            </a:r>
            <a:r>
              <a:rPr sz="3200" spc="-65" dirty="0">
                <a:solidFill>
                  <a:srgbClr val="292959"/>
                </a:solidFill>
                <a:latin typeface="Trebuchet MS"/>
                <a:cs typeface="Trebuchet MS"/>
              </a:rPr>
              <a:t>to</a:t>
            </a:r>
            <a:r>
              <a:rPr sz="3200" spc="-105" dirty="0">
                <a:solidFill>
                  <a:srgbClr val="292959"/>
                </a:solidFill>
                <a:latin typeface="Trebuchet MS"/>
                <a:cs typeface="Trebuchet MS"/>
              </a:rPr>
              <a:t> </a:t>
            </a:r>
            <a:r>
              <a:rPr sz="3200" dirty="0">
                <a:solidFill>
                  <a:srgbClr val="292959"/>
                </a:solidFill>
                <a:latin typeface="Trebuchet MS"/>
                <a:cs typeface="Trebuchet MS"/>
              </a:rPr>
              <a:t>an</a:t>
            </a:r>
            <a:r>
              <a:rPr sz="3200" spc="-100" dirty="0">
                <a:solidFill>
                  <a:srgbClr val="292959"/>
                </a:solidFill>
                <a:latin typeface="Trebuchet MS"/>
                <a:cs typeface="Trebuchet MS"/>
              </a:rPr>
              <a:t> </a:t>
            </a:r>
            <a:r>
              <a:rPr sz="3200" spc="-145" dirty="0">
                <a:solidFill>
                  <a:srgbClr val="292959"/>
                </a:solidFill>
                <a:latin typeface="Trebuchet MS"/>
                <a:cs typeface="Trebuchet MS"/>
              </a:rPr>
              <a:t>end,</a:t>
            </a:r>
            <a:r>
              <a:rPr sz="3200" spc="-105" dirty="0">
                <a:solidFill>
                  <a:srgbClr val="292959"/>
                </a:solidFill>
                <a:latin typeface="Trebuchet MS"/>
                <a:cs typeface="Trebuchet MS"/>
              </a:rPr>
              <a:t> otherwise</a:t>
            </a:r>
            <a:r>
              <a:rPr sz="3200" spc="-100" dirty="0">
                <a:solidFill>
                  <a:srgbClr val="292959"/>
                </a:solidFill>
                <a:latin typeface="Trebuchet MS"/>
                <a:cs typeface="Trebuchet MS"/>
              </a:rPr>
              <a:t> </a:t>
            </a:r>
            <a:r>
              <a:rPr sz="3200" spc="-10" dirty="0">
                <a:solidFill>
                  <a:srgbClr val="292959"/>
                </a:solidFill>
                <a:latin typeface="Trebuchet MS"/>
                <a:cs typeface="Trebuchet MS"/>
              </a:rPr>
              <a:t>bigamy </a:t>
            </a:r>
            <a:r>
              <a:rPr sz="3200" dirty="0">
                <a:solidFill>
                  <a:srgbClr val="292959"/>
                </a:solidFill>
                <a:latin typeface="Trebuchet MS"/>
                <a:cs typeface="Trebuchet MS"/>
              </a:rPr>
              <a:t>An</a:t>
            </a:r>
            <a:r>
              <a:rPr sz="3200" spc="-150" dirty="0">
                <a:solidFill>
                  <a:srgbClr val="292959"/>
                </a:solidFill>
                <a:latin typeface="Trebuchet MS"/>
                <a:cs typeface="Trebuchet MS"/>
              </a:rPr>
              <a:t> </a:t>
            </a:r>
            <a:r>
              <a:rPr sz="3200" spc="-80" dirty="0">
                <a:solidFill>
                  <a:srgbClr val="292959"/>
                </a:solidFill>
                <a:latin typeface="Trebuchet MS"/>
                <a:cs typeface="Trebuchet MS"/>
              </a:rPr>
              <a:t>honest</a:t>
            </a:r>
            <a:r>
              <a:rPr sz="3200" spc="-125" dirty="0">
                <a:solidFill>
                  <a:srgbClr val="292959"/>
                </a:solidFill>
                <a:latin typeface="Trebuchet MS"/>
                <a:cs typeface="Trebuchet MS"/>
              </a:rPr>
              <a:t> </a:t>
            </a:r>
            <a:r>
              <a:rPr sz="3200" spc="-100" dirty="0">
                <a:solidFill>
                  <a:srgbClr val="292959"/>
                </a:solidFill>
                <a:latin typeface="Trebuchet MS"/>
                <a:cs typeface="Trebuchet MS"/>
              </a:rPr>
              <a:t>but</a:t>
            </a:r>
            <a:r>
              <a:rPr sz="3200" spc="-130" dirty="0">
                <a:solidFill>
                  <a:srgbClr val="292959"/>
                </a:solidFill>
                <a:latin typeface="Trebuchet MS"/>
                <a:cs typeface="Trebuchet MS"/>
              </a:rPr>
              <a:t> mistaken</a:t>
            </a:r>
            <a:r>
              <a:rPr sz="3200" spc="-110" dirty="0">
                <a:solidFill>
                  <a:srgbClr val="292959"/>
                </a:solidFill>
                <a:latin typeface="Trebuchet MS"/>
                <a:cs typeface="Trebuchet MS"/>
              </a:rPr>
              <a:t> </a:t>
            </a:r>
            <a:r>
              <a:rPr sz="3200" spc="-90" dirty="0">
                <a:solidFill>
                  <a:srgbClr val="292959"/>
                </a:solidFill>
                <a:latin typeface="Trebuchet MS"/>
                <a:cs typeface="Trebuchet MS"/>
              </a:rPr>
              <a:t>belief</a:t>
            </a:r>
            <a:r>
              <a:rPr sz="3200" spc="-130" dirty="0">
                <a:solidFill>
                  <a:srgbClr val="292959"/>
                </a:solidFill>
                <a:latin typeface="Trebuchet MS"/>
                <a:cs typeface="Trebuchet MS"/>
              </a:rPr>
              <a:t> </a:t>
            </a:r>
            <a:r>
              <a:rPr sz="3200" spc="-110" dirty="0">
                <a:solidFill>
                  <a:srgbClr val="292959"/>
                </a:solidFill>
                <a:latin typeface="Trebuchet MS"/>
                <a:cs typeface="Trebuchet MS"/>
              </a:rPr>
              <a:t>that</a:t>
            </a:r>
            <a:r>
              <a:rPr sz="3200" spc="-130" dirty="0">
                <a:solidFill>
                  <a:srgbClr val="292959"/>
                </a:solidFill>
                <a:latin typeface="Trebuchet MS"/>
                <a:cs typeface="Trebuchet MS"/>
              </a:rPr>
              <a:t> </a:t>
            </a:r>
            <a:r>
              <a:rPr sz="3200" spc="135" dirty="0">
                <a:solidFill>
                  <a:srgbClr val="292959"/>
                </a:solidFill>
                <a:latin typeface="Trebuchet MS"/>
                <a:cs typeface="Trebuchet MS"/>
              </a:rPr>
              <a:t>a</a:t>
            </a:r>
            <a:r>
              <a:rPr sz="3200" spc="-125" dirty="0">
                <a:solidFill>
                  <a:srgbClr val="292959"/>
                </a:solidFill>
                <a:latin typeface="Trebuchet MS"/>
                <a:cs typeface="Trebuchet MS"/>
              </a:rPr>
              <a:t> </a:t>
            </a:r>
            <a:r>
              <a:rPr sz="3200" spc="-10" dirty="0">
                <a:solidFill>
                  <a:srgbClr val="292959"/>
                </a:solidFill>
                <a:latin typeface="Trebuchet MS"/>
                <a:cs typeface="Trebuchet MS"/>
              </a:rPr>
              <a:t>spouse</a:t>
            </a:r>
            <a:r>
              <a:rPr sz="3200" spc="-130" dirty="0">
                <a:solidFill>
                  <a:srgbClr val="292959"/>
                </a:solidFill>
                <a:latin typeface="Trebuchet MS"/>
                <a:cs typeface="Trebuchet MS"/>
              </a:rPr>
              <a:t> </a:t>
            </a:r>
            <a:r>
              <a:rPr sz="3200" spc="-25" dirty="0">
                <a:solidFill>
                  <a:srgbClr val="292959"/>
                </a:solidFill>
                <a:latin typeface="Trebuchet MS"/>
                <a:cs typeface="Trebuchet MS"/>
              </a:rPr>
              <a:t>has</a:t>
            </a:r>
            <a:endParaRPr sz="3200">
              <a:latin typeface="Trebuchet MS"/>
              <a:cs typeface="Trebuchet MS"/>
            </a:endParaRPr>
          </a:p>
        </p:txBody>
      </p:sp>
      <p:pic>
        <p:nvPicPr>
          <p:cNvPr id="10" name="object 10"/>
          <p:cNvPicPr/>
          <p:nvPr/>
        </p:nvPicPr>
        <p:blipFill>
          <a:blip r:embed="rId5" cstate="print"/>
          <a:stretch>
            <a:fillRect/>
          </a:stretch>
        </p:blipFill>
        <p:spPr>
          <a:xfrm>
            <a:off x="1393547" y="9700259"/>
            <a:ext cx="133350" cy="133349"/>
          </a:xfrm>
          <a:prstGeom prst="rect">
            <a:avLst/>
          </a:prstGeom>
        </p:spPr>
      </p:pic>
      <p:sp>
        <p:nvSpPr>
          <p:cNvPr id="11" name="object 11"/>
          <p:cNvSpPr txBox="1"/>
          <p:nvPr/>
        </p:nvSpPr>
        <p:spPr>
          <a:xfrm>
            <a:off x="1700233" y="7959077"/>
            <a:ext cx="9209405" cy="2025650"/>
          </a:xfrm>
          <a:prstGeom prst="rect">
            <a:avLst/>
          </a:prstGeom>
        </p:spPr>
        <p:txBody>
          <a:bodyPr vert="horz" wrap="square" lIns="0" tIns="12700" rIns="0" bIns="0" rtlCol="0">
            <a:spAutoFit/>
          </a:bodyPr>
          <a:lstStyle/>
          <a:p>
            <a:pPr marL="702945" marR="5080">
              <a:lnSpc>
                <a:spcPct val="136700"/>
              </a:lnSpc>
              <a:spcBef>
                <a:spcPts val="100"/>
              </a:spcBef>
            </a:pPr>
            <a:r>
              <a:rPr sz="3200" spc="-10" dirty="0">
                <a:solidFill>
                  <a:srgbClr val="292959"/>
                </a:solidFill>
                <a:latin typeface="Trebuchet MS"/>
                <a:cs typeface="Trebuchet MS"/>
              </a:rPr>
              <a:t>died</a:t>
            </a:r>
            <a:r>
              <a:rPr sz="3200" spc="-160" dirty="0">
                <a:solidFill>
                  <a:srgbClr val="292959"/>
                </a:solidFill>
                <a:latin typeface="Trebuchet MS"/>
                <a:cs typeface="Trebuchet MS"/>
              </a:rPr>
              <a:t> </a:t>
            </a:r>
            <a:r>
              <a:rPr sz="3200" spc="-200" dirty="0">
                <a:solidFill>
                  <a:srgbClr val="292959"/>
                </a:solidFill>
                <a:latin typeface="Trebuchet MS"/>
                <a:cs typeface="Trebuchet MS"/>
              </a:rPr>
              <a:t>will</a:t>
            </a:r>
            <a:r>
              <a:rPr sz="3200" spc="-105" dirty="0">
                <a:solidFill>
                  <a:srgbClr val="292959"/>
                </a:solidFill>
                <a:latin typeface="Trebuchet MS"/>
                <a:cs typeface="Trebuchet MS"/>
              </a:rPr>
              <a:t> </a:t>
            </a:r>
            <a:r>
              <a:rPr sz="3200" spc="-100" dirty="0">
                <a:solidFill>
                  <a:srgbClr val="292959"/>
                </a:solidFill>
                <a:latin typeface="Trebuchet MS"/>
                <a:cs typeface="Trebuchet MS"/>
              </a:rPr>
              <a:t>not</a:t>
            </a:r>
            <a:r>
              <a:rPr sz="3200" spc="-120" dirty="0">
                <a:solidFill>
                  <a:srgbClr val="292959"/>
                </a:solidFill>
                <a:latin typeface="Trebuchet MS"/>
                <a:cs typeface="Trebuchet MS"/>
              </a:rPr>
              <a:t> </a:t>
            </a:r>
            <a:r>
              <a:rPr sz="3200" spc="-125" dirty="0">
                <a:solidFill>
                  <a:srgbClr val="292959"/>
                </a:solidFill>
                <a:latin typeface="Trebuchet MS"/>
                <a:cs typeface="Trebuchet MS"/>
              </a:rPr>
              <a:t>prevent</a:t>
            </a:r>
            <a:r>
              <a:rPr sz="3200" spc="-114" dirty="0">
                <a:solidFill>
                  <a:srgbClr val="292959"/>
                </a:solidFill>
                <a:latin typeface="Trebuchet MS"/>
                <a:cs typeface="Trebuchet MS"/>
              </a:rPr>
              <a:t> </a:t>
            </a:r>
            <a:r>
              <a:rPr sz="3200" spc="135" dirty="0">
                <a:solidFill>
                  <a:srgbClr val="292959"/>
                </a:solidFill>
                <a:latin typeface="Trebuchet MS"/>
                <a:cs typeface="Trebuchet MS"/>
              </a:rPr>
              <a:t>a</a:t>
            </a:r>
            <a:r>
              <a:rPr sz="3200" spc="-120" dirty="0">
                <a:solidFill>
                  <a:srgbClr val="292959"/>
                </a:solidFill>
                <a:latin typeface="Trebuchet MS"/>
                <a:cs typeface="Trebuchet MS"/>
              </a:rPr>
              <a:t> </a:t>
            </a:r>
            <a:r>
              <a:rPr sz="3200" spc="-130" dirty="0">
                <a:solidFill>
                  <a:srgbClr val="292959"/>
                </a:solidFill>
                <a:latin typeface="Trebuchet MS"/>
                <a:cs typeface="Trebuchet MS"/>
              </a:rPr>
              <a:t>later</a:t>
            </a:r>
            <a:r>
              <a:rPr sz="3200" spc="-110" dirty="0">
                <a:solidFill>
                  <a:srgbClr val="292959"/>
                </a:solidFill>
                <a:latin typeface="Trebuchet MS"/>
                <a:cs typeface="Trebuchet MS"/>
              </a:rPr>
              <a:t> </a:t>
            </a:r>
            <a:r>
              <a:rPr sz="3200" spc="-55" dirty="0">
                <a:solidFill>
                  <a:srgbClr val="292959"/>
                </a:solidFill>
                <a:latin typeface="Trebuchet MS"/>
                <a:cs typeface="Trebuchet MS"/>
              </a:rPr>
              <a:t>marriage</a:t>
            </a:r>
            <a:r>
              <a:rPr sz="3200" spc="-120" dirty="0">
                <a:solidFill>
                  <a:srgbClr val="292959"/>
                </a:solidFill>
                <a:latin typeface="Trebuchet MS"/>
                <a:cs typeface="Trebuchet MS"/>
              </a:rPr>
              <a:t> </a:t>
            </a:r>
            <a:r>
              <a:rPr sz="3200" spc="-150" dirty="0">
                <a:solidFill>
                  <a:srgbClr val="292959"/>
                </a:solidFill>
                <a:latin typeface="Trebuchet MS"/>
                <a:cs typeface="Trebuchet MS"/>
              </a:rPr>
              <a:t>from</a:t>
            </a:r>
            <a:r>
              <a:rPr sz="3200" spc="-105" dirty="0">
                <a:solidFill>
                  <a:srgbClr val="292959"/>
                </a:solidFill>
                <a:latin typeface="Trebuchet MS"/>
                <a:cs typeface="Trebuchet MS"/>
              </a:rPr>
              <a:t> </a:t>
            </a:r>
            <a:r>
              <a:rPr sz="3200" spc="-10" dirty="0">
                <a:solidFill>
                  <a:srgbClr val="292959"/>
                </a:solidFill>
                <a:latin typeface="Trebuchet MS"/>
                <a:cs typeface="Trebuchet MS"/>
              </a:rPr>
              <a:t>being </a:t>
            </a:r>
            <a:r>
              <a:rPr sz="3200" spc="-70" dirty="0">
                <a:solidFill>
                  <a:srgbClr val="292959"/>
                </a:solidFill>
                <a:latin typeface="Trebuchet MS"/>
                <a:cs typeface="Trebuchet MS"/>
              </a:rPr>
              <a:t>void</a:t>
            </a:r>
            <a:r>
              <a:rPr sz="3200" spc="-135" dirty="0">
                <a:solidFill>
                  <a:srgbClr val="292959"/>
                </a:solidFill>
                <a:latin typeface="Trebuchet MS"/>
                <a:cs typeface="Trebuchet MS"/>
              </a:rPr>
              <a:t> </a:t>
            </a:r>
            <a:r>
              <a:rPr sz="3200" spc="-155" dirty="0">
                <a:solidFill>
                  <a:srgbClr val="292959"/>
                </a:solidFill>
                <a:latin typeface="Trebuchet MS"/>
                <a:cs typeface="Trebuchet MS"/>
              </a:rPr>
              <a:t>if</a:t>
            </a:r>
            <a:r>
              <a:rPr sz="3200" spc="-105" dirty="0">
                <a:solidFill>
                  <a:srgbClr val="292959"/>
                </a:solidFill>
                <a:latin typeface="Trebuchet MS"/>
                <a:cs typeface="Trebuchet MS"/>
              </a:rPr>
              <a:t> </a:t>
            </a:r>
            <a:r>
              <a:rPr sz="3200" spc="-125" dirty="0">
                <a:solidFill>
                  <a:srgbClr val="292959"/>
                </a:solidFill>
                <a:latin typeface="Trebuchet MS"/>
                <a:cs typeface="Trebuchet MS"/>
              </a:rPr>
              <a:t>the</a:t>
            </a:r>
            <a:r>
              <a:rPr sz="3200" spc="-110" dirty="0">
                <a:solidFill>
                  <a:srgbClr val="292959"/>
                </a:solidFill>
                <a:latin typeface="Trebuchet MS"/>
                <a:cs typeface="Trebuchet MS"/>
              </a:rPr>
              <a:t> </a:t>
            </a:r>
            <a:r>
              <a:rPr sz="3200" spc="-95" dirty="0">
                <a:solidFill>
                  <a:srgbClr val="292959"/>
                </a:solidFill>
                <a:latin typeface="Trebuchet MS"/>
                <a:cs typeface="Trebuchet MS"/>
              </a:rPr>
              <a:t>“deceased”</a:t>
            </a:r>
            <a:r>
              <a:rPr sz="3200" spc="-114" dirty="0">
                <a:solidFill>
                  <a:srgbClr val="292959"/>
                </a:solidFill>
                <a:latin typeface="Trebuchet MS"/>
                <a:cs typeface="Trebuchet MS"/>
              </a:rPr>
              <a:t> </a:t>
            </a:r>
            <a:r>
              <a:rPr sz="3200" spc="-160" dirty="0">
                <a:solidFill>
                  <a:srgbClr val="292959"/>
                </a:solidFill>
                <a:latin typeface="Trebuchet MS"/>
                <a:cs typeface="Trebuchet MS"/>
              </a:rPr>
              <a:t>turns</a:t>
            </a:r>
            <a:r>
              <a:rPr sz="3200" spc="-105" dirty="0">
                <a:solidFill>
                  <a:srgbClr val="292959"/>
                </a:solidFill>
                <a:latin typeface="Trebuchet MS"/>
                <a:cs typeface="Trebuchet MS"/>
              </a:rPr>
              <a:t> </a:t>
            </a:r>
            <a:r>
              <a:rPr sz="3200" spc="-100" dirty="0">
                <a:solidFill>
                  <a:srgbClr val="292959"/>
                </a:solidFill>
                <a:latin typeface="Trebuchet MS"/>
                <a:cs typeface="Trebuchet MS"/>
              </a:rPr>
              <a:t>out</a:t>
            </a:r>
            <a:r>
              <a:rPr sz="3200" spc="-114" dirty="0">
                <a:solidFill>
                  <a:srgbClr val="292959"/>
                </a:solidFill>
                <a:latin typeface="Trebuchet MS"/>
                <a:cs typeface="Trebuchet MS"/>
              </a:rPr>
              <a:t> </a:t>
            </a:r>
            <a:r>
              <a:rPr sz="3200" spc="-65" dirty="0">
                <a:solidFill>
                  <a:srgbClr val="292959"/>
                </a:solidFill>
                <a:latin typeface="Trebuchet MS"/>
                <a:cs typeface="Trebuchet MS"/>
              </a:rPr>
              <a:t>to</a:t>
            </a:r>
            <a:r>
              <a:rPr sz="3200" spc="-110" dirty="0">
                <a:solidFill>
                  <a:srgbClr val="292959"/>
                </a:solidFill>
                <a:latin typeface="Trebuchet MS"/>
                <a:cs typeface="Trebuchet MS"/>
              </a:rPr>
              <a:t> </a:t>
            </a:r>
            <a:r>
              <a:rPr sz="3200" dirty="0">
                <a:solidFill>
                  <a:srgbClr val="292959"/>
                </a:solidFill>
                <a:latin typeface="Trebuchet MS"/>
                <a:cs typeface="Trebuchet MS"/>
              </a:rPr>
              <a:t>be</a:t>
            </a:r>
            <a:r>
              <a:rPr sz="3200" spc="-114" dirty="0">
                <a:solidFill>
                  <a:srgbClr val="292959"/>
                </a:solidFill>
                <a:latin typeface="Trebuchet MS"/>
                <a:cs typeface="Trebuchet MS"/>
              </a:rPr>
              <a:t> </a:t>
            </a:r>
            <a:r>
              <a:rPr sz="3200" spc="-10" dirty="0">
                <a:solidFill>
                  <a:srgbClr val="292959"/>
                </a:solidFill>
                <a:latin typeface="Trebuchet MS"/>
                <a:cs typeface="Trebuchet MS"/>
              </a:rPr>
              <a:t>alive.</a:t>
            </a:r>
            <a:endParaRPr sz="3200">
              <a:latin typeface="Trebuchet MS"/>
              <a:cs typeface="Trebuchet MS"/>
            </a:endParaRPr>
          </a:p>
          <a:p>
            <a:pPr marL="12700">
              <a:lnSpc>
                <a:spcPct val="100000"/>
              </a:lnSpc>
              <a:spcBef>
                <a:spcPts val="1410"/>
              </a:spcBef>
            </a:pPr>
            <a:r>
              <a:rPr sz="3200" spc="-70" dirty="0">
                <a:solidFill>
                  <a:srgbClr val="292959"/>
                </a:solidFill>
                <a:latin typeface="Trebuchet MS"/>
                <a:cs typeface="Trebuchet MS"/>
              </a:rPr>
              <a:t>Law</a:t>
            </a:r>
            <a:r>
              <a:rPr sz="3200" spc="-165" dirty="0">
                <a:solidFill>
                  <a:srgbClr val="292959"/>
                </a:solidFill>
                <a:latin typeface="Trebuchet MS"/>
                <a:cs typeface="Trebuchet MS"/>
              </a:rPr>
              <a:t> </a:t>
            </a:r>
            <a:r>
              <a:rPr sz="3200" dirty="0">
                <a:solidFill>
                  <a:srgbClr val="292959"/>
                </a:solidFill>
                <a:latin typeface="Trebuchet MS"/>
                <a:cs typeface="Trebuchet MS"/>
              </a:rPr>
              <a:t>of</a:t>
            </a:r>
            <a:r>
              <a:rPr sz="3200" spc="-150" dirty="0">
                <a:solidFill>
                  <a:srgbClr val="292959"/>
                </a:solidFill>
                <a:latin typeface="Trebuchet MS"/>
                <a:cs typeface="Trebuchet MS"/>
              </a:rPr>
              <a:t> </a:t>
            </a:r>
            <a:r>
              <a:rPr sz="3200" spc="-70" dirty="0">
                <a:solidFill>
                  <a:srgbClr val="292959"/>
                </a:solidFill>
                <a:latin typeface="Trebuchet MS"/>
                <a:cs typeface="Trebuchet MS"/>
              </a:rPr>
              <a:t>E&amp;W</a:t>
            </a:r>
            <a:r>
              <a:rPr sz="3200" spc="-150" dirty="0">
                <a:solidFill>
                  <a:srgbClr val="292959"/>
                </a:solidFill>
                <a:latin typeface="Trebuchet MS"/>
                <a:cs typeface="Trebuchet MS"/>
              </a:rPr>
              <a:t> </a:t>
            </a:r>
            <a:r>
              <a:rPr sz="3200" dirty="0">
                <a:solidFill>
                  <a:srgbClr val="292959"/>
                </a:solidFill>
                <a:latin typeface="Trebuchet MS"/>
                <a:cs typeface="Trebuchet MS"/>
              </a:rPr>
              <a:t>does</a:t>
            </a:r>
            <a:r>
              <a:rPr sz="3200" spc="-150" dirty="0">
                <a:solidFill>
                  <a:srgbClr val="292959"/>
                </a:solidFill>
                <a:latin typeface="Trebuchet MS"/>
                <a:cs typeface="Trebuchet MS"/>
              </a:rPr>
              <a:t> </a:t>
            </a:r>
            <a:r>
              <a:rPr sz="3200" spc="-100" dirty="0">
                <a:solidFill>
                  <a:srgbClr val="292959"/>
                </a:solidFill>
                <a:latin typeface="Trebuchet MS"/>
                <a:cs typeface="Trebuchet MS"/>
              </a:rPr>
              <a:t>not</a:t>
            </a:r>
            <a:r>
              <a:rPr sz="3200" spc="-145" dirty="0">
                <a:solidFill>
                  <a:srgbClr val="292959"/>
                </a:solidFill>
                <a:latin typeface="Trebuchet MS"/>
                <a:cs typeface="Trebuchet MS"/>
              </a:rPr>
              <a:t> </a:t>
            </a:r>
            <a:r>
              <a:rPr sz="3200" spc="-30" dirty="0">
                <a:solidFill>
                  <a:srgbClr val="292959"/>
                </a:solidFill>
                <a:latin typeface="Trebuchet MS"/>
                <a:cs typeface="Trebuchet MS"/>
              </a:rPr>
              <a:t>recognise</a:t>
            </a:r>
            <a:r>
              <a:rPr sz="3200" spc="-150" dirty="0">
                <a:solidFill>
                  <a:srgbClr val="292959"/>
                </a:solidFill>
                <a:latin typeface="Trebuchet MS"/>
                <a:cs typeface="Trebuchet MS"/>
              </a:rPr>
              <a:t> </a:t>
            </a:r>
            <a:r>
              <a:rPr sz="3200" spc="-10" dirty="0">
                <a:solidFill>
                  <a:srgbClr val="292959"/>
                </a:solidFill>
                <a:latin typeface="Trebuchet MS"/>
                <a:cs typeface="Trebuchet MS"/>
              </a:rPr>
              <a:t>polygamy</a:t>
            </a:r>
            <a:endParaRPr sz="3200">
              <a:latin typeface="Trebuchet MS"/>
              <a:cs typeface="Trebuchet MS"/>
            </a:endParaRPr>
          </a:p>
        </p:txBody>
      </p:sp>
      <p:sp>
        <p:nvSpPr>
          <p:cNvPr id="12" name="object 12"/>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grpSp>
        <p:nvGrpSpPr>
          <p:cNvPr id="13" name="object 13"/>
          <p:cNvGrpSpPr/>
          <p:nvPr/>
        </p:nvGrpSpPr>
        <p:grpSpPr>
          <a:xfrm>
            <a:off x="11506197" y="2171700"/>
            <a:ext cx="6867525" cy="8115300"/>
            <a:chOff x="11506197" y="2171700"/>
            <a:chExt cx="6867525" cy="8115300"/>
          </a:xfrm>
        </p:grpSpPr>
        <p:sp>
          <p:nvSpPr>
            <p:cNvPr id="14" name="object 14"/>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pic>
          <p:nvPicPr>
            <p:cNvPr id="15" name="object 15"/>
            <p:cNvPicPr/>
            <p:nvPr/>
          </p:nvPicPr>
          <p:blipFill>
            <a:blip r:embed="rId8" cstate="print"/>
            <a:stretch>
              <a:fillRect/>
            </a:stretch>
          </p:blipFill>
          <p:spPr>
            <a:xfrm>
              <a:off x="11589837" y="2171700"/>
              <a:ext cx="6696075" cy="6696074"/>
            </a:xfrm>
            <a:prstGeom prst="rect">
              <a:avLst/>
            </a:prstGeom>
          </p:spPr>
        </p:pic>
        <p:sp>
          <p:nvSpPr>
            <p:cNvPr id="16" name="object 16"/>
            <p:cNvSpPr/>
            <p:nvPr/>
          </p:nvSpPr>
          <p:spPr>
            <a:xfrm>
              <a:off x="11589833" y="8262572"/>
              <a:ext cx="6698615" cy="1473835"/>
            </a:xfrm>
            <a:custGeom>
              <a:avLst/>
              <a:gdLst/>
              <a:ahLst/>
              <a:cxnLst/>
              <a:rect l="l" t="t" r="r" b="b"/>
              <a:pathLst>
                <a:path w="6698615" h="1473834">
                  <a:moveTo>
                    <a:pt x="3349080" y="0"/>
                  </a:moveTo>
                  <a:lnTo>
                    <a:pt x="6698163" y="433982"/>
                  </a:lnTo>
                  <a:lnTo>
                    <a:pt x="6698163" y="1473502"/>
                  </a:lnTo>
                  <a:lnTo>
                    <a:pt x="0" y="1473502"/>
                  </a:lnTo>
                  <a:lnTo>
                    <a:pt x="0" y="433982"/>
                  </a:lnTo>
                  <a:lnTo>
                    <a:pt x="3349080" y="0"/>
                  </a:lnTo>
                  <a:close/>
                </a:path>
              </a:pathLst>
            </a:custGeom>
            <a:solidFill>
              <a:srgbClr val="00B3AF"/>
            </a:solidFill>
          </p:spPr>
          <p:txBody>
            <a:bodyPr wrap="square" lIns="0" tIns="0" rIns="0" bIns="0" rtlCol="0"/>
            <a:lstStyle/>
            <a:p>
              <a:endParaRPr/>
            </a:p>
          </p:txBody>
        </p:sp>
        <p:sp>
          <p:nvSpPr>
            <p:cNvPr id="17" name="object 17"/>
            <p:cNvSpPr/>
            <p:nvPr/>
          </p:nvSpPr>
          <p:spPr>
            <a:xfrm>
              <a:off x="11591922" y="8262677"/>
              <a:ext cx="6696075" cy="1473835"/>
            </a:xfrm>
            <a:custGeom>
              <a:avLst/>
              <a:gdLst/>
              <a:ahLst/>
              <a:cxnLst/>
              <a:rect l="l" t="t" r="r" b="b"/>
              <a:pathLst>
                <a:path w="6696075" h="1473834">
                  <a:moveTo>
                    <a:pt x="0" y="433712"/>
                  </a:moveTo>
                  <a:lnTo>
                    <a:pt x="3346994" y="0"/>
                  </a:lnTo>
                  <a:lnTo>
                    <a:pt x="6695840" y="433951"/>
                  </a:lnTo>
                  <a:lnTo>
                    <a:pt x="6695840" y="1473398"/>
                  </a:lnTo>
                  <a:lnTo>
                    <a:pt x="0" y="1473398"/>
                  </a:lnTo>
                </a:path>
              </a:pathLst>
            </a:custGeom>
            <a:ln w="171450">
              <a:solidFill>
                <a:srgbClr val="FED307"/>
              </a:solidFill>
            </a:ln>
          </p:spPr>
          <p:txBody>
            <a:bodyPr wrap="square" lIns="0" tIns="0" rIns="0" bIns="0" rtlCol="0"/>
            <a:lstStyle/>
            <a:p>
              <a:endParaRPr/>
            </a:p>
          </p:txBody>
        </p:sp>
      </p:grpSp>
      <p:sp>
        <p:nvSpPr>
          <p:cNvPr id="18" name="object 18"/>
          <p:cNvSpPr txBox="1"/>
          <p:nvPr/>
        </p:nvSpPr>
        <p:spPr>
          <a:xfrm>
            <a:off x="12031624" y="8459622"/>
            <a:ext cx="5814695" cy="1033144"/>
          </a:xfrm>
          <a:prstGeom prst="rect">
            <a:avLst/>
          </a:prstGeom>
        </p:spPr>
        <p:txBody>
          <a:bodyPr vert="horz" wrap="square" lIns="0" tIns="12700" rIns="0" bIns="0" rtlCol="0">
            <a:spAutoFit/>
          </a:bodyPr>
          <a:lstStyle/>
          <a:p>
            <a:pPr marR="97155" algn="ctr">
              <a:lnSpc>
                <a:spcPct val="100000"/>
              </a:lnSpc>
              <a:spcBef>
                <a:spcPts val="100"/>
              </a:spcBef>
            </a:pPr>
            <a:r>
              <a:rPr sz="3300" b="1" spc="-50" dirty="0">
                <a:solidFill>
                  <a:srgbClr val="FFFFFF"/>
                </a:solidFill>
                <a:latin typeface="Trebuchet MS"/>
                <a:cs typeface="Trebuchet MS"/>
              </a:rPr>
              <a:t>Key</a:t>
            </a:r>
            <a:r>
              <a:rPr sz="3300" b="1" spc="-200" dirty="0">
                <a:solidFill>
                  <a:srgbClr val="FFFFFF"/>
                </a:solidFill>
                <a:latin typeface="Trebuchet MS"/>
                <a:cs typeface="Trebuchet MS"/>
              </a:rPr>
              <a:t> </a:t>
            </a:r>
            <a:r>
              <a:rPr sz="3300" b="1" spc="-10" dirty="0">
                <a:solidFill>
                  <a:srgbClr val="FFFFFF"/>
                </a:solidFill>
                <a:latin typeface="Trebuchet MS"/>
                <a:cs typeface="Trebuchet MS"/>
              </a:rPr>
              <a:t>source:</a:t>
            </a:r>
            <a:endParaRPr sz="3300">
              <a:latin typeface="Trebuchet MS"/>
              <a:cs typeface="Trebuchet MS"/>
            </a:endParaRPr>
          </a:p>
          <a:p>
            <a:pPr algn="ctr">
              <a:lnSpc>
                <a:spcPct val="100000"/>
              </a:lnSpc>
              <a:spcBef>
                <a:spcPts val="15"/>
              </a:spcBef>
            </a:pPr>
            <a:r>
              <a:rPr sz="3300" spc="-90" dirty="0">
                <a:solidFill>
                  <a:srgbClr val="FFFFFF"/>
                </a:solidFill>
                <a:latin typeface="Trebuchet MS"/>
                <a:cs typeface="Trebuchet MS"/>
              </a:rPr>
              <a:t>Matrimonial</a:t>
            </a:r>
            <a:r>
              <a:rPr sz="3300" spc="-114" dirty="0">
                <a:solidFill>
                  <a:srgbClr val="FFFFFF"/>
                </a:solidFill>
                <a:latin typeface="Trebuchet MS"/>
                <a:cs typeface="Trebuchet MS"/>
              </a:rPr>
              <a:t> </a:t>
            </a:r>
            <a:r>
              <a:rPr sz="3300" spc="60" dirty="0">
                <a:solidFill>
                  <a:srgbClr val="FFFFFF"/>
                </a:solidFill>
                <a:latin typeface="Trebuchet MS"/>
                <a:cs typeface="Trebuchet MS"/>
              </a:rPr>
              <a:t>Causes</a:t>
            </a:r>
            <a:r>
              <a:rPr sz="3300" spc="-110" dirty="0">
                <a:solidFill>
                  <a:srgbClr val="FFFFFF"/>
                </a:solidFill>
                <a:latin typeface="Trebuchet MS"/>
                <a:cs typeface="Trebuchet MS"/>
              </a:rPr>
              <a:t> </a:t>
            </a:r>
            <a:r>
              <a:rPr sz="3300" dirty="0">
                <a:solidFill>
                  <a:srgbClr val="FFFFFF"/>
                </a:solidFill>
                <a:latin typeface="Trebuchet MS"/>
                <a:cs typeface="Trebuchet MS"/>
              </a:rPr>
              <a:t>Act</a:t>
            </a:r>
            <a:r>
              <a:rPr sz="3300" spc="-105" dirty="0">
                <a:solidFill>
                  <a:srgbClr val="FFFFFF"/>
                </a:solidFill>
                <a:latin typeface="Trebuchet MS"/>
                <a:cs typeface="Trebuchet MS"/>
              </a:rPr>
              <a:t> </a:t>
            </a:r>
            <a:r>
              <a:rPr sz="3300" spc="-285" dirty="0">
                <a:solidFill>
                  <a:srgbClr val="FFFFFF"/>
                </a:solidFill>
                <a:latin typeface="Trebuchet MS"/>
                <a:cs typeface="Trebuchet MS"/>
              </a:rPr>
              <a:t>1973,</a:t>
            </a:r>
            <a:r>
              <a:rPr sz="3300" spc="-100" dirty="0">
                <a:solidFill>
                  <a:srgbClr val="FFFFFF"/>
                </a:solidFill>
                <a:latin typeface="Trebuchet MS"/>
                <a:cs typeface="Trebuchet MS"/>
              </a:rPr>
              <a:t> </a:t>
            </a:r>
            <a:r>
              <a:rPr sz="3300" spc="-560" dirty="0">
                <a:solidFill>
                  <a:srgbClr val="FFFFFF"/>
                </a:solidFill>
                <a:latin typeface="Trebuchet MS"/>
                <a:cs typeface="Trebuchet MS"/>
              </a:rPr>
              <a:t>s11</a:t>
            </a:r>
            <a:endParaRPr sz="3300">
              <a:latin typeface="Trebuchet MS"/>
              <a:cs typeface="Trebuchet MS"/>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016000" y="968375"/>
            <a:ext cx="5890895" cy="1168400"/>
          </a:xfrm>
          <a:prstGeom prst="rect">
            <a:avLst/>
          </a:prstGeom>
        </p:spPr>
        <p:txBody>
          <a:bodyPr vert="horz" wrap="square" lIns="0" tIns="12700" rIns="0" bIns="0" rtlCol="0">
            <a:spAutoFit/>
          </a:bodyPr>
          <a:lstStyle/>
          <a:p>
            <a:pPr marL="12700">
              <a:lnSpc>
                <a:spcPct val="100000"/>
              </a:lnSpc>
              <a:spcBef>
                <a:spcPts val="100"/>
              </a:spcBef>
            </a:pPr>
            <a:r>
              <a:rPr spc="-10" dirty="0">
                <a:solidFill>
                  <a:srgbClr val="E65385"/>
                </a:solidFill>
              </a:rPr>
              <a:t>FORMALITIES</a:t>
            </a:r>
          </a:p>
        </p:txBody>
      </p:sp>
      <p:sp>
        <p:nvSpPr>
          <p:cNvPr id="3" name="object 3"/>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pic>
        <p:nvPicPr>
          <p:cNvPr id="4" name="object 4"/>
          <p:cNvPicPr/>
          <p:nvPr/>
        </p:nvPicPr>
        <p:blipFill>
          <a:blip r:embed="rId2" cstate="print"/>
          <a:stretch>
            <a:fillRect/>
          </a:stretch>
        </p:blipFill>
        <p:spPr>
          <a:xfrm>
            <a:off x="1364972" y="2343150"/>
            <a:ext cx="123825" cy="123824"/>
          </a:xfrm>
          <a:prstGeom prst="rect">
            <a:avLst/>
          </a:prstGeom>
        </p:spPr>
      </p:pic>
      <p:pic>
        <p:nvPicPr>
          <p:cNvPr id="5" name="object 5"/>
          <p:cNvPicPr/>
          <p:nvPr/>
        </p:nvPicPr>
        <p:blipFill>
          <a:blip r:embed="rId2" cstate="print"/>
          <a:stretch>
            <a:fillRect/>
          </a:stretch>
        </p:blipFill>
        <p:spPr>
          <a:xfrm>
            <a:off x="1364972" y="2962275"/>
            <a:ext cx="123825" cy="123824"/>
          </a:xfrm>
          <a:prstGeom prst="rect">
            <a:avLst/>
          </a:prstGeom>
        </p:spPr>
      </p:pic>
      <p:pic>
        <p:nvPicPr>
          <p:cNvPr id="6" name="object 6"/>
          <p:cNvPicPr/>
          <p:nvPr/>
        </p:nvPicPr>
        <p:blipFill>
          <a:blip r:embed="rId3" cstate="print"/>
          <a:stretch>
            <a:fillRect/>
          </a:stretch>
        </p:blipFill>
        <p:spPr>
          <a:xfrm>
            <a:off x="2007910" y="3576637"/>
            <a:ext cx="133350" cy="133349"/>
          </a:xfrm>
          <a:prstGeom prst="rect">
            <a:avLst/>
          </a:prstGeom>
        </p:spPr>
      </p:pic>
      <p:pic>
        <p:nvPicPr>
          <p:cNvPr id="7" name="object 7"/>
          <p:cNvPicPr/>
          <p:nvPr/>
        </p:nvPicPr>
        <p:blipFill>
          <a:blip r:embed="rId3" cstate="print"/>
          <a:stretch>
            <a:fillRect/>
          </a:stretch>
        </p:blipFill>
        <p:spPr>
          <a:xfrm>
            <a:off x="2007910" y="4195762"/>
            <a:ext cx="133350" cy="133349"/>
          </a:xfrm>
          <a:prstGeom prst="rect">
            <a:avLst/>
          </a:prstGeom>
        </p:spPr>
      </p:pic>
      <p:pic>
        <p:nvPicPr>
          <p:cNvPr id="8" name="object 8"/>
          <p:cNvPicPr/>
          <p:nvPr/>
        </p:nvPicPr>
        <p:blipFill>
          <a:blip r:embed="rId4" cstate="print"/>
          <a:stretch>
            <a:fillRect/>
          </a:stretch>
        </p:blipFill>
        <p:spPr>
          <a:xfrm>
            <a:off x="1364972" y="5438775"/>
            <a:ext cx="123825" cy="123824"/>
          </a:xfrm>
          <a:prstGeom prst="rect">
            <a:avLst/>
          </a:prstGeom>
        </p:spPr>
      </p:pic>
      <p:pic>
        <p:nvPicPr>
          <p:cNvPr id="9" name="object 9"/>
          <p:cNvPicPr/>
          <p:nvPr/>
        </p:nvPicPr>
        <p:blipFill>
          <a:blip r:embed="rId3" cstate="print"/>
          <a:stretch>
            <a:fillRect/>
          </a:stretch>
        </p:blipFill>
        <p:spPr>
          <a:xfrm>
            <a:off x="2007910" y="6053137"/>
            <a:ext cx="133350" cy="133349"/>
          </a:xfrm>
          <a:prstGeom prst="rect">
            <a:avLst/>
          </a:prstGeom>
        </p:spPr>
      </p:pic>
      <p:pic>
        <p:nvPicPr>
          <p:cNvPr id="10" name="object 10"/>
          <p:cNvPicPr/>
          <p:nvPr/>
        </p:nvPicPr>
        <p:blipFill>
          <a:blip r:embed="rId3" cstate="print"/>
          <a:stretch>
            <a:fillRect/>
          </a:stretch>
        </p:blipFill>
        <p:spPr>
          <a:xfrm>
            <a:off x="2007910" y="6672262"/>
            <a:ext cx="133350" cy="133349"/>
          </a:xfrm>
          <a:prstGeom prst="rect">
            <a:avLst/>
          </a:prstGeom>
        </p:spPr>
      </p:pic>
      <p:pic>
        <p:nvPicPr>
          <p:cNvPr id="11" name="object 11"/>
          <p:cNvPicPr/>
          <p:nvPr/>
        </p:nvPicPr>
        <p:blipFill>
          <a:blip r:embed="rId5" cstate="print"/>
          <a:stretch>
            <a:fillRect/>
          </a:stretch>
        </p:blipFill>
        <p:spPr>
          <a:xfrm>
            <a:off x="1364972" y="7296150"/>
            <a:ext cx="123825" cy="123824"/>
          </a:xfrm>
          <a:prstGeom prst="rect">
            <a:avLst/>
          </a:prstGeom>
        </p:spPr>
      </p:pic>
      <p:pic>
        <p:nvPicPr>
          <p:cNvPr id="12" name="object 12"/>
          <p:cNvPicPr/>
          <p:nvPr/>
        </p:nvPicPr>
        <p:blipFill>
          <a:blip r:embed="rId3" cstate="print"/>
          <a:stretch>
            <a:fillRect/>
          </a:stretch>
        </p:blipFill>
        <p:spPr>
          <a:xfrm>
            <a:off x="2007910" y="7910512"/>
            <a:ext cx="133350" cy="133349"/>
          </a:xfrm>
          <a:prstGeom prst="rect">
            <a:avLst/>
          </a:prstGeom>
        </p:spPr>
      </p:pic>
      <p:pic>
        <p:nvPicPr>
          <p:cNvPr id="13" name="object 13"/>
          <p:cNvPicPr/>
          <p:nvPr/>
        </p:nvPicPr>
        <p:blipFill>
          <a:blip r:embed="rId5" cstate="print"/>
          <a:stretch>
            <a:fillRect/>
          </a:stretch>
        </p:blipFill>
        <p:spPr>
          <a:xfrm>
            <a:off x="1364972" y="9153525"/>
            <a:ext cx="123825" cy="123824"/>
          </a:xfrm>
          <a:prstGeom prst="rect">
            <a:avLst/>
          </a:prstGeom>
        </p:spPr>
      </p:pic>
      <p:grpSp>
        <p:nvGrpSpPr>
          <p:cNvPr id="14" name="object 14"/>
          <p:cNvGrpSpPr/>
          <p:nvPr/>
        </p:nvGrpSpPr>
        <p:grpSpPr>
          <a:xfrm>
            <a:off x="11506197" y="1028700"/>
            <a:ext cx="6867525" cy="9258300"/>
            <a:chOff x="11506197" y="1028700"/>
            <a:chExt cx="6867525" cy="9258300"/>
          </a:xfrm>
        </p:grpSpPr>
        <p:sp>
          <p:nvSpPr>
            <p:cNvPr id="15" name="object 15"/>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
          <p:nvSpPr>
            <p:cNvPr id="16" name="object 16"/>
            <p:cNvSpPr/>
            <p:nvPr/>
          </p:nvSpPr>
          <p:spPr>
            <a:xfrm>
              <a:off x="11589833" y="8262572"/>
              <a:ext cx="6698615" cy="1473835"/>
            </a:xfrm>
            <a:custGeom>
              <a:avLst/>
              <a:gdLst/>
              <a:ahLst/>
              <a:cxnLst/>
              <a:rect l="l" t="t" r="r" b="b"/>
              <a:pathLst>
                <a:path w="6698615" h="1473834">
                  <a:moveTo>
                    <a:pt x="3349080" y="0"/>
                  </a:moveTo>
                  <a:lnTo>
                    <a:pt x="6698163" y="433982"/>
                  </a:lnTo>
                  <a:lnTo>
                    <a:pt x="6698163" y="1473502"/>
                  </a:lnTo>
                  <a:lnTo>
                    <a:pt x="0" y="1473502"/>
                  </a:lnTo>
                  <a:lnTo>
                    <a:pt x="0" y="433982"/>
                  </a:lnTo>
                  <a:lnTo>
                    <a:pt x="3349080" y="0"/>
                  </a:lnTo>
                  <a:close/>
                </a:path>
              </a:pathLst>
            </a:custGeom>
            <a:solidFill>
              <a:srgbClr val="00B3AF"/>
            </a:solidFill>
          </p:spPr>
          <p:txBody>
            <a:bodyPr wrap="square" lIns="0" tIns="0" rIns="0" bIns="0" rtlCol="0"/>
            <a:lstStyle/>
            <a:p>
              <a:endParaRPr/>
            </a:p>
          </p:txBody>
        </p:sp>
        <p:sp>
          <p:nvSpPr>
            <p:cNvPr id="17" name="object 17"/>
            <p:cNvSpPr/>
            <p:nvPr/>
          </p:nvSpPr>
          <p:spPr>
            <a:xfrm>
              <a:off x="11591922" y="8262676"/>
              <a:ext cx="6696075" cy="1473835"/>
            </a:xfrm>
            <a:custGeom>
              <a:avLst/>
              <a:gdLst/>
              <a:ahLst/>
              <a:cxnLst/>
              <a:rect l="l" t="t" r="r" b="b"/>
              <a:pathLst>
                <a:path w="6696075" h="1473834">
                  <a:moveTo>
                    <a:pt x="0" y="433712"/>
                  </a:moveTo>
                  <a:lnTo>
                    <a:pt x="3346994" y="0"/>
                  </a:lnTo>
                  <a:lnTo>
                    <a:pt x="6695840" y="433951"/>
                  </a:lnTo>
                  <a:lnTo>
                    <a:pt x="6695840" y="1473398"/>
                  </a:lnTo>
                  <a:lnTo>
                    <a:pt x="0" y="1473398"/>
                  </a:lnTo>
                </a:path>
              </a:pathLst>
            </a:custGeom>
            <a:ln w="171450">
              <a:solidFill>
                <a:srgbClr val="FED307"/>
              </a:solidFill>
            </a:ln>
          </p:spPr>
          <p:txBody>
            <a:bodyPr wrap="square" lIns="0" tIns="0" rIns="0" bIns="0" rtlCol="0"/>
            <a:lstStyle/>
            <a:p>
              <a:endParaRPr/>
            </a:p>
          </p:txBody>
        </p:sp>
        <p:sp>
          <p:nvSpPr>
            <p:cNvPr id="18" name="object 18"/>
            <p:cNvSpPr/>
            <p:nvPr/>
          </p:nvSpPr>
          <p:spPr>
            <a:xfrm>
              <a:off x="11589837" y="1028700"/>
              <a:ext cx="6698615" cy="7270115"/>
            </a:xfrm>
            <a:custGeom>
              <a:avLst/>
              <a:gdLst/>
              <a:ahLst/>
              <a:cxnLst/>
              <a:rect l="l" t="t" r="r" b="b"/>
              <a:pathLst>
                <a:path w="6698615" h="7270115">
                  <a:moveTo>
                    <a:pt x="6212387" y="7269593"/>
                  </a:moveTo>
                  <a:lnTo>
                    <a:pt x="485774" y="7269593"/>
                  </a:lnTo>
                  <a:lnTo>
                    <a:pt x="437762" y="7267216"/>
                  </a:lnTo>
                  <a:lnTo>
                    <a:pt x="390562" y="7260173"/>
                  </a:lnTo>
                  <a:lnTo>
                    <a:pt x="344494" y="7248596"/>
                  </a:lnTo>
                  <a:lnTo>
                    <a:pt x="299876" y="7232616"/>
                  </a:lnTo>
                  <a:lnTo>
                    <a:pt x="257028" y="7212366"/>
                  </a:lnTo>
                  <a:lnTo>
                    <a:pt x="216266" y="7187977"/>
                  </a:lnTo>
                  <a:lnTo>
                    <a:pt x="177911" y="7159582"/>
                  </a:lnTo>
                  <a:lnTo>
                    <a:pt x="142280" y="7127313"/>
                  </a:lnTo>
                  <a:lnTo>
                    <a:pt x="110010" y="7091682"/>
                  </a:lnTo>
                  <a:lnTo>
                    <a:pt x="81615" y="7053326"/>
                  </a:lnTo>
                  <a:lnTo>
                    <a:pt x="57227" y="7012565"/>
                  </a:lnTo>
                  <a:lnTo>
                    <a:pt x="36977" y="6969716"/>
                  </a:lnTo>
                  <a:lnTo>
                    <a:pt x="20997" y="6925099"/>
                  </a:lnTo>
                  <a:lnTo>
                    <a:pt x="9420" y="6879031"/>
                  </a:lnTo>
                  <a:lnTo>
                    <a:pt x="2377" y="6831831"/>
                  </a:lnTo>
                  <a:lnTo>
                    <a:pt x="0" y="6783818"/>
                  </a:lnTo>
                  <a:lnTo>
                    <a:pt x="0" y="485774"/>
                  </a:lnTo>
                  <a:lnTo>
                    <a:pt x="2377" y="437762"/>
                  </a:lnTo>
                  <a:lnTo>
                    <a:pt x="9420" y="390562"/>
                  </a:lnTo>
                  <a:lnTo>
                    <a:pt x="20997" y="344494"/>
                  </a:lnTo>
                  <a:lnTo>
                    <a:pt x="36977" y="299876"/>
                  </a:lnTo>
                  <a:lnTo>
                    <a:pt x="57227" y="257028"/>
                  </a:lnTo>
                  <a:lnTo>
                    <a:pt x="81615" y="216266"/>
                  </a:lnTo>
                  <a:lnTo>
                    <a:pt x="110010" y="177911"/>
                  </a:lnTo>
                  <a:lnTo>
                    <a:pt x="142280" y="142280"/>
                  </a:lnTo>
                  <a:lnTo>
                    <a:pt x="177911" y="110010"/>
                  </a:lnTo>
                  <a:lnTo>
                    <a:pt x="216266" y="81615"/>
                  </a:lnTo>
                  <a:lnTo>
                    <a:pt x="257028" y="57227"/>
                  </a:lnTo>
                  <a:lnTo>
                    <a:pt x="299876" y="36977"/>
                  </a:lnTo>
                  <a:lnTo>
                    <a:pt x="344494" y="20997"/>
                  </a:lnTo>
                  <a:lnTo>
                    <a:pt x="390562" y="9420"/>
                  </a:lnTo>
                  <a:lnTo>
                    <a:pt x="437762" y="2377"/>
                  </a:lnTo>
                  <a:lnTo>
                    <a:pt x="485774" y="0"/>
                  </a:lnTo>
                  <a:lnTo>
                    <a:pt x="6212387" y="0"/>
                  </a:lnTo>
                  <a:lnTo>
                    <a:pt x="6260399" y="2377"/>
                  </a:lnTo>
                  <a:lnTo>
                    <a:pt x="6307599" y="9420"/>
                  </a:lnTo>
                  <a:lnTo>
                    <a:pt x="6353667" y="20997"/>
                  </a:lnTo>
                  <a:lnTo>
                    <a:pt x="6398284" y="36977"/>
                  </a:lnTo>
                  <a:lnTo>
                    <a:pt x="6441133" y="57227"/>
                  </a:lnTo>
                  <a:lnTo>
                    <a:pt x="6481895" y="81615"/>
                  </a:lnTo>
                  <a:lnTo>
                    <a:pt x="6520251" y="110010"/>
                  </a:lnTo>
                  <a:lnTo>
                    <a:pt x="6555882" y="142280"/>
                  </a:lnTo>
                  <a:lnTo>
                    <a:pt x="6588151" y="177911"/>
                  </a:lnTo>
                  <a:lnTo>
                    <a:pt x="6616546" y="216266"/>
                  </a:lnTo>
                  <a:lnTo>
                    <a:pt x="6640935" y="257028"/>
                  </a:lnTo>
                  <a:lnTo>
                    <a:pt x="6661185" y="299876"/>
                  </a:lnTo>
                  <a:lnTo>
                    <a:pt x="6677164" y="344494"/>
                  </a:lnTo>
                  <a:lnTo>
                    <a:pt x="6688741" y="390562"/>
                  </a:lnTo>
                  <a:lnTo>
                    <a:pt x="6695785" y="437762"/>
                  </a:lnTo>
                  <a:lnTo>
                    <a:pt x="6698162" y="485774"/>
                  </a:lnTo>
                  <a:lnTo>
                    <a:pt x="6698162" y="6783818"/>
                  </a:lnTo>
                  <a:lnTo>
                    <a:pt x="6695785" y="6831831"/>
                  </a:lnTo>
                  <a:lnTo>
                    <a:pt x="6688741" y="6879031"/>
                  </a:lnTo>
                  <a:lnTo>
                    <a:pt x="6677164" y="6925099"/>
                  </a:lnTo>
                  <a:lnTo>
                    <a:pt x="6661185" y="6969716"/>
                  </a:lnTo>
                  <a:lnTo>
                    <a:pt x="6640935" y="7012565"/>
                  </a:lnTo>
                  <a:lnTo>
                    <a:pt x="6616546" y="7053326"/>
                  </a:lnTo>
                  <a:lnTo>
                    <a:pt x="6588151" y="7091682"/>
                  </a:lnTo>
                  <a:lnTo>
                    <a:pt x="6555882" y="7127313"/>
                  </a:lnTo>
                  <a:lnTo>
                    <a:pt x="6520251" y="7159582"/>
                  </a:lnTo>
                  <a:lnTo>
                    <a:pt x="6481895" y="7187977"/>
                  </a:lnTo>
                  <a:lnTo>
                    <a:pt x="6441133" y="7212366"/>
                  </a:lnTo>
                  <a:lnTo>
                    <a:pt x="6398284" y="7232616"/>
                  </a:lnTo>
                  <a:lnTo>
                    <a:pt x="6353667" y="7248596"/>
                  </a:lnTo>
                  <a:lnTo>
                    <a:pt x="6307599" y="7260173"/>
                  </a:lnTo>
                  <a:lnTo>
                    <a:pt x="6260399" y="7267216"/>
                  </a:lnTo>
                  <a:lnTo>
                    <a:pt x="6212387" y="7269593"/>
                  </a:lnTo>
                  <a:close/>
                </a:path>
              </a:pathLst>
            </a:custGeom>
            <a:solidFill>
              <a:srgbClr val="292959"/>
            </a:solidFill>
          </p:spPr>
          <p:txBody>
            <a:bodyPr wrap="square" lIns="0" tIns="0" rIns="0" bIns="0" rtlCol="0"/>
            <a:lstStyle/>
            <a:p>
              <a:endParaRPr/>
            </a:p>
          </p:txBody>
        </p:sp>
      </p:grpSp>
      <p:sp>
        <p:nvSpPr>
          <p:cNvPr id="19" name="object 19"/>
          <p:cNvSpPr txBox="1"/>
          <p:nvPr/>
        </p:nvSpPr>
        <p:spPr>
          <a:xfrm>
            <a:off x="1656924" y="1968481"/>
            <a:ext cx="9668510" cy="8074025"/>
          </a:xfrm>
          <a:prstGeom prst="rect">
            <a:avLst/>
          </a:prstGeom>
        </p:spPr>
        <p:txBody>
          <a:bodyPr vert="horz" wrap="square" lIns="0" tIns="174625" rIns="0" bIns="0" rtlCol="0">
            <a:spAutoFit/>
          </a:bodyPr>
          <a:lstStyle/>
          <a:p>
            <a:pPr marL="12700">
              <a:lnSpc>
                <a:spcPct val="100000"/>
              </a:lnSpc>
              <a:spcBef>
                <a:spcPts val="1375"/>
              </a:spcBef>
            </a:pPr>
            <a:r>
              <a:rPr sz="3000" spc="-200" dirty="0">
                <a:solidFill>
                  <a:srgbClr val="292959"/>
                </a:solidFill>
                <a:latin typeface="Trebuchet MS"/>
                <a:cs typeface="Trebuchet MS"/>
              </a:rPr>
              <a:t>The</a:t>
            </a:r>
            <a:r>
              <a:rPr sz="3000" spc="-95" dirty="0">
                <a:solidFill>
                  <a:srgbClr val="292959"/>
                </a:solidFill>
                <a:latin typeface="Trebuchet MS"/>
                <a:cs typeface="Trebuchet MS"/>
              </a:rPr>
              <a:t> </a:t>
            </a:r>
            <a:r>
              <a:rPr sz="3000" spc="-40" dirty="0">
                <a:solidFill>
                  <a:srgbClr val="292959"/>
                </a:solidFill>
                <a:latin typeface="Trebuchet MS"/>
                <a:cs typeface="Trebuchet MS"/>
              </a:rPr>
              <a:t>marriage</a:t>
            </a:r>
            <a:r>
              <a:rPr sz="3000" spc="-120" dirty="0">
                <a:solidFill>
                  <a:srgbClr val="292959"/>
                </a:solidFill>
                <a:latin typeface="Trebuchet MS"/>
                <a:cs typeface="Trebuchet MS"/>
              </a:rPr>
              <a:t> </a:t>
            </a:r>
            <a:r>
              <a:rPr sz="3000" spc="-145" dirty="0">
                <a:solidFill>
                  <a:srgbClr val="292959"/>
                </a:solidFill>
                <a:latin typeface="Trebuchet MS"/>
                <a:cs typeface="Trebuchet MS"/>
              </a:rPr>
              <a:t>must</a:t>
            </a:r>
            <a:r>
              <a:rPr sz="3000" spc="-95" dirty="0">
                <a:solidFill>
                  <a:srgbClr val="292959"/>
                </a:solidFill>
                <a:latin typeface="Trebuchet MS"/>
                <a:cs typeface="Trebuchet MS"/>
              </a:rPr>
              <a:t> </a:t>
            </a:r>
            <a:r>
              <a:rPr sz="3000" spc="-85" dirty="0">
                <a:solidFill>
                  <a:srgbClr val="292959"/>
                </a:solidFill>
                <a:latin typeface="Trebuchet MS"/>
                <a:cs typeface="Trebuchet MS"/>
              </a:rPr>
              <a:t>comply</a:t>
            </a:r>
            <a:r>
              <a:rPr sz="3000" spc="-100" dirty="0">
                <a:solidFill>
                  <a:srgbClr val="292959"/>
                </a:solidFill>
                <a:latin typeface="Trebuchet MS"/>
                <a:cs typeface="Trebuchet MS"/>
              </a:rPr>
              <a:t> </a:t>
            </a:r>
            <a:r>
              <a:rPr sz="3000" spc="-145" dirty="0">
                <a:solidFill>
                  <a:srgbClr val="292959"/>
                </a:solidFill>
                <a:latin typeface="Trebuchet MS"/>
                <a:cs typeface="Trebuchet MS"/>
              </a:rPr>
              <a:t>with</a:t>
            </a:r>
            <a:r>
              <a:rPr sz="3000" spc="-95" dirty="0">
                <a:solidFill>
                  <a:srgbClr val="292959"/>
                </a:solidFill>
                <a:latin typeface="Trebuchet MS"/>
                <a:cs typeface="Trebuchet MS"/>
              </a:rPr>
              <a:t> </a:t>
            </a:r>
            <a:r>
              <a:rPr sz="3000" spc="-80" dirty="0">
                <a:solidFill>
                  <a:srgbClr val="292959"/>
                </a:solidFill>
                <a:latin typeface="Trebuchet MS"/>
                <a:cs typeface="Trebuchet MS"/>
              </a:rPr>
              <a:t>certain</a:t>
            </a:r>
            <a:r>
              <a:rPr sz="3000" spc="-100" dirty="0">
                <a:solidFill>
                  <a:srgbClr val="292959"/>
                </a:solidFill>
                <a:latin typeface="Trebuchet MS"/>
                <a:cs typeface="Trebuchet MS"/>
              </a:rPr>
              <a:t> </a:t>
            </a:r>
            <a:r>
              <a:rPr sz="3000" spc="-10" dirty="0">
                <a:solidFill>
                  <a:srgbClr val="292959"/>
                </a:solidFill>
                <a:latin typeface="Trebuchet MS"/>
                <a:cs typeface="Trebuchet MS"/>
              </a:rPr>
              <a:t>formalities</a:t>
            </a:r>
            <a:endParaRPr sz="3000">
              <a:latin typeface="Trebuchet MS"/>
              <a:cs typeface="Trebuchet MS"/>
            </a:endParaRPr>
          </a:p>
          <a:p>
            <a:pPr marL="12700">
              <a:lnSpc>
                <a:spcPct val="100000"/>
              </a:lnSpc>
              <a:spcBef>
                <a:spcPts val="1275"/>
              </a:spcBef>
            </a:pPr>
            <a:r>
              <a:rPr sz="3000" b="1" spc="-10" dirty="0">
                <a:solidFill>
                  <a:srgbClr val="292959"/>
                </a:solidFill>
                <a:latin typeface="Trebuchet MS"/>
                <a:cs typeface="Trebuchet MS"/>
              </a:rPr>
              <a:t>Preliminaries:</a:t>
            </a:r>
            <a:endParaRPr sz="3000">
              <a:latin typeface="Trebuchet MS"/>
              <a:cs typeface="Trebuchet MS"/>
            </a:endParaRPr>
          </a:p>
          <a:p>
            <a:pPr marL="659765" marR="5080">
              <a:lnSpc>
                <a:spcPct val="135400"/>
              </a:lnSpc>
            </a:pPr>
            <a:r>
              <a:rPr sz="3000" spc="130" dirty="0">
                <a:solidFill>
                  <a:srgbClr val="292959"/>
                </a:solidFill>
                <a:latin typeface="Trebuchet MS"/>
                <a:cs typeface="Trebuchet MS"/>
              </a:rPr>
              <a:t>28</a:t>
            </a:r>
            <a:r>
              <a:rPr sz="3000" spc="-160" dirty="0">
                <a:solidFill>
                  <a:srgbClr val="292959"/>
                </a:solidFill>
                <a:latin typeface="Trebuchet MS"/>
                <a:cs typeface="Trebuchet MS"/>
              </a:rPr>
              <a:t> </a:t>
            </a:r>
            <a:r>
              <a:rPr sz="3000" dirty="0">
                <a:solidFill>
                  <a:srgbClr val="292959"/>
                </a:solidFill>
                <a:latin typeface="Trebuchet MS"/>
                <a:cs typeface="Trebuchet MS"/>
              </a:rPr>
              <a:t>days</a:t>
            </a:r>
            <a:r>
              <a:rPr sz="3000" spc="-150" dirty="0">
                <a:solidFill>
                  <a:srgbClr val="292959"/>
                </a:solidFill>
                <a:latin typeface="Trebuchet MS"/>
                <a:cs typeface="Trebuchet MS"/>
              </a:rPr>
              <a:t> </a:t>
            </a:r>
            <a:r>
              <a:rPr sz="3000" spc="-65" dirty="0">
                <a:solidFill>
                  <a:srgbClr val="292959"/>
                </a:solidFill>
                <a:latin typeface="Trebuchet MS"/>
                <a:cs typeface="Trebuchet MS"/>
              </a:rPr>
              <a:t>notice</a:t>
            </a:r>
            <a:r>
              <a:rPr sz="3000" spc="-145" dirty="0">
                <a:solidFill>
                  <a:srgbClr val="292959"/>
                </a:solidFill>
                <a:latin typeface="Trebuchet MS"/>
                <a:cs typeface="Trebuchet MS"/>
              </a:rPr>
              <a:t> </a:t>
            </a:r>
            <a:r>
              <a:rPr sz="3000" dirty="0">
                <a:solidFill>
                  <a:srgbClr val="292959"/>
                </a:solidFill>
                <a:latin typeface="Trebuchet MS"/>
                <a:cs typeface="Trebuchet MS"/>
              </a:rPr>
              <a:t>of</a:t>
            </a:r>
            <a:r>
              <a:rPr sz="3000" spc="-145" dirty="0">
                <a:solidFill>
                  <a:srgbClr val="292959"/>
                </a:solidFill>
                <a:latin typeface="Trebuchet MS"/>
                <a:cs typeface="Trebuchet MS"/>
              </a:rPr>
              <a:t> </a:t>
            </a:r>
            <a:r>
              <a:rPr sz="3000" spc="-40" dirty="0">
                <a:solidFill>
                  <a:srgbClr val="292959"/>
                </a:solidFill>
                <a:latin typeface="Trebuchet MS"/>
                <a:cs typeface="Trebuchet MS"/>
              </a:rPr>
              <a:t>marriage</a:t>
            </a:r>
            <a:r>
              <a:rPr sz="3000" spc="-150" dirty="0">
                <a:solidFill>
                  <a:srgbClr val="292959"/>
                </a:solidFill>
                <a:latin typeface="Trebuchet MS"/>
                <a:cs typeface="Trebuchet MS"/>
              </a:rPr>
              <a:t> </a:t>
            </a:r>
            <a:r>
              <a:rPr sz="3000" dirty="0">
                <a:solidFill>
                  <a:srgbClr val="292959"/>
                </a:solidFill>
                <a:latin typeface="Trebuchet MS"/>
                <a:cs typeface="Trebuchet MS"/>
              </a:rPr>
              <a:t>at</a:t>
            </a:r>
            <a:r>
              <a:rPr sz="3000" spc="-145" dirty="0">
                <a:solidFill>
                  <a:srgbClr val="292959"/>
                </a:solidFill>
                <a:latin typeface="Trebuchet MS"/>
                <a:cs typeface="Trebuchet MS"/>
              </a:rPr>
              <a:t> </a:t>
            </a:r>
            <a:r>
              <a:rPr sz="3000" spc="-30" dirty="0">
                <a:solidFill>
                  <a:srgbClr val="292959"/>
                </a:solidFill>
                <a:latin typeface="Trebuchet MS"/>
                <a:cs typeface="Trebuchet MS"/>
              </a:rPr>
              <a:t>local</a:t>
            </a:r>
            <a:r>
              <a:rPr sz="3000" spc="-150" dirty="0">
                <a:solidFill>
                  <a:srgbClr val="292959"/>
                </a:solidFill>
                <a:latin typeface="Trebuchet MS"/>
                <a:cs typeface="Trebuchet MS"/>
              </a:rPr>
              <a:t> </a:t>
            </a:r>
            <a:r>
              <a:rPr sz="3000" spc="-90" dirty="0">
                <a:solidFill>
                  <a:srgbClr val="292959"/>
                </a:solidFill>
                <a:latin typeface="Trebuchet MS"/>
                <a:cs typeface="Trebuchet MS"/>
              </a:rPr>
              <a:t>register</a:t>
            </a:r>
            <a:r>
              <a:rPr sz="3000" spc="-135" dirty="0">
                <a:solidFill>
                  <a:srgbClr val="292959"/>
                </a:solidFill>
                <a:latin typeface="Trebuchet MS"/>
                <a:cs typeface="Trebuchet MS"/>
              </a:rPr>
              <a:t> </a:t>
            </a:r>
            <a:r>
              <a:rPr sz="3000" spc="-10" dirty="0">
                <a:solidFill>
                  <a:srgbClr val="292959"/>
                </a:solidFill>
                <a:latin typeface="Trebuchet MS"/>
                <a:cs typeface="Trebuchet MS"/>
              </a:rPr>
              <a:t>office </a:t>
            </a:r>
            <a:r>
              <a:rPr sz="3000" spc="-95" dirty="0">
                <a:solidFill>
                  <a:srgbClr val="292959"/>
                </a:solidFill>
                <a:latin typeface="Trebuchet MS"/>
                <a:cs typeface="Trebuchet MS"/>
              </a:rPr>
              <a:t>exception:</a:t>
            </a:r>
            <a:r>
              <a:rPr sz="3000" spc="-130" dirty="0">
                <a:solidFill>
                  <a:srgbClr val="292959"/>
                </a:solidFill>
                <a:latin typeface="Trebuchet MS"/>
                <a:cs typeface="Trebuchet MS"/>
              </a:rPr>
              <a:t> </a:t>
            </a:r>
            <a:r>
              <a:rPr sz="3000" spc="-145" dirty="0">
                <a:solidFill>
                  <a:srgbClr val="292959"/>
                </a:solidFill>
                <a:latin typeface="Trebuchet MS"/>
                <a:cs typeface="Trebuchet MS"/>
              </a:rPr>
              <a:t>in</a:t>
            </a:r>
            <a:r>
              <a:rPr sz="3000" spc="-95" dirty="0">
                <a:solidFill>
                  <a:srgbClr val="292959"/>
                </a:solidFill>
                <a:latin typeface="Trebuchet MS"/>
                <a:cs typeface="Trebuchet MS"/>
              </a:rPr>
              <a:t> </a:t>
            </a:r>
            <a:r>
              <a:rPr sz="3000" spc="-80" dirty="0">
                <a:solidFill>
                  <a:srgbClr val="292959"/>
                </a:solidFill>
                <a:latin typeface="Trebuchet MS"/>
                <a:cs typeface="Trebuchet MS"/>
              </a:rPr>
              <a:t>Church,</a:t>
            </a:r>
            <a:r>
              <a:rPr sz="3000" spc="-114" dirty="0">
                <a:solidFill>
                  <a:srgbClr val="292959"/>
                </a:solidFill>
                <a:latin typeface="Trebuchet MS"/>
                <a:cs typeface="Trebuchet MS"/>
              </a:rPr>
              <a:t> </a:t>
            </a:r>
            <a:r>
              <a:rPr sz="3000" spc="-65" dirty="0">
                <a:solidFill>
                  <a:srgbClr val="292959"/>
                </a:solidFill>
                <a:latin typeface="Trebuchet MS"/>
                <a:cs typeface="Trebuchet MS"/>
              </a:rPr>
              <a:t>notice</a:t>
            </a:r>
            <a:r>
              <a:rPr sz="3000" spc="-105" dirty="0">
                <a:solidFill>
                  <a:srgbClr val="292959"/>
                </a:solidFill>
                <a:latin typeface="Trebuchet MS"/>
                <a:cs typeface="Trebuchet MS"/>
              </a:rPr>
              <a:t> </a:t>
            </a:r>
            <a:r>
              <a:rPr sz="3000" spc="-60" dirty="0">
                <a:solidFill>
                  <a:srgbClr val="292959"/>
                </a:solidFill>
                <a:latin typeface="Trebuchet MS"/>
                <a:cs typeface="Trebuchet MS"/>
              </a:rPr>
              <a:t>is</a:t>
            </a:r>
            <a:r>
              <a:rPr sz="3000" spc="-110" dirty="0">
                <a:solidFill>
                  <a:srgbClr val="292959"/>
                </a:solidFill>
                <a:latin typeface="Trebuchet MS"/>
                <a:cs typeface="Trebuchet MS"/>
              </a:rPr>
              <a:t> </a:t>
            </a:r>
            <a:r>
              <a:rPr sz="3000" spc="-30" dirty="0">
                <a:solidFill>
                  <a:srgbClr val="292959"/>
                </a:solidFill>
                <a:latin typeface="Trebuchet MS"/>
                <a:cs typeface="Trebuchet MS"/>
              </a:rPr>
              <a:t>called</a:t>
            </a:r>
            <a:r>
              <a:rPr sz="3000" spc="-105" dirty="0">
                <a:solidFill>
                  <a:srgbClr val="292959"/>
                </a:solidFill>
                <a:latin typeface="Trebuchet MS"/>
                <a:cs typeface="Trebuchet MS"/>
              </a:rPr>
              <a:t> </a:t>
            </a:r>
            <a:r>
              <a:rPr sz="3000" spc="-160" dirty="0">
                <a:solidFill>
                  <a:srgbClr val="292959"/>
                </a:solidFill>
                <a:latin typeface="Trebuchet MS"/>
                <a:cs typeface="Trebuchet MS"/>
              </a:rPr>
              <a:t>“banns”</a:t>
            </a:r>
            <a:r>
              <a:rPr sz="3000" spc="-95" dirty="0">
                <a:solidFill>
                  <a:srgbClr val="292959"/>
                </a:solidFill>
                <a:latin typeface="Trebuchet MS"/>
                <a:cs typeface="Trebuchet MS"/>
              </a:rPr>
              <a:t> </a:t>
            </a:r>
            <a:r>
              <a:rPr sz="3000" dirty="0">
                <a:solidFill>
                  <a:srgbClr val="292959"/>
                </a:solidFill>
                <a:latin typeface="Trebuchet MS"/>
                <a:cs typeface="Trebuchet MS"/>
              </a:rPr>
              <a:t>and</a:t>
            </a:r>
            <a:r>
              <a:rPr sz="3000" spc="-110" dirty="0">
                <a:solidFill>
                  <a:srgbClr val="292959"/>
                </a:solidFill>
                <a:latin typeface="Trebuchet MS"/>
                <a:cs typeface="Trebuchet MS"/>
              </a:rPr>
              <a:t> </a:t>
            </a:r>
            <a:r>
              <a:rPr sz="3000" spc="-20" dirty="0">
                <a:solidFill>
                  <a:srgbClr val="292959"/>
                </a:solidFill>
                <a:latin typeface="Trebuchet MS"/>
                <a:cs typeface="Trebuchet MS"/>
              </a:rPr>
              <a:t>read </a:t>
            </a:r>
            <a:r>
              <a:rPr sz="3000" spc="-145" dirty="0">
                <a:solidFill>
                  <a:srgbClr val="292959"/>
                </a:solidFill>
                <a:latin typeface="Trebuchet MS"/>
                <a:cs typeface="Trebuchet MS"/>
              </a:rPr>
              <a:t>in</a:t>
            </a:r>
            <a:r>
              <a:rPr sz="3000" spc="-95" dirty="0">
                <a:solidFill>
                  <a:srgbClr val="292959"/>
                </a:solidFill>
                <a:latin typeface="Trebuchet MS"/>
                <a:cs typeface="Trebuchet MS"/>
              </a:rPr>
              <a:t> </a:t>
            </a:r>
            <a:r>
              <a:rPr sz="3000" spc="-70" dirty="0">
                <a:solidFill>
                  <a:srgbClr val="292959"/>
                </a:solidFill>
                <a:latin typeface="Trebuchet MS"/>
                <a:cs typeface="Trebuchet MS"/>
              </a:rPr>
              <a:t>church</a:t>
            </a:r>
            <a:r>
              <a:rPr sz="3000" spc="-155" dirty="0">
                <a:solidFill>
                  <a:srgbClr val="292959"/>
                </a:solidFill>
                <a:latin typeface="Trebuchet MS"/>
                <a:cs typeface="Trebuchet MS"/>
              </a:rPr>
              <a:t> </a:t>
            </a:r>
            <a:r>
              <a:rPr sz="3000" spc="-45" dirty="0">
                <a:solidFill>
                  <a:srgbClr val="292959"/>
                </a:solidFill>
                <a:latin typeface="Trebuchet MS"/>
                <a:cs typeface="Trebuchet MS"/>
              </a:rPr>
              <a:t>instead</a:t>
            </a:r>
            <a:r>
              <a:rPr sz="3000" spc="-135" dirty="0">
                <a:solidFill>
                  <a:srgbClr val="292959"/>
                </a:solidFill>
                <a:latin typeface="Trebuchet MS"/>
                <a:cs typeface="Trebuchet MS"/>
              </a:rPr>
              <a:t> </a:t>
            </a:r>
            <a:r>
              <a:rPr sz="3000" spc="-35" dirty="0">
                <a:solidFill>
                  <a:srgbClr val="292959"/>
                </a:solidFill>
                <a:latin typeface="Trebuchet MS"/>
                <a:cs typeface="Trebuchet MS"/>
              </a:rPr>
              <a:t>(ss3</a:t>
            </a:r>
            <a:r>
              <a:rPr sz="3000" spc="-125" dirty="0">
                <a:solidFill>
                  <a:srgbClr val="292959"/>
                </a:solidFill>
                <a:latin typeface="Trebuchet MS"/>
                <a:cs typeface="Trebuchet MS"/>
              </a:rPr>
              <a:t> </a:t>
            </a:r>
            <a:r>
              <a:rPr sz="3000" dirty="0">
                <a:solidFill>
                  <a:srgbClr val="292959"/>
                </a:solidFill>
                <a:latin typeface="Trebuchet MS"/>
                <a:cs typeface="Trebuchet MS"/>
              </a:rPr>
              <a:t>and</a:t>
            </a:r>
            <a:r>
              <a:rPr sz="3000" spc="-125" dirty="0">
                <a:solidFill>
                  <a:srgbClr val="292959"/>
                </a:solidFill>
                <a:latin typeface="Trebuchet MS"/>
                <a:cs typeface="Trebuchet MS"/>
              </a:rPr>
              <a:t> </a:t>
            </a:r>
            <a:r>
              <a:rPr sz="3000" spc="-25" dirty="0">
                <a:solidFill>
                  <a:srgbClr val="292959"/>
                </a:solidFill>
                <a:latin typeface="Trebuchet MS"/>
                <a:cs typeface="Trebuchet MS"/>
              </a:rPr>
              <a:t>7)</a:t>
            </a:r>
            <a:endParaRPr sz="3000">
              <a:latin typeface="Trebuchet MS"/>
              <a:cs typeface="Trebuchet MS"/>
            </a:endParaRPr>
          </a:p>
          <a:p>
            <a:pPr marL="12700">
              <a:lnSpc>
                <a:spcPct val="100000"/>
              </a:lnSpc>
              <a:spcBef>
                <a:spcPts val="1275"/>
              </a:spcBef>
            </a:pPr>
            <a:r>
              <a:rPr sz="3000" spc="-114" dirty="0">
                <a:solidFill>
                  <a:srgbClr val="292959"/>
                </a:solidFill>
                <a:latin typeface="Trebuchet MS"/>
                <a:cs typeface="Trebuchet MS"/>
              </a:rPr>
              <a:t>Formalities</a:t>
            </a:r>
            <a:r>
              <a:rPr sz="3000" spc="-95" dirty="0">
                <a:solidFill>
                  <a:srgbClr val="292959"/>
                </a:solidFill>
                <a:latin typeface="Trebuchet MS"/>
                <a:cs typeface="Trebuchet MS"/>
              </a:rPr>
              <a:t> </a:t>
            </a:r>
            <a:r>
              <a:rPr sz="3000" spc="-100" dirty="0">
                <a:solidFill>
                  <a:srgbClr val="292959"/>
                </a:solidFill>
                <a:latin typeface="Trebuchet MS"/>
                <a:cs typeface="Trebuchet MS"/>
              </a:rPr>
              <a:t>differ</a:t>
            </a:r>
            <a:r>
              <a:rPr sz="3000" spc="-95" dirty="0">
                <a:solidFill>
                  <a:srgbClr val="292959"/>
                </a:solidFill>
                <a:latin typeface="Trebuchet MS"/>
                <a:cs typeface="Trebuchet MS"/>
              </a:rPr>
              <a:t> </a:t>
            </a:r>
            <a:r>
              <a:rPr sz="3000" spc="-114" dirty="0">
                <a:solidFill>
                  <a:srgbClr val="292959"/>
                </a:solidFill>
                <a:latin typeface="Trebuchet MS"/>
                <a:cs typeface="Trebuchet MS"/>
              </a:rPr>
              <a:t>whether</a:t>
            </a:r>
            <a:r>
              <a:rPr sz="3000" spc="-95" dirty="0">
                <a:solidFill>
                  <a:srgbClr val="292959"/>
                </a:solidFill>
                <a:latin typeface="Trebuchet MS"/>
                <a:cs typeface="Trebuchet MS"/>
              </a:rPr>
              <a:t> </a:t>
            </a:r>
            <a:r>
              <a:rPr sz="3000" spc="-75" dirty="0">
                <a:solidFill>
                  <a:srgbClr val="292959"/>
                </a:solidFill>
                <a:latin typeface="Trebuchet MS"/>
                <a:cs typeface="Trebuchet MS"/>
              </a:rPr>
              <a:t>religious</a:t>
            </a:r>
            <a:r>
              <a:rPr sz="3000" spc="-95" dirty="0">
                <a:solidFill>
                  <a:srgbClr val="292959"/>
                </a:solidFill>
                <a:latin typeface="Trebuchet MS"/>
                <a:cs typeface="Trebuchet MS"/>
              </a:rPr>
              <a:t> </a:t>
            </a:r>
            <a:r>
              <a:rPr sz="3000" spc="-85" dirty="0">
                <a:solidFill>
                  <a:srgbClr val="292959"/>
                </a:solidFill>
                <a:latin typeface="Trebuchet MS"/>
                <a:cs typeface="Trebuchet MS"/>
              </a:rPr>
              <a:t>or</a:t>
            </a:r>
            <a:r>
              <a:rPr sz="3000" spc="-95" dirty="0">
                <a:solidFill>
                  <a:srgbClr val="292959"/>
                </a:solidFill>
                <a:latin typeface="Trebuchet MS"/>
                <a:cs typeface="Trebuchet MS"/>
              </a:rPr>
              <a:t> </a:t>
            </a:r>
            <a:r>
              <a:rPr sz="3000" spc="-150" dirty="0">
                <a:solidFill>
                  <a:srgbClr val="292959"/>
                </a:solidFill>
                <a:latin typeface="Trebuchet MS"/>
                <a:cs typeface="Trebuchet MS"/>
              </a:rPr>
              <a:t>civil</a:t>
            </a:r>
            <a:r>
              <a:rPr sz="3000" spc="-95" dirty="0">
                <a:solidFill>
                  <a:srgbClr val="292959"/>
                </a:solidFill>
                <a:latin typeface="Trebuchet MS"/>
                <a:cs typeface="Trebuchet MS"/>
              </a:rPr>
              <a:t> </a:t>
            </a:r>
            <a:r>
              <a:rPr sz="3000" spc="-10" dirty="0">
                <a:solidFill>
                  <a:srgbClr val="292959"/>
                </a:solidFill>
                <a:latin typeface="Trebuchet MS"/>
                <a:cs typeface="Trebuchet MS"/>
              </a:rPr>
              <a:t>wedding</a:t>
            </a:r>
            <a:endParaRPr sz="3000">
              <a:latin typeface="Trebuchet MS"/>
              <a:cs typeface="Trebuchet MS"/>
            </a:endParaRPr>
          </a:p>
          <a:p>
            <a:pPr marL="659765" marR="340360">
              <a:lnSpc>
                <a:spcPct val="135400"/>
              </a:lnSpc>
            </a:pPr>
            <a:r>
              <a:rPr sz="3000" spc="-75" dirty="0">
                <a:solidFill>
                  <a:srgbClr val="292959"/>
                </a:solidFill>
                <a:latin typeface="Trebuchet MS"/>
                <a:cs typeface="Trebuchet MS"/>
              </a:rPr>
              <a:t>Civil</a:t>
            </a:r>
            <a:r>
              <a:rPr sz="3000" spc="-150" dirty="0">
                <a:solidFill>
                  <a:srgbClr val="292959"/>
                </a:solidFill>
                <a:latin typeface="Trebuchet MS"/>
                <a:cs typeface="Trebuchet MS"/>
              </a:rPr>
              <a:t> </a:t>
            </a:r>
            <a:r>
              <a:rPr sz="3000" dirty="0">
                <a:solidFill>
                  <a:srgbClr val="292959"/>
                </a:solidFill>
                <a:latin typeface="Trebuchet MS"/>
                <a:cs typeface="Trebuchet MS"/>
              </a:rPr>
              <a:t>weddings</a:t>
            </a:r>
            <a:r>
              <a:rPr sz="3000" spc="-160" dirty="0">
                <a:solidFill>
                  <a:srgbClr val="292959"/>
                </a:solidFill>
                <a:latin typeface="Trebuchet MS"/>
                <a:cs typeface="Trebuchet MS"/>
              </a:rPr>
              <a:t> </a:t>
            </a:r>
            <a:r>
              <a:rPr sz="3000" dirty="0">
                <a:solidFill>
                  <a:srgbClr val="292959"/>
                </a:solidFill>
                <a:latin typeface="Trebuchet MS"/>
                <a:cs typeface="Trebuchet MS"/>
              </a:rPr>
              <a:t>can</a:t>
            </a:r>
            <a:r>
              <a:rPr sz="3000" spc="-135" dirty="0">
                <a:solidFill>
                  <a:srgbClr val="292959"/>
                </a:solidFill>
                <a:latin typeface="Trebuchet MS"/>
                <a:cs typeface="Trebuchet MS"/>
              </a:rPr>
              <a:t> </a:t>
            </a:r>
            <a:r>
              <a:rPr sz="3000" dirty="0">
                <a:solidFill>
                  <a:srgbClr val="292959"/>
                </a:solidFill>
                <a:latin typeface="Trebuchet MS"/>
                <a:cs typeface="Trebuchet MS"/>
              </a:rPr>
              <a:t>happen</a:t>
            </a:r>
            <a:r>
              <a:rPr sz="3000" spc="-135" dirty="0">
                <a:solidFill>
                  <a:srgbClr val="292959"/>
                </a:solidFill>
                <a:latin typeface="Trebuchet MS"/>
                <a:cs typeface="Trebuchet MS"/>
              </a:rPr>
              <a:t> </a:t>
            </a:r>
            <a:r>
              <a:rPr sz="3000" spc="-145" dirty="0">
                <a:solidFill>
                  <a:srgbClr val="292959"/>
                </a:solidFill>
                <a:latin typeface="Trebuchet MS"/>
                <a:cs typeface="Trebuchet MS"/>
              </a:rPr>
              <a:t>in</a:t>
            </a:r>
            <a:r>
              <a:rPr sz="3000" spc="-95" dirty="0">
                <a:solidFill>
                  <a:srgbClr val="292959"/>
                </a:solidFill>
                <a:latin typeface="Trebuchet MS"/>
                <a:cs typeface="Trebuchet MS"/>
              </a:rPr>
              <a:t> </a:t>
            </a:r>
            <a:r>
              <a:rPr sz="3000" spc="-45" dirty="0">
                <a:solidFill>
                  <a:srgbClr val="292959"/>
                </a:solidFill>
                <a:latin typeface="Trebuchet MS"/>
                <a:cs typeface="Trebuchet MS"/>
              </a:rPr>
              <a:t>any</a:t>
            </a:r>
            <a:r>
              <a:rPr sz="3000" spc="-130" dirty="0">
                <a:solidFill>
                  <a:srgbClr val="292959"/>
                </a:solidFill>
                <a:latin typeface="Trebuchet MS"/>
                <a:cs typeface="Trebuchet MS"/>
              </a:rPr>
              <a:t> </a:t>
            </a:r>
            <a:r>
              <a:rPr sz="3000" spc="-65" dirty="0">
                <a:solidFill>
                  <a:srgbClr val="292959"/>
                </a:solidFill>
                <a:latin typeface="Trebuchet MS"/>
                <a:cs typeface="Trebuchet MS"/>
              </a:rPr>
              <a:t>registered</a:t>
            </a:r>
            <a:r>
              <a:rPr sz="3000" spc="-135" dirty="0">
                <a:solidFill>
                  <a:srgbClr val="292959"/>
                </a:solidFill>
                <a:latin typeface="Trebuchet MS"/>
                <a:cs typeface="Trebuchet MS"/>
              </a:rPr>
              <a:t> </a:t>
            </a:r>
            <a:r>
              <a:rPr sz="3000" spc="-25" dirty="0">
                <a:solidFill>
                  <a:srgbClr val="292959"/>
                </a:solidFill>
                <a:latin typeface="Trebuchet MS"/>
                <a:cs typeface="Trebuchet MS"/>
              </a:rPr>
              <a:t>building </a:t>
            </a:r>
            <a:r>
              <a:rPr sz="3000" spc="-70" dirty="0">
                <a:solidFill>
                  <a:srgbClr val="292959"/>
                </a:solidFill>
                <a:latin typeface="Trebuchet MS"/>
                <a:cs typeface="Trebuchet MS"/>
              </a:rPr>
              <a:t>Religious</a:t>
            </a:r>
            <a:r>
              <a:rPr sz="3000" spc="-145" dirty="0">
                <a:solidFill>
                  <a:srgbClr val="292959"/>
                </a:solidFill>
                <a:latin typeface="Trebuchet MS"/>
                <a:cs typeface="Trebuchet MS"/>
              </a:rPr>
              <a:t> </a:t>
            </a:r>
            <a:r>
              <a:rPr sz="3000" spc="-40" dirty="0">
                <a:solidFill>
                  <a:srgbClr val="292959"/>
                </a:solidFill>
                <a:latin typeface="Trebuchet MS"/>
                <a:cs typeface="Trebuchet MS"/>
              </a:rPr>
              <a:t>weddings:</a:t>
            </a:r>
            <a:r>
              <a:rPr sz="3000" spc="-140" dirty="0">
                <a:solidFill>
                  <a:srgbClr val="292959"/>
                </a:solidFill>
                <a:latin typeface="Trebuchet MS"/>
                <a:cs typeface="Trebuchet MS"/>
              </a:rPr>
              <a:t> </a:t>
            </a:r>
            <a:r>
              <a:rPr sz="3000" spc="-60" dirty="0">
                <a:solidFill>
                  <a:srgbClr val="292959"/>
                </a:solidFill>
                <a:latin typeface="Trebuchet MS"/>
                <a:cs typeface="Trebuchet MS"/>
              </a:rPr>
              <a:t>location</a:t>
            </a:r>
            <a:r>
              <a:rPr sz="3000" spc="-140" dirty="0">
                <a:solidFill>
                  <a:srgbClr val="292959"/>
                </a:solidFill>
                <a:latin typeface="Trebuchet MS"/>
                <a:cs typeface="Trebuchet MS"/>
              </a:rPr>
              <a:t> </a:t>
            </a:r>
            <a:r>
              <a:rPr sz="3000" spc="-30" dirty="0">
                <a:solidFill>
                  <a:srgbClr val="292959"/>
                </a:solidFill>
                <a:latin typeface="Trebuchet MS"/>
                <a:cs typeface="Trebuchet MS"/>
              </a:rPr>
              <a:t>specific</a:t>
            </a:r>
            <a:r>
              <a:rPr sz="3000" spc="-140" dirty="0">
                <a:solidFill>
                  <a:srgbClr val="292959"/>
                </a:solidFill>
                <a:latin typeface="Trebuchet MS"/>
                <a:cs typeface="Trebuchet MS"/>
              </a:rPr>
              <a:t> </a:t>
            </a:r>
            <a:r>
              <a:rPr sz="3000" spc="-50" dirty="0">
                <a:solidFill>
                  <a:srgbClr val="292959"/>
                </a:solidFill>
                <a:latin typeface="Trebuchet MS"/>
                <a:cs typeface="Trebuchet MS"/>
              </a:rPr>
              <a:t>to</a:t>
            </a:r>
            <a:r>
              <a:rPr sz="3000" spc="-140" dirty="0">
                <a:solidFill>
                  <a:srgbClr val="292959"/>
                </a:solidFill>
                <a:latin typeface="Trebuchet MS"/>
                <a:cs typeface="Trebuchet MS"/>
              </a:rPr>
              <a:t> </a:t>
            </a:r>
            <a:r>
              <a:rPr sz="3000" spc="-10" dirty="0">
                <a:solidFill>
                  <a:srgbClr val="292959"/>
                </a:solidFill>
                <a:latin typeface="Trebuchet MS"/>
                <a:cs typeface="Trebuchet MS"/>
              </a:rPr>
              <a:t>religion</a:t>
            </a:r>
            <a:endParaRPr sz="3000">
              <a:latin typeface="Trebuchet MS"/>
              <a:cs typeface="Trebuchet MS"/>
            </a:endParaRPr>
          </a:p>
          <a:p>
            <a:pPr marL="12700">
              <a:lnSpc>
                <a:spcPct val="100000"/>
              </a:lnSpc>
              <a:spcBef>
                <a:spcPts val="1275"/>
              </a:spcBef>
            </a:pPr>
            <a:r>
              <a:rPr sz="3000" spc="55" dirty="0">
                <a:solidFill>
                  <a:srgbClr val="292959"/>
                </a:solidFill>
                <a:latin typeface="Trebuchet MS"/>
                <a:cs typeface="Trebuchet MS"/>
              </a:rPr>
              <a:t>Same-</a:t>
            </a:r>
            <a:r>
              <a:rPr sz="3000" spc="-40" dirty="0">
                <a:solidFill>
                  <a:srgbClr val="292959"/>
                </a:solidFill>
                <a:latin typeface="Trebuchet MS"/>
                <a:cs typeface="Trebuchet MS"/>
              </a:rPr>
              <a:t>sex</a:t>
            </a:r>
            <a:r>
              <a:rPr sz="3000" spc="-100" dirty="0">
                <a:solidFill>
                  <a:srgbClr val="292959"/>
                </a:solidFill>
                <a:latin typeface="Trebuchet MS"/>
                <a:cs typeface="Trebuchet MS"/>
              </a:rPr>
              <a:t> </a:t>
            </a:r>
            <a:r>
              <a:rPr sz="3000" spc="-70" dirty="0">
                <a:solidFill>
                  <a:srgbClr val="292959"/>
                </a:solidFill>
                <a:latin typeface="Trebuchet MS"/>
                <a:cs typeface="Trebuchet MS"/>
              </a:rPr>
              <a:t>marriages:</a:t>
            </a:r>
            <a:r>
              <a:rPr sz="3000" spc="-90" dirty="0">
                <a:solidFill>
                  <a:srgbClr val="292959"/>
                </a:solidFill>
                <a:latin typeface="Trebuchet MS"/>
                <a:cs typeface="Trebuchet MS"/>
              </a:rPr>
              <a:t> </a:t>
            </a:r>
            <a:r>
              <a:rPr sz="3000" dirty="0">
                <a:solidFill>
                  <a:srgbClr val="292959"/>
                </a:solidFill>
                <a:latin typeface="Trebuchet MS"/>
                <a:cs typeface="Trebuchet MS"/>
              </a:rPr>
              <a:t>can</a:t>
            </a:r>
            <a:r>
              <a:rPr sz="3000" spc="-90" dirty="0">
                <a:solidFill>
                  <a:srgbClr val="292959"/>
                </a:solidFill>
                <a:latin typeface="Trebuchet MS"/>
                <a:cs typeface="Trebuchet MS"/>
              </a:rPr>
              <a:t> </a:t>
            </a:r>
            <a:r>
              <a:rPr sz="3000" spc="-160" dirty="0">
                <a:solidFill>
                  <a:srgbClr val="292959"/>
                </a:solidFill>
                <a:latin typeface="Trebuchet MS"/>
                <a:cs typeface="Trebuchet MS"/>
              </a:rPr>
              <a:t>marry</a:t>
            </a:r>
            <a:r>
              <a:rPr sz="3000" spc="-90" dirty="0">
                <a:solidFill>
                  <a:srgbClr val="292959"/>
                </a:solidFill>
                <a:latin typeface="Trebuchet MS"/>
                <a:cs typeface="Trebuchet MS"/>
              </a:rPr>
              <a:t> </a:t>
            </a:r>
            <a:r>
              <a:rPr sz="3000" spc="50" dirty="0">
                <a:solidFill>
                  <a:srgbClr val="292959"/>
                </a:solidFill>
                <a:latin typeface="Trebuchet MS"/>
                <a:cs typeface="Trebuchet MS"/>
              </a:rPr>
              <a:t>as</a:t>
            </a:r>
            <a:r>
              <a:rPr sz="3000" spc="-90" dirty="0">
                <a:solidFill>
                  <a:srgbClr val="292959"/>
                </a:solidFill>
                <a:latin typeface="Trebuchet MS"/>
                <a:cs typeface="Trebuchet MS"/>
              </a:rPr>
              <a:t> </a:t>
            </a:r>
            <a:r>
              <a:rPr sz="3000" spc="-150" dirty="0">
                <a:solidFill>
                  <a:srgbClr val="292959"/>
                </a:solidFill>
                <a:latin typeface="Trebuchet MS"/>
                <a:cs typeface="Trebuchet MS"/>
              </a:rPr>
              <a:t>civil</a:t>
            </a:r>
            <a:r>
              <a:rPr sz="3000" spc="-90" dirty="0">
                <a:solidFill>
                  <a:srgbClr val="292959"/>
                </a:solidFill>
                <a:latin typeface="Trebuchet MS"/>
                <a:cs typeface="Trebuchet MS"/>
              </a:rPr>
              <a:t> </a:t>
            </a:r>
            <a:r>
              <a:rPr sz="3000" spc="-10" dirty="0">
                <a:solidFill>
                  <a:srgbClr val="292959"/>
                </a:solidFill>
                <a:latin typeface="Trebuchet MS"/>
                <a:cs typeface="Trebuchet MS"/>
              </a:rPr>
              <a:t>ceremony.</a:t>
            </a:r>
            <a:endParaRPr sz="3000">
              <a:latin typeface="Trebuchet MS"/>
              <a:cs typeface="Trebuchet MS"/>
            </a:endParaRPr>
          </a:p>
          <a:p>
            <a:pPr marL="659765" marR="114300">
              <a:lnSpc>
                <a:spcPct val="135400"/>
              </a:lnSpc>
            </a:pPr>
            <a:r>
              <a:rPr sz="3000" spc="-70" dirty="0">
                <a:solidFill>
                  <a:srgbClr val="292959"/>
                </a:solidFill>
                <a:latin typeface="Trebuchet MS"/>
                <a:cs typeface="Trebuchet MS"/>
              </a:rPr>
              <a:t>Religious</a:t>
            </a:r>
            <a:r>
              <a:rPr sz="3000" spc="-110" dirty="0">
                <a:solidFill>
                  <a:srgbClr val="292959"/>
                </a:solidFill>
                <a:latin typeface="Trebuchet MS"/>
                <a:cs typeface="Trebuchet MS"/>
              </a:rPr>
              <a:t> </a:t>
            </a:r>
            <a:r>
              <a:rPr sz="3000" spc="-40" dirty="0">
                <a:solidFill>
                  <a:srgbClr val="292959"/>
                </a:solidFill>
                <a:latin typeface="Trebuchet MS"/>
                <a:cs typeface="Trebuchet MS"/>
              </a:rPr>
              <a:t>organisations</a:t>
            </a:r>
            <a:r>
              <a:rPr sz="3000" spc="-100" dirty="0">
                <a:solidFill>
                  <a:srgbClr val="292959"/>
                </a:solidFill>
                <a:latin typeface="Trebuchet MS"/>
                <a:cs typeface="Trebuchet MS"/>
              </a:rPr>
              <a:t> </a:t>
            </a:r>
            <a:r>
              <a:rPr sz="3000" dirty="0">
                <a:solidFill>
                  <a:srgbClr val="292959"/>
                </a:solidFill>
                <a:latin typeface="Trebuchet MS"/>
                <a:cs typeface="Trebuchet MS"/>
              </a:rPr>
              <a:t>do</a:t>
            </a:r>
            <a:r>
              <a:rPr sz="3000" spc="-100" dirty="0">
                <a:solidFill>
                  <a:srgbClr val="292959"/>
                </a:solidFill>
                <a:latin typeface="Trebuchet MS"/>
                <a:cs typeface="Trebuchet MS"/>
              </a:rPr>
              <a:t> </a:t>
            </a:r>
            <a:r>
              <a:rPr sz="3000" spc="-90" dirty="0">
                <a:solidFill>
                  <a:srgbClr val="292959"/>
                </a:solidFill>
                <a:latin typeface="Trebuchet MS"/>
                <a:cs typeface="Trebuchet MS"/>
              </a:rPr>
              <a:t>not</a:t>
            </a:r>
            <a:r>
              <a:rPr sz="3000" spc="-100" dirty="0">
                <a:solidFill>
                  <a:srgbClr val="292959"/>
                </a:solidFill>
                <a:latin typeface="Trebuchet MS"/>
                <a:cs typeface="Trebuchet MS"/>
              </a:rPr>
              <a:t> </a:t>
            </a:r>
            <a:r>
              <a:rPr sz="3000" spc="-40" dirty="0">
                <a:solidFill>
                  <a:srgbClr val="292959"/>
                </a:solidFill>
                <a:latin typeface="Trebuchet MS"/>
                <a:cs typeface="Trebuchet MS"/>
              </a:rPr>
              <a:t>have</a:t>
            </a:r>
            <a:r>
              <a:rPr sz="3000" spc="-100" dirty="0">
                <a:solidFill>
                  <a:srgbClr val="292959"/>
                </a:solidFill>
                <a:latin typeface="Trebuchet MS"/>
                <a:cs typeface="Trebuchet MS"/>
              </a:rPr>
              <a:t> </a:t>
            </a:r>
            <a:r>
              <a:rPr sz="3000" spc="-50" dirty="0">
                <a:solidFill>
                  <a:srgbClr val="292959"/>
                </a:solidFill>
                <a:latin typeface="Trebuchet MS"/>
                <a:cs typeface="Trebuchet MS"/>
              </a:rPr>
              <a:t>to</a:t>
            </a:r>
            <a:r>
              <a:rPr sz="3000" spc="-105" dirty="0">
                <a:solidFill>
                  <a:srgbClr val="292959"/>
                </a:solidFill>
                <a:latin typeface="Trebuchet MS"/>
                <a:cs typeface="Trebuchet MS"/>
              </a:rPr>
              <a:t> </a:t>
            </a:r>
            <a:r>
              <a:rPr sz="3000" spc="-160" dirty="0">
                <a:solidFill>
                  <a:srgbClr val="292959"/>
                </a:solidFill>
                <a:latin typeface="Trebuchet MS"/>
                <a:cs typeface="Trebuchet MS"/>
              </a:rPr>
              <a:t>marry</a:t>
            </a:r>
            <a:r>
              <a:rPr sz="3000" spc="-95" dirty="0">
                <a:solidFill>
                  <a:srgbClr val="292959"/>
                </a:solidFill>
                <a:latin typeface="Trebuchet MS"/>
                <a:cs typeface="Trebuchet MS"/>
              </a:rPr>
              <a:t> </a:t>
            </a:r>
            <a:r>
              <a:rPr sz="3000" spc="-10" dirty="0">
                <a:solidFill>
                  <a:srgbClr val="292959"/>
                </a:solidFill>
                <a:latin typeface="Trebuchet MS"/>
                <a:cs typeface="Trebuchet MS"/>
              </a:rPr>
              <a:t>same-</a:t>
            </a:r>
            <a:r>
              <a:rPr sz="3000" spc="-25" dirty="0">
                <a:solidFill>
                  <a:srgbClr val="292959"/>
                </a:solidFill>
                <a:latin typeface="Trebuchet MS"/>
                <a:cs typeface="Trebuchet MS"/>
              </a:rPr>
              <a:t>sex couples</a:t>
            </a:r>
            <a:r>
              <a:rPr sz="3000" spc="-135" dirty="0">
                <a:solidFill>
                  <a:srgbClr val="292959"/>
                </a:solidFill>
                <a:latin typeface="Trebuchet MS"/>
                <a:cs typeface="Trebuchet MS"/>
              </a:rPr>
              <a:t> </a:t>
            </a:r>
            <a:r>
              <a:rPr sz="3000" spc="-145" dirty="0">
                <a:solidFill>
                  <a:srgbClr val="292959"/>
                </a:solidFill>
                <a:latin typeface="Trebuchet MS"/>
                <a:cs typeface="Trebuchet MS"/>
              </a:rPr>
              <a:t>if</a:t>
            </a:r>
            <a:r>
              <a:rPr sz="3000" spc="-95" dirty="0">
                <a:solidFill>
                  <a:srgbClr val="292959"/>
                </a:solidFill>
                <a:latin typeface="Trebuchet MS"/>
                <a:cs typeface="Trebuchet MS"/>
              </a:rPr>
              <a:t> </a:t>
            </a:r>
            <a:r>
              <a:rPr sz="3000" dirty="0">
                <a:solidFill>
                  <a:srgbClr val="292959"/>
                </a:solidFill>
                <a:latin typeface="Trebuchet MS"/>
                <a:cs typeface="Trebuchet MS"/>
              </a:rPr>
              <a:t>do</a:t>
            </a:r>
            <a:r>
              <a:rPr sz="3000" spc="-110" dirty="0">
                <a:solidFill>
                  <a:srgbClr val="292959"/>
                </a:solidFill>
                <a:latin typeface="Trebuchet MS"/>
                <a:cs typeface="Trebuchet MS"/>
              </a:rPr>
              <a:t> </a:t>
            </a:r>
            <a:r>
              <a:rPr sz="3000" spc="-90" dirty="0">
                <a:solidFill>
                  <a:srgbClr val="292959"/>
                </a:solidFill>
                <a:latin typeface="Trebuchet MS"/>
                <a:cs typeface="Trebuchet MS"/>
              </a:rPr>
              <a:t>not</a:t>
            </a:r>
            <a:r>
              <a:rPr sz="3000" spc="-114" dirty="0">
                <a:solidFill>
                  <a:srgbClr val="292959"/>
                </a:solidFill>
                <a:latin typeface="Trebuchet MS"/>
                <a:cs typeface="Trebuchet MS"/>
              </a:rPr>
              <a:t> </a:t>
            </a:r>
            <a:r>
              <a:rPr sz="3000" spc="-55" dirty="0">
                <a:solidFill>
                  <a:srgbClr val="292959"/>
                </a:solidFill>
                <a:latin typeface="Trebuchet MS"/>
                <a:cs typeface="Trebuchet MS"/>
              </a:rPr>
              <a:t>want</a:t>
            </a:r>
            <a:r>
              <a:rPr sz="3000" spc="-110" dirty="0">
                <a:solidFill>
                  <a:srgbClr val="292959"/>
                </a:solidFill>
                <a:latin typeface="Trebuchet MS"/>
                <a:cs typeface="Trebuchet MS"/>
              </a:rPr>
              <a:t> </a:t>
            </a:r>
            <a:r>
              <a:rPr sz="3000" spc="-25" dirty="0">
                <a:solidFill>
                  <a:srgbClr val="292959"/>
                </a:solidFill>
                <a:latin typeface="Trebuchet MS"/>
                <a:cs typeface="Trebuchet MS"/>
              </a:rPr>
              <a:t>to</a:t>
            </a:r>
            <a:endParaRPr sz="3000">
              <a:latin typeface="Trebuchet MS"/>
              <a:cs typeface="Trebuchet MS"/>
            </a:endParaRPr>
          </a:p>
          <a:p>
            <a:pPr marL="12700" marR="1207135">
              <a:lnSpc>
                <a:spcPct val="135400"/>
              </a:lnSpc>
            </a:pPr>
            <a:r>
              <a:rPr sz="3000" spc="-25" dirty="0">
                <a:solidFill>
                  <a:srgbClr val="292959"/>
                </a:solidFill>
                <a:latin typeface="Trebuchet MS"/>
                <a:cs typeface="Trebuchet MS"/>
              </a:rPr>
              <a:t>Weddings</a:t>
            </a:r>
            <a:r>
              <a:rPr sz="3000" spc="-130" dirty="0">
                <a:solidFill>
                  <a:srgbClr val="292959"/>
                </a:solidFill>
                <a:latin typeface="Trebuchet MS"/>
                <a:cs typeface="Trebuchet MS"/>
              </a:rPr>
              <a:t> </a:t>
            </a:r>
            <a:r>
              <a:rPr sz="3000" dirty="0">
                <a:solidFill>
                  <a:srgbClr val="292959"/>
                </a:solidFill>
                <a:latin typeface="Trebuchet MS"/>
                <a:cs typeface="Trebuchet MS"/>
              </a:rPr>
              <a:t>abroad</a:t>
            </a:r>
            <a:r>
              <a:rPr sz="3000" spc="-110" dirty="0">
                <a:solidFill>
                  <a:srgbClr val="292959"/>
                </a:solidFill>
                <a:latin typeface="Trebuchet MS"/>
                <a:cs typeface="Trebuchet MS"/>
              </a:rPr>
              <a:t> </a:t>
            </a:r>
            <a:r>
              <a:rPr sz="3000" dirty="0">
                <a:solidFill>
                  <a:srgbClr val="292959"/>
                </a:solidFill>
                <a:latin typeface="Trebuchet MS"/>
                <a:cs typeface="Trebuchet MS"/>
              </a:rPr>
              <a:t>do</a:t>
            </a:r>
            <a:r>
              <a:rPr sz="3000" spc="-114" dirty="0">
                <a:solidFill>
                  <a:srgbClr val="292959"/>
                </a:solidFill>
                <a:latin typeface="Trebuchet MS"/>
                <a:cs typeface="Trebuchet MS"/>
              </a:rPr>
              <a:t> </a:t>
            </a:r>
            <a:r>
              <a:rPr sz="3000" spc="-90" dirty="0">
                <a:solidFill>
                  <a:srgbClr val="292959"/>
                </a:solidFill>
                <a:latin typeface="Trebuchet MS"/>
                <a:cs typeface="Trebuchet MS"/>
              </a:rPr>
              <a:t>not</a:t>
            </a:r>
            <a:r>
              <a:rPr sz="3000" spc="-110" dirty="0">
                <a:solidFill>
                  <a:srgbClr val="292959"/>
                </a:solidFill>
                <a:latin typeface="Trebuchet MS"/>
                <a:cs typeface="Trebuchet MS"/>
              </a:rPr>
              <a:t> </a:t>
            </a:r>
            <a:r>
              <a:rPr sz="3000" dirty="0">
                <a:solidFill>
                  <a:srgbClr val="292959"/>
                </a:solidFill>
                <a:latin typeface="Trebuchet MS"/>
                <a:cs typeface="Trebuchet MS"/>
              </a:rPr>
              <a:t>need</a:t>
            </a:r>
            <a:r>
              <a:rPr sz="3000" spc="-110" dirty="0">
                <a:solidFill>
                  <a:srgbClr val="292959"/>
                </a:solidFill>
                <a:latin typeface="Trebuchet MS"/>
                <a:cs typeface="Trebuchet MS"/>
              </a:rPr>
              <a:t> </a:t>
            </a:r>
            <a:r>
              <a:rPr sz="3000" spc="-50" dirty="0">
                <a:solidFill>
                  <a:srgbClr val="292959"/>
                </a:solidFill>
                <a:latin typeface="Trebuchet MS"/>
                <a:cs typeface="Trebuchet MS"/>
              </a:rPr>
              <a:t>to</a:t>
            </a:r>
            <a:r>
              <a:rPr sz="3000" spc="-114" dirty="0">
                <a:solidFill>
                  <a:srgbClr val="292959"/>
                </a:solidFill>
                <a:latin typeface="Trebuchet MS"/>
                <a:cs typeface="Trebuchet MS"/>
              </a:rPr>
              <a:t> </a:t>
            </a:r>
            <a:r>
              <a:rPr sz="3000" spc="-85" dirty="0">
                <a:solidFill>
                  <a:srgbClr val="292959"/>
                </a:solidFill>
                <a:latin typeface="Trebuchet MS"/>
                <a:cs typeface="Trebuchet MS"/>
              </a:rPr>
              <a:t>comply</a:t>
            </a:r>
            <a:r>
              <a:rPr sz="3000" spc="-110" dirty="0">
                <a:solidFill>
                  <a:srgbClr val="292959"/>
                </a:solidFill>
                <a:latin typeface="Trebuchet MS"/>
                <a:cs typeface="Trebuchet MS"/>
              </a:rPr>
              <a:t> </a:t>
            </a:r>
            <a:r>
              <a:rPr sz="3000" spc="-145" dirty="0">
                <a:solidFill>
                  <a:srgbClr val="292959"/>
                </a:solidFill>
                <a:latin typeface="Trebuchet MS"/>
                <a:cs typeface="Trebuchet MS"/>
              </a:rPr>
              <a:t>with</a:t>
            </a:r>
            <a:r>
              <a:rPr sz="3000" spc="-95" dirty="0">
                <a:solidFill>
                  <a:srgbClr val="292959"/>
                </a:solidFill>
                <a:latin typeface="Trebuchet MS"/>
                <a:cs typeface="Trebuchet MS"/>
              </a:rPr>
              <a:t> </a:t>
            </a:r>
            <a:r>
              <a:rPr sz="3000" spc="-20" dirty="0">
                <a:solidFill>
                  <a:srgbClr val="292959"/>
                </a:solidFill>
                <a:latin typeface="Trebuchet MS"/>
                <a:cs typeface="Trebuchet MS"/>
              </a:rPr>
              <a:t>same </a:t>
            </a:r>
            <a:r>
              <a:rPr sz="3000" spc="-114" dirty="0">
                <a:solidFill>
                  <a:srgbClr val="292959"/>
                </a:solidFill>
                <a:latin typeface="Trebuchet MS"/>
                <a:cs typeface="Trebuchet MS"/>
              </a:rPr>
              <a:t>formalities</a:t>
            </a:r>
            <a:r>
              <a:rPr sz="3000" spc="-105" dirty="0">
                <a:solidFill>
                  <a:srgbClr val="292959"/>
                </a:solidFill>
                <a:latin typeface="Trebuchet MS"/>
                <a:cs typeface="Trebuchet MS"/>
              </a:rPr>
              <a:t> </a:t>
            </a:r>
            <a:r>
              <a:rPr sz="3000" spc="50" dirty="0">
                <a:solidFill>
                  <a:srgbClr val="292959"/>
                </a:solidFill>
                <a:latin typeface="Trebuchet MS"/>
                <a:cs typeface="Trebuchet MS"/>
              </a:rPr>
              <a:t>as</a:t>
            </a:r>
            <a:r>
              <a:rPr sz="3000" spc="-105" dirty="0">
                <a:solidFill>
                  <a:srgbClr val="292959"/>
                </a:solidFill>
                <a:latin typeface="Trebuchet MS"/>
                <a:cs typeface="Trebuchet MS"/>
              </a:rPr>
              <a:t> </a:t>
            </a:r>
            <a:r>
              <a:rPr sz="3000" spc="-50" dirty="0">
                <a:solidFill>
                  <a:srgbClr val="292959"/>
                </a:solidFill>
                <a:latin typeface="Trebuchet MS"/>
                <a:cs typeface="Trebuchet MS"/>
              </a:rPr>
              <a:t>E&amp;W</a:t>
            </a:r>
            <a:r>
              <a:rPr sz="3000" spc="-105" dirty="0">
                <a:solidFill>
                  <a:srgbClr val="292959"/>
                </a:solidFill>
                <a:latin typeface="Trebuchet MS"/>
                <a:cs typeface="Trebuchet MS"/>
              </a:rPr>
              <a:t> </a:t>
            </a:r>
            <a:r>
              <a:rPr sz="3000" spc="-10" dirty="0">
                <a:solidFill>
                  <a:srgbClr val="292959"/>
                </a:solidFill>
                <a:latin typeface="Trebuchet MS"/>
                <a:cs typeface="Trebuchet MS"/>
              </a:rPr>
              <a:t>weddings</a:t>
            </a:r>
            <a:endParaRPr sz="3000">
              <a:latin typeface="Trebuchet MS"/>
              <a:cs typeface="Trebuchet MS"/>
            </a:endParaRPr>
          </a:p>
        </p:txBody>
      </p:sp>
      <p:sp>
        <p:nvSpPr>
          <p:cNvPr id="20" name="object 20"/>
          <p:cNvSpPr txBox="1"/>
          <p:nvPr/>
        </p:nvSpPr>
        <p:spPr>
          <a:xfrm>
            <a:off x="11659170" y="1057306"/>
            <a:ext cx="6559550" cy="8435340"/>
          </a:xfrm>
          <a:prstGeom prst="rect">
            <a:avLst/>
          </a:prstGeom>
        </p:spPr>
        <p:txBody>
          <a:bodyPr vert="horz" wrap="square" lIns="0" tIns="12700" rIns="0" bIns="0" rtlCol="0">
            <a:spAutoFit/>
          </a:bodyPr>
          <a:lstStyle/>
          <a:p>
            <a:pPr algn="ctr">
              <a:lnSpc>
                <a:spcPct val="100000"/>
              </a:lnSpc>
              <a:spcBef>
                <a:spcPts val="100"/>
              </a:spcBef>
            </a:pPr>
            <a:r>
              <a:rPr sz="2800" spc="65" dirty="0">
                <a:solidFill>
                  <a:srgbClr val="FFFFFF"/>
                </a:solidFill>
                <a:latin typeface="Trebuchet MS"/>
                <a:cs typeface="Trebuchet MS"/>
              </a:rPr>
              <a:t>A</a:t>
            </a:r>
            <a:r>
              <a:rPr sz="2800" spc="-130" dirty="0">
                <a:solidFill>
                  <a:srgbClr val="FFFFFF"/>
                </a:solidFill>
                <a:latin typeface="Trebuchet MS"/>
                <a:cs typeface="Trebuchet MS"/>
              </a:rPr>
              <a:t> </a:t>
            </a:r>
            <a:r>
              <a:rPr sz="2800" dirty="0">
                <a:solidFill>
                  <a:srgbClr val="FFFFFF"/>
                </a:solidFill>
                <a:latin typeface="Trebuchet MS"/>
                <a:cs typeface="Trebuchet MS"/>
              </a:rPr>
              <a:t>wedding</a:t>
            </a:r>
            <a:r>
              <a:rPr sz="2800" spc="-110" dirty="0">
                <a:solidFill>
                  <a:srgbClr val="FFFFFF"/>
                </a:solidFill>
                <a:latin typeface="Trebuchet MS"/>
                <a:cs typeface="Trebuchet MS"/>
              </a:rPr>
              <a:t> </a:t>
            </a:r>
            <a:r>
              <a:rPr sz="2800" spc="-60" dirty="0">
                <a:solidFill>
                  <a:srgbClr val="FFFFFF"/>
                </a:solidFill>
                <a:latin typeface="Trebuchet MS"/>
                <a:cs typeface="Trebuchet MS"/>
              </a:rPr>
              <a:t>is</a:t>
            </a:r>
            <a:r>
              <a:rPr sz="2800" spc="-105" dirty="0">
                <a:solidFill>
                  <a:srgbClr val="FFFFFF"/>
                </a:solidFill>
                <a:latin typeface="Trebuchet MS"/>
                <a:cs typeface="Trebuchet MS"/>
              </a:rPr>
              <a:t> </a:t>
            </a:r>
            <a:r>
              <a:rPr sz="2800" spc="-85" dirty="0">
                <a:solidFill>
                  <a:srgbClr val="FFFFFF"/>
                </a:solidFill>
                <a:latin typeface="Trebuchet MS"/>
                <a:cs typeface="Trebuchet MS"/>
              </a:rPr>
              <a:t>not</a:t>
            </a:r>
            <a:r>
              <a:rPr sz="2800" spc="-110" dirty="0">
                <a:solidFill>
                  <a:srgbClr val="FFFFFF"/>
                </a:solidFill>
                <a:latin typeface="Trebuchet MS"/>
                <a:cs typeface="Trebuchet MS"/>
              </a:rPr>
              <a:t> </a:t>
            </a:r>
            <a:r>
              <a:rPr sz="2800" spc="-120" dirty="0">
                <a:solidFill>
                  <a:srgbClr val="FFFFFF"/>
                </a:solidFill>
                <a:latin typeface="Trebuchet MS"/>
                <a:cs typeface="Trebuchet MS"/>
              </a:rPr>
              <a:t>only</a:t>
            </a:r>
            <a:r>
              <a:rPr sz="2800" spc="-90" dirty="0">
                <a:solidFill>
                  <a:srgbClr val="FFFFFF"/>
                </a:solidFill>
                <a:latin typeface="Trebuchet MS"/>
                <a:cs typeface="Trebuchet MS"/>
              </a:rPr>
              <a:t> </a:t>
            </a:r>
            <a:r>
              <a:rPr sz="2800" dirty="0">
                <a:solidFill>
                  <a:srgbClr val="FFFFFF"/>
                </a:solidFill>
                <a:latin typeface="Trebuchet MS"/>
                <a:cs typeface="Trebuchet MS"/>
              </a:rPr>
              <a:t>an</a:t>
            </a:r>
            <a:r>
              <a:rPr sz="2800" spc="-105" dirty="0">
                <a:solidFill>
                  <a:srgbClr val="FFFFFF"/>
                </a:solidFill>
                <a:latin typeface="Trebuchet MS"/>
                <a:cs typeface="Trebuchet MS"/>
              </a:rPr>
              <a:t> </a:t>
            </a:r>
            <a:r>
              <a:rPr sz="2800" spc="-100" dirty="0">
                <a:solidFill>
                  <a:srgbClr val="FFFFFF"/>
                </a:solidFill>
                <a:latin typeface="Trebuchet MS"/>
                <a:cs typeface="Trebuchet MS"/>
              </a:rPr>
              <a:t>event</a:t>
            </a:r>
            <a:r>
              <a:rPr sz="2800" spc="-110" dirty="0">
                <a:solidFill>
                  <a:srgbClr val="FFFFFF"/>
                </a:solidFill>
                <a:latin typeface="Trebuchet MS"/>
                <a:cs typeface="Trebuchet MS"/>
              </a:rPr>
              <a:t> </a:t>
            </a:r>
            <a:r>
              <a:rPr sz="2800" dirty="0">
                <a:solidFill>
                  <a:srgbClr val="FFFFFF"/>
                </a:solidFill>
                <a:latin typeface="Trebuchet MS"/>
                <a:cs typeface="Trebuchet MS"/>
              </a:rPr>
              <a:t>of</a:t>
            </a:r>
            <a:r>
              <a:rPr sz="2800" spc="-110" dirty="0">
                <a:solidFill>
                  <a:srgbClr val="FFFFFF"/>
                </a:solidFill>
                <a:latin typeface="Trebuchet MS"/>
                <a:cs typeface="Trebuchet MS"/>
              </a:rPr>
              <a:t> </a:t>
            </a:r>
            <a:r>
              <a:rPr sz="2800" spc="-10" dirty="0">
                <a:solidFill>
                  <a:srgbClr val="FFFFFF"/>
                </a:solidFill>
                <a:latin typeface="Trebuchet MS"/>
                <a:cs typeface="Trebuchet MS"/>
              </a:rPr>
              <a:t>personal</a:t>
            </a:r>
            <a:endParaRPr sz="2800">
              <a:latin typeface="Trebuchet MS"/>
              <a:cs typeface="Trebuchet MS"/>
            </a:endParaRPr>
          </a:p>
          <a:p>
            <a:pPr marL="23495" marR="15875" algn="ctr">
              <a:lnSpc>
                <a:spcPct val="165200"/>
              </a:lnSpc>
            </a:pPr>
            <a:r>
              <a:rPr sz="2800" spc="-25" dirty="0">
                <a:solidFill>
                  <a:srgbClr val="FFFFFF"/>
                </a:solidFill>
                <a:latin typeface="Trebuchet MS"/>
                <a:cs typeface="Trebuchet MS"/>
              </a:rPr>
              <a:t>significance</a:t>
            </a:r>
            <a:r>
              <a:rPr sz="2800" spc="-145" dirty="0">
                <a:solidFill>
                  <a:srgbClr val="FFFFFF"/>
                </a:solidFill>
                <a:latin typeface="Trebuchet MS"/>
                <a:cs typeface="Trebuchet MS"/>
              </a:rPr>
              <a:t> </a:t>
            </a:r>
            <a:r>
              <a:rPr sz="2800" spc="-80" dirty="0">
                <a:solidFill>
                  <a:srgbClr val="FFFFFF"/>
                </a:solidFill>
                <a:latin typeface="Trebuchet MS"/>
                <a:cs typeface="Trebuchet MS"/>
              </a:rPr>
              <a:t>for</a:t>
            </a:r>
            <a:r>
              <a:rPr sz="2800" spc="-130" dirty="0">
                <a:solidFill>
                  <a:srgbClr val="FFFFFF"/>
                </a:solidFill>
                <a:latin typeface="Trebuchet MS"/>
                <a:cs typeface="Trebuchet MS"/>
              </a:rPr>
              <a:t> </a:t>
            </a:r>
            <a:r>
              <a:rPr sz="2800" spc="-100" dirty="0">
                <a:solidFill>
                  <a:srgbClr val="FFFFFF"/>
                </a:solidFill>
                <a:latin typeface="Trebuchet MS"/>
                <a:cs typeface="Trebuchet MS"/>
              </a:rPr>
              <a:t>the</a:t>
            </a:r>
            <a:r>
              <a:rPr sz="2800" spc="-110" dirty="0">
                <a:solidFill>
                  <a:srgbClr val="FFFFFF"/>
                </a:solidFill>
                <a:latin typeface="Trebuchet MS"/>
                <a:cs typeface="Trebuchet MS"/>
              </a:rPr>
              <a:t> </a:t>
            </a:r>
            <a:r>
              <a:rPr sz="2800" spc="-20" dirty="0">
                <a:solidFill>
                  <a:srgbClr val="FFFFFF"/>
                </a:solidFill>
                <a:latin typeface="Trebuchet MS"/>
                <a:cs typeface="Trebuchet MS"/>
              </a:rPr>
              <a:t>couple</a:t>
            </a:r>
            <a:r>
              <a:rPr sz="2800" spc="-125" dirty="0">
                <a:solidFill>
                  <a:srgbClr val="FFFFFF"/>
                </a:solidFill>
                <a:latin typeface="Trebuchet MS"/>
                <a:cs typeface="Trebuchet MS"/>
              </a:rPr>
              <a:t> </a:t>
            </a:r>
            <a:r>
              <a:rPr sz="2800" spc="-45" dirty="0">
                <a:solidFill>
                  <a:srgbClr val="FFFFFF"/>
                </a:solidFill>
                <a:latin typeface="Trebuchet MS"/>
                <a:cs typeface="Trebuchet MS"/>
              </a:rPr>
              <a:t>concerned;</a:t>
            </a:r>
            <a:r>
              <a:rPr sz="2800" spc="-125" dirty="0">
                <a:solidFill>
                  <a:srgbClr val="FFFFFF"/>
                </a:solidFill>
                <a:latin typeface="Trebuchet MS"/>
                <a:cs typeface="Trebuchet MS"/>
              </a:rPr>
              <a:t> </a:t>
            </a:r>
            <a:r>
              <a:rPr sz="2800" spc="-25" dirty="0">
                <a:solidFill>
                  <a:srgbClr val="FFFFFF"/>
                </a:solidFill>
                <a:latin typeface="Trebuchet MS"/>
                <a:cs typeface="Trebuchet MS"/>
              </a:rPr>
              <a:t>it </a:t>
            </a:r>
            <a:r>
              <a:rPr sz="2800" dirty="0">
                <a:solidFill>
                  <a:srgbClr val="FFFFFF"/>
                </a:solidFill>
                <a:latin typeface="Trebuchet MS"/>
                <a:cs typeface="Trebuchet MS"/>
              </a:rPr>
              <a:t>has</a:t>
            </a:r>
            <a:r>
              <a:rPr sz="2800" spc="-170" dirty="0">
                <a:solidFill>
                  <a:srgbClr val="FFFFFF"/>
                </a:solidFill>
                <a:latin typeface="Trebuchet MS"/>
                <a:cs typeface="Trebuchet MS"/>
              </a:rPr>
              <a:t> </a:t>
            </a:r>
            <a:r>
              <a:rPr sz="2800" dirty="0">
                <a:solidFill>
                  <a:srgbClr val="FFFFFF"/>
                </a:solidFill>
                <a:latin typeface="Trebuchet MS"/>
                <a:cs typeface="Trebuchet MS"/>
              </a:rPr>
              <a:t>legal</a:t>
            </a:r>
            <a:r>
              <a:rPr sz="2800" spc="-130" dirty="0">
                <a:solidFill>
                  <a:srgbClr val="FFFFFF"/>
                </a:solidFill>
                <a:latin typeface="Trebuchet MS"/>
                <a:cs typeface="Trebuchet MS"/>
              </a:rPr>
              <a:t> </a:t>
            </a:r>
            <a:r>
              <a:rPr sz="2800" spc="-80" dirty="0">
                <a:solidFill>
                  <a:srgbClr val="FFFFFF"/>
                </a:solidFill>
                <a:latin typeface="Trebuchet MS"/>
                <a:cs typeface="Trebuchet MS"/>
              </a:rPr>
              <a:t>implications</a:t>
            </a:r>
            <a:r>
              <a:rPr sz="2800" spc="-130" dirty="0">
                <a:solidFill>
                  <a:srgbClr val="FFFFFF"/>
                </a:solidFill>
                <a:latin typeface="Trebuchet MS"/>
                <a:cs typeface="Trebuchet MS"/>
              </a:rPr>
              <a:t> </a:t>
            </a:r>
            <a:r>
              <a:rPr sz="2800" spc="-20" dirty="0">
                <a:solidFill>
                  <a:srgbClr val="FFFFFF"/>
                </a:solidFill>
                <a:latin typeface="Trebuchet MS"/>
                <a:cs typeface="Trebuchet MS"/>
              </a:rPr>
              <a:t>such</a:t>
            </a:r>
            <a:r>
              <a:rPr sz="2800" spc="-130" dirty="0">
                <a:solidFill>
                  <a:srgbClr val="FFFFFF"/>
                </a:solidFill>
                <a:latin typeface="Trebuchet MS"/>
                <a:cs typeface="Trebuchet MS"/>
              </a:rPr>
              <a:t> </a:t>
            </a:r>
            <a:r>
              <a:rPr sz="2800" spc="-90" dirty="0">
                <a:solidFill>
                  <a:srgbClr val="FFFFFF"/>
                </a:solidFill>
                <a:latin typeface="Trebuchet MS"/>
                <a:cs typeface="Trebuchet MS"/>
              </a:rPr>
              <a:t>that</a:t>
            </a:r>
            <a:r>
              <a:rPr sz="2800" spc="-120" dirty="0">
                <a:solidFill>
                  <a:srgbClr val="FFFFFF"/>
                </a:solidFill>
                <a:latin typeface="Trebuchet MS"/>
                <a:cs typeface="Trebuchet MS"/>
              </a:rPr>
              <a:t> </a:t>
            </a:r>
            <a:r>
              <a:rPr sz="2800" spc="-105" dirty="0">
                <a:solidFill>
                  <a:srgbClr val="FFFFFF"/>
                </a:solidFill>
                <a:latin typeface="Trebuchet MS"/>
                <a:cs typeface="Trebuchet MS"/>
              </a:rPr>
              <a:t>there </a:t>
            </a:r>
            <a:r>
              <a:rPr sz="2800" spc="-60" dirty="0">
                <a:solidFill>
                  <a:srgbClr val="FFFFFF"/>
                </a:solidFill>
                <a:latin typeface="Trebuchet MS"/>
                <a:cs typeface="Trebuchet MS"/>
              </a:rPr>
              <a:t>is</a:t>
            </a:r>
            <a:r>
              <a:rPr sz="2800" spc="-130" dirty="0">
                <a:solidFill>
                  <a:srgbClr val="FFFFFF"/>
                </a:solidFill>
                <a:latin typeface="Trebuchet MS"/>
                <a:cs typeface="Trebuchet MS"/>
              </a:rPr>
              <a:t> </a:t>
            </a:r>
            <a:r>
              <a:rPr sz="2800" spc="65" dirty="0">
                <a:solidFill>
                  <a:srgbClr val="FFFFFF"/>
                </a:solidFill>
                <a:latin typeface="Trebuchet MS"/>
                <a:cs typeface="Trebuchet MS"/>
              </a:rPr>
              <a:t>a </a:t>
            </a:r>
            <a:r>
              <a:rPr sz="2800" spc="-75" dirty="0">
                <a:solidFill>
                  <a:srgbClr val="FFFFFF"/>
                </a:solidFill>
                <a:latin typeface="Trebuchet MS"/>
                <a:cs typeface="Trebuchet MS"/>
              </a:rPr>
              <a:t>wider</a:t>
            </a:r>
            <a:r>
              <a:rPr sz="2800" spc="-135" dirty="0">
                <a:solidFill>
                  <a:srgbClr val="FFFFFF"/>
                </a:solidFill>
                <a:latin typeface="Trebuchet MS"/>
                <a:cs typeface="Trebuchet MS"/>
              </a:rPr>
              <a:t> </a:t>
            </a:r>
            <a:r>
              <a:rPr sz="2800" spc="-45" dirty="0">
                <a:solidFill>
                  <a:srgbClr val="FFFFFF"/>
                </a:solidFill>
                <a:latin typeface="Trebuchet MS"/>
                <a:cs typeface="Trebuchet MS"/>
              </a:rPr>
              <a:t>public</a:t>
            </a:r>
            <a:r>
              <a:rPr sz="2800" spc="-130" dirty="0">
                <a:solidFill>
                  <a:srgbClr val="FFFFFF"/>
                </a:solidFill>
                <a:latin typeface="Trebuchet MS"/>
                <a:cs typeface="Trebuchet MS"/>
              </a:rPr>
              <a:t> </a:t>
            </a:r>
            <a:r>
              <a:rPr sz="2800" spc="-114" dirty="0">
                <a:solidFill>
                  <a:srgbClr val="FFFFFF"/>
                </a:solidFill>
                <a:latin typeface="Trebuchet MS"/>
                <a:cs typeface="Trebuchet MS"/>
              </a:rPr>
              <a:t>interest</a:t>
            </a:r>
            <a:r>
              <a:rPr sz="2800" spc="-95" dirty="0">
                <a:solidFill>
                  <a:srgbClr val="FFFFFF"/>
                </a:solidFill>
                <a:latin typeface="Trebuchet MS"/>
                <a:cs typeface="Trebuchet MS"/>
              </a:rPr>
              <a:t> </a:t>
            </a:r>
            <a:r>
              <a:rPr sz="2800" spc="-140" dirty="0">
                <a:solidFill>
                  <a:srgbClr val="FFFFFF"/>
                </a:solidFill>
                <a:latin typeface="Trebuchet MS"/>
                <a:cs typeface="Trebuchet MS"/>
              </a:rPr>
              <a:t>in</a:t>
            </a:r>
            <a:r>
              <a:rPr sz="2800" spc="-85" dirty="0">
                <a:solidFill>
                  <a:srgbClr val="FFFFFF"/>
                </a:solidFill>
                <a:latin typeface="Trebuchet MS"/>
                <a:cs typeface="Trebuchet MS"/>
              </a:rPr>
              <a:t> </a:t>
            </a:r>
            <a:r>
              <a:rPr sz="2800" spc="-70" dirty="0">
                <a:solidFill>
                  <a:srgbClr val="FFFFFF"/>
                </a:solidFill>
                <a:latin typeface="Trebuchet MS"/>
                <a:cs typeface="Trebuchet MS"/>
              </a:rPr>
              <a:t>preventing</a:t>
            </a:r>
            <a:r>
              <a:rPr sz="2800" spc="-110" dirty="0">
                <a:solidFill>
                  <a:srgbClr val="FFFFFF"/>
                </a:solidFill>
                <a:latin typeface="Trebuchet MS"/>
                <a:cs typeface="Trebuchet MS"/>
              </a:rPr>
              <a:t> </a:t>
            </a:r>
            <a:r>
              <a:rPr sz="2800" spc="-20" dirty="0">
                <a:solidFill>
                  <a:srgbClr val="FFFFFF"/>
                </a:solidFill>
                <a:latin typeface="Trebuchet MS"/>
                <a:cs typeface="Trebuchet MS"/>
              </a:rPr>
              <a:t>sham </a:t>
            </a:r>
            <a:r>
              <a:rPr sz="2800" dirty="0">
                <a:solidFill>
                  <a:srgbClr val="FFFFFF"/>
                </a:solidFill>
                <a:latin typeface="Trebuchet MS"/>
                <a:cs typeface="Trebuchet MS"/>
              </a:rPr>
              <a:t>and</a:t>
            </a:r>
            <a:r>
              <a:rPr sz="2800" spc="-105" dirty="0">
                <a:solidFill>
                  <a:srgbClr val="FFFFFF"/>
                </a:solidFill>
                <a:latin typeface="Trebuchet MS"/>
                <a:cs typeface="Trebuchet MS"/>
              </a:rPr>
              <a:t> </a:t>
            </a:r>
            <a:r>
              <a:rPr sz="2800" spc="-10" dirty="0">
                <a:solidFill>
                  <a:srgbClr val="FFFFFF"/>
                </a:solidFill>
                <a:latin typeface="Trebuchet MS"/>
                <a:cs typeface="Trebuchet MS"/>
              </a:rPr>
              <a:t>forced</a:t>
            </a:r>
            <a:r>
              <a:rPr sz="2800" spc="-95" dirty="0">
                <a:solidFill>
                  <a:srgbClr val="FFFFFF"/>
                </a:solidFill>
                <a:latin typeface="Trebuchet MS"/>
                <a:cs typeface="Trebuchet MS"/>
              </a:rPr>
              <a:t> </a:t>
            </a:r>
            <a:r>
              <a:rPr sz="2800" spc="-80" dirty="0">
                <a:solidFill>
                  <a:srgbClr val="FFFFFF"/>
                </a:solidFill>
                <a:latin typeface="Trebuchet MS"/>
                <a:cs typeface="Trebuchet MS"/>
              </a:rPr>
              <a:t>marriages,</a:t>
            </a:r>
            <a:r>
              <a:rPr sz="2800" spc="-95" dirty="0">
                <a:solidFill>
                  <a:srgbClr val="FFFFFF"/>
                </a:solidFill>
                <a:latin typeface="Trebuchet MS"/>
                <a:cs typeface="Trebuchet MS"/>
              </a:rPr>
              <a:t> </a:t>
            </a:r>
            <a:r>
              <a:rPr sz="2800" spc="-140" dirty="0">
                <a:solidFill>
                  <a:srgbClr val="FFFFFF"/>
                </a:solidFill>
                <a:latin typeface="Trebuchet MS"/>
                <a:cs typeface="Trebuchet MS"/>
              </a:rPr>
              <a:t>in</a:t>
            </a:r>
            <a:r>
              <a:rPr sz="2800" spc="-85" dirty="0">
                <a:solidFill>
                  <a:srgbClr val="FFFFFF"/>
                </a:solidFill>
                <a:latin typeface="Trebuchet MS"/>
                <a:cs typeface="Trebuchet MS"/>
              </a:rPr>
              <a:t> </a:t>
            </a:r>
            <a:r>
              <a:rPr sz="2800" spc="-70" dirty="0">
                <a:solidFill>
                  <a:srgbClr val="FFFFFF"/>
                </a:solidFill>
                <a:latin typeface="Trebuchet MS"/>
                <a:cs typeface="Trebuchet MS"/>
              </a:rPr>
              <a:t>confirming</a:t>
            </a:r>
            <a:r>
              <a:rPr sz="2800" spc="-95" dirty="0">
                <a:solidFill>
                  <a:srgbClr val="FFFFFF"/>
                </a:solidFill>
                <a:latin typeface="Trebuchet MS"/>
                <a:cs typeface="Trebuchet MS"/>
              </a:rPr>
              <a:t> </a:t>
            </a:r>
            <a:r>
              <a:rPr sz="2800" spc="-20" dirty="0">
                <a:solidFill>
                  <a:srgbClr val="FFFFFF"/>
                </a:solidFill>
                <a:latin typeface="Trebuchet MS"/>
                <a:cs typeface="Trebuchet MS"/>
              </a:rPr>
              <a:t>that </a:t>
            </a:r>
            <a:r>
              <a:rPr sz="2800" spc="-45" dirty="0">
                <a:solidFill>
                  <a:srgbClr val="FFFFFF"/>
                </a:solidFill>
                <a:latin typeface="Trebuchet MS"/>
                <a:cs typeface="Trebuchet MS"/>
              </a:rPr>
              <a:t>those</a:t>
            </a:r>
            <a:r>
              <a:rPr sz="2800" spc="-165" dirty="0">
                <a:solidFill>
                  <a:srgbClr val="FFFFFF"/>
                </a:solidFill>
                <a:latin typeface="Trebuchet MS"/>
                <a:cs typeface="Trebuchet MS"/>
              </a:rPr>
              <a:t> </a:t>
            </a:r>
            <a:r>
              <a:rPr sz="2800" spc="-10" dirty="0">
                <a:solidFill>
                  <a:srgbClr val="FFFFFF"/>
                </a:solidFill>
                <a:latin typeface="Trebuchet MS"/>
                <a:cs typeface="Trebuchet MS"/>
              </a:rPr>
              <a:t>who</a:t>
            </a:r>
            <a:r>
              <a:rPr sz="2800" spc="-185" dirty="0">
                <a:solidFill>
                  <a:srgbClr val="FFFFFF"/>
                </a:solidFill>
                <a:latin typeface="Trebuchet MS"/>
                <a:cs typeface="Trebuchet MS"/>
              </a:rPr>
              <a:t> </a:t>
            </a:r>
            <a:r>
              <a:rPr sz="2800" spc="-50" dirty="0">
                <a:solidFill>
                  <a:srgbClr val="FFFFFF"/>
                </a:solidFill>
                <a:latin typeface="Trebuchet MS"/>
                <a:cs typeface="Trebuchet MS"/>
              </a:rPr>
              <a:t>seek</a:t>
            </a:r>
            <a:r>
              <a:rPr sz="2800" spc="-145" dirty="0">
                <a:solidFill>
                  <a:srgbClr val="FFFFFF"/>
                </a:solidFill>
                <a:latin typeface="Trebuchet MS"/>
                <a:cs typeface="Trebuchet MS"/>
              </a:rPr>
              <a:t> </a:t>
            </a:r>
            <a:r>
              <a:rPr sz="2800" spc="-50" dirty="0">
                <a:solidFill>
                  <a:srgbClr val="FFFFFF"/>
                </a:solidFill>
                <a:latin typeface="Trebuchet MS"/>
                <a:cs typeface="Trebuchet MS"/>
              </a:rPr>
              <a:t>to</a:t>
            </a:r>
            <a:r>
              <a:rPr sz="2800" spc="-140" dirty="0">
                <a:solidFill>
                  <a:srgbClr val="FFFFFF"/>
                </a:solidFill>
                <a:latin typeface="Trebuchet MS"/>
                <a:cs typeface="Trebuchet MS"/>
              </a:rPr>
              <a:t> </a:t>
            </a:r>
            <a:r>
              <a:rPr sz="2800" spc="-150" dirty="0">
                <a:solidFill>
                  <a:srgbClr val="FFFFFF"/>
                </a:solidFill>
                <a:latin typeface="Trebuchet MS"/>
                <a:cs typeface="Trebuchet MS"/>
              </a:rPr>
              <a:t>marry</a:t>
            </a:r>
            <a:r>
              <a:rPr sz="2800" spc="-85" dirty="0">
                <a:solidFill>
                  <a:srgbClr val="FFFFFF"/>
                </a:solidFill>
                <a:latin typeface="Trebuchet MS"/>
                <a:cs typeface="Trebuchet MS"/>
              </a:rPr>
              <a:t> </a:t>
            </a:r>
            <a:r>
              <a:rPr sz="2800" dirty="0">
                <a:solidFill>
                  <a:srgbClr val="FFFFFF"/>
                </a:solidFill>
                <a:latin typeface="Trebuchet MS"/>
                <a:cs typeface="Trebuchet MS"/>
              </a:rPr>
              <a:t>are</a:t>
            </a:r>
            <a:r>
              <a:rPr sz="2800" spc="-145" dirty="0">
                <a:solidFill>
                  <a:srgbClr val="FFFFFF"/>
                </a:solidFill>
                <a:latin typeface="Trebuchet MS"/>
                <a:cs typeface="Trebuchet MS"/>
              </a:rPr>
              <a:t> </a:t>
            </a:r>
            <a:r>
              <a:rPr sz="2800" spc="-70" dirty="0">
                <a:solidFill>
                  <a:srgbClr val="FFFFFF"/>
                </a:solidFill>
                <a:latin typeface="Trebuchet MS"/>
                <a:cs typeface="Trebuchet MS"/>
              </a:rPr>
              <a:t>legally</a:t>
            </a:r>
            <a:r>
              <a:rPr sz="2800" spc="-140" dirty="0">
                <a:solidFill>
                  <a:srgbClr val="FFFFFF"/>
                </a:solidFill>
                <a:latin typeface="Trebuchet MS"/>
                <a:cs typeface="Trebuchet MS"/>
              </a:rPr>
              <a:t> </a:t>
            </a:r>
            <a:r>
              <a:rPr sz="2800" spc="-60" dirty="0">
                <a:solidFill>
                  <a:srgbClr val="FFFFFF"/>
                </a:solidFill>
                <a:latin typeface="Trebuchet MS"/>
                <a:cs typeface="Trebuchet MS"/>
              </a:rPr>
              <a:t>free</a:t>
            </a:r>
            <a:r>
              <a:rPr sz="2800" spc="-140" dirty="0">
                <a:solidFill>
                  <a:srgbClr val="FFFFFF"/>
                </a:solidFill>
                <a:latin typeface="Trebuchet MS"/>
                <a:cs typeface="Trebuchet MS"/>
              </a:rPr>
              <a:t> </a:t>
            </a:r>
            <a:r>
              <a:rPr sz="2800" spc="-25" dirty="0">
                <a:solidFill>
                  <a:srgbClr val="FFFFFF"/>
                </a:solidFill>
                <a:latin typeface="Trebuchet MS"/>
                <a:cs typeface="Trebuchet MS"/>
              </a:rPr>
              <a:t>to </a:t>
            </a:r>
            <a:r>
              <a:rPr sz="2800" dirty="0">
                <a:solidFill>
                  <a:srgbClr val="FFFFFF"/>
                </a:solidFill>
                <a:latin typeface="Trebuchet MS"/>
                <a:cs typeface="Trebuchet MS"/>
              </a:rPr>
              <a:t>do</a:t>
            </a:r>
            <a:r>
              <a:rPr sz="2800" spc="-70" dirty="0">
                <a:solidFill>
                  <a:srgbClr val="FFFFFF"/>
                </a:solidFill>
                <a:latin typeface="Trebuchet MS"/>
                <a:cs typeface="Trebuchet MS"/>
              </a:rPr>
              <a:t> </a:t>
            </a:r>
            <a:r>
              <a:rPr sz="2800" spc="-125" dirty="0">
                <a:solidFill>
                  <a:srgbClr val="FFFFFF"/>
                </a:solidFill>
                <a:latin typeface="Trebuchet MS"/>
                <a:cs typeface="Trebuchet MS"/>
              </a:rPr>
              <a:t>so,</a:t>
            </a:r>
            <a:r>
              <a:rPr sz="2800" spc="-70" dirty="0">
                <a:solidFill>
                  <a:srgbClr val="FFFFFF"/>
                </a:solidFill>
                <a:latin typeface="Trebuchet MS"/>
                <a:cs typeface="Trebuchet MS"/>
              </a:rPr>
              <a:t> </a:t>
            </a:r>
            <a:r>
              <a:rPr sz="2800" dirty="0">
                <a:solidFill>
                  <a:srgbClr val="FFFFFF"/>
                </a:solidFill>
                <a:latin typeface="Trebuchet MS"/>
                <a:cs typeface="Trebuchet MS"/>
              </a:rPr>
              <a:t>and</a:t>
            </a:r>
            <a:r>
              <a:rPr sz="2800" spc="-70" dirty="0">
                <a:solidFill>
                  <a:srgbClr val="FFFFFF"/>
                </a:solidFill>
                <a:latin typeface="Trebuchet MS"/>
                <a:cs typeface="Trebuchet MS"/>
              </a:rPr>
              <a:t> </a:t>
            </a:r>
            <a:r>
              <a:rPr sz="2800" spc="-140" dirty="0">
                <a:solidFill>
                  <a:srgbClr val="FFFFFF"/>
                </a:solidFill>
                <a:latin typeface="Trebuchet MS"/>
                <a:cs typeface="Trebuchet MS"/>
              </a:rPr>
              <a:t>in</a:t>
            </a:r>
            <a:r>
              <a:rPr sz="2800" spc="-70" dirty="0">
                <a:solidFill>
                  <a:srgbClr val="FFFFFF"/>
                </a:solidFill>
                <a:latin typeface="Trebuchet MS"/>
                <a:cs typeface="Trebuchet MS"/>
              </a:rPr>
              <a:t> </a:t>
            </a:r>
            <a:r>
              <a:rPr sz="2800" spc="-65" dirty="0">
                <a:solidFill>
                  <a:srgbClr val="FFFFFF"/>
                </a:solidFill>
                <a:latin typeface="Trebuchet MS"/>
                <a:cs typeface="Trebuchet MS"/>
              </a:rPr>
              <a:t>ensuring</a:t>
            </a:r>
            <a:r>
              <a:rPr sz="2800" spc="-70" dirty="0">
                <a:solidFill>
                  <a:srgbClr val="FFFFFF"/>
                </a:solidFill>
                <a:latin typeface="Trebuchet MS"/>
                <a:cs typeface="Trebuchet MS"/>
              </a:rPr>
              <a:t> </a:t>
            </a:r>
            <a:r>
              <a:rPr sz="2800" spc="-105" dirty="0">
                <a:solidFill>
                  <a:srgbClr val="FFFFFF"/>
                </a:solidFill>
                <a:latin typeface="Trebuchet MS"/>
                <a:cs typeface="Trebuchet MS"/>
              </a:rPr>
              <a:t>there</a:t>
            </a:r>
            <a:r>
              <a:rPr sz="2800" spc="-70" dirty="0">
                <a:solidFill>
                  <a:srgbClr val="FFFFFF"/>
                </a:solidFill>
                <a:latin typeface="Trebuchet MS"/>
                <a:cs typeface="Trebuchet MS"/>
              </a:rPr>
              <a:t> </a:t>
            </a:r>
            <a:r>
              <a:rPr sz="2800" spc="-60" dirty="0">
                <a:solidFill>
                  <a:srgbClr val="FFFFFF"/>
                </a:solidFill>
                <a:latin typeface="Trebuchet MS"/>
                <a:cs typeface="Trebuchet MS"/>
              </a:rPr>
              <a:t>is</a:t>
            </a:r>
            <a:r>
              <a:rPr sz="2800" spc="-70" dirty="0">
                <a:solidFill>
                  <a:srgbClr val="FFFFFF"/>
                </a:solidFill>
                <a:latin typeface="Trebuchet MS"/>
                <a:cs typeface="Trebuchet MS"/>
              </a:rPr>
              <a:t> </a:t>
            </a:r>
            <a:r>
              <a:rPr sz="2800" spc="-105" dirty="0">
                <a:solidFill>
                  <a:srgbClr val="FFFFFF"/>
                </a:solidFill>
                <a:latin typeface="Trebuchet MS"/>
                <a:cs typeface="Trebuchet MS"/>
              </a:rPr>
              <a:t>certainty</a:t>
            </a:r>
            <a:r>
              <a:rPr sz="2800" spc="-70" dirty="0">
                <a:solidFill>
                  <a:srgbClr val="FFFFFF"/>
                </a:solidFill>
                <a:latin typeface="Trebuchet MS"/>
                <a:cs typeface="Trebuchet MS"/>
              </a:rPr>
              <a:t> </a:t>
            </a:r>
            <a:r>
              <a:rPr sz="2800" spc="-25" dirty="0">
                <a:solidFill>
                  <a:srgbClr val="FFFFFF"/>
                </a:solidFill>
                <a:latin typeface="Trebuchet MS"/>
                <a:cs typeface="Trebuchet MS"/>
              </a:rPr>
              <a:t>as </a:t>
            </a:r>
            <a:r>
              <a:rPr sz="2800" spc="-50" dirty="0">
                <a:solidFill>
                  <a:srgbClr val="FFFFFF"/>
                </a:solidFill>
                <a:latin typeface="Trebuchet MS"/>
                <a:cs typeface="Trebuchet MS"/>
              </a:rPr>
              <a:t>to</a:t>
            </a:r>
            <a:r>
              <a:rPr sz="2800" spc="-130" dirty="0">
                <a:solidFill>
                  <a:srgbClr val="FFFFFF"/>
                </a:solidFill>
                <a:latin typeface="Trebuchet MS"/>
                <a:cs typeface="Trebuchet MS"/>
              </a:rPr>
              <a:t> </a:t>
            </a:r>
            <a:r>
              <a:rPr sz="2800" spc="-55" dirty="0">
                <a:solidFill>
                  <a:srgbClr val="FFFFFF"/>
                </a:solidFill>
                <a:latin typeface="Trebuchet MS"/>
                <a:cs typeface="Trebuchet MS"/>
              </a:rPr>
              <a:t>when</a:t>
            </a:r>
            <a:r>
              <a:rPr sz="2800" spc="-125" dirty="0">
                <a:solidFill>
                  <a:srgbClr val="FFFFFF"/>
                </a:solidFill>
                <a:latin typeface="Trebuchet MS"/>
                <a:cs typeface="Trebuchet MS"/>
              </a:rPr>
              <a:t> </a:t>
            </a:r>
            <a:r>
              <a:rPr sz="2800" spc="114" dirty="0">
                <a:solidFill>
                  <a:srgbClr val="FFFFFF"/>
                </a:solidFill>
                <a:latin typeface="Trebuchet MS"/>
                <a:cs typeface="Trebuchet MS"/>
              </a:rPr>
              <a:t>a</a:t>
            </a:r>
            <a:r>
              <a:rPr sz="2800" spc="-125" dirty="0">
                <a:solidFill>
                  <a:srgbClr val="FFFFFF"/>
                </a:solidFill>
                <a:latin typeface="Trebuchet MS"/>
                <a:cs typeface="Trebuchet MS"/>
              </a:rPr>
              <a:t> </a:t>
            </a:r>
            <a:r>
              <a:rPr sz="2800" spc="-35" dirty="0">
                <a:solidFill>
                  <a:srgbClr val="FFFFFF"/>
                </a:solidFill>
                <a:latin typeface="Trebuchet MS"/>
                <a:cs typeface="Trebuchet MS"/>
              </a:rPr>
              <a:t>marriage</a:t>
            </a:r>
            <a:r>
              <a:rPr sz="2800" spc="-125" dirty="0">
                <a:solidFill>
                  <a:srgbClr val="FFFFFF"/>
                </a:solidFill>
                <a:latin typeface="Trebuchet MS"/>
                <a:cs typeface="Trebuchet MS"/>
              </a:rPr>
              <a:t> </a:t>
            </a:r>
            <a:r>
              <a:rPr sz="2800" dirty="0">
                <a:solidFill>
                  <a:srgbClr val="FFFFFF"/>
                </a:solidFill>
                <a:latin typeface="Trebuchet MS"/>
                <a:cs typeface="Trebuchet MS"/>
              </a:rPr>
              <a:t>has</a:t>
            </a:r>
            <a:r>
              <a:rPr sz="2800" spc="-125" dirty="0">
                <a:solidFill>
                  <a:srgbClr val="FFFFFF"/>
                </a:solidFill>
                <a:latin typeface="Trebuchet MS"/>
                <a:cs typeface="Trebuchet MS"/>
              </a:rPr>
              <a:t> </a:t>
            </a:r>
            <a:r>
              <a:rPr sz="2800" spc="-80" dirty="0">
                <a:solidFill>
                  <a:srgbClr val="FFFFFF"/>
                </a:solidFill>
                <a:latin typeface="Trebuchet MS"/>
                <a:cs typeface="Trebuchet MS"/>
              </a:rPr>
              <a:t>taken</a:t>
            </a:r>
            <a:r>
              <a:rPr sz="2800" spc="-125" dirty="0">
                <a:solidFill>
                  <a:srgbClr val="FFFFFF"/>
                </a:solidFill>
                <a:latin typeface="Trebuchet MS"/>
                <a:cs typeface="Trebuchet MS"/>
              </a:rPr>
              <a:t> </a:t>
            </a:r>
            <a:r>
              <a:rPr sz="2800" spc="-10" dirty="0">
                <a:solidFill>
                  <a:srgbClr val="FFFFFF"/>
                </a:solidFill>
                <a:latin typeface="Trebuchet MS"/>
                <a:cs typeface="Trebuchet MS"/>
              </a:rPr>
              <a:t>place.</a:t>
            </a:r>
            <a:endParaRPr sz="2800">
              <a:latin typeface="Trebuchet MS"/>
              <a:cs typeface="Trebuchet MS"/>
            </a:endParaRPr>
          </a:p>
          <a:p>
            <a:pPr marL="12700" marR="5080" algn="ctr">
              <a:lnSpc>
                <a:spcPct val="165800"/>
              </a:lnSpc>
              <a:spcBef>
                <a:spcPts val="270"/>
              </a:spcBef>
              <a:tabLst>
                <a:tab pos="1273175" algn="l"/>
              </a:tabLst>
            </a:pPr>
            <a:r>
              <a:rPr sz="2300" b="1" i="1" spc="-180" dirty="0">
                <a:solidFill>
                  <a:srgbClr val="FFFFFF"/>
                </a:solidFill>
                <a:latin typeface="Trebuchet MS"/>
                <a:cs typeface="Trebuchet MS"/>
              </a:rPr>
              <a:t>R</a:t>
            </a:r>
            <a:r>
              <a:rPr sz="2300" b="1" i="1" spc="-100" dirty="0">
                <a:solidFill>
                  <a:srgbClr val="FFFFFF"/>
                </a:solidFill>
                <a:latin typeface="Trebuchet MS"/>
                <a:cs typeface="Trebuchet MS"/>
              </a:rPr>
              <a:t> </a:t>
            </a:r>
            <a:r>
              <a:rPr sz="2300" b="1" i="1" spc="-10" dirty="0">
                <a:solidFill>
                  <a:srgbClr val="FFFFFF"/>
                </a:solidFill>
                <a:latin typeface="Trebuchet MS"/>
                <a:cs typeface="Trebuchet MS"/>
              </a:rPr>
              <a:t>(On</a:t>
            </a:r>
            <a:r>
              <a:rPr sz="2300" b="1" i="1" spc="-95" dirty="0">
                <a:solidFill>
                  <a:srgbClr val="FFFFFF"/>
                </a:solidFill>
                <a:latin typeface="Trebuchet MS"/>
                <a:cs typeface="Trebuchet MS"/>
              </a:rPr>
              <a:t> </a:t>
            </a:r>
            <a:r>
              <a:rPr sz="2300" b="1" i="1" spc="-65" dirty="0">
                <a:solidFill>
                  <a:srgbClr val="FFFFFF"/>
                </a:solidFill>
                <a:latin typeface="Trebuchet MS"/>
                <a:cs typeface="Trebuchet MS"/>
              </a:rPr>
              <a:t>the</a:t>
            </a:r>
            <a:r>
              <a:rPr sz="2300" b="1" i="1" spc="-95" dirty="0">
                <a:solidFill>
                  <a:srgbClr val="FFFFFF"/>
                </a:solidFill>
                <a:latin typeface="Trebuchet MS"/>
                <a:cs typeface="Trebuchet MS"/>
              </a:rPr>
              <a:t> </a:t>
            </a:r>
            <a:r>
              <a:rPr sz="2300" b="1" i="1" spc="-20" dirty="0">
                <a:solidFill>
                  <a:srgbClr val="FFFFFF"/>
                </a:solidFill>
                <a:latin typeface="Trebuchet MS"/>
                <a:cs typeface="Trebuchet MS"/>
              </a:rPr>
              <a:t>Application</a:t>
            </a:r>
            <a:r>
              <a:rPr sz="2300" b="1" i="1" spc="-95" dirty="0">
                <a:solidFill>
                  <a:srgbClr val="FFFFFF"/>
                </a:solidFill>
                <a:latin typeface="Trebuchet MS"/>
                <a:cs typeface="Trebuchet MS"/>
              </a:rPr>
              <a:t> </a:t>
            </a:r>
            <a:r>
              <a:rPr sz="2300" b="1" i="1" spc="-50" dirty="0">
                <a:solidFill>
                  <a:srgbClr val="FFFFFF"/>
                </a:solidFill>
                <a:latin typeface="Trebuchet MS"/>
                <a:cs typeface="Trebuchet MS"/>
              </a:rPr>
              <a:t>of</a:t>
            </a:r>
            <a:r>
              <a:rPr sz="2300" b="1" i="1" spc="-95" dirty="0">
                <a:solidFill>
                  <a:srgbClr val="FFFFFF"/>
                </a:solidFill>
                <a:latin typeface="Trebuchet MS"/>
                <a:cs typeface="Trebuchet MS"/>
              </a:rPr>
              <a:t> </a:t>
            </a:r>
            <a:r>
              <a:rPr sz="2300" b="1" i="1" spc="-45" dirty="0">
                <a:solidFill>
                  <a:srgbClr val="FFFFFF"/>
                </a:solidFill>
                <a:latin typeface="Trebuchet MS"/>
                <a:cs typeface="Trebuchet MS"/>
              </a:rPr>
              <a:t>Harrison</a:t>
            </a:r>
            <a:r>
              <a:rPr sz="2300" b="1" i="1" spc="-95" dirty="0">
                <a:solidFill>
                  <a:srgbClr val="FFFFFF"/>
                </a:solidFill>
                <a:latin typeface="Trebuchet MS"/>
                <a:cs typeface="Trebuchet MS"/>
              </a:rPr>
              <a:t> </a:t>
            </a:r>
            <a:r>
              <a:rPr sz="2300" b="1" i="1" dirty="0">
                <a:solidFill>
                  <a:srgbClr val="FFFFFF"/>
                </a:solidFill>
                <a:latin typeface="Trebuchet MS"/>
                <a:cs typeface="Trebuchet MS"/>
              </a:rPr>
              <a:t>and</a:t>
            </a:r>
            <a:r>
              <a:rPr sz="2300" b="1" i="1" spc="-95" dirty="0">
                <a:solidFill>
                  <a:srgbClr val="FFFFFF"/>
                </a:solidFill>
                <a:latin typeface="Trebuchet MS"/>
                <a:cs typeface="Trebuchet MS"/>
              </a:rPr>
              <a:t> </a:t>
            </a:r>
            <a:r>
              <a:rPr sz="2300" b="1" i="1" spc="-70" dirty="0">
                <a:solidFill>
                  <a:srgbClr val="FFFFFF"/>
                </a:solidFill>
                <a:latin typeface="Trebuchet MS"/>
                <a:cs typeface="Trebuchet MS"/>
              </a:rPr>
              <a:t>others)</a:t>
            </a:r>
            <a:r>
              <a:rPr sz="2300" b="1" i="1" spc="-95" dirty="0">
                <a:solidFill>
                  <a:srgbClr val="FFFFFF"/>
                </a:solidFill>
                <a:latin typeface="Trebuchet MS"/>
                <a:cs typeface="Trebuchet MS"/>
              </a:rPr>
              <a:t> </a:t>
            </a:r>
            <a:r>
              <a:rPr sz="2300" b="1" i="1" spc="-50" dirty="0">
                <a:solidFill>
                  <a:srgbClr val="FFFFFF"/>
                </a:solidFill>
                <a:latin typeface="Trebuchet MS"/>
                <a:cs typeface="Trebuchet MS"/>
              </a:rPr>
              <a:t>v </a:t>
            </a:r>
            <a:r>
              <a:rPr sz="2300" b="1" i="1" spc="-20" dirty="0">
                <a:solidFill>
                  <a:srgbClr val="FFFFFF"/>
                </a:solidFill>
                <a:latin typeface="Trebuchet MS"/>
                <a:cs typeface="Trebuchet MS"/>
              </a:rPr>
              <a:t>Secretary</a:t>
            </a:r>
            <a:r>
              <a:rPr sz="2300" b="1" i="1" spc="-90" dirty="0">
                <a:solidFill>
                  <a:srgbClr val="FFFFFF"/>
                </a:solidFill>
                <a:latin typeface="Trebuchet MS"/>
                <a:cs typeface="Trebuchet MS"/>
              </a:rPr>
              <a:t> </a:t>
            </a:r>
            <a:r>
              <a:rPr sz="2300" b="1" i="1" spc="-50" dirty="0">
                <a:solidFill>
                  <a:srgbClr val="FFFFFF"/>
                </a:solidFill>
                <a:latin typeface="Trebuchet MS"/>
                <a:cs typeface="Trebuchet MS"/>
              </a:rPr>
              <a:t>of</a:t>
            </a:r>
            <a:r>
              <a:rPr sz="2300" b="1" i="1" spc="-90" dirty="0">
                <a:solidFill>
                  <a:srgbClr val="FFFFFF"/>
                </a:solidFill>
                <a:latin typeface="Trebuchet MS"/>
                <a:cs typeface="Trebuchet MS"/>
              </a:rPr>
              <a:t> </a:t>
            </a:r>
            <a:r>
              <a:rPr sz="2300" b="1" i="1" dirty="0">
                <a:solidFill>
                  <a:srgbClr val="FFFFFF"/>
                </a:solidFill>
                <a:latin typeface="Trebuchet MS"/>
                <a:cs typeface="Trebuchet MS"/>
              </a:rPr>
              <a:t>State</a:t>
            </a:r>
            <a:r>
              <a:rPr sz="2300" b="1" i="1" spc="-90" dirty="0">
                <a:solidFill>
                  <a:srgbClr val="FFFFFF"/>
                </a:solidFill>
                <a:latin typeface="Trebuchet MS"/>
                <a:cs typeface="Trebuchet MS"/>
              </a:rPr>
              <a:t> </a:t>
            </a:r>
            <a:r>
              <a:rPr sz="2300" b="1" i="1" spc="-95" dirty="0">
                <a:solidFill>
                  <a:srgbClr val="FFFFFF"/>
                </a:solidFill>
                <a:latin typeface="Trebuchet MS"/>
                <a:cs typeface="Trebuchet MS"/>
              </a:rPr>
              <a:t>for</a:t>
            </a:r>
            <a:r>
              <a:rPr sz="2300" b="1" i="1" spc="-90" dirty="0">
                <a:solidFill>
                  <a:srgbClr val="FFFFFF"/>
                </a:solidFill>
                <a:latin typeface="Trebuchet MS"/>
                <a:cs typeface="Trebuchet MS"/>
              </a:rPr>
              <a:t> </a:t>
            </a:r>
            <a:r>
              <a:rPr sz="2300" b="1" i="1" spc="-30" dirty="0">
                <a:solidFill>
                  <a:srgbClr val="FFFFFF"/>
                </a:solidFill>
                <a:latin typeface="Trebuchet MS"/>
                <a:cs typeface="Trebuchet MS"/>
              </a:rPr>
              <a:t>Justice</a:t>
            </a:r>
            <a:r>
              <a:rPr sz="2300" b="1" i="1" spc="-90" dirty="0">
                <a:solidFill>
                  <a:srgbClr val="FFFFFF"/>
                </a:solidFill>
                <a:latin typeface="Trebuchet MS"/>
                <a:cs typeface="Trebuchet MS"/>
              </a:rPr>
              <a:t> </a:t>
            </a:r>
            <a:r>
              <a:rPr sz="2300" b="1" spc="-100" dirty="0">
                <a:solidFill>
                  <a:srgbClr val="FFFFFF"/>
                </a:solidFill>
                <a:latin typeface="Trebuchet MS"/>
                <a:cs typeface="Trebuchet MS"/>
              </a:rPr>
              <a:t>[2020]</a:t>
            </a:r>
            <a:r>
              <a:rPr sz="2300" b="1" spc="-90" dirty="0">
                <a:solidFill>
                  <a:srgbClr val="FFFFFF"/>
                </a:solidFill>
                <a:latin typeface="Trebuchet MS"/>
                <a:cs typeface="Trebuchet MS"/>
              </a:rPr>
              <a:t> </a:t>
            </a:r>
            <a:r>
              <a:rPr sz="2300" b="1" dirty="0">
                <a:solidFill>
                  <a:srgbClr val="FFFFFF"/>
                </a:solidFill>
                <a:latin typeface="Trebuchet MS"/>
                <a:cs typeface="Trebuchet MS"/>
              </a:rPr>
              <a:t>EWHC</a:t>
            </a:r>
            <a:r>
              <a:rPr sz="2300" b="1" spc="-90" dirty="0">
                <a:solidFill>
                  <a:srgbClr val="FFFFFF"/>
                </a:solidFill>
                <a:latin typeface="Trebuchet MS"/>
                <a:cs typeface="Trebuchet MS"/>
              </a:rPr>
              <a:t> </a:t>
            </a:r>
            <a:r>
              <a:rPr sz="2300" b="1" spc="-20" dirty="0">
                <a:solidFill>
                  <a:srgbClr val="FFFFFF"/>
                </a:solidFill>
                <a:latin typeface="Trebuchet MS"/>
                <a:cs typeface="Trebuchet MS"/>
              </a:rPr>
              <a:t>2096 </a:t>
            </a:r>
            <a:r>
              <a:rPr sz="2300" b="1" spc="-10" dirty="0">
                <a:solidFill>
                  <a:srgbClr val="FFFFFF"/>
                </a:solidFill>
                <a:latin typeface="Trebuchet MS"/>
                <a:cs typeface="Trebuchet MS"/>
              </a:rPr>
              <a:t>(Admin),</a:t>
            </a:r>
            <a:r>
              <a:rPr sz="2300" b="1" dirty="0">
                <a:solidFill>
                  <a:srgbClr val="FFFFFF"/>
                </a:solidFill>
                <a:latin typeface="Trebuchet MS"/>
                <a:cs typeface="Trebuchet MS"/>
              </a:rPr>
              <a:t>	Eady</a:t>
            </a:r>
            <a:r>
              <a:rPr sz="2300" b="1" spc="-95" dirty="0">
                <a:solidFill>
                  <a:srgbClr val="FFFFFF"/>
                </a:solidFill>
                <a:latin typeface="Trebuchet MS"/>
                <a:cs typeface="Trebuchet MS"/>
              </a:rPr>
              <a:t> </a:t>
            </a:r>
            <a:r>
              <a:rPr sz="2300" b="1" spc="-50" dirty="0">
                <a:solidFill>
                  <a:srgbClr val="FFFFFF"/>
                </a:solidFill>
                <a:latin typeface="Trebuchet MS"/>
                <a:cs typeface="Trebuchet MS"/>
              </a:rPr>
              <a:t>J</a:t>
            </a:r>
            <a:endParaRPr sz="2300">
              <a:latin typeface="Trebuchet MS"/>
              <a:cs typeface="Trebuchet MS"/>
            </a:endParaRPr>
          </a:p>
          <a:p>
            <a:pPr marR="97155" algn="ctr">
              <a:lnSpc>
                <a:spcPct val="100000"/>
              </a:lnSpc>
              <a:spcBef>
                <a:spcPts val="2075"/>
              </a:spcBef>
            </a:pPr>
            <a:r>
              <a:rPr sz="3300" b="1" spc="-50" dirty="0">
                <a:solidFill>
                  <a:srgbClr val="FFFFFF"/>
                </a:solidFill>
                <a:latin typeface="Trebuchet MS"/>
                <a:cs typeface="Trebuchet MS"/>
              </a:rPr>
              <a:t>Key</a:t>
            </a:r>
            <a:r>
              <a:rPr sz="3300" b="1" spc="-200" dirty="0">
                <a:solidFill>
                  <a:srgbClr val="FFFFFF"/>
                </a:solidFill>
                <a:latin typeface="Trebuchet MS"/>
                <a:cs typeface="Trebuchet MS"/>
              </a:rPr>
              <a:t> </a:t>
            </a:r>
            <a:r>
              <a:rPr sz="3300" b="1" spc="-10" dirty="0">
                <a:solidFill>
                  <a:srgbClr val="FFFFFF"/>
                </a:solidFill>
                <a:latin typeface="Trebuchet MS"/>
                <a:cs typeface="Trebuchet MS"/>
              </a:rPr>
              <a:t>source:</a:t>
            </a:r>
            <a:endParaRPr sz="3300">
              <a:latin typeface="Trebuchet MS"/>
              <a:cs typeface="Trebuchet MS"/>
            </a:endParaRPr>
          </a:p>
          <a:p>
            <a:pPr algn="ctr">
              <a:lnSpc>
                <a:spcPct val="100000"/>
              </a:lnSpc>
              <a:spcBef>
                <a:spcPts val="15"/>
              </a:spcBef>
            </a:pPr>
            <a:r>
              <a:rPr sz="3300" dirty="0">
                <a:solidFill>
                  <a:srgbClr val="FFFFFF"/>
                </a:solidFill>
                <a:latin typeface="Trebuchet MS"/>
                <a:cs typeface="Trebuchet MS"/>
              </a:rPr>
              <a:t>Marriage</a:t>
            </a:r>
            <a:r>
              <a:rPr sz="3300" spc="-190" dirty="0">
                <a:solidFill>
                  <a:srgbClr val="FFFFFF"/>
                </a:solidFill>
                <a:latin typeface="Trebuchet MS"/>
                <a:cs typeface="Trebuchet MS"/>
              </a:rPr>
              <a:t> </a:t>
            </a:r>
            <a:r>
              <a:rPr sz="3300" dirty="0">
                <a:solidFill>
                  <a:srgbClr val="FFFFFF"/>
                </a:solidFill>
                <a:latin typeface="Trebuchet MS"/>
                <a:cs typeface="Trebuchet MS"/>
              </a:rPr>
              <a:t>Act</a:t>
            </a:r>
            <a:r>
              <a:rPr sz="3300" spc="-140" dirty="0">
                <a:solidFill>
                  <a:srgbClr val="FFFFFF"/>
                </a:solidFill>
                <a:latin typeface="Trebuchet MS"/>
                <a:cs typeface="Trebuchet MS"/>
              </a:rPr>
              <a:t> </a:t>
            </a:r>
            <a:r>
              <a:rPr sz="3300" spc="-160" dirty="0">
                <a:solidFill>
                  <a:srgbClr val="FFFFFF"/>
                </a:solidFill>
                <a:latin typeface="Trebuchet MS"/>
                <a:cs typeface="Trebuchet MS"/>
              </a:rPr>
              <a:t>1949</a:t>
            </a:r>
            <a:r>
              <a:rPr sz="3300" spc="-100" dirty="0">
                <a:solidFill>
                  <a:srgbClr val="FFFFFF"/>
                </a:solidFill>
                <a:latin typeface="Trebuchet MS"/>
                <a:cs typeface="Trebuchet MS"/>
              </a:rPr>
              <a:t> </a:t>
            </a:r>
            <a:r>
              <a:rPr sz="3300" dirty="0">
                <a:solidFill>
                  <a:srgbClr val="FFFFFF"/>
                </a:solidFill>
                <a:latin typeface="Trebuchet MS"/>
                <a:cs typeface="Trebuchet MS"/>
              </a:rPr>
              <a:t>(as</a:t>
            </a:r>
            <a:r>
              <a:rPr sz="3300" spc="-145" dirty="0">
                <a:solidFill>
                  <a:srgbClr val="FFFFFF"/>
                </a:solidFill>
                <a:latin typeface="Trebuchet MS"/>
                <a:cs typeface="Trebuchet MS"/>
              </a:rPr>
              <a:t> </a:t>
            </a:r>
            <a:r>
              <a:rPr sz="3300" spc="-10" dirty="0">
                <a:solidFill>
                  <a:srgbClr val="FFFFFF"/>
                </a:solidFill>
                <a:latin typeface="Trebuchet MS"/>
                <a:cs typeface="Trebuchet MS"/>
              </a:rPr>
              <a:t>amended)</a:t>
            </a:r>
            <a:endParaRPr sz="3300">
              <a:latin typeface="Trebuchet MS"/>
              <a:cs typeface="Trebuchet MS"/>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016000" y="968375"/>
            <a:ext cx="5890895" cy="1168400"/>
          </a:xfrm>
          <a:prstGeom prst="rect">
            <a:avLst/>
          </a:prstGeom>
        </p:spPr>
        <p:txBody>
          <a:bodyPr vert="horz" wrap="square" lIns="0" tIns="12700" rIns="0" bIns="0" rtlCol="0">
            <a:spAutoFit/>
          </a:bodyPr>
          <a:lstStyle/>
          <a:p>
            <a:pPr marL="12700">
              <a:lnSpc>
                <a:spcPct val="100000"/>
              </a:lnSpc>
              <a:spcBef>
                <a:spcPts val="100"/>
              </a:spcBef>
            </a:pPr>
            <a:r>
              <a:rPr spc="-10" dirty="0">
                <a:solidFill>
                  <a:srgbClr val="E65385"/>
                </a:solidFill>
              </a:rPr>
              <a:t>FORMALITIES</a:t>
            </a:r>
          </a:p>
        </p:txBody>
      </p:sp>
      <p:sp>
        <p:nvSpPr>
          <p:cNvPr id="3" name="object 3"/>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grpSp>
        <p:nvGrpSpPr>
          <p:cNvPr id="4" name="object 4"/>
          <p:cNvGrpSpPr/>
          <p:nvPr/>
        </p:nvGrpSpPr>
        <p:grpSpPr>
          <a:xfrm>
            <a:off x="11506197" y="8176952"/>
            <a:ext cx="6867525" cy="2110105"/>
            <a:chOff x="11506197" y="8176952"/>
            <a:chExt cx="6867525" cy="2110105"/>
          </a:xfrm>
        </p:grpSpPr>
        <p:sp>
          <p:nvSpPr>
            <p:cNvPr id="5" name="object 5"/>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
          <p:nvSpPr>
            <p:cNvPr id="6" name="object 6"/>
            <p:cNvSpPr/>
            <p:nvPr/>
          </p:nvSpPr>
          <p:spPr>
            <a:xfrm>
              <a:off x="11589833" y="8262572"/>
              <a:ext cx="6698615" cy="1473835"/>
            </a:xfrm>
            <a:custGeom>
              <a:avLst/>
              <a:gdLst/>
              <a:ahLst/>
              <a:cxnLst/>
              <a:rect l="l" t="t" r="r" b="b"/>
              <a:pathLst>
                <a:path w="6698615" h="1473834">
                  <a:moveTo>
                    <a:pt x="3349080" y="0"/>
                  </a:moveTo>
                  <a:lnTo>
                    <a:pt x="6698163" y="433982"/>
                  </a:lnTo>
                  <a:lnTo>
                    <a:pt x="6698163" y="1473502"/>
                  </a:lnTo>
                  <a:lnTo>
                    <a:pt x="0" y="1473502"/>
                  </a:lnTo>
                  <a:lnTo>
                    <a:pt x="0" y="433982"/>
                  </a:lnTo>
                  <a:lnTo>
                    <a:pt x="3349080" y="0"/>
                  </a:lnTo>
                  <a:close/>
                </a:path>
              </a:pathLst>
            </a:custGeom>
            <a:solidFill>
              <a:srgbClr val="00B3AF"/>
            </a:solidFill>
          </p:spPr>
          <p:txBody>
            <a:bodyPr wrap="square" lIns="0" tIns="0" rIns="0" bIns="0" rtlCol="0"/>
            <a:lstStyle/>
            <a:p>
              <a:endParaRPr/>
            </a:p>
          </p:txBody>
        </p:sp>
        <p:sp>
          <p:nvSpPr>
            <p:cNvPr id="7" name="object 7"/>
            <p:cNvSpPr/>
            <p:nvPr/>
          </p:nvSpPr>
          <p:spPr>
            <a:xfrm>
              <a:off x="11591922" y="8262677"/>
              <a:ext cx="6696075" cy="1473835"/>
            </a:xfrm>
            <a:custGeom>
              <a:avLst/>
              <a:gdLst/>
              <a:ahLst/>
              <a:cxnLst/>
              <a:rect l="l" t="t" r="r" b="b"/>
              <a:pathLst>
                <a:path w="6696075" h="1473834">
                  <a:moveTo>
                    <a:pt x="0" y="433712"/>
                  </a:moveTo>
                  <a:lnTo>
                    <a:pt x="3346994" y="0"/>
                  </a:lnTo>
                  <a:lnTo>
                    <a:pt x="6695840" y="433951"/>
                  </a:lnTo>
                  <a:lnTo>
                    <a:pt x="6695840" y="1473398"/>
                  </a:lnTo>
                  <a:lnTo>
                    <a:pt x="0" y="1473398"/>
                  </a:lnTo>
                </a:path>
              </a:pathLst>
            </a:custGeom>
            <a:ln w="171450">
              <a:solidFill>
                <a:srgbClr val="FED307"/>
              </a:solidFill>
            </a:ln>
          </p:spPr>
          <p:txBody>
            <a:bodyPr wrap="square" lIns="0" tIns="0" rIns="0" bIns="0" rtlCol="0"/>
            <a:lstStyle/>
            <a:p>
              <a:endParaRPr/>
            </a:p>
          </p:txBody>
        </p:sp>
      </p:grpSp>
      <p:sp>
        <p:nvSpPr>
          <p:cNvPr id="8" name="object 8"/>
          <p:cNvSpPr txBox="1"/>
          <p:nvPr/>
        </p:nvSpPr>
        <p:spPr>
          <a:xfrm>
            <a:off x="11983553" y="8459622"/>
            <a:ext cx="5910580" cy="1033144"/>
          </a:xfrm>
          <a:prstGeom prst="rect">
            <a:avLst/>
          </a:prstGeom>
        </p:spPr>
        <p:txBody>
          <a:bodyPr vert="horz" wrap="square" lIns="0" tIns="12700" rIns="0" bIns="0" rtlCol="0">
            <a:spAutoFit/>
          </a:bodyPr>
          <a:lstStyle/>
          <a:p>
            <a:pPr marR="97155" algn="ctr">
              <a:lnSpc>
                <a:spcPct val="100000"/>
              </a:lnSpc>
              <a:spcBef>
                <a:spcPts val="100"/>
              </a:spcBef>
            </a:pPr>
            <a:r>
              <a:rPr sz="3300" b="1" spc="-50" dirty="0">
                <a:solidFill>
                  <a:srgbClr val="FFFFFF"/>
                </a:solidFill>
                <a:latin typeface="Trebuchet MS"/>
                <a:cs typeface="Trebuchet MS"/>
              </a:rPr>
              <a:t>Key</a:t>
            </a:r>
            <a:r>
              <a:rPr sz="3300" b="1" spc="-200" dirty="0">
                <a:solidFill>
                  <a:srgbClr val="FFFFFF"/>
                </a:solidFill>
                <a:latin typeface="Trebuchet MS"/>
                <a:cs typeface="Trebuchet MS"/>
              </a:rPr>
              <a:t> </a:t>
            </a:r>
            <a:r>
              <a:rPr sz="3300" b="1" spc="-10" dirty="0">
                <a:solidFill>
                  <a:srgbClr val="FFFFFF"/>
                </a:solidFill>
                <a:latin typeface="Trebuchet MS"/>
                <a:cs typeface="Trebuchet MS"/>
              </a:rPr>
              <a:t>source:</a:t>
            </a:r>
            <a:endParaRPr sz="3300">
              <a:latin typeface="Trebuchet MS"/>
              <a:cs typeface="Trebuchet MS"/>
            </a:endParaRPr>
          </a:p>
          <a:p>
            <a:pPr algn="ctr">
              <a:lnSpc>
                <a:spcPct val="100000"/>
              </a:lnSpc>
              <a:spcBef>
                <a:spcPts val="15"/>
              </a:spcBef>
            </a:pPr>
            <a:r>
              <a:rPr sz="3300" dirty="0">
                <a:solidFill>
                  <a:srgbClr val="FFFFFF"/>
                </a:solidFill>
                <a:latin typeface="Trebuchet MS"/>
                <a:cs typeface="Trebuchet MS"/>
              </a:rPr>
              <a:t>Marriage</a:t>
            </a:r>
            <a:r>
              <a:rPr sz="3300" spc="-190" dirty="0">
                <a:solidFill>
                  <a:srgbClr val="FFFFFF"/>
                </a:solidFill>
                <a:latin typeface="Trebuchet MS"/>
                <a:cs typeface="Trebuchet MS"/>
              </a:rPr>
              <a:t> </a:t>
            </a:r>
            <a:r>
              <a:rPr sz="3300" dirty="0">
                <a:solidFill>
                  <a:srgbClr val="FFFFFF"/>
                </a:solidFill>
                <a:latin typeface="Trebuchet MS"/>
                <a:cs typeface="Trebuchet MS"/>
              </a:rPr>
              <a:t>Act</a:t>
            </a:r>
            <a:r>
              <a:rPr sz="3300" spc="-140" dirty="0">
                <a:solidFill>
                  <a:srgbClr val="FFFFFF"/>
                </a:solidFill>
                <a:latin typeface="Trebuchet MS"/>
                <a:cs typeface="Trebuchet MS"/>
              </a:rPr>
              <a:t> </a:t>
            </a:r>
            <a:r>
              <a:rPr sz="3300" spc="-160" dirty="0">
                <a:solidFill>
                  <a:srgbClr val="FFFFFF"/>
                </a:solidFill>
                <a:latin typeface="Trebuchet MS"/>
                <a:cs typeface="Trebuchet MS"/>
              </a:rPr>
              <a:t>1949</a:t>
            </a:r>
            <a:r>
              <a:rPr sz="3300" spc="-100" dirty="0">
                <a:solidFill>
                  <a:srgbClr val="FFFFFF"/>
                </a:solidFill>
                <a:latin typeface="Trebuchet MS"/>
                <a:cs typeface="Trebuchet MS"/>
              </a:rPr>
              <a:t> </a:t>
            </a:r>
            <a:r>
              <a:rPr sz="3300" dirty="0">
                <a:solidFill>
                  <a:srgbClr val="FFFFFF"/>
                </a:solidFill>
                <a:latin typeface="Trebuchet MS"/>
                <a:cs typeface="Trebuchet MS"/>
              </a:rPr>
              <a:t>(as</a:t>
            </a:r>
            <a:r>
              <a:rPr sz="3300" spc="-145" dirty="0">
                <a:solidFill>
                  <a:srgbClr val="FFFFFF"/>
                </a:solidFill>
                <a:latin typeface="Trebuchet MS"/>
                <a:cs typeface="Trebuchet MS"/>
              </a:rPr>
              <a:t> </a:t>
            </a:r>
            <a:r>
              <a:rPr sz="3300" spc="-10" dirty="0">
                <a:solidFill>
                  <a:srgbClr val="FFFFFF"/>
                </a:solidFill>
                <a:latin typeface="Trebuchet MS"/>
                <a:cs typeface="Trebuchet MS"/>
              </a:rPr>
              <a:t>amended)</a:t>
            </a:r>
            <a:endParaRPr sz="3300">
              <a:latin typeface="Trebuchet MS"/>
              <a:cs typeface="Trebuchet MS"/>
            </a:endParaRPr>
          </a:p>
        </p:txBody>
      </p:sp>
      <p:pic>
        <p:nvPicPr>
          <p:cNvPr id="9" name="object 9"/>
          <p:cNvPicPr/>
          <p:nvPr/>
        </p:nvPicPr>
        <p:blipFill>
          <a:blip r:embed="rId2" cstate="print"/>
          <a:stretch>
            <a:fillRect/>
          </a:stretch>
        </p:blipFill>
        <p:spPr>
          <a:xfrm>
            <a:off x="1345922" y="2339340"/>
            <a:ext cx="104775" cy="104774"/>
          </a:xfrm>
          <a:prstGeom prst="rect">
            <a:avLst/>
          </a:prstGeom>
        </p:spPr>
      </p:pic>
      <p:pic>
        <p:nvPicPr>
          <p:cNvPr id="10" name="object 10"/>
          <p:cNvPicPr/>
          <p:nvPr/>
        </p:nvPicPr>
        <p:blipFill>
          <a:blip r:embed="rId2" cstate="print"/>
          <a:stretch>
            <a:fillRect/>
          </a:stretch>
        </p:blipFill>
        <p:spPr>
          <a:xfrm>
            <a:off x="1345922" y="3501390"/>
            <a:ext cx="104775" cy="104774"/>
          </a:xfrm>
          <a:prstGeom prst="rect">
            <a:avLst/>
          </a:prstGeom>
        </p:spPr>
      </p:pic>
      <p:pic>
        <p:nvPicPr>
          <p:cNvPr id="11" name="object 11"/>
          <p:cNvPicPr/>
          <p:nvPr/>
        </p:nvPicPr>
        <p:blipFill>
          <a:blip r:embed="rId3" cstate="print"/>
          <a:stretch>
            <a:fillRect/>
          </a:stretch>
        </p:blipFill>
        <p:spPr>
          <a:xfrm>
            <a:off x="1950760" y="4658677"/>
            <a:ext cx="114300" cy="114299"/>
          </a:xfrm>
          <a:prstGeom prst="rect">
            <a:avLst/>
          </a:prstGeom>
        </p:spPr>
      </p:pic>
      <p:pic>
        <p:nvPicPr>
          <p:cNvPr id="12" name="object 12"/>
          <p:cNvPicPr/>
          <p:nvPr/>
        </p:nvPicPr>
        <p:blipFill>
          <a:blip r:embed="rId4" cstate="print"/>
          <a:stretch>
            <a:fillRect/>
          </a:stretch>
        </p:blipFill>
        <p:spPr>
          <a:xfrm>
            <a:off x="1950760" y="5239702"/>
            <a:ext cx="114300" cy="114299"/>
          </a:xfrm>
          <a:prstGeom prst="rect">
            <a:avLst/>
          </a:prstGeom>
        </p:spPr>
      </p:pic>
      <p:pic>
        <p:nvPicPr>
          <p:cNvPr id="13" name="object 13"/>
          <p:cNvPicPr/>
          <p:nvPr/>
        </p:nvPicPr>
        <p:blipFill>
          <a:blip r:embed="rId5" cstate="print"/>
          <a:stretch>
            <a:fillRect/>
          </a:stretch>
        </p:blipFill>
        <p:spPr>
          <a:xfrm>
            <a:off x="1950760" y="6401752"/>
            <a:ext cx="114300" cy="114299"/>
          </a:xfrm>
          <a:prstGeom prst="rect">
            <a:avLst/>
          </a:prstGeom>
        </p:spPr>
      </p:pic>
      <p:pic>
        <p:nvPicPr>
          <p:cNvPr id="14" name="object 14"/>
          <p:cNvPicPr/>
          <p:nvPr/>
        </p:nvPicPr>
        <p:blipFill>
          <a:blip r:embed="rId6" cstate="print"/>
          <a:stretch>
            <a:fillRect/>
          </a:stretch>
        </p:blipFill>
        <p:spPr>
          <a:xfrm>
            <a:off x="1345922" y="6987540"/>
            <a:ext cx="104775" cy="104774"/>
          </a:xfrm>
          <a:prstGeom prst="rect">
            <a:avLst/>
          </a:prstGeom>
        </p:spPr>
      </p:pic>
      <p:pic>
        <p:nvPicPr>
          <p:cNvPr id="15" name="object 15"/>
          <p:cNvPicPr/>
          <p:nvPr/>
        </p:nvPicPr>
        <p:blipFill>
          <a:blip r:embed="rId2" cstate="print"/>
          <a:stretch>
            <a:fillRect/>
          </a:stretch>
        </p:blipFill>
        <p:spPr>
          <a:xfrm>
            <a:off x="1345922" y="7568565"/>
            <a:ext cx="104775" cy="104774"/>
          </a:xfrm>
          <a:prstGeom prst="rect">
            <a:avLst/>
          </a:prstGeom>
        </p:spPr>
      </p:pic>
      <p:pic>
        <p:nvPicPr>
          <p:cNvPr id="16" name="object 16"/>
          <p:cNvPicPr/>
          <p:nvPr/>
        </p:nvPicPr>
        <p:blipFill>
          <a:blip r:embed="rId6" cstate="print"/>
          <a:stretch>
            <a:fillRect/>
          </a:stretch>
        </p:blipFill>
        <p:spPr>
          <a:xfrm>
            <a:off x="1345922" y="8149590"/>
            <a:ext cx="104775" cy="104774"/>
          </a:xfrm>
          <a:prstGeom prst="rect">
            <a:avLst/>
          </a:prstGeom>
        </p:spPr>
      </p:pic>
      <p:pic>
        <p:nvPicPr>
          <p:cNvPr id="17" name="object 17"/>
          <p:cNvPicPr/>
          <p:nvPr/>
        </p:nvPicPr>
        <p:blipFill>
          <a:blip r:embed="rId7" cstate="print"/>
          <a:stretch>
            <a:fillRect/>
          </a:stretch>
        </p:blipFill>
        <p:spPr>
          <a:xfrm>
            <a:off x="1950760" y="8725852"/>
            <a:ext cx="114300" cy="114299"/>
          </a:xfrm>
          <a:prstGeom prst="rect">
            <a:avLst/>
          </a:prstGeom>
        </p:spPr>
      </p:pic>
      <p:pic>
        <p:nvPicPr>
          <p:cNvPr id="18" name="object 18"/>
          <p:cNvPicPr/>
          <p:nvPr/>
        </p:nvPicPr>
        <p:blipFill>
          <a:blip r:embed="rId6" cstate="print"/>
          <a:stretch>
            <a:fillRect/>
          </a:stretch>
        </p:blipFill>
        <p:spPr>
          <a:xfrm>
            <a:off x="1345922" y="9892664"/>
            <a:ext cx="104775" cy="104774"/>
          </a:xfrm>
          <a:prstGeom prst="rect">
            <a:avLst/>
          </a:prstGeom>
        </p:spPr>
      </p:pic>
      <p:sp>
        <p:nvSpPr>
          <p:cNvPr id="19" name="object 19"/>
          <p:cNvSpPr txBox="1"/>
          <p:nvPr/>
        </p:nvSpPr>
        <p:spPr>
          <a:xfrm>
            <a:off x="1613763" y="1969128"/>
            <a:ext cx="9809480" cy="8159750"/>
          </a:xfrm>
          <a:prstGeom prst="rect">
            <a:avLst/>
          </a:prstGeom>
        </p:spPr>
        <p:txBody>
          <a:bodyPr vert="horz" wrap="square" lIns="0" tIns="12065" rIns="0" bIns="0" rtlCol="0">
            <a:spAutoFit/>
          </a:bodyPr>
          <a:lstStyle/>
          <a:p>
            <a:pPr marL="12700" marR="5080">
              <a:lnSpc>
                <a:spcPct val="136200"/>
              </a:lnSpc>
              <a:spcBef>
                <a:spcPts val="95"/>
              </a:spcBef>
            </a:pPr>
            <a:r>
              <a:rPr sz="2800" spc="-110" dirty="0">
                <a:solidFill>
                  <a:srgbClr val="292959"/>
                </a:solidFill>
                <a:latin typeface="Trebuchet MS"/>
                <a:cs typeface="Trebuchet MS"/>
              </a:rPr>
              <a:t>Formalities</a:t>
            </a:r>
            <a:r>
              <a:rPr sz="2800" spc="-100" dirty="0">
                <a:solidFill>
                  <a:srgbClr val="292959"/>
                </a:solidFill>
                <a:latin typeface="Trebuchet MS"/>
                <a:cs typeface="Trebuchet MS"/>
              </a:rPr>
              <a:t> </a:t>
            </a:r>
            <a:r>
              <a:rPr sz="2800" spc="-70" dirty="0">
                <a:solidFill>
                  <a:srgbClr val="292959"/>
                </a:solidFill>
                <a:latin typeface="Trebuchet MS"/>
                <a:cs typeface="Trebuchet MS"/>
              </a:rPr>
              <a:t>surrounding</a:t>
            </a:r>
            <a:r>
              <a:rPr sz="2800" spc="-140" dirty="0">
                <a:solidFill>
                  <a:srgbClr val="292959"/>
                </a:solidFill>
                <a:latin typeface="Trebuchet MS"/>
                <a:cs typeface="Trebuchet MS"/>
              </a:rPr>
              <a:t> </a:t>
            </a:r>
            <a:r>
              <a:rPr sz="2800" dirty="0">
                <a:solidFill>
                  <a:srgbClr val="292959"/>
                </a:solidFill>
                <a:latin typeface="Trebuchet MS"/>
                <a:cs typeface="Trebuchet MS"/>
              </a:rPr>
              <a:t>wedding</a:t>
            </a:r>
            <a:r>
              <a:rPr sz="2800" spc="-114" dirty="0">
                <a:solidFill>
                  <a:srgbClr val="292959"/>
                </a:solidFill>
                <a:latin typeface="Trebuchet MS"/>
                <a:cs typeface="Trebuchet MS"/>
              </a:rPr>
              <a:t> </a:t>
            </a:r>
            <a:r>
              <a:rPr sz="2800" spc="-60" dirty="0">
                <a:solidFill>
                  <a:srgbClr val="292959"/>
                </a:solidFill>
                <a:latin typeface="Trebuchet MS"/>
                <a:cs typeface="Trebuchet MS"/>
              </a:rPr>
              <a:t>ceremonies</a:t>
            </a:r>
            <a:r>
              <a:rPr sz="2800" spc="-110" dirty="0">
                <a:solidFill>
                  <a:srgbClr val="292959"/>
                </a:solidFill>
                <a:latin typeface="Trebuchet MS"/>
                <a:cs typeface="Trebuchet MS"/>
              </a:rPr>
              <a:t> </a:t>
            </a:r>
            <a:r>
              <a:rPr sz="2800" spc="-35" dirty="0">
                <a:solidFill>
                  <a:srgbClr val="292959"/>
                </a:solidFill>
                <a:latin typeface="Trebuchet MS"/>
                <a:cs typeface="Trebuchet MS"/>
              </a:rPr>
              <a:t>have</a:t>
            </a:r>
            <a:r>
              <a:rPr sz="2800" spc="-114" dirty="0">
                <a:solidFill>
                  <a:srgbClr val="292959"/>
                </a:solidFill>
                <a:latin typeface="Trebuchet MS"/>
                <a:cs typeface="Trebuchet MS"/>
              </a:rPr>
              <a:t> recently</a:t>
            </a:r>
            <a:r>
              <a:rPr sz="2800" spc="-95" dirty="0">
                <a:solidFill>
                  <a:srgbClr val="292959"/>
                </a:solidFill>
                <a:latin typeface="Trebuchet MS"/>
                <a:cs typeface="Trebuchet MS"/>
              </a:rPr>
              <a:t> </a:t>
            </a:r>
            <a:r>
              <a:rPr sz="2800" spc="-20" dirty="0">
                <a:solidFill>
                  <a:srgbClr val="292959"/>
                </a:solidFill>
                <a:latin typeface="Trebuchet MS"/>
                <a:cs typeface="Trebuchet MS"/>
              </a:rPr>
              <a:t>been </a:t>
            </a:r>
            <a:r>
              <a:rPr sz="2800" spc="-80" dirty="0">
                <a:solidFill>
                  <a:srgbClr val="292959"/>
                </a:solidFill>
                <a:latin typeface="Trebuchet MS"/>
                <a:cs typeface="Trebuchet MS"/>
              </a:rPr>
              <a:t>reviewed</a:t>
            </a:r>
            <a:r>
              <a:rPr sz="2800" spc="-130" dirty="0">
                <a:solidFill>
                  <a:srgbClr val="292959"/>
                </a:solidFill>
                <a:latin typeface="Trebuchet MS"/>
                <a:cs typeface="Trebuchet MS"/>
              </a:rPr>
              <a:t> </a:t>
            </a:r>
            <a:r>
              <a:rPr sz="2800" spc="-50" dirty="0">
                <a:solidFill>
                  <a:srgbClr val="292959"/>
                </a:solidFill>
                <a:latin typeface="Trebuchet MS"/>
                <a:cs typeface="Trebuchet MS"/>
              </a:rPr>
              <a:t>by</a:t>
            </a:r>
            <a:r>
              <a:rPr sz="2800" spc="-140" dirty="0">
                <a:solidFill>
                  <a:srgbClr val="292959"/>
                </a:solidFill>
                <a:latin typeface="Trebuchet MS"/>
                <a:cs typeface="Trebuchet MS"/>
              </a:rPr>
              <a:t> </a:t>
            </a:r>
            <a:r>
              <a:rPr sz="2800" spc="-60" dirty="0">
                <a:solidFill>
                  <a:srgbClr val="292959"/>
                </a:solidFill>
                <a:latin typeface="Trebuchet MS"/>
                <a:cs typeface="Trebuchet MS"/>
              </a:rPr>
              <a:t>Law</a:t>
            </a:r>
            <a:r>
              <a:rPr sz="2800" spc="-135" dirty="0">
                <a:solidFill>
                  <a:srgbClr val="292959"/>
                </a:solidFill>
                <a:latin typeface="Trebuchet MS"/>
                <a:cs typeface="Trebuchet MS"/>
              </a:rPr>
              <a:t> </a:t>
            </a:r>
            <a:r>
              <a:rPr sz="2800" spc="-45" dirty="0">
                <a:solidFill>
                  <a:srgbClr val="292959"/>
                </a:solidFill>
                <a:latin typeface="Trebuchet MS"/>
                <a:cs typeface="Trebuchet MS"/>
              </a:rPr>
              <a:t>Commission</a:t>
            </a:r>
            <a:r>
              <a:rPr sz="2800" spc="-130" dirty="0">
                <a:solidFill>
                  <a:srgbClr val="292959"/>
                </a:solidFill>
                <a:latin typeface="Trebuchet MS"/>
                <a:cs typeface="Trebuchet MS"/>
              </a:rPr>
              <a:t> </a:t>
            </a:r>
            <a:r>
              <a:rPr sz="2800" spc="70" dirty="0">
                <a:solidFill>
                  <a:srgbClr val="292959"/>
                </a:solidFill>
                <a:latin typeface="Trebuchet MS"/>
                <a:cs typeface="Trebuchet MS"/>
              </a:rPr>
              <a:t>(2022)</a:t>
            </a:r>
            <a:endParaRPr sz="2800">
              <a:latin typeface="Trebuchet MS"/>
              <a:cs typeface="Trebuchet MS"/>
            </a:endParaRPr>
          </a:p>
          <a:p>
            <a:pPr marL="12700" marR="172085">
              <a:lnSpc>
                <a:spcPts val="4580"/>
              </a:lnSpc>
              <a:spcBef>
                <a:spcPts val="355"/>
              </a:spcBef>
            </a:pPr>
            <a:r>
              <a:rPr sz="2800" spc="-60" dirty="0">
                <a:solidFill>
                  <a:srgbClr val="292959"/>
                </a:solidFill>
                <a:latin typeface="Trebuchet MS"/>
                <a:cs typeface="Trebuchet MS"/>
              </a:rPr>
              <a:t>Law</a:t>
            </a:r>
            <a:r>
              <a:rPr sz="2800" spc="-130" dirty="0">
                <a:solidFill>
                  <a:srgbClr val="292959"/>
                </a:solidFill>
                <a:latin typeface="Trebuchet MS"/>
                <a:cs typeface="Trebuchet MS"/>
              </a:rPr>
              <a:t> </a:t>
            </a:r>
            <a:r>
              <a:rPr sz="2800" spc="-105" dirty="0">
                <a:solidFill>
                  <a:srgbClr val="292959"/>
                </a:solidFill>
                <a:latin typeface="Trebuchet MS"/>
                <a:cs typeface="Trebuchet MS"/>
              </a:rPr>
              <a:t>commission:</a:t>
            </a:r>
            <a:r>
              <a:rPr sz="2800" spc="-100" dirty="0">
                <a:solidFill>
                  <a:srgbClr val="292959"/>
                </a:solidFill>
                <a:latin typeface="Trebuchet MS"/>
                <a:cs typeface="Trebuchet MS"/>
              </a:rPr>
              <a:t> </a:t>
            </a:r>
            <a:r>
              <a:rPr sz="2800" dirty="0">
                <a:solidFill>
                  <a:srgbClr val="292959"/>
                </a:solidFill>
                <a:latin typeface="Trebuchet MS"/>
                <a:cs typeface="Trebuchet MS"/>
              </a:rPr>
              <a:t>weddings</a:t>
            </a:r>
            <a:r>
              <a:rPr sz="2800" spc="-105" dirty="0">
                <a:solidFill>
                  <a:srgbClr val="292959"/>
                </a:solidFill>
                <a:latin typeface="Trebuchet MS"/>
                <a:cs typeface="Trebuchet MS"/>
              </a:rPr>
              <a:t> </a:t>
            </a:r>
            <a:r>
              <a:rPr sz="2800" spc="-30" dirty="0">
                <a:solidFill>
                  <a:srgbClr val="292959"/>
                </a:solidFill>
                <a:latin typeface="Trebuchet MS"/>
                <a:cs typeface="Trebuchet MS"/>
              </a:rPr>
              <a:t>law</a:t>
            </a:r>
            <a:r>
              <a:rPr sz="2800" spc="-100" dirty="0">
                <a:solidFill>
                  <a:srgbClr val="292959"/>
                </a:solidFill>
                <a:latin typeface="Trebuchet MS"/>
                <a:cs typeface="Trebuchet MS"/>
              </a:rPr>
              <a:t> </a:t>
            </a:r>
            <a:r>
              <a:rPr sz="2800" spc="-85" dirty="0">
                <a:solidFill>
                  <a:srgbClr val="292959"/>
                </a:solidFill>
                <a:latin typeface="Trebuchet MS"/>
                <a:cs typeface="Trebuchet MS"/>
              </a:rPr>
              <a:t>‘does</a:t>
            </a:r>
            <a:r>
              <a:rPr sz="2800" spc="-105" dirty="0">
                <a:solidFill>
                  <a:srgbClr val="292959"/>
                </a:solidFill>
                <a:latin typeface="Trebuchet MS"/>
                <a:cs typeface="Trebuchet MS"/>
              </a:rPr>
              <a:t> </a:t>
            </a:r>
            <a:r>
              <a:rPr sz="2800" spc="-90" dirty="0">
                <a:solidFill>
                  <a:srgbClr val="292959"/>
                </a:solidFill>
                <a:latin typeface="Trebuchet MS"/>
                <a:cs typeface="Trebuchet MS"/>
              </a:rPr>
              <a:t>not</a:t>
            </a:r>
            <a:r>
              <a:rPr sz="2800" spc="-100" dirty="0">
                <a:solidFill>
                  <a:srgbClr val="292959"/>
                </a:solidFill>
                <a:latin typeface="Trebuchet MS"/>
                <a:cs typeface="Trebuchet MS"/>
              </a:rPr>
              <a:t> </a:t>
            </a:r>
            <a:r>
              <a:rPr sz="2800" spc="-135" dirty="0">
                <a:solidFill>
                  <a:srgbClr val="292959"/>
                </a:solidFill>
                <a:latin typeface="Trebuchet MS"/>
                <a:cs typeface="Trebuchet MS"/>
              </a:rPr>
              <a:t>work</a:t>
            </a:r>
            <a:r>
              <a:rPr sz="2800" spc="-90" dirty="0">
                <a:solidFill>
                  <a:srgbClr val="292959"/>
                </a:solidFill>
                <a:latin typeface="Trebuchet MS"/>
                <a:cs typeface="Trebuchet MS"/>
              </a:rPr>
              <a:t> </a:t>
            </a:r>
            <a:r>
              <a:rPr sz="2800" spc="-85" dirty="0">
                <a:solidFill>
                  <a:srgbClr val="292959"/>
                </a:solidFill>
                <a:latin typeface="Trebuchet MS"/>
                <a:cs typeface="Trebuchet MS"/>
              </a:rPr>
              <a:t>for</a:t>
            </a:r>
            <a:r>
              <a:rPr sz="2800" spc="-105" dirty="0">
                <a:solidFill>
                  <a:srgbClr val="292959"/>
                </a:solidFill>
                <a:latin typeface="Trebuchet MS"/>
                <a:cs typeface="Trebuchet MS"/>
              </a:rPr>
              <a:t> </a:t>
            </a:r>
            <a:r>
              <a:rPr sz="2800" spc="-180" dirty="0">
                <a:solidFill>
                  <a:srgbClr val="292959"/>
                </a:solidFill>
                <a:latin typeface="Trebuchet MS"/>
                <a:cs typeface="Trebuchet MS"/>
              </a:rPr>
              <a:t>many’</a:t>
            </a:r>
            <a:r>
              <a:rPr sz="2800" spc="-90" dirty="0">
                <a:solidFill>
                  <a:srgbClr val="292959"/>
                </a:solidFill>
                <a:latin typeface="Trebuchet MS"/>
                <a:cs typeface="Trebuchet MS"/>
              </a:rPr>
              <a:t> </a:t>
            </a:r>
            <a:r>
              <a:rPr sz="2800" dirty="0">
                <a:solidFill>
                  <a:srgbClr val="292959"/>
                </a:solidFill>
                <a:latin typeface="Trebuchet MS"/>
                <a:cs typeface="Trebuchet MS"/>
              </a:rPr>
              <a:t>and</a:t>
            </a:r>
            <a:r>
              <a:rPr sz="2800" spc="-100" dirty="0">
                <a:solidFill>
                  <a:srgbClr val="292959"/>
                </a:solidFill>
                <a:latin typeface="Trebuchet MS"/>
                <a:cs typeface="Trebuchet MS"/>
              </a:rPr>
              <a:t> </a:t>
            </a:r>
            <a:r>
              <a:rPr sz="2800" spc="-50" dirty="0">
                <a:solidFill>
                  <a:srgbClr val="292959"/>
                </a:solidFill>
                <a:latin typeface="Trebuchet MS"/>
                <a:cs typeface="Trebuchet MS"/>
              </a:rPr>
              <a:t>‘is </a:t>
            </a:r>
            <a:r>
              <a:rPr sz="2800" spc="-135" dirty="0">
                <a:solidFill>
                  <a:srgbClr val="292959"/>
                </a:solidFill>
                <a:latin typeface="Trebuchet MS"/>
                <a:cs typeface="Trebuchet MS"/>
              </a:rPr>
              <a:t>in</a:t>
            </a:r>
            <a:r>
              <a:rPr sz="2800" spc="-90" dirty="0">
                <a:solidFill>
                  <a:srgbClr val="292959"/>
                </a:solidFill>
                <a:latin typeface="Trebuchet MS"/>
                <a:cs typeface="Trebuchet MS"/>
              </a:rPr>
              <a:t> </a:t>
            </a:r>
            <a:r>
              <a:rPr sz="2800" spc="-25" dirty="0">
                <a:solidFill>
                  <a:srgbClr val="292959"/>
                </a:solidFill>
                <a:latin typeface="Trebuchet MS"/>
                <a:cs typeface="Trebuchet MS"/>
              </a:rPr>
              <a:t>desperate</a:t>
            </a:r>
            <a:r>
              <a:rPr sz="2800" spc="-185" dirty="0">
                <a:solidFill>
                  <a:srgbClr val="292959"/>
                </a:solidFill>
                <a:latin typeface="Trebuchet MS"/>
                <a:cs typeface="Trebuchet MS"/>
              </a:rPr>
              <a:t> </a:t>
            </a:r>
            <a:r>
              <a:rPr sz="2800" dirty="0">
                <a:solidFill>
                  <a:srgbClr val="292959"/>
                </a:solidFill>
                <a:latin typeface="Trebuchet MS"/>
                <a:cs typeface="Trebuchet MS"/>
              </a:rPr>
              <a:t>need</a:t>
            </a:r>
            <a:r>
              <a:rPr sz="2800" spc="-125" dirty="0">
                <a:solidFill>
                  <a:srgbClr val="292959"/>
                </a:solidFill>
                <a:latin typeface="Trebuchet MS"/>
                <a:cs typeface="Trebuchet MS"/>
              </a:rPr>
              <a:t> </a:t>
            </a:r>
            <a:r>
              <a:rPr sz="2800" dirty="0">
                <a:solidFill>
                  <a:srgbClr val="292959"/>
                </a:solidFill>
                <a:latin typeface="Trebuchet MS"/>
                <a:cs typeface="Trebuchet MS"/>
              </a:rPr>
              <a:t>of</a:t>
            </a:r>
            <a:r>
              <a:rPr sz="2800" spc="-120" dirty="0">
                <a:solidFill>
                  <a:srgbClr val="292959"/>
                </a:solidFill>
                <a:latin typeface="Trebuchet MS"/>
                <a:cs typeface="Trebuchet MS"/>
              </a:rPr>
              <a:t> </a:t>
            </a:r>
            <a:r>
              <a:rPr sz="2800" spc="-175" dirty="0">
                <a:solidFill>
                  <a:srgbClr val="292959"/>
                </a:solidFill>
                <a:latin typeface="Trebuchet MS"/>
                <a:cs typeface="Trebuchet MS"/>
              </a:rPr>
              <a:t>reform’</a:t>
            </a:r>
            <a:r>
              <a:rPr sz="2800" spc="-90" dirty="0">
                <a:solidFill>
                  <a:srgbClr val="292959"/>
                </a:solidFill>
                <a:latin typeface="Trebuchet MS"/>
                <a:cs typeface="Trebuchet MS"/>
              </a:rPr>
              <a:t> </a:t>
            </a:r>
            <a:r>
              <a:rPr sz="2800" spc="50" dirty="0">
                <a:solidFill>
                  <a:srgbClr val="292959"/>
                </a:solidFill>
                <a:latin typeface="Trebuchet MS"/>
                <a:cs typeface="Trebuchet MS"/>
              </a:rPr>
              <a:t>(pp2-</a:t>
            </a:r>
            <a:r>
              <a:rPr sz="2800" spc="-25" dirty="0">
                <a:solidFill>
                  <a:srgbClr val="292959"/>
                </a:solidFill>
                <a:latin typeface="Trebuchet MS"/>
                <a:cs typeface="Trebuchet MS"/>
              </a:rPr>
              <a:t>3)</a:t>
            </a:r>
            <a:endParaRPr sz="2800">
              <a:latin typeface="Trebuchet MS"/>
              <a:cs typeface="Trebuchet MS"/>
            </a:endParaRPr>
          </a:p>
          <a:p>
            <a:pPr marL="617220">
              <a:lnSpc>
                <a:spcPct val="100000"/>
              </a:lnSpc>
              <a:spcBef>
                <a:spcPts val="850"/>
              </a:spcBef>
            </a:pPr>
            <a:r>
              <a:rPr sz="2800" spc="-90" dirty="0">
                <a:solidFill>
                  <a:srgbClr val="292959"/>
                </a:solidFill>
                <a:latin typeface="Trebuchet MS"/>
                <a:cs typeface="Trebuchet MS"/>
              </a:rPr>
              <a:t>not</a:t>
            </a:r>
            <a:r>
              <a:rPr sz="2800" spc="-130" dirty="0">
                <a:solidFill>
                  <a:srgbClr val="292959"/>
                </a:solidFill>
                <a:latin typeface="Trebuchet MS"/>
                <a:cs typeface="Trebuchet MS"/>
              </a:rPr>
              <a:t> </a:t>
            </a:r>
            <a:r>
              <a:rPr sz="2800" dirty="0">
                <a:solidFill>
                  <a:srgbClr val="292959"/>
                </a:solidFill>
                <a:latin typeface="Trebuchet MS"/>
                <a:cs typeface="Trebuchet MS"/>
              </a:rPr>
              <a:t>able</a:t>
            </a:r>
            <a:r>
              <a:rPr sz="2800" spc="-145" dirty="0">
                <a:solidFill>
                  <a:srgbClr val="292959"/>
                </a:solidFill>
                <a:latin typeface="Trebuchet MS"/>
                <a:cs typeface="Trebuchet MS"/>
              </a:rPr>
              <a:t> </a:t>
            </a:r>
            <a:r>
              <a:rPr sz="2800" spc="-55" dirty="0">
                <a:solidFill>
                  <a:srgbClr val="292959"/>
                </a:solidFill>
                <a:latin typeface="Trebuchet MS"/>
                <a:cs typeface="Trebuchet MS"/>
              </a:rPr>
              <a:t>to</a:t>
            </a:r>
            <a:r>
              <a:rPr sz="2800" spc="-114" dirty="0">
                <a:solidFill>
                  <a:srgbClr val="292959"/>
                </a:solidFill>
                <a:latin typeface="Trebuchet MS"/>
                <a:cs typeface="Trebuchet MS"/>
              </a:rPr>
              <a:t> </a:t>
            </a:r>
            <a:r>
              <a:rPr sz="2800" spc="-155" dirty="0">
                <a:solidFill>
                  <a:srgbClr val="292959"/>
                </a:solidFill>
                <a:latin typeface="Trebuchet MS"/>
                <a:cs typeface="Trebuchet MS"/>
              </a:rPr>
              <a:t>marry</a:t>
            </a:r>
            <a:r>
              <a:rPr sz="2800" spc="-90" dirty="0">
                <a:solidFill>
                  <a:srgbClr val="292959"/>
                </a:solidFill>
                <a:latin typeface="Trebuchet MS"/>
                <a:cs typeface="Trebuchet MS"/>
              </a:rPr>
              <a:t> </a:t>
            </a:r>
            <a:r>
              <a:rPr sz="2800" spc="-75" dirty="0">
                <a:solidFill>
                  <a:srgbClr val="292959"/>
                </a:solidFill>
                <a:latin typeface="Trebuchet MS"/>
                <a:cs typeface="Trebuchet MS"/>
              </a:rPr>
              <a:t>where</a:t>
            </a:r>
            <a:r>
              <a:rPr sz="2800" spc="-120" dirty="0">
                <a:solidFill>
                  <a:srgbClr val="292959"/>
                </a:solidFill>
                <a:latin typeface="Trebuchet MS"/>
                <a:cs typeface="Trebuchet MS"/>
              </a:rPr>
              <a:t> </a:t>
            </a:r>
            <a:r>
              <a:rPr sz="2800" dirty="0">
                <a:solidFill>
                  <a:srgbClr val="292959"/>
                </a:solidFill>
                <a:latin typeface="Trebuchet MS"/>
                <a:cs typeface="Trebuchet MS"/>
              </a:rPr>
              <a:t>and</a:t>
            </a:r>
            <a:r>
              <a:rPr sz="2800" spc="-114" dirty="0">
                <a:solidFill>
                  <a:srgbClr val="292959"/>
                </a:solidFill>
                <a:latin typeface="Trebuchet MS"/>
                <a:cs typeface="Trebuchet MS"/>
              </a:rPr>
              <a:t> </a:t>
            </a:r>
            <a:r>
              <a:rPr sz="2800" spc="-20" dirty="0">
                <a:solidFill>
                  <a:srgbClr val="292959"/>
                </a:solidFill>
                <a:latin typeface="Trebuchet MS"/>
                <a:cs typeface="Trebuchet MS"/>
              </a:rPr>
              <a:t>how</a:t>
            </a:r>
            <a:r>
              <a:rPr sz="2800" spc="-114" dirty="0">
                <a:solidFill>
                  <a:srgbClr val="292959"/>
                </a:solidFill>
                <a:latin typeface="Trebuchet MS"/>
                <a:cs typeface="Trebuchet MS"/>
              </a:rPr>
              <a:t> </a:t>
            </a:r>
            <a:r>
              <a:rPr sz="2800" spc="-20" dirty="0">
                <a:solidFill>
                  <a:srgbClr val="292959"/>
                </a:solidFill>
                <a:latin typeface="Trebuchet MS"/>
                <a:cs typeface="Trebuchet MS"/>
              </a:rPr>
              <a:t>like</a:t>
            </a:r>
            <a:endParaRPr sz="2800">
              <a:latin typeface="Trebuchet MS"/>
              <a:cs typeface="Trebuchet MS"/>
            </a:endParaRPr>
          </a:p>
          <a:p>
            <a:pPr marL="617220" marR="1042035">
              <a:lnSpc>
                <a:spcPts val="4580"/>
              </a:lnSpc>
              <a:spcBef>
                <a:spcPts val="355"/>
              </a:spcBef>
            </a:pPr>
            <a:r>
              <a:rPr sz="2800" spc="-65" dirty="0">
                <a:solidFill>
                  <a:srgbClr val="292959"/>
                </a:solidFill>
                <a:latin typeface="Trebuchet MS"/>
                <a:cs typeface="Trebuchet MS"/>
              </a:rPr>
              <a:t>especially</a:t>
            </a:r>
            <a:r>
              <a:rPr sz="2800" spc="-105" dirty="0">
                <a:solidFill>
                  <a:srgbClr val="292959"/>
                </a:solidFill>
                <a:latin typeface="Trebuchet MS"/>
                <a:cs typeface="Trebuchet MS"/>
              </a:rPr>
              <a:t> </a:t>
            </a:r>
            <a:r>
              <a:rPr sz="2800" spc="-65" dirty="0">
                <a:solidFill>
                  <a:srgbClr val="292959"/>
                </a:solidFill>
                <a:latin typeface="Trebuchet MS"/>
                <a:cs typeface="Trebuchet MS"/>
              </a:rPr>
              <a:t>problematic</a:t>
            </a:r>
            <a:r>
              <a:rPr sz="2800" spc="-105" dirty="0">
                <a:solidFill>
                  <a:srgbClr val="292959"/>
                </a:solidFill>
                <a:latin typeface="Trebuchet MS"/>
                <a:cs typeface="Trebuchet MS"/>
              </a:rPr>
              <a:t> </a:t>
            </a:r>
            <a:r>
              <a:rPr sz="2800" spc="-40" dirty="0">
                <a:solidFill>
                  <a:srgbClr val="292959"/>
                </a:solidFill>
                <a:latin typeface="Trebuchet MS"/>
                <a:cs typeface="Trebuchet MS"/>
              </a:rPr>
              <a:t>disconnect</a:t>
            </a:r>
            <a:r>
              <a:rPr sz="2800" spc="-100" dirty="0">
                <a:solidFill>
                  <a:srgbClr val="292959"/>
                </a:solidFill>
                <a:latin typeface="Trebuchet MS"/>
                <a:cs typeface="Trebuchet MS"/>
              </a:rPr>
              <a:t> </a:t>
            </a:r>
            <a:r>
              <a:rPr sz="2800" spc="-50" dirty="0">
                <a:solidFill>
                  <a:srgbClr val="292959"/>
                </a:solidFill>
                <a:latin typeface="Trebuchet MS"/>
                <a:cs typeface="Trebuchet MS"/>
              </a:rPr>
              <a:t>between</a:t>
            </a:r>
            <a:r>
              <a:rPr sz="2800" spc="-105" dirty="0">
                <a:solidFill>
                  <a:srgbClr val="292959"/>
                </a:solidFill>
                <a:latin typeface="Trebuchet MS"/>
                <a:cs typeface="Trebuchet MS"/>
              </a:rPr>
              <a:t> </a:t>
            </a:r>
            <a:r>
              <a:rPr sz="2800" spc="-10" dirty="0">
                <a:solidFill>
                  <a:srgbClr val="292959"/>
                </a:solidFill>
                <a:latin typeface="Trebuchet MS"/>
                <a:cs typeface="Trebuchet MS"/>
              </a:rPr>
              <a:t>religious </a:t>
            </a:r>
            <a:r>
              <a:rPr sz="2800" spc="-60" dirty="0">
                <a:solidFill>
                  <a:srgbClr val="292959"/>
                </a:solidFill>
                <a:latin typeface="Trebuchet MS"/>
                <a:cs typeface="Trebuchet MS"/>
              </a:rPr>
              <a:t>ceremonies</a:t>
            </a:r>
            <a:r>
              <a:rPr sz="2800" spc="-125" dirty="0">
                <a:solidFill>
                  <a:srgbClr val="292959"/>
                </a:solidFill>
                <a:latin typeface="Trebuchet MS"/>
                <a:cs typeface="Trebuchet MS"/>
              </a:rPr>
              <a:t> </a:t>
            </a:r>
            <a:r>
              <a:rPr sz="2800" dirty="0">
                <a:solidFill>
                  <a:srgbClr val="292959"/>
                </a:solidFill>
                <a:latin typeface="Trebuchet MS"/>
                <a:cs typeface="Trebuchet MS"/>
              </a:rPr>
              <a:t>and</a:t>
            </a:r>
            <a:r>
              <a:rPr sz="2800" spc="-110" dirty="0">
                <a:solidFill>
                  <a:srgbClr val="292959"/>
                </a:solidFill>
                <a:latin typeface="Trebuchet MS"/>
                <a:cs typeface="Trebuchet MS"/>
              </a:rPr>
              <a:t> </a:t>
            </a:r>
            <a:r>
              <a:rPr sz="2800" dirty="0">
                <a:solidFill>
                  <a:srgbClr val="292959"/>
                </a:solidFill>
                <a:latin typeface="Trebuchet MS"/>
                <a:cs typeface="Trebuchet MS"/>
              </a:rPr>
              <a:t>legal</a:t>
            </a:r>
            <a:r>
              <a:rPr sz="2800" spc="-110" dirty="0">
                <a:solidFill>
                  <a:srgbClr val="292959"/>
                </a:solidFill>
                <a:latin typeface="Trebuchet MS"/>
                <a:cs typeface="Trebuchet MS"/>
              </a:rPr>
              <a:t> formalities</a:t>
            </a:r>
            <a:r>
              <a:rPr sz="2800" spc="-100" dirty="0">
                <a:solidFill>
                  <a:srgbClr val="292959"/>
                </a:solidFill>
                <a:latin typeface="Trebuchet MS"/>
                <a:cs typeface="Trebuchet MS"/>
              </a:rPr>
              <a:t> </a:t>
            </a:r>
            <a:r>
              <a:rPr sz="2800" spc="-65" dirty="0">
                <a:solidFill>
                  <a:srgbClr val="292959"/>
                </a:solidFill>
                <a:latin typeface="Trebuchet MS"/>
                <a:cs typeface="Trebuchet MS"/>
              </a:rPr>
              <a:t>(Christian</a:t>
            </a:r>
            <a:r>
              <a:rPr sz="2800" spc="-110" dirty="0">
                <a:solidFill>
                  <a:srgbClr val="292959"/>
                </a:solidFill>
                <a:latin typeface="Trebuchet MS"/>
                <a:cs typeface="Trebuchet MS"/>
              </a:rPr>
              <a:t> </a:t>
            </a:r>
            <a:r>
              <a:rPr sz="2800" spc="-60" dirty="0">
                <a:solidFill>
                  <a:srgbClr val="292959"/>
                </a:solidFill>
                <a:latin typeface="Trebuchet MS"/>
                <a:cs typeface="Trebuchet MS"/>
              </a:rPr>
              <a:t>influence) </a:t>
            </a:r>
            <a:r>
              <a:rPr sz="2800" spc="-80" dirty="0">
                <a:solidFill>
                  <a:srgbClr val="292959"/>
                </a:solidFill>
                <a:latin typeface="Trebuchet MS"/>
                <a:cs typeface="Trebuchet MS"/>
              </a:rPr>
              <a:t>government</a:t>
            </a:r>
            <a:r>
              <a:rPr sz="2800" spc="-110" dirty="0">
                <a:solidFill>
                  <a:srgbClr val="292959"/>
                </a:solidFill>
                <a:latin typeface="Trebuchet MS"/>
                <a:cs typeface="Trebuchet MS"/>
              </a:rPr>
              <a:t> </a:t>
            </a:r>
            <a:r>
              <a:rPr sz="2800" spc="-95" dirty="0">
                <a:solidFill>
                  <a:srgbClr val="292959"/>
                </a:solidFill>
                <a:latin typeface="Trebuchet MS"/>
                <a:cs typeface="Trebuchet MS"/>
              </a:rPr>
              <a:t>may</a:t>
            </a:r>
            <a:r>
              <a:rPr sz="2800" spc="-100" dirty="0">
                <a:solidFill>
                  <a:srgbClr val="292959"/>
                </a:solidFill>
                <a:latin typeface="Trebuchet MS"/>
                <a:cs typeface="Trebuchet MS"/>
              </a:rPr>
              <a:t> </a:t>
            </a:r>
            <a:r>
              <a:rPr sz="2800" spc="-120" dirty="0">
                <a:solidFill>
                  <a:srgbClr val="292959"/>
                </a:solidFill>
                <a:latin typeface="Trebuchet MS"/>
                <a:cs typeface="Trebuchet MS"/>
              </a:rPr>
              <a:t>reform</a:t>
            </a:r>
            <a:r>
              <a:rPr sz="2800" spc="-90" dirty="0">
                <a:solidFill>
                  <a:srgbClr val="292959"/>
                </a:solidFill>
                <a:latin typeface="Trebuchet MS"/>
                <a:cs typeface="Trebuchet MS"/>
              </a:rPr>
              <a:t> </a:t>
            </a:r>
            <a:r>
              <a:rPr sz="2800" spc="-135" dirty="0">
                <a:solidFill>
                  <a:srgbClr val="292959"/>
                </a:solidFill>
                <a:latin typeface="Trebuchet MS"/>
                <a:cs typeface="Trebuchet MS"/>
              </a:rPr>
              <a:t>in</a:t>
            </a:r>
            <a:r>
              <a:rPr sz="2800" spc="-90" dirty="0">
                <a:solidFill>
                  <a:srgbClr val="292959"/>
                </a:solidFill>
                <a:latin typeface="Trebuchet MS"/>
                <a:cs typeface="Trebuchet MS"/>
              </a:rPr>
              <a:t> </a:t>
            </a:r>
            <a:r>
              <a:rPr sz="2800" spc="-10" dirty="0">
                <a:solidFill>
                  <a:srgbClr val="292959"/>
                </a:solidFill>
                <a:latin typeface="Trebuchet MS"/>
                <a:cs typeface="Trebuchet MS"/>
              </a:rPr>
              <a:t>future</a:t>
            </a:r>
            <a:endParaRPr sz="2800">
              <a:latin typeface="Trebuchet MS"/>
              <a:cs typeface="Trebuchet MS"/>
            </a:endParaRPr>
          </a:p>
          <a:p>
            <a:pPr marL="12700">
              <a:lnSpc>
                <a:spcPct val="100000"/>
              </a:lnSpc>
              <a:spcBef>
                <a:spcPts val="844"/>
              </a:spcBef>
            </a:pPr>
            <a:r>
              <a:rPr sz="2800" spc="-150" dirty="0">
                <a:solidFill>
                  <a:srgbClr val="292959"/>
                </a:solidFill>
                <a:latin typeface="Trebuchet MS"/>
                <a:cs typeface="Trebuchet MS"/>
              </a:rPr>
              <a:t>Two</a:t>
            </a:r>
            <a:r>
              <a:rPr sz="2800" spc="-90" dirty="0">
                <a:solidFill>
                  <a:srgbClr val="292959"/>
                </a:solidFill>
                <a:latin typeface="Trebuchet MS"/>
                <a:cs typeface="Trebuchet MS"/>
              </a:rPr>
              <a:t> </a:t>
            </a:r>
            <a:r>
              <a:rPr sz="2800" spc="-65" dirty="0">
                <a:solidFill>
                  <a:srgbClr val="292959"/>
                </a:solidFill>
                <a:latin typeface="Trebuchet MS"/>
                <a:cs typeface="Trebuchet MS"/>
              </a:rPr>
              <a:t>witnesses</a:t>
            </a:r>
            <a:r>
              <a:rPr sz="2800" spc="-135" dirty="0">
                <a:solidFill>
                  <a:srgbClr val="292959"/>
                </a:solidFill>
                <a:latin typeface="Trebuchet MS"/>
                <a:cs typeface="Trebuchet MS"/>
              </a:rPr>
              <a:t> </a:t>
            </a:r>
            <a:r>
              <a:rPr sz="2800" spc="-10" dirty="0">
                <a:solidFill>
                  <a:srgbClr val="292959"/>
                </a:solidFill>
                <a:latin typeface="Trebuchet MS"/>
                <a:cs typeface="Trebuchet MS"/>
              </a:rPr>
              <a:t>present</a:t>
            </a:r>
            <a:endParaRPr sz="2800">
              <a:latin typeface="Trebuchet MS"/>
              <a:cs typeface="Trebuchet MS"/>
            </a:endParaRPr>
          </a:p>
          <a:p>
            <a:pPr marL="12700" marR="3821429">
              <a:lnSpc>
                <a:spcPts val="4570"/>
              </a:lnSpc>
              <a:spcBef>
                <a:spcPts val="360"/>
              </a:spcBef>
            </a:pPr>
            <a:r>
              <a:rPr sz="2800" spc="-30" dirty="0">
                <a:solidFill>
                  <a:srgbClr val="292959"/>
                </a:solidFill>
                <a:latin typeface="Trebuchet MS"/>
                <a:cs typeface="Trebuchet MS"/>
              </a:rPr>
              <a:t>Vows:</a:t>
            </a:r>
            <a:r>
              <a:rPr sz="2800" spc="-75" dirty="0">
                <a:solidFill>
                  <a:srgbClr val="292959"/>
                </a:solidFill>
                <a:latin typeface="Trebuchet MS"/>
                <a:cs typeface="Trebuchet MS"/>
              </a:rPr>
              <a:t> </a:t>
            </a:r>
            <a:r>
              <a:rPr sz="2800" spc="-114" dirty="0">
                <a:solidFill>
                  <a:srgbClr val="292959"/>
                </a:solidFill>
                <a:latin typeface="Trebuchet MS"/>
                <a:cs typeface="Trebuchet MS"/>
              </a:rPr>
              <a:t>statutory</a:t>
            </a:r>
            <a:r>
              <a:rPr sz="2800" spc="-75" dirty="0">
                <a:solidFill>
                  <a:srgbClr val="292959"/>
                </a:solidFill>
                <a:latin typeface="Trebuchet MS"/>
                <a:cs typeface="Trebuchet MS"/>
              </a:rPr>
              <a:t> </a:t>
            </a:r>
            <a:r>
              <a:rPr sz="2800" spc="-175" dirty="0">
                <a:solidFill>
                  <a:srgbClr val="292959"/>
                </a:solidFill>
                <a:latin typeface="Trebuchet MS"/>
                <a:cs typeface="Trebuchet MS"/>
              </a:rPr>
              <a:t>minimum</a:t>
            </a:r>
            <a:r>
              <a:rPr sz="2800" spc="-70" dirty="0">
                <a:solidFill>
                  <a:srgbClr val="292959"/>
                </a:solidFill>
                <a:latin typeface="Trebuchet MS"/>
                <a:cs typeface="Trebuchet MS"/>
              </a:rPr>
              <a:t> </a:t>
            </a:r>
            <a:r>
              <a:rPr sz="2800" spc="-120" dirty="0">
                <a:solidFill>
                  <a:srgbClr val="292959"/>
                </a:solidFill>
                <a:latin typeface="Trebuchet MS"/>
                <a:cs typeface="Trebuchet MS"/>
              </a:rPr>
              <a:t>(but</a:t>
            </a:r>
            <a:r>
              <a:rPr sz="2800" spc="-75" dirty="0">
                <a:solidFill>
                  <a:srgbClr val="292959"/>
                </a:solidFill>
                <a:latin typeface="Trebuchet MS"/>
                <a:cs typeface="Trebuchet MS"/>
              </a:rPr>
              <a:t> </a:t>
            </a:r>
            <a:r>
              <a:rPr sz="2800" dirty="0">
                <a:solidFill>
                  <a:srgbClr val="292959"/>
                </a:solidFill>
                <a:latin typeface="Trebuchet MS"/>
                <a:cs typeface="Trebuchet MS"/>
              </a:rPr>
              <a:t>can</a:t>
            </a:r>
            <a:r>
              <a:rPr sz="2800" spc="-70" dirty="0">
                <a:solidFill>
                  <a:srgbClr val="292959"/>
                </a:solidFill>
                <a:latin typeface="Trebuchet MS"/>
                <a:cs typeface="Trebuchet MS"/>
              </a:rPr>
              <a:t> </a:t>
            </a:r>
            <a:r>
              <a:rPr sz="2800" spc="-20" dirty="0">
                <a:solidFill>
                  <a:srgbClr val="292959"/>
                </a:solidFill>
                <a:latin typeface="Trebuchet MS"/>
                <a:cs typeface="Trebuchet MS"/>
              </a:rPr>
              <a:t>add) </a:t>
            </a:r>
            <a:r>
              <a:rPr sz="2800" spc="-85" dirty="0">
                <a:solidFill>
                  <a:srgbClr val="292959"/>
                </a:solidFill>
                <a:latin typeface="Trebuchet MS"/>
                <a:cs typeface="Trebuchet MS"/>
              </a:rPr>
              <a:t>Parties</a:t>
            </a:r>
            <a:r>
              <a:rPr sz="2800" spc="-114" dirty="0">
                <a:solidFill>
                  <a:srgbClr val="292959"/>
                </a:solidFill>
                <a:latin typeface="Trebuchet MS"/>
                <a:cs typeface="Trebuchet MS"/>
              </a:rPr>
              <a:t> </a:t>
            </a:r>
            <a:r>
              <a:rPr sz="2800" dirty="0">
                <a:solidFill>
                  <a:srgbClr val="292959"/>
                </a:solidFill>
                <a:latin typeface="Trebuchet MS"/>
                <a:cs typeface="Trebuchet MS"/>
              </a:rPr>
              <a:t>and</a:t>
            </a:r>
            <a:r>
              <a:rPr sz="2800" spc="-114" dirty="0">
                <a:solidFill>
                  <a:srgbClr val="292959"/>
                </a:solidFill>
                <a:latin typeface="Trebuchet MS"/>
                <a:cs typeface="Trebuchet MS"/>
              </a:rPr>
              <a:t> </a:t>
            </a:r>
            <a:r>
              <a:rPr sz="2800" spc="-65" dirty="0">
                <a:solidFill>
                  <a:srgbClr val="292959"/>
                </a:solidFill>
                <a:latin typeface="Trebuchet MS"/>
                <a:cs typeface="Trebuchet MS"/>
              </a:rPr>
              <a:t>witnesses</a:t>
            </a:r>
            <a:r>
              <a:rPr sz="2800" spc="-110" dirty="0">
                <a:solidFill>
                  <a:srgbClr val="292959"/>
                </a:solidFill>
                <a:latin typeface="Trebuchet MS"/>
                <a:cs typeface="Trebuchet MS"/>
              </a:rPr>
              <a:t> </a:t>
            </a:r>
            <a:r>
              <a:rPr sz="2800" dirty="0">
                <a:solidFill>
                  <a:srgbClr val="292959"/>
                </a:solidFill>
                <a:latin typeface="Trebuchet MS"/>
                <a:cs typeface="Trebuchet MS"/>
              </a:rPr>
              <a:t>sign</a:t>
            </a:r>
            <a:r>
              <a:rPr sz="2800" spc="-110" dirty="0">
                <a:solidFill>
                  <a:srgbClr val="292959"/>
                </a:solidFill>
                <a:latin typeface="Trebuchet MS"/>
                <a:cs typeface="Trebuchet MS"/>
              </a:rPr>
              <a:t> </a:t>
            </a:r>
            <a:r>
              <a:rPr sz="2800" spc="-100" dirty="0">
                <a:solidFill>
                  <a:srgbClr val="292959"/>
                </a:solidFill>
                <a:latin typeface="Trebuchet MS"/>
                <a:cs typeface="Trebuchet MS"/>
              </a:rPr>
              <a:t>the</a:t>
            </a:r>
            <a:r>
              <a:rPr sz="2800" spc="-110" dirty="0">
                <a:solidFill>
                  <a:srgbClr val="292959"/>
                </a:solidFill>
                <a:latin typeface="Trebuchet MS"/>
                <a:cs typeface="Trebuchet MS"/>
              </a:rPr>
              <a:t> </a:t>
            </a:r>
            <a:r>
              <a:rPr sz="2800" spc="-10" dirty="0">
                <a:solidFill>
                  <a:srgbClr val="292959"/>
                </a:solidFill>
                <a:latin typeface="Trebuchet MS"/>
                <a:cs typeface="Trebuchet MS"/>
              </a:rPr>
              <a:t>register</a:t>
            </a:r>
            <a:endParaRPr sz="2800">
              <a:latin typeface="Trebuchet MS"/>
              <a:cs typeface="Trebuchet MS"/>
            </a:endParaRPr>
          </a:p>
          <a:p>
            <a:pPr marL="617220" marR="589280">
              <a:lnSpc>
                <a:spcPts val="4570"/>
              </a:lnSpc>
              <a:spcBef>
                <a:spcPts val="10"/>
              </a:spcBef>
            </a:pPr>
            <a:r>
              <a:rPr sz="2800" spc="-60" dirty="0">
                <a:solidFill>
                  <a:srgbClr val="292959"/>
                </a:solidFill>
                <a:latin typeface="Trebuchet MS"/>
                <a:cs typeface="Trebuchet MS"/>
              </a:rPr>
              <a:t>Register</a:t>
            </a:r>
            <a:r>
              <a:rPr sz="2800" spc="-105" dirty="0">
                <a:solidFill>
                  <a:srgbClr val="292959"/>
                </a:solidFill>
                <a:latin typeface="Trebuchet MS"/>
                <a:cs typeface="Trebuchet MS"/>
              </a:rPr>
              <a:t> </a:t>
            </a:r>
            <a:r>
              <a:rPr sz="2800" spc="-65" dirty="0">
                <a:solidFill>
                  <a:srgbClr val="292959"/>
                </a:solidFill>
                <a:latin typeface="Trebuchet MS"/>
                <a:cs typeface="Trebuchet MS"/>
              </a:rPr>
              <a:t>is</a:t>
            </a:r>
            <a:r>
              <a:rPr sz="2800" spc="-95" dirty="0">
                <a:solidFill>
                  <a:srgbClr val="292959"/>
                </a:solidFill>
                <a:latin typeface="Trebuchet MS"/>
                <a:cs typeface="Trebuchet MS"/>
              </a:rPr>
              <a:t> </a:t>
            </a:r>
            <a:r>
              <a:rPr sz="2800" spc="114" dirty="0">
                <a:solidFill>
                  <a:srgbClr val="292959"/>
                </a:solidFill>
                <a:latin typeface="Trebuchet MS"/>
                <a:cs typeface="Trebuchet MS"/>
              </a:rPr>
              <a:t>a</a:t>
            </a:r>
            <a:r>
              <a:rPr sz="2800" spc="-95" dirty="0">
                <a:solidFill>
                  <a:srgbClr val="292959"/>
                </a:solidFill>
                <a:latin typeface="Trebuchet MS"/>
                <a:cs typeface="Trebuchet MS"/>
              </a:rPr>
              <a:t> </a:t>
            </a:r>
            <a:r>
              <a:rPr sz="2800" spc="-50" dirty="0">
                <a:solidFill>
                  <a:srgbClr val="292959"/>
                </a:solidFill>
                <a:latin typeface="Trebuchet MS"/>
                <a:cs typeface="Trebuchet MS"/>
              </a:rPr>
              <a:t>public</a:t>
            </a:r>
            <a:r>
              <a:rPr sz="2800" spc="-95" dirty="0">
                <a:solidFill>
                  <a:srgbClr val="292959"/>
                </a:solidFill>
                <a:latin typeface="Trebuchet MS"/>
                <a:cs typeface="Trebuchet MS"/>
              </a:rPr>
              <a:t> </a:t>
            </a:r>
            <a:r>
              <a:rPr sz="2800" spc="-105" dirty="0">
                <a:solidFill>
                  <a:srgbClr val="292959"/>
                </a:solidFill>
                <a:latin typeface="Trebuchet MS"/>
                <a:cs typeface="Trebuchet MS"/>
              </a:rPr>
              <a:t>document,</a:t>
            </a:r>
            <a:r>
              <a:rPr sz="2800" spc="-95" dirty="0">
                <a:solidFill>
                  <a:srgbClr val="292959"/>
                </a:solidFill>
                <a:latin typeface="Trebuchet MS"/>
                <a:cs typeface="Trebuchet MS"/>
              </a:rPr>
              <a:t> </a:t>
            </a:r>
            <a:r>
              <a:rPr sz="2800" dirty="0">
                <a:solidFill>
                  <a:srgbClr val="292959"/>
                </a:solidFill>
                <a:latin typeface="Trebuchet MS"/>
                <a:cs typeface="Trebuchet MS"/>
              </a:rPr>
              <a:t>as</a:t>
            </a:r>
            <a:r>
              <a:rPr sz="2800" spc="-100" dirty="0">
                <a:solidFill>
                  <a:srgbClr val="292959"/>
                </a:solidFill>
                <a:latin typeface="Trebuchet MS"/>
                <a:cs typeface="Trebuchet MS"/>
              </a:rPr>
              <a:t> </a:t>
            </a:r>
            <a:r>
              <a:rPr sz="2800" spc="-55" dirty="0">
                <a:solidFill>
                  <a:srgbClr val="292959"/>
                </a:solidFill>
                <a:latin typeface="Trebuchet MS"/>
                <a:cs typeface="Trebuchet MS"/>
              </a:rPr>
              <a:t>state</a:t>
            </a:r>
            <a:r>
              <a:rPr sz="2800" spc="-95" dirty="0">
                <a:solidFill>
                  <a:srgbClr val="292959"/>
                </a:solidFill>
                <a:latin typeface="Trebuchet MS"/>
                <a:cs typeface="Trebuchet MS"/>
              </a:rPr>
              <a:t> </a:t>
            </a:r>
            <a:r>
              <a:rPr sz="2800" dirty="0">
                <a:solidFill>
                  <a:srgbClr val="292959"/>
                </a:solidFill>
                <a:latin typeface="Trebuchet MS"/>
                <a:cs typeface="Trebuchet MS"/>
              </a:rPr>
              <a:t>has</a:t>
            </a:r>
            <a:r>
              <a:rPr sz="2800" spc="-95" dirty="0">
                <a:solidFill>
                  <a:srgbClr val="292959"/>
                </a:solidFill>
                <a:latin typeface="Trebuchet MS"/>
                <a:cs typeface="Trebuchet MS"/>
              </a:rPr>
              <a:t> </a:t>
            </a:r>
            <a:r>
              <a:rPr sz="2800" dirty="0">
                <a:solidFill>
                  <a:srgbClr val="292959"/>
                </a:solidFill>
                <a:latin typeface="Trebuchet MS"/>
                <a:cs typeface="Trebuchet MS"/>
              </a:rPr>
              <a:t>an</a:t>
            </a:r>
            <a:r>
              <a:rPr sz="2800" spc="-95" dirty="0">
                <a:solidFill>
                  <a:srgbClr val="292959"/>
                </a:solidFill>
                <a:latin typeface="Trebuchet MS"/>
                <a:cs typeface="Trebuchet MS"/>
              </a:rPr>
              <a:t> </a:t>
            </a:r>
            <a:r>
              <a:rPr sz="2800" spc="-120" dirty="0">
                <a:solidFill>
                  <a:srgbClr val="292959"/>
                </a:solidFill>
                <a:latin typeface="Trebuchet MS"/>
                <a:cs typeface="Trebuchet MS"/>
              </a:rPr>
              <a:t>interest</a:t>
            </a:r>
            <a:r>
              <a:rPr sz="2800" spc="-90" dirty="0">
                <a:solidFill>
                  <a:srgbClr val="292959"/>
                </a:solidFill>
                <a:latin typeface="Trebuchet MS"/>
                <a:cs typeface="Trebuchet MS"/>
              </a:rPr>
              <a:t> </a:t>
            </a:r>
            <a:r>
              <a:rPr sz="2800" spc="-25" dirty="0">
                <a:solidFill>
                  <a:srgbClr val="292959"/>
                </a:solidFill>
                <a:latin typeface="Trebuchet MS"/>
                <a:cs typeface="Trebuchet MS"/>
              </a:rPr>
              <a:t>in </a:t>
            </a:r>
            <a:r>
              <a:rPr sz="2800" spc="-65" dirty="0">
                <a:solidFill>
                  <a:srgbClr val="292959"/>
                </a:solidFill>
                <a:latin typeface="Trebuchet MS"/>
                <a:cs typeface="Trebuchet MS"/>
              </a:rPr>
              <a:t>knowing</a:t>
            </a:r>
            <a:r>
              <a:rPr sz="2800" spc="-140" dirty="0">
                <a:solidFill>
                  <a:srgbClr val="292959"/>
                </a:solidFill>
                <a:latin typeface="Trebuchet MS"/>
                <a:cs typeface="Trebuchet MS"/>
              </a:rPr>
              <a:t> </a:t>
            </a:r>
            <a:r>
              <a:rPr sz="2800" spc="-20" dirty="0">
                <a:solidFill>
                  <a:srgbClr val="292959"/>
                </a:solidFill>
                <a:latin typeface="Trebuchet MS"/>
                <a:cs typeface="Trebuchet MS"/>
              </a:rPr>
              <a:t>who</a:t>
            </a:r>
            <a:r>
              <a:rPr sz="2800" spc="-140" dirty="0">
                <a:solidFill>
                  <a:srgbClr val="292959"/>
                </a:solidFill>
                <a:latin typeface="Trebuchet MS"/>
                <a:cs typeface="Trebuchet MS"/>
              </a:rPr>
              <a:t> </a:t>
            </a:r>
            <a:r>
              <a:rPr sz="2800" spc="-65" dirty="0">
                <a:solidFill>
                  <a:srgbClr val="292959"/>
                </a:solidFill>
                <a:latin typeface="Trebuchet MS"/>
                <a:cs typeface="Trebuchet MS"/>
              </a:rPr>
              <a:t>is</a:t>
            </a:r>
            <a:r>
              <a:rPr sz="2800" spc="-140" dirty="0">
                <a:solidFill>
                  <a:srgbClr val="292959"/>
                </a:solidFill>
                <a:latin typeface="Trebuchet MS"/>
                <a:cs typeface="Trebuchet MS"/>
              </a:rPr>
              <a:t> </a:t>
            </a:r>
            <a:r>
              <a:rPr sz="2800" spc="-10" dirty="0">
                <a:solidFill>
                  <a:srgbClr val="292959"/>
                </a:solidFill>
                <a:latin typeface="Trebuchet MS"/>
                <a:cs typeface="Trebuchet MS"/>
              </a:rPr>
              <a:t>married</a:t>
            </a:r>
            <a:endParaRPr sz="2800">
              <a:latin typeface="Trebuchet MS"/>
              <a:cs typeface="Trebuchet MS"/>
            </a:endParaRPr>
          </a:p>
          <a:p>
            <a:pPr marL="12700">
              <a:lnSpc>
                <a:spcPct val="100000"/>
              </a:lnSpc>
              <a:spcBef>
                <a:spcPts val="865"/>
              </a:spcBef>
            </a:pPr>
            <a:r>
              <a:rPr sz="2800" spc="-140" dirty="0">
                <a:solidFill>
                  <a:srgbClr val="292959"/>
                </a:solidFill>
                <a:latin typeface="Trebuchet MS"/>
                <a:cs typeface="Trebuchet MS"/>
              </a:rPr>
              <a:t>Historically,</a:t>
            </a:r>
            <a:r>
              <a:rPr sz="2800" spc="-90" dirty="0">
                <a:solidFill>
                  <a:srgbClr val="292959"/>
                </a:solidFill>
                <a:latin typeface="Trebuchet MS"/>
                <a:cs typeface="Trebuchet MS"/>
              </a:rPr>
              <a:t> </a:t>
            </a:r>
            <a:r>
              <a:rPr sz="2800" spc="-20" dirty="0">
                <a:solidFill>
                  <a:srgbClr val="292959"/>
                </a:solidFill>
                <a:latin typeface="Trebuchet MS"/>
                <a:cs typeface="Trebuchet MS"/>
              </a:rPr>
              <a:t>offence</a:t>
            </a:r>
            <a:r>
              <a:rPr sz="2800" spc="-160" dirty="0">
                <a:solidFill>
                  <a:srgbClr val="292959"/>
                </a:solidFill>
                <a:latin typeface="Trebuchet MS"/>
                <a:cs typeface="Trebuchet MS"/>
              </a:rPr>
              <a:t> </a:t>
            </a:r>
            <a:r>
              <a:rPr sz="2800" spc="-55" dirty="0">
                <a:solidFill>
                  <a:srgbClr val="292959"/>
                </a:solidFill>
                <a:latin typeface="Trebuchet MS"/>
                <a:cs typeface="Trebuchet MS"/>
              </a:rPr>
              <a:t>to</a:t>
            </a:r>
            <a:r>
              <a:rPr sz="2800" spc="-114" dirty="0">
                <a:solidFill>
                  <a:srgbClr val="292959"/>
                </a:solidFill>
                <a:latin typeface="Trebuchet MS"/>
                <a:cs typeface="Trebuchet MS"/>
              </a:rPr>
              <a:t> </a:t>
            </a:r>
            <a:r>
              <a:rPr sz="2800" spc="-155" dirty="0">
                <a:solidFill>
                  <a:srgbClr val="292959"/>
                </a:solidFill>
                <a:latin typeface="Trebuchet MS"/>
                <a:cs typeface="Trebuchet MS"/>
              </a:rPr>
              <a:t>marry</a:t>
            </a:r>
            <a:r>
              <a:rPr sz="2800" spc="-90" dirty="0">
                <a:solidFill>
                  <a:srgbClr val="292959"/>
                </a:solidFill>
                <a:latin typeface="Trebuchet MS"/>
                <a:cs typeface="Trebuchet MS"/>
              </a:rPr>
              <a:t> </a:t>
            </a:r>
            <a:r>
              <a:rPr sz="2800" spc="-55" dirty="0">
                <a:solidFill>
                  <a:srgbClr val="292959"/>
                </a:solidFill>
                <a:latin typeface="Trebuchet MS"/>
                <a:cs typeface="Trebuchet MS"/>
              </a:rPr>
              <a:t>outside</a:t>
            </a:r>
            <a:r>
              <a:rPr sz="2800" spc="-114" dirty="0">
                <a:solidFill>
                  <a:srgbClr val="292959"/>
                </a:solidFill>
                <a:latin typeface="Trebuchet MS"/>
                <a:cs typeface="Trebuchet MS"/>
              </a:rPr>
              <a:t> </a:t>
            </a:r>
            <a:r>
              <a:rPr sz="2800" dirty="0">
                <a:solidFill>
                  <a:srgbClr val="292959"/>
                </a:solidFill>
                <a:latin typeface="Trebuchet MS"/>
                <a:cs typeface="Trebuchet MS"/>
              </a:rPr>
              <a:t>8am</a:t>
            </a:r>
            <a:r>
              <a:rPr sz="2800" spc="-110" dirty="0">
                <a:solidFill>
                  <a:srgbClr val="292959"/>
                </a:solidFill>
                <a:latin typeface="Trebuchet MS"/>
                <a:cs typeface="Trebuchet MS"/>
              </a:rPr>
              <a:t> </a:t>
            </a:r>
            <a:r>
              <a:rPr sz="2800" dirty="0">
                <a:solidFill>
                  <a:srgbClr val="292959"/>
                </a:solidFill>
                <a:latin typeface="Trebuchet MS"/>
                <a:cs typeface="Trebuchet MS"/>
              </a:rPr>
              <a:t>and</a:t>
            </a:r>
            <a:r>
              <a:rPr sz="2800" spc="-114" dirty="0">
                <a:solidFill>
                  <a:srgbClr val="292959"/>
                </a:solidFill>
                <a:latin typeface="Trebuchet MS"/>
                <a:cs typeface="Trebuchet MS"/>
              </a:rPr>
              <a:t> </a:t>
            </a:r>
            <a:r>
              <a:rPr sz="2800" spc="-50" dirty="0">
                <a:solidFill>
                  <a:srgbClr val="292959"/>
                </a:solidFill>
                <a:latin typeface="Trebuchet MS"/>
                <a:cs typeface="Trebuchet MS"/>
              </a:rPr>
              <a:t>6pm</a:t>
            </a:r>
            <a:r>
              <a:rPr sz="2800" spc="-114" dirty="0">
                <a:solidFill>
                  <a:srgbClr val="292959"/>
                </a:solidFill>
                <a:latin typeface="Trebuchet MS"/>
                <a:cs typeface="Trebuchet MS"/>
              </a:rPr>
              <a:t> </a:t>
            </a:r>
            <a:r>
              <a:rPr sz="2800" spc="-10" dirty="0">
                <a:solidFill>
                  <a:srgbClr val="292959"/>
                </a:solidFill>
                <a:latin typeface="Trebuchet MS"/>
                <a:cs typeface="Trebuchet MS"/>
              </a:rPr>
              <a:t>(repealed)</a:t>
            </a:r>
            <a:endParaRPr sz="2800">
              <a:latin typeface="Trebuchet MS"/>
              <a:cs typeface="Trebuchet MS"/>
            </a:endParaRPr>
          </a:p>
        </p:txBody>
      </p:sp>
      <p:sp>
        <p:nvSpPr>
          <p:cNvPr id="20" name="object 20"/>
          <p:cNvSpPr/>
          <p:nvPr/>
        </p:nvSpPr>
        <p:spPr>
          <a:xfrm>
            <a:off x="11589835" y="1410656"/>
            <a:ext cx="6698615" cy="6213475"/>
          </a:xfrm>
          <a:custGeom>
            <a:avLst/>
            <a:gdLst/>
            <a:ahLst/>
            <a:cxnLst/>
            <a:rect l="l" t="t" r="r" b="b"/>
            <a:pathLst>
              <a:path w="6698615" h="6213475">
                <a:moveTo>
                  <a:pt x="6212386" y="6212890"/>
                </a:moveTo>
                <a:lnTo>
                  <a:pt x="485774" y="6212890"/>
                </a:lnTo>
                <a:lnTo>
                  <a:pt x="437762" y="6210513"/>
                </a:lnTo>
                <a:lnTo>
                  <a:pt x="390562" y="6203470"/>
                </a:lnTo>
                <a:lnTo>
                  <a:pt x="344494" y="6191892"/>
                </a:lnTo>
                <a:lnTo>
                  <a:pt x="299876" y="6175913"/>
                </a:lnTo>
                <a:lnTo>
                  <a:pt x="257028" y="6155663"/>
                </a:lnTo>
                <a:lnTo>
                  <a:pt x="216266" y="6131274"/>
                </a:lnTo>
                <a:lnTo>
                  <a:pt x="177911" y="6102879"/>
                </a:lnTo>
                <a:lnTo>
                  <a:pt x="142280" y="6070610"/>
                </a:lnTo>
                <a:lnTo>
                  <a:pt x="110010" y="6034979"/>
                </a:lnTo>
                <a:lnTo>
                  <a:pt x="81615" y="5996623"/>
                </a:lnTo>
                <a:lnTo>
                  <a:pt x="57227" y="5955862"/>
                </a:lnTo>
                <a:lnTo>
                  <a:pt x="36977" y="5913013"/>
                </a:lnTo>
                <a:lnTo>
                  <a:pt x="20997" y="5868396"/>
                </a:lnTo>
                <a:lnTo>
                  <a:pt x="9420" y="5822328"/>
                </a:lnTo>
                <a:lnTo>
                  <a:pt x="2377" y="5775128"/>
                </a:lnTo>
                <a:lnTo>
                  <a:pt x="0" y="5727115"/>
                </a:lnTo>
                <a:lnTo>
                  <a:pt x="0" y="485775"/>
                </a:lnTo>
                <a:lnTo>
                  <a:pt x="2377" y="437762"/>
                </a:lnTo>
                <a:lnTo>
                  <a:pt x="9420" y="390562"/>
                </a:lnTo>
                <a:lnTo>
                  <a:pt x="20997" y="344494"/>
                </a:lnTo>
                <a:lnTo>
                  <a:pt x="36977" y="299876"/>
                </a:lnTo>
                <a:lnTo>
                  <a:pt x="57227" y="257028"/>
                </a:lnTo>
                <a:lnTo>
                  <a:pt x="81615" y="216266"/>
                </a:lnTo>
                <a:lnTo>
                  <a:pt x="110010" y="177911"/>
                </a:lnTo>
                <a:lnTo>
                  <a:pt x="142280" y="142280"/>
                </a:lnTo>
                <a:lnTo>
                  <a:pt x="177911" y="110010"/>
                </a:lnTo>
                <a:lnTo>
                  <a:pt x="216266" y="81615"/>
                </a:lnTo>
                <a:lnTo>
                  <a:pt x="257028" y="57227"/>
                </a:lnTo>
                <a:lnTo>
                  <a:pt x="299876" y="36977"/>
                </a:lnTo>
                <a:lnTo>
                  <a:pt x="344494" y="20997"/>
                </a:lnTo>
                <a:lnTo>
                  <a:pt x="390562" y="9420"/>
                </a:lnTo>
                <a:lnTo>
                  <a:pt x="437762" y="2377"/>
                </a:lnTo>
                <a:lnTo>
                  <a:pt x="485774" y="0"/>
                </a:lnTo>
                <a:lnTo>
                  <a:pt x="6212386" y="0"/>
                </a:lnTo>
                <a:lnTo>
                  <a:pt x="6260399" y="2377"/>
                </a:lnTo>
                <a:lnTo>
                  <a:pt x="6307599" y="9420"/>
                </a:lnTo>
                <a:lnTo>
                  <a:pt x="6353667" y="20997"/>
                </a:lnTo>
                <a:lnTo>
                  <a:pt x="6398285" y="36977"/>
                </a:lnTo>
                <a:lnTo>
                  <a:pt x="6441133" y="57227"/>
                </a:lnTo>
                <a:lnTo>
                  <a:pt x="6481895" y="81615"/>
                </a:lnTo>
                <a:lnTo>
                  <a:pt x="6520250" y="110010"/>
                </a:lnTo>
                <a:lnTo>
                  <a:pt x="6555882" y="142280"/>
                </a:lnTo>
                <a:lnTo>
                  <a:pt x="6588151" y="177911"/>
                </a:lnTo>
                <a:lnTo>
                  <a:pt x="6616546" y="216266"/>
                </a:lnTo>
                <a:lnTo>
                  <a:pt x="6640934" y="257028"/>
                </a:lnTo>
                <a:lnTo>
                  <a:pt x="6661184" y="299876"/>
                </a:lnTo>
                <a:lnTo>
                  <a:pt x="6677164" y="344494"/>
                </a:lnTo>
                <a:lnTo>
                  <a:pt x="6688741" y="390562"/>
                </a:lnTo>
                <a:lnTo>
                  <a:pt x="6695784" y="437762"/>
                </a:lnTo>
                <a:lnTo>
                  <a:pt x="6698161" y="485775"/>
                </a:lnTo>
                <a:lnTo>
                  <a:pt x="6698161" y="5727115"/>
                </a:lnTo>
                <a:lnTo>
                  <a:pt x="6695784" y="5775128"/>
                </a:lnTo>
                <a:lnTo>
                  <a:pt x="6688741" y="5822328"/>
                </a:lnTo>
                <a:lnTo>
                  <a:pt x="6677164" y="5868396"/>
                </a:lnTo>
                <a:lnTo>
                  <a:pt x="6661184" y="5913013"/>
                </a:lnTo>
                <a:lnTo>
                  <a:pt x="6640934" y="5955862"/>
                </a:lnTo>
                <a:lnTo>
                  <a:pt x="6616546" y="5996623"/>
                </a:lnTo>
                <a:lnTo>
                  <a:pt x="6588151" y="6034979"/>
                </a:lnTo>
                <a:lnTo>
                  <a:pt x="6555882" y="6070610"/>
                </a:lnTo>
                <a:lnTo>
                  <a:pt x="6520250" y="6102879"/>
                </a:lnTo>
                <a:lnTo>
                  <a:pt x="6481895" y="6131274"/>
                </a:lnTo>
                <a:lnTo>
                  <a:pt x="6441133" y="6155663"/>
                </a:lnTo>
                <a:lnTo>
                  <a:pt x="6398285" y="6175913"/>
                </a:lnTo>
                <a:lnTo>
                  <a:pt x="6353667" y="6191892"/>
                </a:lnTo>
                <a:lnTo>
                  <a:pt x="6307599" y="6203470"/>
                </a:lnTo>
                <a:lnTo>
                  <a:pt x="6260399" y="6210513"/>
                </a:lnTo>
                <a:lnTo>
                  <a:pt x="6212386" y="6212890"/>
                </a:lnTo>
                <a:close/>
              </a:path>
            </a:pathLst>
          </a:custGeom>
          <a:solidFill>
            <a:srgbClr val="292959"/>
          </a:solidFill>
        </p:spPr>
        <p:txBody>
          <a:bodyPr wrap="square" lIns="0" tIns="0" rIns="0" bIns="0" rtlCol="0"/>
          <a:lstStyle/>
          <a:p>
            <a:endParaRPr/>
          </a:p>
        </p:txBody>
      </p:sp>
      <p:sp>
        <p:nvSpPr>
          <p:cNvPr id="21" name="object 21"/>
          <p:cNvSpPr txBox="1"/>
          <p:nvPr/>
        </p:nvSpPr>
        <p:spPr>
          <a:xfrm>
            <a:off x="11727929" y="1442437"/>
            <a:ext cx="6422390" cy="4681220"/>
          </a:xfrm>
          <a:prstGeom prst="rect">
            <a:avLst/>
          </a:prstGeom>
        </p:spPr>
        <p:txBody>
          <a:bodyPr vert="horz" wrap="square" lIns="0" tIns="12700" rIns="0" bIns="0" rtlCol="0">
            <a:spAutoFit/>
          </a:bodyPr>
          <a:lstStyle/>
          <a:p>
            <a:pPr algn="ctr">
              <a:lnSpc>
                <a:spcPct val="100000"/>
              </a:lnSpc>
              <a:spcBef>
                <a:spcPts val="100"/>
              </a:spcBef>
            </a:pPr>
            <a:r>
              <a:rPr sz="2800" i="1" spc="-170" dirty="0">
                <a:solidFill>
                  <a:srgbClr val="FFFFFF"/>
                </a:solidFill>
                <a:latin typeface="Trebuchet MS"/>
                <a:cs typeface="Trebuchet MS"/>
              </a:rPr>
              <a:t>I</a:t>
            </a:r>
            <a:r>
              <a:rPr sz="2800" i="1" spc="-80" dirty="0">
                <a:solidFill>
                  <a:srgbClr val="FFFFFF"/>
                </a:solidFill>
                <a:latin typeface="Trebuchet MS"/>
                <a:cs typeface="Trebuchet MS"/>
              </a:rPr>
              <a:t> </a:t>
            </a:r>
            <a:r>
              <a:rPr sz="2800" i="1" dirty="0">
                <a:solidFill>
                  <a:srgbClr val="FFFFFF"/>
                </a:solidFill>
                <a:latin typeface="Trebuchet MS"/>
                <a:cs typeface="Trebuchet MS"/>
              </a:rPr>
              <a:t>do</a:t>
            </a:r>
            <a:r>
              <a:rPr sz="2800" i="1" spc="-75" dirty="0">
                <a:solidFill>
                  <a:srgbClr val="FFFFFF"/>
                </a:solidFill>
                <a:latin typeface="Trebuchet MS"/>
                <a:cs typeface="Trebuchet MS"/>
              </a:rPr>
              <a:t> </a:t>
            </a:r>
            <a:r>
              <a:rPr sz="2800" i="1" spc="-140" dirty="0">
                <a:solidFill>
                  <a:srgbClr val="FFFFFF"/>
                </a:solidFill>
                <a:latin typeface="Trebuchet MS"/>
                <a:cs typeface="Trebuchet MS"/>
              </a:rPr>
              <a:t>solemnly</a:t>
            </a:r>
            <a:r>
              <a:rPr sz="2800" i="1" spc="-80" dirty="0">
                <a:solidFill>
                  <a:srgbClr val="FFFFFF"/>
                </a:solidFill>
                <a:latin typeface="Trebuchet MS"/>
                <a:cs typeface="Trebuchet MS"/>
              </a:rPr>
              <a:t> </a:t>
            </a:r>
            <a:r>
              <a:rPr sz="2800" i="1" spc="-25" dirty="0">
                <a:solidFill>
                  <a:srgbClr val="FFFFFF"/>
                </a:solidFill>
                <a:latin typeface="Trebuchet MS"/>
                <a:cs typeface="Trebuchet MS"/>
              </a:rPr>
              <a:t>declare</a:t>
            </a:r>
            <a:r>
              <a:rPr sz="2800" i="1" spc="-75" dirty="0">
                <a:solidFill>
                  <a:srgbClr val="FFFFFF"/>
                </a:solidFill>
                <a:latin typeface="Trebuchet MS"/>
                <a:cs typeface="Trebuchet MS"/>
              </a:rPr>
              <a:t> </a:t>
            </a:r>
            <a:r>
              <a:rPr sz="2800" i="1" spc="-135" dirty="0">
                <a:solidFill>
                  <a:srgbClr val="FFFFFF"/>
                </a:solidFill>
                <a:latin typeface="Trebuchet MS"/>
                <a:cs typeface="Trebuchet MS"/>
              </a:rPr>
              <a:t>that</a:t>
            </a:r>
            <a:r>
              <a:rPr sz="2800" i="1" spc="-80" dirty="0">
                <a:solidFill>
                  <a:srgbClr val="FFFFFF"/>
                </a:solidFill>
                <a:latin typeface="Trebuchet MS"/>
                <a:cs typeface="Trebuchet MS"/>
              </a:rPr>
              <a:t> </a:t>
            </a:r>
            <a:r>
              <a:rPr sz="2800" i="1" spc="-170" dirty="0">
                <a:solidFill>
                  <a:srgbClr val="FFFFFF"/>
                </a:solidFill>
                <a:latin typeface="Trebuchet MS"/>
                <a:cs typeface="Trebuchet MS"/>
              </a:rPr>
              <a:t>I</a:t>
            </a:r>
            <a:r>
              <a:rPr sz="2800" i="1" spc="-75" dirty="0">
                <a:solidFill>
                  <a:srgbClr val="FFFFFF"/>
                </a:solidFill>
                <a:latin typeface="Trebuchet MS"/>
                <a:cs typeface="Trebuchet MS"/>
              </a:rPr>
              <a:t> </a:t>
            </a:r>
            <a:r>
              <a:rPr sz="2800" i="1" spc="-95" dirty="0">
                <a:solidFill>
                  <a:srgbClr val="FFFFFF"/>
                </a:solidFill>
                <a:latin typeface="Trebuchet MS"/>
                <a:cs typeface="Trebuchet MS"/>
              </a:rPr>
              <a:t>know</a:t>
            </a:r>
            <a:r>
              <a:rPr sz="2800" i="1" spc="-80" dirty="0">
                <a:solidFill>
                  <a:srgbClr val="FFFFFF"/>
                </a:solidFill>
                <a:latin typeface="Trebuchet MS"/>
                <a:cs typeface="Trebuchet MS"/>
              </a:rPr>
              <a:t> </a:t>
            </a:r>
            <a:r>
              <a:rPr sz="2800" i="1" spc="-110" dirty="0">
                <a:solidFill>
                  <a:srgbClr val="FFFFFF"/>
                </a:solidFill>
                <a:latin typeface="Trebuchet MS"/>
                <a:cs typeface="Trebuchet MS"/>
              </a:rPr>
              <a:t>not</a:t>
            </a:r>
            <a:r>
              <a:rPr sz="2800" i="1" spc="-75" dirty="0">
                <a:solidFill>
                  <a:srgbClr val="FFFFFF"/>
                </a:solidFill>
                <a:latin typeface="Trebuchet MS"/>
                <a:cs typeface="Trebuchet MS"/>
              </a:rPr>
              <a:t> </a:t>
            </a:r>
            <a:r>
              <a:rPr sz="2800" i="1" spc="-25" dirty="0">
                <a:solidFill>
                  <a:srgbClr val="FFFFFF"/>
                </a:solidFill>
                <a:latin typeface="Trebuchet MS"/>
                <a:cs typeface="Trebuchet MS"/>
              </a:rPr>
              <a:t>of</a:t>
            </a:r>
            <a:endParaRPr sz="2800">
              <a:latin typeface="Trebuchet MS"/>
              <a:cs typeface="Trebuchet MS"/>
            </a:endParaRPr>
          </a:p>
          <a:p>
            <a:pPr marL="12700" marR="5080" algn="ctr">
              <a:lnSpc>
                <a:spcPct val="165200"/>
              </a:lnSpc>
            </a:pPr>
            <a:r>
              <a:rPr sz="2800" i="1" spc="-35" dirty="0">
                <a:solidFill>
                  <a:srgbClr val="FFFFFF"/>
                </a:solidFill>
                <a:latin typeface="Trebuchet MS"/>
                <a:cs typeface="Trebuchet MS"/>
              </a:rPr>
              <a:t>any</a:t>
            </a:r>
            <a:r>
              <a:rPr sz="2800" i="1" spc="-80" dirty="0">
                <a:solidFill>
                  <a:srgbClr val="FFFFFF"/>
                </a:solidFill>
                <a:latin typeface="Trebuchet MS"/>
                <a:cs typeface="Trebuchet MS"/>
              </a:rPr>
              <a:t> </a:t>
            </a:r>
            <a:r>
              <a:rPr sz="2800" i="1" spc="-145" dirty="0">
                <a:solidFill>
                  <a:srgbClr val="FFFFFF"/>
                </a:solidFill>
                <a:latin typeface="Trebuchet MS"/>
                <a:cs typeface="Trebuchet MS"/>
              </a:rPr>
              <a:t>lawful</a:t>
            </a:r>
            <a:r>
              <a:rPr sz="2800" i="1" spc="-80" dirty="0">
                <a:solidFill>
                  <a:srgbClr val="FFFFFF"/>
                </a:solidFill>
                <a:latin typeface="Trebuchet MS"/>
                <a:cs typeface="Trebuchet MS"/>
              </a:rPr>
              <a:t> </a:t>
            </a:r>
            <a:r>
              <a:rPr sz="2800" i="1" spc="-120" dirty="0">
                <a:solidFill>
                  <a:srgbClr val="FFFFFF"/>
                </a:solidFill>
                <a:latin typeface="Trebuchet MS"/>
                <a:cs typeface="Trebuchet MS"/>
              </a:rPr>
              <a:t>impediment</a:t>
            </a:r>
            <a:r>
              <a:rPr sz="2800" i="1" spc="-80" dirty="0">
                <a:solidFill>
                  <a:srgbClr val="FFFFFF"/>
                </a:solidFill>
                <a:latin typeface="Trebuchet MS"/>
                <a:cs typeface="Trebuchet MS"/>
              </a:rPr>
              <a:t> </a:t>
            </a:r>
            <a:r>
              <a:rPr sz="2800" i="1" spc="-140" dirty="0">
                <a:solidFill>
                  <a:srgbClr val="FFFFFF"/>
                </a:solidFill>
                <a:latin typeface="Trebuchet MS"/>
                <a:cs typeface="Trebuchet MS"/>
              </a:rPr>
              <a:t>why</a:t>
            </a:r>
            <a:r>
              <a:rPr sz="2800" i="1" spc="-80" dirty="0">
                <a:solidFill>
                  <a:srgbClr val="FFFFFF"/>
                </a:solidFill>
                <a:latin typeface="Trebuchet MS"/>
                <a:cs typeface="Trebuchet MS"/>
              </a:rPr>
              <a:t> </a:t>
            </a:r>
            <a:r>
              <a:rPr sz="2800" i="1" spc="-275" dirty="0">
                <a:solidFill>
                  <a:srgbClr val="FFFFFF"/>
                </a:solidFill>
                <a:latin typeface="Trebuchet MS"/>
                <a:cs typeface="Trebuchet MS"/>
              </a:rPr>
              <a:t>I,</a:t>
            </a:r>
            <a:r>
              <a:rPr sz="2800" i="1" spc="-80" dirty="0">
                <a:solidFill>
                  <a:srgbClr val="FFFFFF"/>
                </a:solidFill>
                <a:latin typeface="Trebuchet MS"/>
                <a:cs typeface="Trebuchet MS"/>
              </a:rPr>
              <a:t> </a:t>
            </a:r>
            <a:r>
              <a:rPr sz="2800" i="1" spc="-90" dirty="0">
                <a:solidFill>
                  <a:srgbClr val="FFFFFF"/>
                </a:solidFill>
                <a:latin typeface="Trebuchet MS"/>
                <a:cs typeface="Trebuchet MS"/>
              </a:rPr>
              <a:t>[name],</a:t>
            </a:r>
            <a:r>
              <a:rPr sz="2800" i="1" spc="-80" dirty="0">
                <a:solidFill>
                  <a:srgbClr val="FFFFFF"/>
                </a:solidFill>
                <a:latin typeface="Trebuchet MS"/>
                <a:cs typeface="Trebuchet MS"/>
              </a:rPr>
              <a:t> </a:t>
            </a:r>
            <a:r>
              <a:rPr sz="2800" i="1" spc="-25" dirty="0">
                <a:solidFill>
                  <a:srgbClr val="FFFFFF"/>
                </a:solidFill>
                <a:latin typeface="Trebuchet MS"/>
                <a:cs typeface="Trebuchet MS"/>
              </a:rPr>
              <a:t>may </a:t>
            </a:r>
            <a:r>
              <a:rPr sz="2800" i="1" spc="-110" dirty="0">
                <a:solidFill>
                  <a:srgbClr val="FFFFFF"/>
                </a:solidFill>
                <a:latin typeface="Trebuchet MS"/>
                <a:cs typeface="Trebuchet MS"/>
              </a:rPr>
              <a:t>not</a:t>
            </a:r>
            <a:r>
              <a:rPr sz="2800" i="1" spc="-65" dirty="0">
                <a:solidFill>
                  <a:srgbClr val="FFFFFF"/>
                </a:solidFill>
                <a:latin typeface="Trebuchet MS"/>
                <a:cs typeface="Trebuchet MS"/>
              </a:rPr>
              <a:t> </a:t>
            </a:r>
            <a:r>
              <a:rPr sz="2800" i="1" dirty="0">
                <a:solidFill>
                  <a:srgbClr val="FFFFFF"/>
                </a:solidFill>
                <a:latin typeface="Trebuchet MS"/>
                <a:cs typeface="Trebuchet MS"/>
              </a:rPr>
              <a:t>be</a:t>
            </a:r>
            <a:r>
              <a:rPr sz="2800" i="1" spc="-65" dirty="0">
                <a:solidFill>
                  <a:srgbClr val="FFFFFF"/>
                </a:solidFill>
                <a:latin typeface="Trebuchet MS"/>
                <a:cs typeface="Trebuchet MS"/>
              </a:rPr>
              <a:t> </a:t>
            </a:r>
            <a:r>
              <a:rPr sz="2800" i="1" spc="-105" dirty="0">
                <a:solidFill>
                  <a:srgbClr val="FFFFFF"/>
                </a:solidFill>
                <a:latin typeface="Trebuchet MS"/>
                <a:cs typeface="Trebuchet MS"/>
              </a:rPr>
              <a:t>joined</a:t>
            </a:r>
            <a:r>
              <a:rPr sz="2800" i="1" spc="-60" dirty="0">
                <a:solidFill>
                  <a:srgbClr val="FFFFFF"/>
                </a:solidFill>
                <a:latin typeface="Trebuchet MS"/>
                <a:cs typeface="Trebuchet MS"/>
              </a:rPr>
              <a:t> </a:t>
            </a:r>
            <a:r>
              <a:rPr sz="2800" i="1" spc="-175" dirty="0">
                <a:solidFill>
                  <a:srgbClr val="FFFFFF"/>
                </a:solidFill>
                <a:latin typeface="Trebuchet MS"/>
                <a:cs typeface="Trebuchet MS"/>
              </a:rPr>
              <a:t>in</a:t>
            </a:r>
            <a:r>
              <a:rPr sz="2800" i="1" spc="-65" dirty="0">
                <a:solidFill>
                  <a:srgbClr val="FFFFFF"/>
                </a:solidFill>
                <a:latin typeface="Trebuchet MS"/>
                <a:cs typeface="Trebuchet MS"/>
              </a:rPr>
              <a:t> </a:t>
            </a:r>
            <a:r>
              <a:rPr sz="2800" i="1" spc="-160" dirty="0">
                <a:solidFill>
                  <a:srgbClr val="FFFFFF"/>
                </a:solidFill>
                <a:latin typeface="Trebuchet MS"/>
                <a:cs typeface="Trebuchet MS"/>
              </a:rPr>
              <a:t>matrimony</a:t>
            </a:r>
            <a:r>
              <a:rPr sz="2800" i="1" spc="-60" dirty="0">
                <a:solidFill>
                  <a:srgbClr val="FFFFFF"/>
                </a:solidFill>
                <a:latin typeface="Trebuchet MS"/>
                <a:cs typeface="Trebuchet MS"/>
              </a:rPr>
              <a:t> </a:t>
            </a:r>
            <a:r>
              <a:rPr sz="2800" i="1" spc="-105" dirty="0">
                <a:solidFill>
                  <a:srgbClr val="FFFFFF"/>
                </a:solidFill>
                <a:latin typeface="Trebuchet MS"/>
                <a:cs typeface="Trebuchet MS"/>
              </a:rPr>
              <a:t>to</a:t>
            </a:r>
            <a:r>
              <a:rPr sz="2800" i="1" spc="-65" dirty="0">
                <a:solidFill>
                  <a:srgbClr val="FFFFFF"/>
                </a:solidFill>
                <a:latin typeface="Trebuchet MS"/>
                <a:cs typeface="Trebuchet MS"/>
              </a:rPr>
              <a:t> </a:t>
            </a:r>
            <a:r>
              <a:rPr sz="2800" i="1" spc="-20" dirty="0">
                <a:solidFill>
                  <a:srgbClr val="FFFFFF"/>
                </a:solidFill>
                <a:latin typeface="Trebuchet MS"/>
                <a:cs typeface="Trebuchet MS"/>
              </a:rPr>
              <a:t>[partner’s </a:t>
            </a:r>
            <a:r>
              <a:rPr sz="2800" i="1" spc="-145" dirty="0">
                <a:solidFill>
                  <a:srgbClr val="FFFFFF"/>
                </a:solidFill>
                <a:latin typeface="Trebuchet MS"/>
                <a:cs typeface="Trebuchet MS"/>
              </a:rPr>
              <a:t>name].’</a:t>
            </a:r>
            <a:r>
              <a:rPr sz="2800" i="1" spc="-85" dirty="0">
                <a:solidFill>
                  <a:srgbClr val="FFFFFF"/>
                </a:solidFill>
                <a:latin typeface="Trebuchet MS"/>
                <a:cs typeface="Trebuchet MS"/>
              </a:rPr>
              <a:t> </a:t>
            </a:r>
            <a:r>
              <a:rPr sz="2800" i="1" spc="-315" dirty="0">
                <a:solidFill>
                  <a:srgbClr val="FFFFFF"/>
                </a:solidFill>
                <a:latin typeface="Trebuchet MS"/>
                <a:cs typeface="Trebuchet MS"/>
              </a:rPr>
              <a:t>‘I</a:t>
            </a:r>
            <a:r>
              <a:rPr sz="2800" i="1" spc="-85" dirty="0">
                <a:solidFill>
                  <a:srgbClr val="FFFFFF"/>
                </a:solidFill>
                <a:latin typeface="Trebuchet MS"/>
                <a:cs typeface="Trebuchet MS"/>
              </a:rPr>
              <a:t> </a:t>
            </a:r>
            <a:r>
              <a:rPr sz="2800" i="1" spc="-60" dirty="0">
                <a:solidFill>
                  <a:srgbClr val="FFFFFF"/>
                </a:solidFill>
                <a:latin typeface="Trebuchet MS"/>
                <a:cs typeface="Trebuchet MS"/>
              </a:rPr>
              <a:t>call</a:t>
            </a:r>
            <a:r>
              <a:rPr sz="2800" i="1" spc="-150" dirty="0">
                <a:solidFill>
                  <a:srgbClr val="FFFFFF"/>
                </a:solidFill>
                <a:latin typeface="Trebuchet MS"/>
                <a:cs typeface="Trebuchet MS"/>
              </a:rPr>
              <a:t> </a:t>
            </a:r>
            <a:r>
              <a:rPr sz="2800" i="1" spc="-25" dirty="0">
                <a:solidFill>
                  <a:srgbClr val="FFFFFF"/>
                </a:solidFill>
                <a:latin typeface="Trebuchet MS"/>
                <a:cs typeface="Trebuchet MS"/>
              </a:rPr>
              <a:t>upon</a:t>
            </a:r>
            <a:r>
              <a:rPr sz="2800" i="1" spc="-150" dirty="0">
                <a:solidFill>
                  <a:srgbClr val="FFFFFF"/>
                </a:solidFill>
                <a:latin typeface="Trebuchet MS"/>
                <a:cs typeface="Trebuchet MS"/>
              </a:rPr>
              <a:t> </a:t>
            </a:r>
            <a:r>
              <a:rPr sz="2800" i="1" spc="-70" dirty="0">
                <a:solidFill>
                  <a:srgbClr val="FFFFFF"/>
                </a:solidFill>
                <a:latin typeface="Trebuchet MS"/>
                <a:cs typeface="Trebuchet MS"/>
              </a:rPr>
              <a:t>these</a:t>
            </a:r>
            <a:r>
              <a:rPr sz="2800" i="1" spc="-120" dirty="0">
                <a:solidFill>
                  <a:srgbClr val="FFFFFF"/>
                </a:solidFill>
                <a:latin typeface="Trebuchet MS"/>
                <a:cs typeface="Trebuchet MS"/>
              </a:rPr>
              <a:t> </a:t>
            </a:r>
            <a:r>
              <a:rPr sz="2800" i="1" spc="-45" dirty="0">
                <a:solidFill>
                  <a:srgbClr val="FFFFFF"/>
                </a:solidFill>
                <a:latin typeface="Trebuchet MS"/>
                <a:cs typeface="Trebuchet MS"/>
              </a:rPr>
              <a:t>persons</a:t>
            </a:r>
            <a:r>
              <a:rPr sz="2800" i="1" spc="-114" dirty="0">
                <a:solidFill>
                  <a:srgbClr val="FFFFFF"/>
                </a:solidFill>
                <a:latin typeface="Trebuchet MS"/>
                <a:cs typeface="Trebuchet MS"/>
              </a:rPr>
              <a:t> </a:t>
            </a:r>
            <a:r>
              <a:rPr sz="2800" i="1" spc="-20" dirty="0">
                <a:solidFill>
                  <a:srgbClr val="FFFFFF"/>
                </a:solidFill>
                <a:latin typeface="Trebuchet MS"/>
                <a:cs typeface="Trebuchet MS"/>
              </a:rPr>
              <a:t>here </a:t>
            </a:r>
            <a:r>
              <a:rPr sz="2800" i="1" spc="-90" dirty="0">
                <a:solidFill>
                  <a:srgbClr val="FFFFFF"/>
                </a:solidFill>
                <a:latin typeface="Trebuchet MS"/>
                <a:cs typeface="Trebuchet MS"/>
              </a:rPr>
              <a:t>present</a:t>
            </a:r>
            <a:r>
              <a:rPr sz="2800" i="1" spc="-80" dirty="0">
                <a:solidFill>
                  <a:srgbClr val="FFFFFF"/>
                </a:solidFill>
                <a:latin typeface="Trebuchet MS"/>
                <a:cs typeface="Trebuchet MS"/>
              </a:rPr>
              <a:t> </a:t>
            </a:r>
            <a:r>
              <a:rPr sz="2800" i="1" spc="-105" dirty="0">
                <a:solidFill>
                  <a:srgbClr val="FFFFFF"/>
                </a:solidFill>
                <a:latin typeface="Trebuchet MS"/>
                <a:cs typeface="Trebuchet MS"/>
              </a:rPr>
              <a:t>to</a:t>
            </a:r>
            <a:r>
              <a:rPr sz="2800" i="1" spc="-75" dirty="0">
                <a:solidFill>
                  <a:srgbClr val="FFFFFF"/>
                </a:solidFill>
                <a:latin typeface="Trebuchet MS"/>
                <a:cs typeface="Trebuchet MS"/>
              </a:rPr>
              <a:t> </a:t>
            </a:r>
            <a:r>
              <a:rPr sz="2800" i="1" spc="-100" dirty="0">
                <a:solidFill>
                  <a:srgbClr val="FFFFFF"/>
                </a:solidFill>
                <a:latin typeface="Trebuchet MS"/>
                <a:cs typeface="Trebuchet MS"/>
              </a:rPr>
              <a:t>witness</a:t>
            </a:r>
            <a:r>
              <a:rPr sz="2800" i="1" spc="-80" dirty="0">
                <a:solidFill>
                  <a:srgbClr val="FFFFFF"/>
                </a:solidFill>
                <a:latin typeface="Trebuchet MS"/>
                <a:cs typeface="Trebuchet MS"/>
              </a:rPr>
              <a:t> </a:t>
            </a:r>
            <a:r>
              <a:rPr sz="2800" i="1" spc="-135" dirty="0">
                <a:solidFill>
                  <a:srgbClr val="FFFFFF"/>
                </a:solidFill>
                <a:latin typeface="Trebuchet MS"/>
                <a:cs typeface="Trebuchet MS"/>
              </a:rPr>
              <a:t>that</a:t>
            </a:r>
            <a:r>
              <a:rPr sz="2800" i="1" spc="-75" dirty="0">
                <a:solidFill>
                  <a:srgbClr val="FFFFFF"/>
                </a:solidFill>
                <a:latin typeface="Trebuchet MS"/>
                <a:cs typeface="Trebuchet MS"/>
              </a:rPr>
              <a:t> </a:t>
            </a:r>
            <a:r>
              <a:rPr sz="2800" i="1" spc="-275" dirty="0">
                <a:solidFill>
                  <a:srgbClr val="FFFFFF"/>
                </a:solidFill>
                <a:latin typeface="Trebuchet MS"/>
                <a:cs typeface="Trebuchet MS"/>
              </a:rPr>
              <a:t>I,</a:t>
            </a:r>
            <a:r>
              <a:rPr sz="2800" i="1" spc="-80" dirty="0">
                <a:solidFill>
                  <a:srgbClr val="FFFFFF"/>
                </a:solidFill>
                <a:latin typeface="Trebuchet MS"/>
                <a:cs typeface="Trebuchet MS"/>
              </a:rPr>
              <a:t> </a:t>
            </a:r>
            <a:r>
              <a:rPr sz="2800" i="1" spc="-90" dirty="0">
                <a:solidFill>
                  <a:srgbClr val="FFFFFF"/>
                </a:solidFill>
                <a:latin typeface="Trebuchet MS"/>
                <a:cs typeface="Trebuchet MS"/>
              </a:rPr>
              <a:t>[name],</a:t>
            </a:r>
            <a:r>
              <a:rPr sz="2800" i="1" spc="-75" dirty="0">
                <a:solidFill>
                  <a:srgbClr val="FFFFFF"/>
                </a:solidFill>
                <a:latin typeface="Trebuchet MS"/>
                <a:cs typeface="Trebuchet MS"/>
              </a:rPr>
              <a:t> </a:t>
            </a:r>
            <a:r>
              <a:rPr sz="2800" i="1" dirty="0">
                <a:solidFill>
                  <a:srgbClr val="FFFFFF"/>
                </a:solidFill>
                <a:latin typeface="Trebuchet MS"/>
                <a:cs typeface="Trebuchet MS"/>
              </a:rPr>
              <a:t>do</a:t>
            </a:r>
            <a:r>
              <a:rPr sz="2800" i="1" spc="-75" dirty="0">
                <a:solidFill>
                  <a:srgbClr val="FFFFFF"/>
                </a:solidFill>
                <a:latin typeface="Trebuchet MS"/>
                <a:cs typeface="Trebuchet MS"/>
              </a:rPr>
              <a:t> </a:t>
            </a:r>
            <a:r>
              <a:rPr sz="2800" i="1" spc="-20" dirty="0">
                <a:solidFill>
                  <a:srgbClr val="FFFFFF"/>
                </a:solidFill>
                <a:latin typeface="Trebuchet MS"/>
                <a:cs typeface="Trebuchet MS"/>
              </a:rPr>
              <a:t>take </a:t>
            </a:r>
            <a:r>
              <a:rPr sz="2800" i="1" spc="-155" dirty="0">
                <a:solidFill>
                  <a:srgbClr val="FFFFFF"/>
                </a:solidFill>
                <a:latin typeface="Trebuchet MS"/>
                <a:cs typeface="Trebuchet MS"/>
              </a:rPr>
              <a:t>thee,</a:t>
            </a:r>
            <a:r>
              <a:rPr sz="2800" i="1" spc="-65" dirty="0">
                <a:solidFill>
                  <a:srgbClr val="FFFFFF"/>
                </a:solidFill>
                <a:latin typeface="Trebuchet MS"/>
                <a:cs typeface="Trebuchet MS"/>
              </a:rPr>
              <a:t> </a:t>
            </a:r>
            <a:r>
              <a:rPr sz="2800" i="1" spc="-140" dirty="0">
                <a:solidFill>
                  <a:srgbClr val="FFFFFF"/>
                </a:solidFill>
                <a:latin typeface="Trebuchet MS"/>
                <a:cs typeface="Trebuchet MS"/>
              </a:rPr>
              <a:t>[partner’s</a:t>
            </a:r>
            <a:r>
              <a:rPr sz="2800" i="1" spc="-60" dirty="0">
                <a:solidFill>
                  <a:srgbClr val="FFFFFF"/>
                </a:solidFill>
                <a:latin typeface="Trebuchet MS"/>
                <a:cs typeface="Trebuchet MS"/>
              </a:rPr>
              <a:t> </a:t>
            </a:r>
            <a:r>
              <a:rPr sz="2800" i="1" spc="-100" dirty="0">
                <a:solidFill>
                  <a:srgbClr val="FFFFFF"/>
                </a:solidFill>
                <a:latin typeface="Trebuchet MS"/>
                <a:cs typeface="Trebuchet MS"/>
              </a:rPr>
              <a:t>name],</a:t>
            </a:r>
            <a:r>
              <a:rPr sz="2800" i="1" spc="-65" dirty="0">
                <a:solidFill>
                  <a:srgbClr val="FFFFFF"/>
                </a:solidFill>
                <a:latin typeface="Trebuchet MS"/>
                <a:cs typeface="Trebuchet MS"/>
              </a:rPr>
              <a:t> </a:t>
            </a:r>
            <a:r>
              <a:rPr sz="2800" i="1" spc="-105" dirty="0">
                <a:solidFill>
                  <a:srgbClr val="FFFFFF"/>
                </a:solidFill>
                <a:latin typeface="Trebuchet MS"/>
                <a:cs typeface="Trebuchet MS"/>
              </a:rPr>
              <a:t>to</a:t>
            </a:r>
            <a:r>
              <a:rPr sz="2800" i="1" spc="-60" dirty="0">
                <a:solidFill>
                  <a:srgbClr val="FFFFFF"/>
                </a:solidFill>
                <a:latin typeface="Trebuchet MS"/>
                <a:cs typeface="Trebuchet MS"/>
              </a:rPr>
              <a:t> </a:t>
            </a:r>
            <a:r>
              <a:rPr sz="2800" i="1" dirty="0">
                <a:solidFill>
                  <a:srgbClr val="FFFFFF"/>
                </a:solidFill>
                <a:latin typeface="Trebuchet MS"/>
                <a:cs typeface="Trebuchet MS"/>
              </a:rPr>
              <a:t>be</a:t>
            </a:r>
            <a:r>
              <a:rPr sz="2800" i="1" spc="-60" dirty="0">
                <a:solidFill>
                  <a:srgbClr val="FFFFFF"/>
                </a:solidFill>
                <a:latin typeface="Trebuchet MS"/>
                <a:cs typeface="Trebuchet MS"/>
              </a:rPr>
              <a:t> </a:t>
            </a:r>
            <a:r>
              <a:rPr sz="2800" i="1" spc="-210" dirty="0">
                <a:solidFill>
                  <a:srgbClr val="FFFFFF"/>
                </a:solidFill>
                <a:latin typeface="Trebuchet MS"/>
                <a:cs typeface="Trebuchet MS"/>
              </a:rPr>
              <a:t>my</a:t>
            </a:r>
            <a:r>
              <a:rPr sz="2800" i="1" spc="-65" dirty="0">
                <a:solidFill>
                  <a:srgbClr val="FFFFFF"/>
                </a:solidFill>
                <a:latin typeface="Trebuchet MS"/>
                <a:cs typeface="Trebuchet MS"/>
              </a:rPr>
              <a:t> </a:t>
            </a:r>
            <a:r>
              <a:rPr sz="2800" i="1" spc="-10" dirty="0">
                <a:solidFill>
                  <a:srgbClr val="FFFFFF"/>
                </a:solidFill>
                <a:latin typeface="Trebuchet MS"/>
                <a:cs typeface="Trebuchet MS"/>
              </a:rPr>
              <a:t>lawful </a:t>
            </a:r>
            <a:r>
              <a:rPr sz="2800" i="1" dirty="0">
                <a:solidFill>
                  <a:srgbClr val="FFFFFF"/>
                </a:solidFill>
                <a:latin typeface="Trebuchet MS"/>
                <a:cs typeface="Trebuchet MS"/>
              </a:rPr>
              <a:t>wedded</a:t>
            </a:r>
            <a:r>
              <a:rPr sz="2800" i="1" spc="-90" dirty="0">
                <a:solidFill>
                  <a:srgbClr val="FFFFFF"/>
                </a:solidFill>
                <a:latin typeface="Trebuchet MS"/>
                <a:cs typeface="Trebuchet MS"/>
              </a:rPr>
              <a:t> </a:t>
            </a:r>
            <a:r>
              <a:rPr sz="2800" i="1" spc="-25" dirty="0">
                <a:solidFill>
                  <a:srgbClr val="FFFFFF"/>
                </a:solidFill>
                <a:latin typeface="Trebuchet MS"/>
                <a:cs typeface="Trebuchet MS"/>
              </a:rPr>
              <a:t>husband</a:t>
            </a:r>
            <a:r>
              <a:rPr sz="2800" i="1" spc="-85" dirty="0">
                <a:solidFill>
                  <a:srgbClr val="FFFFFF"/>
                </a:solidFill>
                <a:latin typeface="Trebuchet MS"/>
                <a:cs typeface="Trebuchet MS"/>
              </a:rPr>
              <a:t> </a:t>
            </a:r>
            <a:r>
              <a:rPr sz="2800" i="1" spc="-100" dirty="0">
                <a:solidFill>
                  <a:srgbClr val="FFFFFF"/>
                </a:solidFill>
                <a:latin typeface="Trebuchet MS"/>
                <a:cs typeface="Trebuchet MS"/>
              </a:rPr>
              <a:t>[or</a:t>
            </a:r>
            <a:r>
              <a:rPr sz="2800" i="1" spc="-90" dirty="0">
                <a:solidFill>
                  <a:srgbClr val="FFFFFF"/>
                </a:solidFill>
                <a:latin typeface="Trebuchet MS"/>
                <a:cs typeface="Trebuchet MS"/>
              </a:rPr>
              <a:t> </a:t>
            </a:r>
            <a:r>
              <a:rPr sz="2800" i="1" spc="-10" dirty="0">
                <a:solidFill>
                  <a:srgbClr val="FFFFFF"/>
                </a:solidFill>
                <a:latin typeface="Trebuchet MS"/>
                <a:cs typeface="Trebuchet MS"/>
              </a:rPr>
              <a:t>wife]’</a:t>
            </a:r>
            <a:endParaRPr sz="2800">
              <a:latin typeface="Trebuchet MS"/>
              <a:cs typeface="Trebuchet MS"/>
            </a:endParaRPr>
          </a:p>
        </p:txBody>
      </p:sp>
      <p:sp>
        <p:nvSpPr>
          <p:cNvPr id="22" name="object 22"/>
          <p:cNvSpPr txBox="1"/>
          <p:nvPr/>
        </p:nvSpPr>
        <p:spPr>
          <a:xfrm>
            <a:off x="12724779" y="7081236"/>
            <a:ext cx="4338955" cy="452120"/>
          </a:xfrm>
          <a:prstGeom prst="rect">
            <a:avLst/>
          </a:prstGeom>
        </p:spPr>
        <p:txBody>
          <a:bodyPr vert="horz" wrap="square" lIns="0" tIns="12700" rIns="0" bIns="0" rtlCol="0">
            <a:spAutoFit/>
          </a:bodyPr>
          <a:lstStyle/>
          <a:p>
            <a:pPr marL="12700">
              <a:lnSpc>
                <a:spcPct val="100000"/>
              </a:lnSpc>
              <a:spcBef>
                <a:spcPts val="100"/>
              </a:spcBef>
            </a:pPr>
            <a:r>
              <a:rPr sz="2800" b="1" spc="200" dirty="0">
                <a:solidFill>
                  <a:srgbClr val="FFFFFF"/>
                </a:solidFill>
                <a:latin typeface="Trebuchet MS"/>
                <a:cs typeface="Trebuchet MS"/>
              </a:rPr>
              <a:t>s</a:t>
            </a:r>
            <a:r>
              <a:rPr sz="2800" b="1" spc="-100" dirty="0">
                <a:solidFill>
                  <a:srgbClr val="FFFFFF"/>
                </a:solidFill>
                <a:latin typeface="Trebuchet MS"/>
                <a:cs typeface="Trebuchet MS"/>
              </a:rPr>
              <a:t> </a:t>
            </a:r>
            <a:r>
              <a:rPr sz="2800" b="1" spc="-105" dirty="0">
                <a:solidFill>
                  <a:srgbClr val="FFFFFF"/>
                </a:solidFill>
                <a:latin typeface="Trebuchet MS"/>
                <a:cs typeface="Trebuchet MS"/>
              </a:rPr>
              <a:t>44(3)</a:t>
            </a:r>
            <a:r>
              <a:rPr sz="2800" b="1" spc="-100" dirty="0">
                <a:solidFill>
                  <a:srgbClr val="FFFFFF"/>
                </a:solidFill>
                <a:latin typeface="Trebuchet MS"/>
                <a:cs typeface="Trebuchet MS"/>
              </a:rPr>
              <a:t> </a:t>
            </a:r>
            <a:r>
              <a:rPr sz="2800" b="1" spc="105" dirty="0">
                <a:solidFill>
                  <a:srgbClr val="FFFFFF"/>
                </a:solidFill>
                <a:latin typeface="Trebuchet MS"/>
                <a:cs typeface="Trebuchet MS"/>
              </a:rPr>
              <a:t>Marriage</a:t>
            </a:r>
            <a:r>
              <a:rPr sz="2800" b="1" spc="-95" dirty="0">
                <a:solidFill>
                  <a:srgbClr val="FFFFFF"/>
                </a:solidFill>
                <a:latin typeface="Trebuchet MS"/>
                <a:cs typeface="Trebuchet MS"/>
              </a:rPr>
              <a:t> </a:t>
            </a:r>
            <a:r>
              <a:rPr sz="2800" b="1" dirty="0">
                <a:solidFill>
                  <a:srgbClr val="FFFFFF"/>
                </a:solidFill>
                <a:latin typeface="Trebuchet MS"/>
                <a:cs typeface="Trebuchet MS"/>
              </a:rPr>
              <a:t>Act</a:t>
            </a:r>
            <a:r>
              <a:rPr sz="2800" b="1" spc="-100" dirty="0">
                <a:solidFill>
                  <a:srgbClr val="FFFFFF"/>
                </a:solidFill>
                <a:latin typeface="Trebuchet MS"/>
                <a:cs typeface="Trebuchet MS"/>
              </a:rPr>
              <a:t> </a:t>
            </a:r>
            <a:r>
              <a:rPr sz="2800" b="1" spc="-175" dirty="0">
                <a:solidFill>
                  <a:srgbClr val="FFFFFF"/>
                </a:solidFill>
                <a:latin typeface="Trebuchet MS"/>
                <a:cs typeface="Trebuchet MS"/>
              </a:rPr>
              <a:t>1949.</a:t>
            </a:r>
            <a:endParaRPr sz="2800">
              <a:latin typeface="Trebuchet MS"/>
              <a:cs typeface="Trebuchet MS"/>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0" y="0"/>
            <a:ext cx="18373725" cy="10287000"/>
            <a:chOff x="0" y="0"/>
            <a:chExt cx="18373725" cy="10287000"/>
          </a:xfrm>
        </p:grpSpPr>
        <p:pic>
          <p:nvPicPr>
            <p:cNvPr id="3" name="object 3"/>
            <p:cNvPicPr/>
            <p:nvPr/>
          </p:nvPicPr>
          <p:blipFill>
            <a:blip r:embed="rId2" cstate="print"/>
            <a:stretch>
              <a:fillRect/>
            </a:stretch>
          </p:blipFill>
          <p:spPr>
            <a:xfrm>
              <a:off x="11589837" y="771525"/>
              <a:ext cx="6696075" cy="7991474"/>
            </a:xfrm>
            <a:prstGeom prst="rect">
              <a:avLst/>
            </a:prstGeom>
          </p:spPr>
        </p:pic>
        <p:sp>
          <p:nvSpPr>
            <p:cNvPr id="4" name="object 4"/>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5" name="object 5"/>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
          <p:nvSpPr>
            <p:cNvPr id="6" name="object 6"/>
            <p:cNvSpPr/>
            <p:nvPr/>
          </p:nvSpPr>
          <p:spPr>
            <a:xfrm>
              <a:off x="11589832" y="8262572"/>
              <a:ext cx="6698615" cy="1473835"/>
            </a:xfrm>
            <a:custGeom>
              <a:avLst/>
              <a:gdLst/>
              <a:ahLst/>
              <a:cxnLst/>
              <a:rect l="l" t="t" r="r" b="b"/>
              <a:pathLst>
                <a:path w="6698615" h="1473834">
                  <a:moveTo>
                    <a:pt x="3349080" y="0"/>
                  </a:moveTo>
                  <a:lnTo>
                    <a:pt x="6698163" y="433982"/>
                  </a:lnTo>
                  <a:lnTo>
                    <a:pt x="6698163" y="1473502"/>
                  </a:lnTo>
                  <a:lnTo>
                    <a:pt x="0" y="1473502"/>
                  </a:lnTo>
                  <a:lnTo>
                    <a:pt x="0" y="433982"/>
                  </a:lnTo>
                  <a:lnTo>
                    <a:pt x="3349080" y="0"/>
                  </a:lnTo>
                  <a:close/>
                </a:path>
              </a:pathLst>
            </a:custGeom>
            <a:solidFill>
              <a:srgbClr val="00B3AF"/>
            </a:solidFill>
          </p:spPr>
          <p:txBody>
            <a:bodyPr wrap="square" lIns="0" tIns="0" rIns="0" bIns="0" rtlCol="0"/>
            <a:lstStyle/>
            <a:p>
              <a:endParaRPr/>
            </a:p>
          </p:txBody>
        </p:sp>
        <p:sp>
          <p:nvSpPr>
            <p:cNvPr id="7" name="object 7"/>
            <p:cNvSpPr/>
            <p:nvPr/>
          </p:nvSpPr>
          <p:spPr>
            <a:xfrm>
              <a:off x="11591922" y="8262676"/>
              <a:ext cx="6696075" cy="1473835"/>
            </a:xfrm>
            <a:custGeom>
              <a:avLst/>
              <a:gdLst/>
              <a:ahLst/>
              <a:cxnLst/>
              <a:rect l="l" t="t" r="r" b="b"/>
              <a:pathLst>
                <a:path w="6696075" h="1473834">
                  <a:moveTo>
                    <a:pt x="0" y="433712"/>
                  </a:moveTo>
                  <a:lnTo>
                    <a:pt x="3346994" y="0"/>
                  </a:lnTo>
                  <a:lnTo>
                    <a:pt x="6695840" y="433951"/>
                  </a:lnTo>
                  <a:lnTo>
                    <a:pt x="6695840" y="1473398"/>
                  </a:lnTo>
                  <a:lnTo>
                    <a:pt x="0" y="1473398"/>
                  </a:lnTo>
                </a:path>
              </a:pathLst>
            </a:custGeom>
            <a:ln w="171450">
              <a:solidFill>
                <a:srgbClr val="FED307"/>
              </a:solidFill>
            </a:ln>
          </p:spPr>
          <p:txBody>
            <a:bodyPr wrap="square" lIns="0" tIns="0" rIns="0" bIns="0" rtlCol="0"/>
            <a:lstStyle/>
            <a:p>
              <a:endParaRPr/>
            </a:p>
          </p:txBody>
        </p:sp>
      </p:grpSp>
      <p:sp>
        <p:nvSpPr>
          <p:cNvPr id="8" name="object 8" descr="$PPTXTitle"/>
          <p:cNvSpPr txBox="1">
            <a:spLocks noGrp="1"/>
          </p:cNvSpPr>
          <p:nvPr>
            <p:ph type="title"/>
          </p:nvPr>
        </p:nvSpPr>
        <p:spPr>
          <a:xfrm>
            <a:off x="1016000" y="962056"/>
            <a:ext cx="10347960" cy="1092200"/>
          </a:xfrm>
          <a:prstGeom prst="rect">
            <a:avLst/>
          </a:prstGeom>
        </p:spPr>
        <p:txBody>
          <a:bodyPr vert="horz" wrap="square" lIns="0" tIns="12700" rIns="0" bIns="0" rtlCol="0">
            <a:spAutoFit/>
          </a:bodyPr>
          <a:lstStyle/>
          <a:p>
            <a:pPr marL="12700">
              <a:lnSpc>
                <a:spcPct val="100000"/>
              </a:lnSpc>
              <a:spcBef>
                <a:spcPts val="100"/>
              </a:spcBef>
            </a:pPr>
            <a:r>
              <a:rPr sz="7000" spc="-254" dirty="0">
                <a:solidFill>
                  <a:srgbClr val="E65385"/>
                </a:solidFill>
              </a:rPr>
              <a:t>FAILURE</a:t>
            </a:r>
            <a:r>
              <a:rPr sz="7000" spc="-350" dirty="0">
                <a:solidFill>
                  <a:srgbClr val="E65385"/>
                </a:solidFill>
              </a:rPr>
              <a:t> </a:t>
            </a:r>
            <a:r>
              <a:rPr sz="7000" dirty="0">
                <a:solidFill>
                  <a:srgbClr val="E65385"/>
                </a:solidFill>
              </a:rPr>
              <a:t>OF</a:t>
            </a:r>
            <a:r>
              <a:rPr sz="7000" spc="-440" dirty="0">
                <a:solidFill>
                  <a:srgbClr val="E65385"/>
                </a:solidFill>
              </a:rPr>
              <a:t> </a:t>
            </a:r>
            <a:r>
              <a:rPr sz="7000" spc="-10" dirty="0">
                <a:solidFill>
                  <a:srgbClr val="E65385"/>
                </a:solidFill>
              </a:rPr>
              <a:t>FORMALITIES</a:t>
            </a:r>
            <a:endParaRPr sz="7000"/>
          </a:p>
        </p:txBody>
      </p:sp>
      <p:sp>
        <p:nvSpPr>
          <p:cNvPr id="9" name="object 9"/>
          <p:cNvSpPr txBox="1"/>
          <p:nvPr/>
        </p:nvSpPr>
        <p:spPr>
          <a:xfrm>
            <a:off x="12716382" y="8459622"/>
            <a:ext cx="4445000" cy="1033144"/>
          </a:xfrm>
          <a:prstGeom prst="rect">
            <a:avLst/>
          </a:prstGeom>
        </p:spPr>
        <p:txBody>
          <a:bodyPr vert="horz" wrap="square" lIns="0" tIns="12700" rIns="0" bIns="0" rtlCol="0">
            <a:spAutoFit/>
          </a:bodyPr>
          <a:lstStyle/>
          <a:p>
            <a:pPr marR="97155" algn="ctr">
              <a:lnSpc>
                <a:spcPct val="100000"/>
              </a:lnSpc>
              <a:spcBef>
                <a:spcPts val="100"/>
              </a:spcBef>
            </a:pPr>
            <a:r>
              <a:rPr sz="3300" b="1" spc="-50" dirty="0">
                <a:solidFill>
                  <a:srgbClr val="FFFFFF"/>
                </a:solidFill>
                <a:latin typeface="Trebuchet MS"/>
                <a:cs typeface="Trebuchet MS"/>
              </a:rPr>
              <a:t>Key</a:t>
            </a:r>
            <a:r>
              <a:rPr sz="3300" b="1" spc="-200" dirty="0">
                <a:solidFill>
                  <a:srgbClr val="FFFFFF"/>
                </a:solidFill>
                <a:latin typeface="Trebuchet MS"/>
                <a:cs typeface="Trebuchet MS"/>
              </a:rPr>
              <a:t> </a:t>
            </a:r>
            <a:r>
              <a:rPr sz="3300" b="1" spc="-10" dirty="0">
                <a:solidFill>
                  <a:srgbClr val="FFFFFF"/>
                </a:solidFill>
                <a:latin typeface="Trebuchet MS"/>
                <a:cs typeface="Trebuchet MS"/>
              </a:rPr>
              <a:t>source:</a:t>
            </a:r>
            <a:endParaRPr sz="3300">
              <a:latin typeface="Trebuchet MS"/>
              <a:cs typeface="Trebuchet MS"/>
            </a:endParaRPr>
          </a:p>
          <a:p>
            <a:pPr algn="ctr">
              <a:lnSpc>
                <a:spcPct val="100000"/>
              </a:lnSpc>
              <a:spcBef>
                <a:spcPts val="15"/>
              </a:spcBef>
            </a:pPr>
            <a:r>
              <a:rPr sz="3300" spc="-150" dirty="0">
                <a:solidFill>
                  <a:srgbClr val="FFFFFF"/>
                </a:solidFill>
                <a:latin typeface="Trebuchet MS"/>
                <a:cs typeface="Trebuchet MS"/>
              </a:rPr>
              <a:t>Family</a:t>
            </a:r>
            <a:r>
              <a:rPr sz="3300" spc="-100" dirty="0">
                <a:solidFill>
                  <a:srgbClr val="FFFFFF"/>
                </a:solidFill>
                <a:latin typeface="Trebuchet MS"/>
                <a:cs typeface="Trebuchet MS"/>
              </a:rPr>
              <a:t> </a:t>
            </a:r>
            <a:r>
              <a:rPr sz="3300" spc="-60" dirty="0">
                <a:solidFill>
                  <a:srgbClr val="FFFFFF"/>
                </a:solidFill>
                <a:latin typeface="Trebuchet MS"/>
                <a:cs typeface="Trebuchet MS"/>
              </a:rPr>
              <a:t>Law</a:t>
            </a:r>
            <a:r>
              <a:rPr sz="3300" spc="-190" dirty="0">
                <a:solidFill>
                  <a:srgbClr val="FFFFFF"/>
                </a:solidFill>
                <a:latin typeface="Trebuchet MS"/>
                <a:cs typeface="Trebuchet MS"/>
              </a:rPr>
              <a:t> </a:t>
            </a:r>
            <a:r>
              <a:rPr sz="3300" dirty="0">
                <a:solidFill>
                  <a:srgbClr val="FFFFFF"/>
                </a:solidFill>
                <a:latin typeface="Trebuchet MS"/>
                <a:cs typeface="Trebuchet MS"/>
              </a:rPr>
              <a:t>Act</a:t>
            </a:r>
            <a:r>
              <a:rPr sz="3300" spc="-170" dirty="0">
                <a:solidFill>
                  <a:srgbClr val="FFFFFF"/>
                </a:solidFill>
                <a:latin typeface="Trebuchet MS"/>
                <a:cs typeface="Trebuchet MS"/>
              </a:rPr>
              <a:t> </a:t>
            </a:r>
            <a:r>
              <a:rPr sz="3300" spc="-270" dirty="0">
                <a:solidFill>
                  <a:srgbClr val="FFFFFF"/>
                </a:solidFill>
                <a:latin typeface="Trebuchet MS"/>
                <a:cs typeface="Trebuchet MS"/>
              </a:rPr>
              <a:t>1986,</a:t>
            </a:r>
            <a:r>
              <a:rPr sz="3300" spc="-100" dirty="0">
                <a:solidFill>
                  <a:srgbClr val="FFFFFF"/>
                </a:solidFill>
                <a:latin typeface="Trebuchet MS"/>
                <a:cs typeface="Trebuchet MS"/>
              </a:rPr>
              <a:t> </a:t>
            </a:r>
            <a:r>
              <a:rPr sz="3300" spc="25" dirty="0">
                <a:solidFill>
                  <a:srgbClr val="FFFFFF"/>
                </a:solidFill>
                <a:latin typeface="Trebuchet MS"/>
                <a:cs typeface="Trebuchet MS"/>
              </a:rPr>
              <a:t>s55</a:t>
            </a:r>
            <a:endParaRPr sz="3300">
              <a:latin typeface="Trebuchet MS"/>
              <a:cs typeface="Trebuchet MS"/>
            </a:endParaRPr>
          </a:p>
        </p:txBody>
      </p:sp>
      <p:grpSp>
        <p:nvGrpSpPr>
          <p:cNvPr id="10" name="object 10"/>
          <p:cNvGrpSpPr/>
          <p:nvPr/>
        </p:nvGrpSpPr>
        <p:grpSpPr>
          <a:xfrm>
            <a:off x="1170662" y="2319061"/>
            <a:ext cx="805180" cy="6600825"/>
            <a:chOff x="1170662" y="2319061"/>
            <a:chExt cx="805180" cy="6600825"/>
          </a:xfrm>
        </p:grpSpPr>
        <p:pic>
          <p:nvPicPr>
            <p:cNvPr id="11" name="object 11"/>
            <p:cNvPicPr/>
            <p:nvPr/>
          </p:nvPicPr>
          <p:blipFill>
            <a:blip r:embed="rId3" cstate="print"/>
            <a:stretch>
              <a:fillRect/>
            </a:stretch>
          </p:blipFill>
          <p:spPr>
            <a:xfrm>
              <a:off x="1170662" y="2319061"/>
              <a:ext cx="123825" cy="123824"/>
            </a:xfrm>
            <a:prstGeom prst="rect">
              <a:avLst/>
            </a:prstGeom>
          </p:spPr>
        </p:pic>
        <p:pic>
          <p:nvPicPr>
            <p:cNvPr id="12" name="object 12"/>
            <p:cNvPicPr/>
            <p:nvPr/>
          </p:nvPicPr>
          <p:blipFill>
            <a:blip r:embed="rId3" cstate="print"/>
            <a:stretch>
              <a:fillRect/>
            </a:stretch>
          </p:blipFill>
          <p:spPr>
            <a:xfrm>
              <a:off x="1170662" y="3614461"/>
              <a:ext cx="123825" cy="123824"/>
            </a:xfrm>
            <a:prstGeom prst="rect">
              <a:avLst/>
            </a:prstGeom>
          </p:spPr>
        </p:pic>
        <p:pic>
          <p:nvPicPr>
            <p:cNvPr id="13" name="object 13"/>
            <p:cNvPicPr/>
            <p:nvPr/>
          </p:nvPicPr>
          <p:blipFill>
            <a:blip r:embed="rId4" cstate="print"/>
            <a:stretch>
              <a:fillRect/>
            </a:stretch>
          </p:blipFill>
          <p:spPr>
            <a:xfrm>
              <a:off x="1842175" y="4257398"/>
              <a:ext cx="133349" cy="133349"/>
            </a:xfrm>
            <a:prstGeom prst="rect">
              <a:avLst/>
            </a:prstGeom>
          </p:spPr>
        </p:pic>
        <p:pic>
          <p:nvPicPr>
            <p:cNvPr id="14" name="object 14"/>
            <p:cNvPicPr/>
            <p:nvPr/>
          </p:nvPicPr>
          <p:blipFill>
            <a:blip r:embed="rId5" cstate="print"/>
            <a:stretch>
              <a:fillRect/>
            </a:stretch>
          </p:blipFill>
          <p:spPr>
            <a:xfrm>
              <a:off x="1842175" y="4905098"/>
              <a:ext cx="133349" cy="133349"/>
            </a:xfrm>
            <a:prstGeom prst="rect">
              <a:avLst/>
            </a:prstGeom>
          </p:spPr>
        </p:pic>
        <p:pic>
          <p:nvPicPr>
            <p:cNvPr id="15" name="object 15"/>
            <p:cNvPicPr/>
            <p:nvPr/>
          </p:nvPicPr>
          <p:blipFill>
            <a:blip r:embed="rId3" cstate="print"/>
            <a:stretch>
              <a:fillRect/>
            </a:stretch>
          </p:blipFill>
          <p:spPr>
            <a:xfrm>
              <a:off x="1170662" y="6205261"/>
              <a:ext cx="123825" cy="123824"/>
            </a:xfrm>
            <a:prstGeom prst="rect">
              <a:avLst/>
            </a:prstGeom>
          </p:spPr>
        </p:pic>
        <p:pic>
          <p:nvPicPr>
            <p:cNvPr id="16" name="object 16"/>
            <p:cNvPicPr/>
            <p:nvPr/>
          </p:nvPicPr>
          <p:blipFill>
            <a:blip r:embed="rId6" cstate="print"/>
            <a:stretch>
              <a:fillRect/>
            </a:stretch>
          </p:blipFill>
          <p:spPr>
            <a:xfrm>
              <a:off x="1842175" y="7495898"/>
              <a:ext cx="133349" cy="133349"/>
            </a:xfrm>
            <a:prstGeom prst="rect">
              <a:avLst/>
            </a:prstGeom>
          </p:spPr>
        </p:pic>
        <p:pic>
          <p:nvPicPr>
            <p:cNvPr id="17" name="object 17"/>
            <p:cNvPicPr/>
            <p:nvPr/>
          </p:nvPicPr>
          <p:blipFill>
            <a:blip r:embed="rId7" cstate="print"/>
            <a:stretch>
              <a:fillRect/>
            </a:stretch>
          </p:blipFill>
          <p:spPr>
            <a:xfrm>
              <a:off x="1842175" y="8143598"/>
              <a:ext cx="133349" cy="133349"/>
            </a:xfrm>
            <a:prstGeom prst="rect">
              <a:avLst/>
            </a:prstGeom>
          </p:spPr>
        </p:pic>
        <p:pic>
          <p:nvPicPr>
            <p:cNvPr id="18" name="object 18"/>
            <p:cNvPicPr/>
            <p:nvPr/>
          </p:nvPicPr>
          <p:blipFill>
            <a:blip r:embed="rId8" cstate="print"/>
            <a:stretch>
              <a:fillRect/>
            </a:stretch>
          </p:blipFill>
          <p:spPr>
            <a:xfrm>
              <a:off x="1170662" y="8796061"/>
              <a:ext cx="123825" cy="123824"/>
            </a:xfrm>
            <a:prstGeom prst="rect">
              <a:avLst/>
            </a:prstGeom>
          </p:spPr>
        </p:pic>
      </p:grpSp>
      <p:sp>
        <p:nvSpPr>
          <p:cNvPr id="19" name="object 19"/>
          <p:cNvSpPr txBox="1"/>
          <p:nvPr/>
        </p:nvSpPr>
        <p:spPr>
          <a:xfrm>
            <a:off x="1465293" y="1918370"/>
            <a:ext cx="9854565" cy="7797800"/>
          </a:xfrm>
          <a:prstGeom prst="rect">
            <a:avLst/>
          </a:prstGeom>
        </p:spPr>
        <p:txBody>
          <a:bodyPr vert="horz" wrap="square" lIns="0" tIns="12700" rIns="0" bIns="0" rtlCol="0">
            <a:spAutoFit/>
          </a:bodyPr>
          <a:lstStyle/>
          <a:p>
            <a:pPr marL="12700" marR="307340">
              <a:lnSpc>
                <a:spcPct val="137100"/>
              </a:lnSpc>
              <a:spcBef>
                <a:spcPts val="100"/>
              </a:spcBef>
            </a:pPr>
            <a:r>
              <a:rPr sz="3100" spc="-225" dirty="0">
                <a:solidFill>
                  <a:srgbClr val="292959"/>
                </a:solidFill>
                <a:latin typeface="Trebuchet MS"/>
                <a:cs typeface="Trebuchet MS"/>
              </a:rPr>
              <a:t>Will</a:t>
            </a:r>
            <a:r>
              <a:rPr sz="3100" spc="-100" dirty="0">
                <a:solidFill>
                  <a:srgbClr val="292959"/>
                </a:solidFill>
                <a:latin typeface="Trebuchet MS"/>
                <a:cs typeface="Trebuchet MS"/>
              </a:rPr>
              <a:t> not</a:t>
            </a:r>
            <a:r>
              <a:rPr sz="3100" spc="-135" dirty="0">
                <a:solidFill>
                  <a:srgbClr val="292959"/>
                </a:solidFill>
                <a:latin typeface="Trebuchet MS"/>
                <a:cs typeface="Trebuchet MS"/>
              </a:rPr>
              <a:t> </a:t>
            </a:r>
            <a:r>
              <a:rPr sz="3100" spc="-75" dirty="0">
                <a:solidFill>
                  <a:srgbClr val="292959"/>
                </a:solidFill>
                <a:latin typeface="Trebuchet MS"/>
                <a:cs typeface="Trebuchet MS"/>
              </a:rPr>
              <a:t>necessarily</a:t>
            </a:r>
            <a:r>
              <a:rPr sz="3100" spc="-135" dirty="0">
                <a:solidFill>
                  <a:srgbClr val="292959"/>
                </a:solidFill>
                <a:latin typeface="Trebuchet MS"/>
                <a:cs typeface="Trebuchet MS"/>
              </a:rPr>
              <a:t> </a:t>
            </a:r>
            <a:r>
              <a:rPr sz="3100" spc="-145" dirty="0">
                <a:solidFill>
                  <a:srgbClr val="292959"/>
                </a:solidFill>
                <a:latin typeface="Trebuchet MS"/>
                <a:cs typeface="Trebuchet MS"/>
              </a:rPr>
              <a:t>result</a:t>
            </a:r>
            <a:r>
              <a:rPr sz="3100" spc="-100" dirty="0">
                <a:solidFill>
                  <a:srgbClr val="292959"/>
                </a:solidFill>
                <a:latin typeface="Trebuchet MS"/>
                <a:cs typeface="Trebuchet MS"/>
              </a:rPr>
              <a:t> </a:t>
            </a:r>
            <a:r>
              <a:rPr sz="3100" spc="-170" dirty="0">
                <a:solidFill>
                  <a:srgbClr val="292959"/>
                </a:solidFill>
                <a:latin typeface="Trebuchet MS"/>
                <a:cs typeface="Trebuchet MS"/>
              </a:rPr>
              <a:t>in</a:t>
            </a:r>
            <a:r>
              <a:rPr sz="3100" spc="-100" dirty="0">
                <a:solidFill>
                  <a:srgbClr val="292959"/>
                </a:solidFill>
                <a:latin typeface="Trebuchet MS"/>
                <a:cs typeface="Trebuchet MS"/>
              </a:rPr>
              <a:t> </a:t>
            </a:r>
            <a:r>
              <a:rPr sz="3100" spc="-45" dirty="0">
                <a:solidFill>
                  <a:srgbClr val="292959"/>
                </a:solidFill>
                <a:latin typeface="Trebuchet MS"/>
                <a:cs typeface="Trebuchet MS"/>
              </a:rPr>
              <a:t>marriage</a:t>
            </a:r>
            <a:r>
              <a:rPr sz="3100" spc="-114" dirty="0">
                <a:solidFill>
                  <a:srgbClr val="292959"/>
                </a:solidFill>
                <a:latin typeface="Trebuchet MS"/>
                <a:cs typeface="Trebuchet MS"/>
              </a:rPr>
              <a:t> </a:t>
            </a:r>
            <a:r>
              <a:rPr sz="3100" dirty="0">
                <a:solidFill>
                  <a:srgbClr val="292959"/>
                </a:solidFill>
                <a:latin typeface="Trebuchet MS"/>
                <a:cs typeface="Trebuchet MS"/>
              </a:rPr>
              <a:t>being</a:t>
            </a:r>
            <a:r>
              <a:rPr sz="3100" spc="-110" dirty="0">
                <a:solidFill>
                  <a:srgbClr val="292959"/>
                </a:solidFill>
                <a:latin typeface="Trebuchet MS"/>
                <a:cs typeface="Trebuchet MS"/>
              </a:rPr>
              <a:t> </a:t>
            </a:r>
            <a:r>
              <a:rPr sz="3100" spc="-145" dirty="0">
                <a:solidFill>
                  <a:srgbClr val="292959"/>
                </a:solidFill>
                <a:latin typeface="Trebuchet MS"/>
                <a:cs typeface="Trebuchet MS"/>
              </a:rPr>
              <a:t>invalid:</a:t>
            </a:r>
            <a:r>
              <a:rPr sz="3100" spc="-100" dirty="0">
                <a:solidFill>
                  <a:srgbClr val="292959"/>
                </a:solidFill>
                <a:latin typeface="Trebuchet MS"/>
                <a:cs typeface="Trebuchet MS"/>
              </a:rPr>
              <a:t> </a:t>
            </a:r>
            <a:r>
              <a:rPr sz="3100" spc="-20" dirty="0">
                <a:solidFill>
                  <a:srgbClr val="292959"/>
                </a:solidFill>
                <a:latin typeface="Trebuchet MS"/>
                <a:cs typeface="Trebuchet MS"/>
              </a:rPr>
              <a:t>each </a:t>
            </a:r>
            <a:r>
              <a:rPr sz="3100" dirty="0">
                <a:solidFill>
                  <a:srgbClr val="292959"/>
                </a:solidFill>
                <a:latin typeface="Trebuchet MS"/>
                <a:cs typeface="Trebuchet MS"/>
              </a:rPr>
              <a:t>case</a:t>
            </a:r>
            <a:r>
              <a:rPr sz="3100" spc="-65" dirty="0">
                <a:solidFill>
                  <a:srgbClr val="292959"/>
                </a:solidFill>
                <a:latin typeface="Trebuchet MS"/>
                <a:cs typeface="Trebuchet MS"/>
              </a:rPr>
              <a:t> </a:t>
            </a:r>
            <a:r>
              <a:rPr sz="3100" spc="-190" dirty="0">
                <a:solidFill>
                  <a:srgbClr val="292959"/>
                </a:solidFill>
                <a:latin typeface="Trebuchet MS"/>
                <a:cs typeface="Trebuchet MS"/>
              </a:rPr>
              <a:t>turn</a:t>
            </a:r>
            <a:r>
              <a:rPr sz="3100" spc="-65" dirty="0">
                <a:solidFill>
                  <a:srgbClr val="292959"/>
                </a:solidFill>
                <a:latin typeface="Trebuchet MS"/>
                <a:cs typeface="Trebuchet MS"/>
              </a:rPr>
              <a:t> </a:t>
            </a:r>
            <a:r>
              <a:rPr sz="3100" dirty="0">
                <a:solidFill>
                  <a:srgbClr val="292959"/>
                </a:solidFill>
                <a:latin typeface="Trebuchet MS"/>
                <a:cs typeface="Trebuchet MS"/>
              </a:rPr>
              <a:t>on</a:t>
            </a:r>
            <a:r>
              <a:rPr sz="3100" spc="-65" dirty="0">
                <a:solidFill>
                  <a:srgbClr val="292959"/>
                </a:solidFill>
                <a:latin typeface="Trebuchet MS"/>
                <a:cs typeface="Trebuchet MS"/>
              </a:rPr>
              <a:t> </a:t>
            </a:r>
            <a:r>
              <a:rPr sz="3100" spc="-20" dirty="0">
                <a:solidFill>
                  <a:srgbClr val="292959"/>
                </a:solidFill>
                <a:latin typeface="Trebuchet MS"/>
                <a:cs typeface="Trebuchet MS"/>
              </a:rPr>
              <a:t>facts</a:t>
            </a:r>
            <a:endParaRPr sz="3100">
              <a:latin typeface="Trebuchet MS"/>
              <a:cs typeface="Trebuchet MS"/>
            </a:endParaRPr>
          </a:p>
          <a:p>
            <a:pPr marL="681355" marR="41910" indent="-669290">
              <a:lnSpc>
                <a:spcPct val="137100"/>
              </a:lnSpc>
            </a:pPr>
            <a:r>
              <a:rPr sz="3100" spc="-120" dirty="0">
                <a:solidFill>
                  <a:srgbClr val="292959"/>
                </a:solidFill>
                <a:latin typeface="Trebuchet MS"/>
                <a:cs typeface="Trebuchet MS"/>
              </a:rPr>
              <a:t>Where</a:t>
            </a:r>
            <a:r>
              <a:rPr sz="3100" spc="-114" dirty="0">
                <a:solidFill>
                  <a:srgbClr val="292959"/>
                </a:solidFill>
                <a:latin typeface="Trebuchet MS"/>
                <a:cs typeface="Trebuchet MS"/>
              </a:rPr>
              <a:t> </a:t>
            </a:r>
            <a:r>
              <a:rPr sz="3100" spc="-90" dirty="0">
                <a:solidFill>
                  <a:srgbClr val="292959"/>
                </a:solidFill>
                <a:latin typeface="Trebuchet MS"/>
                <a:cs typeface="Trebuchet MS"/>
              </a:rPr>
              <a:t>contested,</a:t>
            </a:r>
            <a:r>
              <a:rPr sz="3100" spc="-140" dirty="0">
                <a:solidFill>
                  <a:srgbClr val="292959"/>
                </a:solidFill>
                <a:latin typeface="Trebuchet MS"/>
                <a:cs typeface="Trebuchet MS"/>
              </a:rPr>
              <a:t> </a:t>
            </a:r>
            <a:r>
              <a:rPr sz="3100" spc="130" dirty="0">
                <a:solidFill>
                  <a:srgbClr val="292959"/>
                </a:solidFill>
                <a:latin typeface="Trebuchet MS"/>
                <a:cs typeface="Trebuchet MS"/>
              </a:rPr>
              <a:t>a</a:t>
            </a:r>
            <a:r>
              <a:rPr sz="3100" spc="-130" dirty="0">
                <a:solidFill>
                  <a:srgbClr val="292959"/>
                </a:solidFill>
                <a:latin typeface="Trebuchet MS"/>
                <a:cs typeface="Trebuchet MS"/>
              </a:rPr>
              <a:t> </a:t>
            </a:r>
            <a:r>
              <a:rPr sz="3100" spc="-95" dirty="0">
                <a:solidFill>
                  <a:srgbClr val="292959"/>
                </a:solidFill>
                <a:latin typeface="Trebuchet MS"/>
                <a:cs typeface="Trebuchet MS"/>
              </a:rPr>
              <a:t>court</a:t>
            </a:r>
            <a:r>
              <a:rPr sz="3100" spc="-125" dirty="0">
                <a:solidFill>
                  <a:srgbClr val="292959"/>
                </a:solidFill>
                <a:latin typeface="Trebuchet MS"/>
                <a:cs typeface="Trebuchet MS"/>
              </a:rPr>
              <a:t> </a:t>
            </a:r>
            <a:r>
              <a:rPr sz="3100" spc="-30" dirty="0">
                <a:solidFill>
                  <a:srgbClr val="292959"/>
                </a:solidFill>
                <a:latin typeface="Trebuchet MS"/>
                <a:cs typeface="Trebuchet MS"/>
              </a:rPr>
              <a:t>could</a:t>
            </a:r>
            <a:r>
              <a:rPr sz="3100" spc="-130" dirty="0">
                <a:solidFill>
                  <a:srgbClr val="292959"/>
                </a:solidFill>
                <a:latin typeface="Trebuchet MS"/>
                <a:cs typeface="Trebuchet MS"/>
              </a:rPr>
              <a:t> </a:t>
            </a:r>
            <a:r>
              <a:rPr sz="3100" dirty="0">
                <a:solidFill>
                  <a:srgbClr val="292959"/>
                </a:solidFill>
                <a:latin typeface="Trebuchet MS"/>
                <a:cs typeface="Trebuchet MS"/>
              </a:rPr>
              <a:t>decide</a:t>
            </a:r>
            <a:r>
              <a:rPr sz="3100" spc="-125" dirty="0">
                <a:solidFill>
                  <a:srgbClr val="292959"/>
                </a:solidFill>
                <a:latin typeface="Trebuchet MS"/>
                <a:cs typeface="Trebuchet MS"/>
              </a:rPr>
              <a:t> </a:t>
            </a:r>
            <a:r>
              <a:rPr sz="3100" spc="-100" dirty="0">
                <a:solidFill>
                  <a:srgbClr val="292959"/>
                </a:solidFill>
                <a:latin typeface="Trebuchet MS"/>
                <a:cs typeface="Trebuchet MS"/>
              </a:rPr>
              <a:t>that</a:t>
            </a:r>
            <a:r>
              <a:rPr sz="3100" spc="-130" dirty="0">
                <a:solidFill>
                  <a:srgbClr val="292959"/>
                </a:solidFill>
                <a:latin typeface="Trebuchet MS"/>
                <a:cs typeface="Trebuchet MS"/>
              </a:rPr>
              <a:t> </a:t>
            </a:r>
            <a:r>
              <a:rPr sz="3100" spc="130" dirty="0">
                <a:solidFill>
                  <a:srgbClr val="292959"/>
                </a:solidFill>
                <a:latin typeface="Trebuchet MS"/>
                <a:cs typeface="Trebuchet MS"/>
              </a:rPr>
              <a:t>a</a:t>
            </a:r>
            <a:r>
              <a:rPr sz="3100" spc="-125" dirty="0">
                <a:solidFill>
                  <a:srgbClr val="292959"/>
                </a:solidFill>
                <a:latin typeface="Trebuchet MS"/>
                <a:cs typeface="Trebuchet MS"/>
              </a:rPr>
              <a:t> </a:t>
            </a:r>
            <a:r>
              <a:rPr sz="3100" spc="-45" dirty="0">
                <a:solidFill>
                  <a:srgbClr val="292959"/>
                </a:solidFill>
                <a:latin typeface="Trebuchet MS"/>
                <a:cs typeface="Trebuchet MS"/>
              </a:rPr>
              <a:t>marriage</a:t>
            </a:r>
            <a:r>
              <a:rPr sz="3100" spc="-125" dirty="0">
                <a:solidFill>
                  <a:srgbClr val="292959"/>
                </a:solidFill>
                <a:latin typeface="Trebuchet MS"/>
                <a:cs typeface="Trebuchet MS"/>
              </a:rPr>
              <a:t> </a:t>
            </a:r>
            <a:r>
              <a:rPr sz="3100" spc="-45" dirty="0">
                <a:solidFill>
                  <a:srgbClr val="292959"/>
                </a:solidFill>
                <a:latin typeface="Trebuchet MS"/>
                <a:cs typeface="Trebuchet MS"/>
              </a:rPr>
              <a:t>is: </a:t>
            </a:r>
            <a:r>
              <a:rPr sz="3100" spc="-155" dirty="0">
                <a:solidFill>
                  <a:srgbClr val="292959"/>
                </a:solidFill>
                <a:latin typeface="Trebuchet MS"/>
                <a:cs typeface="Trebuchet MS"/>
              </a:rPr>
              <a:t>void,</a:t>
            </a:r>
            <a:r>
              <a:rPr sz="3100" spc="-80" dirty="0">
                <a:solidFill>
                  <a:srgbClr val="292959"/>
                </a:solidFill>
                <a:latin typeface="Trebuchet MS"/>
                <a:cs typeface="Trebuchet MS"/>
              </a:rPr>
              <a:t> </a:t>
            </a:r>
            <a:r>
              <a:rPr sz="3100" spc="-25" dirty="0">
                <a:solidFill>
                  <a:srgbClr val="292959"/>
                </a:solidFill>
                <a:latin typeface="Trebuchet MS"/>
                <a:cs typeface="Trebuchet MS"/>
              </a:rPr>
              <a:t>or</a:t>
            </a:r>
            <a:endParaRPr sz="3100">
              <a:latin typeface="Trebuchet MS"/>
              <a:cs typeface="Trebuchet MS"/>
            </a:endParaRPr>
          </a:p>
          <a:p>
            <a:pPr marL="681355" marR="5080">
              <a:lnSpc>
                <a:spcPct val="137100"/>
              </a:lnSpc>
            </a:pPr>
            <a:r>
              <a:rPr sz="3100" spc="-40" dirty="0">
                <a:solidFill>
                  <a:srgbClr val="292959"/>
                </a:solidFill>
                <a:latin typeface="Trebuchet MS"/>
                <a:cs typeface="Trebuchet MS"/>
              </a:rPr>
              <a:t>non-</a:t>
            </a:r>
            <a:r>
              <a:rPr sz="3100" spc="-85" dirty="0">
                <a:solidFill>
                  <a:srgbClr val="292959"/>
                </a:solidFill>
                <a:latin typeface="Trebuchet MS"/>
                <a:cs typeface="Trebuchet MS"/>
              </a:rPr>
              <a:t>qualifying</a:t>
            </a:r>
            <a:r>
              <a:rPr sz="3100" spc="-110" dirty="0">
                <a:solidFill>
                  <a:srgbClr val="292959"/>
                </a:solidFill>
                <a:latin typeface="Trebuchet MS"/>
                <a:cs typeface="Trebuchet MS"/>
              </a:rPr>
              <a:t> </a:t>
            </a:r>
            <a:r>
              <a:rPr sz="3100" spc="-95" dirty="0">
                <a:solidFill>
                  <a:srgbClr val="292959"/>
                </a:solidFill>
                <a:latin typeface="Trebuchet MS"/>
                <a:cs typeface="Trebuchet MS"/>
              </a:rPr>
              <a:t>ceremony</a:t>
            </a:r>
            <a:r>
              <a:rPr sz="3100" spc="-105" dirty="0">
                <a:solidFill>
                  <a:srgbClr val="292959"/>
                </a:solidFill>
                <a:latin typeface="Trebuchet MS"/>
                <a:cs typeface="Trebuchet MS"/>
              </a:rPr>
              <a:t> </a:t>
            </a:r>
            <a:r>
              <a:rPr sz="3100" spc="125" dirty="0">
                <a:solidFill>
                  <a:srgbClr val="292959"/>
                </a:solidFill>
                <a:latin typeface="Trebuchet MS"/>
                <a:cs typeface="Trebuchet MS"/>
              </a:rPr>
              <a:t>-</a:t>
            </a:r>
            <a:r>
              <a:rPr sz="3100" spc="-105" dirty="0">
                <a:solidFill>
                  <a:srgbClr val="292959"/>
                </a:solidFill>
                <a:latin typeface="Trebuchet MS"/>
                <a:cs typeface="Trebuchet MS"/>
              </a:rPr>
              <a:t> </a:t>
            </a:r>
            <a:r>
              <a:rPr sz="3100" spc="-100" dirty="0">
                <a:solidFill>
                  <a:srgbClr val="292959"/>
                </a:solidFill>
                <a:latin typeface="Trebuchet MS"/>
                <a:cs typeface="Trebuchet MS"/>
              </a:rPr>
              <a:t>implications</a:t>
            </a:r>
            <a:r>
              <a:rPr sz="3100" spc="-105" dirty="0">
                <a:solidFill>
                  <a:srgbClr val="292959"/>
                </a:solidFill>
                <a:latin typeface="Trebuchet MS"/>
                <a:cs typeface="Trebuchet MS"/>
              </a:rPr>
              <a:t> </a:t>
            </a:r>
            <a:r>
              <a:rPr sz="3100" dirty="0">
                <a:solidFill>
                  <a:srgbClr val="292959"/>
                </a:solidFill>
                <a:latin typeface="Trebuchet MS"/>
                <a:cs typeface="Trebuchet MS"/>
              </a:rPr>
              <a:t>of</a:t>
            </a:r>
            <a:r>
              <a:rPr sz="3100" spc="-105" dirty="0">
                <a:solidFill>
                  <a:srgbClr val="292959"/>
                </a:solidFill>
                <a:latin typeface="Trebuchet MS"/>
                <a:cs typeface="Trebuchet MS"/>
              </a:rPr>
              <a:t> </a:t>
            </a:r>
            <a:r>
              <a:rPr sz="3100" spc="-145" dirty="0">
                <a:solidFill>
                  <a:srgbClr val="292959"/>
                </a:solidFill>
                <a:latin typeface="Trebuchet MS"/>
                <a:cs typeface="Trebuchet MS"/>
              </a:rPr>
              <a:t>this</a:t>
            </a:r>
            <a:r>
              <a:rPr sz="3100" spc="-100" dirty="0">
                <a:solidFill>
                  <a:srgbClr val="292959"/>
                </a:solidFill>
                <a:latin typeface="Trebuchet MS"/>
                <a:cs typeface="Trebuchet MS"/>
              </a:rPr>
              <a:t> </a:t>
            </a:r>
            <a:r>
              <a:rPr sz="3100" dirty="0">
                <a:solidFill>
                  <a:srgbClr val="292959"/>
                </a:solidFill>
                <a:latin typeface="Trebuchet MS"/>
                <a:cs typeface="Trebuchet MS"/>
              </a:rPr>
              <a:t>are</a:t>
            </a:r>
            <a:r>
              <a:rPr sz="3100" spc="-105" dirty="0">
                <a:solidFill>
                  <a:srgbClr val="292959"/>
                </a:solidFill>
                <a:latin typeface="Trebuchet MS"/>
                <a:cs typeface="Trebuchet MS"/>
              </a:rPr>
              <a:t> </a:t>
            </a:r>
            <a:r>
              <a:rPr sz="3100" spc="-20" dirty="0">
                <a:solidFill>
                  <a:srgbClr val="292959"/>
                </a:solidFill>
                <a:latin typeface="Trebuchet MS"/>
                <a:cs typeface="Trebuchet MS"/>
              </a:rPr>
              <a:t>that </a:t>
            </a:r>
            <a:r>
              <a:rPr sz="3100" spc="-114" dirty="0">
                <a:solidFill>
                  <a:srgbClr val="292959"/>
                </a:solidFill>
                <a:latin typeface="Trebuchet MS"/>
                <a:cs typeface="Trebuchet MS"/>
              </a:rPr>
              <a:t>the</a:t>
            </a:r>
            <a:r>
              <a:rPr sz="3100" spc="-120" dirty="0">
                <a:solidFill>
                  <a:srgbClr val="292959"/>
                </a:solidFill>
                <a:latin typeface="Trebuchet MS"/>
                <a:cs typeface="Trebuchet MS"/>
              </a:rPr>
              <a:t> </a:t>
            </a:r>
            <a:r>
              <a:rPr sz="3100" spc="-90" dirty="0">
                <a:solidFill>
                  <a:srgbClr val="292959"/>
                </a:solidFill>
                <a:latin typeface="Trebuchet MS"/>
                <a:cs typeface="Trebuchet MS"/>
              </a:rPr>
              <a:t>court</a:t>
            </a:r>
            <a:r>
              <a:rPr sz="3100" spc="-145" dirty="0">
                <a:solidFill>
                  <a:srgbClr val="292959"/>
                </a:solidFill>
                <a:latin typeface="Trebuchet MS"/>
                <a:cs typeface="Trebuchet MS"/>
              </a:rPr>
              <a:t> </a:t>
            </a:r>
            <a:r>
              <a:rPr sz="3100" dirty="0">
                <a:solidFill>
                  <a:srgbClr val="292959"/>
                </a:solidFill>
                <a:latin typeface="Trebuchet MS"/>
                <a:cs typeface="Trebuchet MS"/>
              </a:rPr>
              <a:t>has</a:t>
            </a:r>
            <a:r>
              <a:rPr sz="3100" spc="-215" dirty="0">
                <a:solidFill>
                  <a:srgbClr val="292959"/>
                </a:solidFill>
                <a:latin typeface="Trebuchet MS"/>
                <a:cs typeface="Trebuchet MS"/>
              </a:rPr>
              <a:t> </a:t>
            </a:r>
            <a:r>
              <a:rPr sz="3100" dirty="0">
                <a:solidFill>
                  <a:srgbClr val="292959"/>
                </a:solidFill>
                <a:latin typeface="Trebuchet MS"/>
                <a:cs typeface="Trebuchet MS"/>
              </a:rPr>
              <a:t>no</a:t>
            </a:r>
            <a:r>
              <a:rPr sz="3100" spc="-145" dirty="0">
                <a:solidFill>
                  <a:srgbClr val="292959"/>
                </a:solidFill>
                <a:latin typeface="Trebuchet MS"/>
                <a:cs typeface="Trebuchet MS"/>
              </a:rPr>
              <a:t> </a:t>
            </a:r>
            <a:r>
              <a:rPr sz="3100" spc="-35" dirty="0">
                <a:solidFill>
                  <a:srgbClr val="292959"/>
                </a:solidFill>
                <a:latin typeface="Trebuchet MS"/>
                <a:cs typeface="Trebuchet MS"/>
              </a:rPr>
              <a:t>power</a:t>
            </a:r>
            <a:r>
              <a:rPr sz="3100" spc="-145" dirty="0">
                <a:solidFill>
                  <a:srgbClr val="292959"/>
                </a:solidFill>
                <a:latin typeface="Trebuchet MS"/>
                <a:cs typeface="Trebuchet MS"/>
              </a:rPr>
              <a:t> </a:t>
            </a:r>
            <a:r>
              <a:rPr sz="3100" spc="-50" dirty="0">
                <a:solidFill>
                  <a:srgbClr val="292959"/>
                </a:solidFill>
                <a:latin typeface="Trebuchet MS"/>
                <a:cs typeface="Trebuchet MS"/>
              </a:rPr>
              <a:t>to</a:t>
            </a:r>
            <a:r>
              <a:rPr sz="3100" spc="-145" dirty="0">
                <a:solidFill>
                  <a:srgbClr val="292959"/>
                </a:solidFill>
                <a:latin typeface="Trebuchet MS"/>
                <a:cs typeface="Trebuchet MS"/>
              </a:rPr>
              <a:t> </a:t>
            </a:r>
            <a:r>
              <a:rPr sz="3100" spc="-80" dirty="0">
                <a:solidFill>
                  <a:srgbClr val="292959"/>
                </a:solidFill>
                <a:latin typeface="Trebuchet MS"/>
                <a:cs typeface="Trebuchet MS"/>
              </a:rPr>
              <a:t>divide</a:t>
            </a:r>
            <a:r>
              <a:rPr sz="3100" spc="-145" dirty="0">
                <a:solidFill>
                  <a:srgbClr val="292959"/>
                </a:solidFill>
                <a:latin typeface="Trebuchet MS"/>
                <a:cs typeface="Trebuchet MS"/>
              </a:rPr>
              <a:t> family</a:t>
            </a:r>
            <a:r>
              <a:rPr sz="3100" spc="-100" dirty="0">
                <a:solidFill>
                  <a:srgbClr val="292959"/>
                </a:solidFill>
                <a:latin typeface="Trebuchet MS"/>
                <a:cs typeface="Trebuchet MS"/>
              </a:rPr>
              <a:t> </a:t>
            </a:r>
            <a:r>
              <a:rPr sz="3100" spc="-10" dirty="0">
                <a:solidFill>
                  <a:srgbClr val="292959"/>
                </a:solidFill>
                <a:latin typeface="Trebuchet MS"/>
                <a:cs typeface="Trebuchet MS"/>
              </a:rPr>
              <a:t>property</a:t>
            </a:r>
            <a:endParaRPr sz="3100">
              <a:latin typeface="Trebuchet MS"/>
              <a:cs typeface="Trebuchet MS"/>
            </a:endParaRPr>
          </a:p>
          <a:p>
            <a:pPr marL="12700" marR="795020">
              <a:lnSpc>
                <a:spcPct val="137100"/>
              </a:lnSpc>
            </a:pPr>
            <a:r>
              <a:rPr sz="3100" spc="-114" dirty="0">
                <a:solidFill>
                  <a:srgbClr val="292959"/>
                </a:solidFill>
                <a:latin typeface="Trebuchet MS"/>
                <a:cs typeface="Trebuchet MS"/>
              </a:rPr>
              <a:t>Presumption</a:t>
            </a:r>
            <a:r>
              <a:rPr sz="3100" spc="-120" dirty="0">
                <a:solidFill>
                  <a:srgbClr val="292959"/>
                </a:solidFill>
                <a:latin typeface="Trebuchet MS"/>
                <a:cs typeface="Trebuchet MS"/>
              </a:rPr>
              <a:t> </a:t>
            </a:r>
            <a:r>
              <a:rPr sz="3100" dirty="0">
                <a:solidFill>
                  <a:srgbClr val="292959"/>
                </a:solidFill>
                <a:latin typeface="Trebuchet MS"/>
                <a:cs typeface="Trebuchet MS"/>
              </a:rPr>
              <a:t>of</a:t>
            </a:r>
            <a:r>
              <a:rPr sz="3100" spc="-155" dirty="0">
                <a:solidFill>
                  <a:srgbClr val="292959"/>
                </a:solidFill>
                <a:latin typeface="Trebuchet MS"/>
                <a:cs typeface="Trebuchet MS"/>
              </a:rPr>
              <a:t> </a:t>
            </a:r>
            <a:r>
              <a:rPr sz="3100" spc="-45" dirty="0">
                <a:solidFill>
                  <a:srgbClr val="292959"/>
                </a:solidFill>
                <a:latin typeface="Trebuchet MS"/>
                <a:cs typeface="Trebuchet MS"/>
              </a:rPr>
              <a:t>marriage</a:t>
            </a:r>
            <a:r>
              <a:rPr sz="3100" spc="-125" dirty="0">
                <a:solidFill>
                  <a:srgbClr val="292959"/>
                </a:solidFill>
                <a:latin typeface="Trebuchet MS"/>
                <a:cs typeface="Trebuchet MS"/>
              </a:rPr>
              <a:t> usually</a:t>
            </a:r>
            <a:r>
              <a:rPr sz="3100" spc="-105" dirty="0">
                <a:solidFill>
                  <a:srgbClr val="292959"/>
                </a:solidFill>
                <a:latin typeface="Trebuchet MS"/>
                <a:cs typeface="Trebuchet MS"/>
              </a:rPr>
              <a:t> </a:t>
            </a:r>
            <a:r>
              <a:rPr sz="3100" spc="-10" dirty="0">
                <a:solidFill>
                  <a:srgbClr val="292959"/>
                </a:solidFill>
                <a:latin typeface="Trebuchet MS"/>
                <a:cs typeface="Trebuchet MS"/>
              </a:rPr>
              <a:t>defeated</a:t>
            </a:r>
            <a:r>
              <a:rPr sz="3100" spc="-125" dirty="0">
                <a:solidFill>
                  <a:srgbClr val="292959"/>
                </a:solidFill>
                <a:latin typeface="Trebuchet MS"/>
                <a:cs typeface="Trebuchet MS"/>
              </a:rPr>
              <a:t> </a:t>
            </a:r>
            <a:r>
              <a:rPr sz="3100" spc="-145" dirty="0">
                <a:solidFill>
                  <a:srgbClr val="292959"/>
                </a:solidFill>
                <a:latin typeface="Trebuchet MS"/>
                <a:cs typeface="Trebuchet MS"/>
              </a:rPr>
              <a:t>if</a:t>
            </a:r>
            <a:r>
              <a:rPr sz="3100" spc="-100" dirty="0">
                <a:solidFill>
                  <a:srgbClr val="292959"/>
                </a:solidFill>
                <a:latin typeface="Trebuchet MS"/>
                <a:cs typeface="Trebuchet MS"/>
              </a:rPr>
              <a:t> </a:t>
            </a:r>
            <a:r>
              <a:rPr sz="3100" spc="-10" dirty="0">
                <a:solidFill>
                  <a:srgbClr val="292959"/>
                </a:solidFill>
                <a:latin typeface="Trebuchet MS"/>
                <a:cs typeface="Trebuchet MS"/>
              </a:rPr>
              <a:t>evidence that:</a:t>
            </a:r>
            <a:endParaRPr sz="3100">
              <a:latin typeface="Trebuchet MS"/>
              <a:cs typeface="Trebuchet MS"/>
            </a:endParaRPr>
          </a:p>
          <a:p>
            <a:pPr marL="681355">
              <a:lnSpc>
                <a:spcPct val="100000"/>
              </a:lnSpc>
              <a:spcBef>
                <a:spcPts val="1380"/>
              </a:spcBef>
            </a:pPr>
            <a:r>
              <a:rPr sz="3100" spc="-114" dirty="0">
                <a:solidFill>
                  <a:srgbClr val="292959"/>
                </a:solidFill>
                <a:latin typeface="Trebuchet MS"/>
                <a:cs typeface="Trebuchet MS"/>
              </a:rPr>
              <a:t>the</a:t>
            </a:r>
            <a:r>
              <a:rPr sz="3100" spc="-120" dirty="0">
                <a:solidFill>
                  <a:srgbClr val="292959"/>
                </a:solidFill>
                <a:latin typeface="Trebuchet MS"/>
                <a:cs typeface="Trebuchet MS"/>
              </a:rPr>
              <a:t> </a:t>
            </a:r>
            <a:r>
              <a:rPr sz="3100" spc="-95" dirty="0">
                <a:solidFill>
                  <a:srgbClr val="292959"/>
                </a:solidFill>
                <a:latin typeface="Trebuchet MS"/>
                <a:cs typeface="Trebuchet MS"/>
              </a:rPr>
              <a:t>ceremony</a:t>
            </a:r>
            <a:r>
              <a:rPr sz="3100" spc="-140" dirty="0">
                <a:solidFill>
                  <a:srgbClr val="292959"/>
                </a:solidFill>
                <a:latin typeface="Trebuchet MS"/>
                <a:cs typeface="Trebuchet MS"/>
              </a:rPr>
              <a:t> </a:t>
            </a:r>
            <a:r>
              <a:rPr sz="3100" dirty="0">
                <a:solidFill>
                  <a:srgbClr val="292959"/>
                </a:solidFill>
                <a:latin typeface="Trebuchet MS"/>
                <a:cs typeface="Trebuchet MS"/>
              </a:rPr>
              <a:t>did</a:t>
            </a:r>
            <a:r>
              <a:rPr sz="3100" spc="-130" dirty="0">
                <a:solidFill>
                  <a:srgbClr val="292959"/>
                </a:solidFill>
                <a:latin typeface="Trebuchet MS"/>
                <a:cs typeface="Trebuchet MS"/>
              </a:rPr>
              <a:t> </a:t>
            </a:r>
            <a:r>
              <a:rPr sz="3100" spc="-100" dirty="0">
                <a:solidFill>
                  <a:srgbClr val="292959"/>
                </a:solidFill>
                <a:latin typeface="Trebuchet MS"/>
                <a:cs typeface="Trebuchet MS"/>
              </a:rPr>
              <a:t>not</a:t>
            </a:r>
            <a:r>
              <a:rPr sz="3100" spc="-114" dirty="0">
                <a:solidFill>
                  <a:srgbClr val="292959"/>
                </a:solidFill>
                <a:latin typeface="Trebuchet MS"/>
                <a:cs typeface="Trebuchet MS"/>
              </a:rPr>
              <a:t> </a:t>
            </a:r>
            <a:r>
              <a:rPr sz="3100" spc="-90" dirty="0">
                <a:solidFill>
                  <a:srgbClr val="292959"/>
                </a:solidFill>
                <a:latin typeface="Trebuchet MS"/>
                <a:cs typeface="Trebuchet MS"/>
              </a:rPr>
              <a:t>comply</a:t>
            </a:r>
            <a:r>
              <a:rPr sz="3100" spc="-114" dirty="0">
                <a:solidFill>
                  <a:srgbClr val="292959"/>
                </a:solidFill>
                <a:latin typeface="Trebuchet MS"/>
                <a:cs typeface="Trebuchet MS"/>
              </a:rPr>
              <a:t> </a:t>
            </a:r>
            <a:r>
              <a:rPr sz="3100" spc="-155" dirty="0">
                <a:solidFill>
                  <a:srgbClr val="292959"/>
                </a:solidFill>
                <a:latin typeface="Trebuchet MS"/>
                <a:cs typeface="Trebuchet MS"/>
              </a:rPr>
              <a:t>with</a:t>
            </a:r>
            <a:r>
              <a:rPr sz="3100" spc="-100" dirty="0">
                <a:solidFill>
                  <a:srgbClr val="292959"/>
                </a:solidFill>
                <a:latin typeface="Trebuchet MS"/>
                <a:cs typeface="Trebuchet MS"/>
              </a:rPr>
              <a:t> </a:t>
            </a:r>
            <a:r>
              <a:rPr sz="3100" spc="-155" dirty="0">
                <a:solidFill>
                  <a:srgbClr val="292959"/>
                </a:solidFill>
                <a:latin typeface="Trebuchet MS"/>
                <a:cs typeface="Trebuchet MS"/>
              </a:rPr>
              <a:t>law,</a:t>
            </a:r>
            <a:r>
              <a:rPr sz="3100" spc="-100" dirty="0">
                <a:solidFill>
                  <a:srgbClr val="292959"/>
                </a:solidFill>
                <a:latin typeface="Trebuchet MS"/>
                <a:cs typeface="Trebuchet MS"/>
              </a:rPr>
              <a:t> </a:t>
            </a:r>
            <a:r>
              <a:rPr sz="3100" spc="-25" dirty="0">
                <a:solidFill>
                  <a:srgbClr val="292959"/>
                </a:solidFill>
                <a:latin typeface="Trebuchet MS"/>
                <a:cs typeface="Trebuchet MS"/>
              </a:rPr>
              <a:t>or</a:t>
            </a:r>
            <a:endParaRPr sz="3100">
              <a:latin typeface="Trebuchet MS"/>
              <a:cs typeface="Trebuchet MS"/>
            </a:endParaRPr>
          </a:p>
          <a:p>
            <a:pPr marL="12700" marR="789305" indent="775335">
              <a:lnSpc>
                <a:spcPct val="137100"/>
              </a:lnSpc>
            </a:pPr>
            <a:r>
              <a:rPr sz="3100" spc="130" dirty="0">
                <a:solidFill>
                  <a:srgbClr val="292959"/>
                </a:solidFill>
                <a:latin typeface="Trebuchet MS"/>
                <a:cs typeface="Trebuchet MS"/>
              </a:rPr>
              <a:t>a</a:t>
            </a:r>
            <a:r>
              <a:rPr sz="3100" spc="-140" dirty="0">
                <a:solidFill>
                  <a:srgbClr val="292959"/>
                </a:solidFill>
                <a:latin typeface="Trebuchet MS"/>
                <a:cs typeface="Trebuchet MS"/>
              </a:rPr>
              <a:t> </a:t>
            </a:r>
            <a:r>
              <a:rPr sz="3100" spc="-95" dirty="0">
                <a:solidFill>
                  <a:srgbClr val="292959"/>
                </a:solidFill>
                <a:latin typeface="Trebuchet MS"/>
                <a:cs typeface="Trebuchet MS"/>
              </a:rPr>
              <a:t>party</a:t>
            </a:r>
            <a:r>
              <a:rPr sz="3100" spc="-120" dirty="0">
                <a:solidFill>
                  <a:srgbClr val="292959"/>
                </a:solidFill>
                <a:latin typeface="Trebuchet MS"/>
                <a:cs typeface="Trebuchet MS"/>
              </a:rPr>
              <a:t> </a:t>
            </a:r>
            <a:r>
              <a:rPr sz="3100" dirty="0">
                <a:solidFill>
                  <a:srgbClr val="292959"/>
                </a:solidFill>
                <a:latin typeface="Trebuchet MS"/>
                <a:cs typeface="Trebuchet MS"/>
              </a:rPr>
              <a:t>did</a:t>
            </a:r>
            <a:r>
              <a:rPr sz="3100" spc="-120" dirty="0">
                <a:solidFill>
                  <a:srgbClr val="292959"/>
                </a:solidFill>
                <a:latin typeface="Trebuchet MS"/>
                <a:cs typeface="Trebuchet MS"/>
              </a:rPr>
              <a:t> </a:t>
            </a:r>
            <a:r>
              <a:rPr sz="3100" spc="-100" dirty="0">
                <a:solidFill>
                  <a:srgbClr val="292959"/>
                </a:solidFill>
                <a:latin typeface="Trebuchet MS"/>
                <a:cs typeface="Trebuchet MS"/>
              </a:rPr>
              <a:t>not</a:t>
            </a:r>
            <a:r>
              <a:rPr sz="3100" spc="-120" dirty="0">
                <a:solidFill>
                  <a:srgbClr val="292959"/>
                </a:solidFill>
                <a:latin typeface="Trebuchet MS"/>
                <a:cs typeface="Trebuchet MS"/>
              </a:rPr>
              <a:t> </a:t>
            </a:r>
            <a:r>
              <a:rPr sz="3100" spc="-85" dirty="0">
                <a:solidFill>
                  <a:srgbClr val="292959"/>
                </a:solidFill>
                <a:latin typeface="Trebuchet MS"/>
                <a:cs typeface="Trebuchet MS"/>
              </a:rPr>
              <a:t>believe</a:t>
            </a:r>
            <a:r>
              <a:rPr sz="3100" spc="-120" dirty="0">
                <a:solidFill>
                  <a:srgbClr val="292959"/>
                </a:solidFill>
                <a:latin typeface="Trebuchet MS"/>
                <a:cs typeface="Trebuchet MS"/>
              </a:rPr>
              <a:t> </a:t>
            </a:r>
            <a:r>
              <a:rPr sz="3100" spc="-204" dirty="0">
                <a:solidFill>
                  <a:srgbClr val="292959"/>
                </a:solidFill>
                <a:latin typeface="Trebuchet MS"/>
                <a:cs typeface="Trebuchet MS"/>
              </a:rPr>
              <a:t>it</a:t>
            </a:r>
            <a:r>
              <a:rPr sz="3100" spc="-100" dirty="0">
                <a:solidFill>
                  <a:srgbClr val="292959"/>
                </a:solidFill>
                <a:latin typeface="Trebuchet MS"/>
                <a:cs typeface="Trebuchet MS"/>
              </a:rPr>
              <a:t> </a:t>
            </a:r>
            <a:r>
              <a:rPr sz="3100" dirty="0">
                <a:solidFill>
                  <a:srgbClr val="292959"/>
                </a:solidFill>
                <a:latin typeface="Trebuchet MS"/>
                <a:cs typeface="Trebuchet MS"/>
              </a:rPr>
              <a:t>was</a:t>
            </a:r>
            <a:r>
              <a:rPr sz="3100" spc="-114" dirty="0">
                <a:solidFill>
                  <a:srgbClr val="292959"/>
                </a:solidFill>
                <a:latin typeface="Trebuchet MS"/>
                <a:cs typeface="Trebuchet MS"/>
              </a:rPr>
              <a:t> </a:t>
            </a:r>
            <a:r>
              <a:rPr sz="3100" spc="130" dirty="0">
                <a:solidFill>
                  <a:srgbClr val="292959"/>
                </a:solidFill>
                <a:latin typeface="Trebuchet MS"/>
                <a:cs typeface="Trebuchet MS"/>
              </a:rPr>
              <a:t>a</a:t>
            </a:r>
            <a:r>
              <a:rPr sz="3100" spc="-120" dirty="0">
                <a:solidFill>
                  <a:srgbClr val="292959"/>
                </a:solidFill>
                <a:latin typeface="Trebuchet MS"/>
                <a:cs typeface="Trebuchet MS"/>
              </a:rPr>
              <a:t> </a:t>
            </a:r>
            <a:r>
              <a:rPr sz="3100" spc="-85" dirty="0">
                <a:solidFill>
                  <a:srgbClr val="292959"/>
                </a:solidFill>
                <a:latin typeface="Trebuchet MS"/>
                <a:cs typeface="Trebuchet MS"/>
              </a:rPr>
              <a:t>valid</a:t>
            </a:r>
            <a:r>
              <a:rPr sz="3100" spc="-120" dirty="0">
                <a:solidFill>
                  <a:srgbClr val="292959"/>
                </a:solidFill>
                <a:latin typeface="Trebuchet MS"/>
                <a:cs typeface="Trebuchet MS"/>
              </a:rPr>
              <a:t> </a:t>
            </a:r>
            <a:r>
              <a:rPr sz="3100" spc="-10" dirty="0">
                <a:solidFill>
                  <a:srgbClr val="292959"/>
                </a:solidFill>
                <a:latin typeface="Trebuchet MS"/>
                <a:cs typeface="Trebuchet MS"/>
              </a:rPr>
              <a:t>ceremony Court</a:t>
            </a:r>
            <a:r>
              <a:rPr sz="3100" spc="-185" dirty="0">
                <a:solidFill>
                  <a:srgbClr val="292959"/>
                </a:solidFill>
                <a:latin typeface="Trebuchet MS"/>
                <a:cs typeface="Trebuchet MS"/>
              </a:rPr>
              <a:t> </a:t>
            </a:r>
            <a:r>
              <a:rPr sz="3100" dirty="0">
                <a:solidFill>
                  <a:srgbClr val="292959"/>
                </a:solidFill>
                <a:latin typeface="Trebuchet MS"/>
                <a:cs typeface="Trebuchet MS"/>
              </a:rPr>
              <a:t>has</a:t>
            </a:r>
            <a:r>
              <a:rPr sz="3100" spc="-150" dirty="0">
                <a:solidFill>
                  <a:srgbClr val="292959"/>
                </a:solidFill>
                <a:latin typeface="Trebuchet MS"/>
                <a:cs typeface="Trebuchet MS"/>
              </a:rPr>
              <a:t> </a:t>
            </a:r>
            <a:r>
              <a:rPr sz="3100" spc="-114" dirty="0">
                <a:solidFill>
                  <a:srgbClr val="292959"/>
                </a:solidFill>
                <a:latin typeface="Trebuchet MS"/>
                <a:cs typeface="Trebuchet MS"/>
              </a:rPr>
              <a:t>the</a:t>
            </a:r>
            <a:r>
              <a:rPr sz="3100" spc="-120" dirty="0">
                <a:solidFill>
                  <a:srgbClr val="292959"/>
                </a:solidFill>
                <a:latin typeface="Trebuchet MS"/>
                <a:cs typeface="Trebuchet MS"/>
              </a:rPr>
              <a:t> </a:t>
            </a:r>
            <a:r>
              <a:rPr sz="3100" spc="-35" dirty="0">
                <a:solidFill>
                  <a:srgbClr val="292959"/>
                </a:solidFill>
                <a:latin typeface="Trebuchet MS"/>
                <a:cs typeface="Trebuchet MS"/>
              </a:rPr>
              <a:t>power</a:t>
            </a:r>
            <a:r>
              <a:rPr sz="3100" spc="-150" dirty="0">
                <a:solidFill>
                  <a:srgbClr val="292959"/>
                </a:solidFill>
                <a:latin typeface="Trebuchet MS"/>
                <a:cs typeface="Trebuchet MS"/>
              </a:rPr>
              <a:t> </a:t>
            </a:r>
            <a:r>
              <a:rPr sz="3100" spc="-50" dirty="0">
                <a:solidFill>
                  <a:srgbClr val="292959"/>
                </a:solidFill>
                <a:latin typeface="Trebuchet MS"/>
                <a:cs typeface="Trebuchet MS"/>
              </a:rPr>
              <a:t>to</a:t>
            </a:r>
            <a:r>
              <a:rPr sz="3100" spc="-150" dirty="0">
                <a:solidFill>
                  <a:srgbClr val="292959"/>
                </a:solidFill>
                <a:latin typeface="Trebuchet MS"/>
                <a:cs typeface="Trebuchet MS"/>
              </a:rPr>
              <a:t> </a:t>
            </a:r>
            <a:r>
              <a:rPr sz="3100" spc="-85" dirty="0">
                <a:solidFill>
                  <a:srgbClr val="292959"/>
                </a:solidFill>
                <a:latin typeface="Trebuchet MS"/>
                <a:cs typeface="Trebuchet MS"/>
              </a:rPr>
              <a:t>make</a:t>
            </a:r>
            <a:r>
              <a:rPr sz="3100" spc="-145" dirty="0">
                <a:solidFill>
                  <a:srgbClr val="292959"/>
                </a:solidFill>
                <a:latin typeface="Trebuchet MS"/>
                <a:cs typeface="Trebuchet MS"/>
              </a:rPr>
              <a:t> </a:t>
            </a:r>
            <a:r>
              <a:rPr sz="3100" spc="130" dirty="0">
                <a:solidFill>
                  <a:srgbClr val="292959"/>
                </a:solidFill>
                <a:latin typeface="Trebuchet MS"/>
                <a:cs typeface="Trebuchet MS"/>
              </a:rPr>
              <a:t>a</a:t>
            </a:r>
            <a:r>
              <a:rPr sz="3100" spc="-150" dirty="0">
                <a:solidFill>
                  <a:srgbClr val="292959"/>
                </a:solidFill>
                <a:latin typeface="Trebuchet MS"/>
                <a:cs typeface="Trebuchet MS"/>
              </a:rPr>
              <a:t> </a:t>
            </a:r>
            <a:r>
              <a:rPr sz="3100" spc="-55" dirty="0">
                <a:solidFill>
                  <a:srgbClr val="292959"/>
                </a:solidFill>
                <a:latin typeface="Trebuchet MS"/>
                <a:cs typeface="Trebuchet MS"/>
              </a:rPr>
              <a:t>declaration</a:t>
            </a:r>
            <a:r>
              <a:rPr sz="3100" spc="-150" dirty="0">
                <a:solidFill>
                  <a:srgbClr val="292959"/>
                </a:solidFill>
                <a:latin typeface="Trebuchet MS"/>
                <a:cs typeface="Trebuchet MS"/>
              </a:rPr>
              <a:t> </a:t>
            </a:r>
            <a:r>
              <a:rPr sz="3100" dirty="0">
                <a:solidFill>
                  <a:srgbClr val="292959"/>
                </a:solidFill>
                <a:latin typeface="Trebuchet MS"/>
                <a:cs typeface="Trebuchet MS"/>
              </a:rPr>
              <a:t>of</a:t>
            </a:r>
            <a:r>
              <a:rPr sz="3100" spc="-150" dirty="0">
                <a:solidFill>
                  <a:srgbClr val="292959"/>
                </a:solidFill>
                <a:latin typeface="Trebuchet MS"/>
                <a:cs typeface="Trebuchet MS"/>
              </a:rPr>
              <a:t> </a:t>
            </a:r>
            <a:r>
              <a:rPr sz="3100" spc="-70" dirty="0">
                <a:solidFill>
                  <a:srgbClr val="292959"/>
                </a:solidFill>
                <a:latin typeface="Trebuchet MS"/>
                <a:cs typeface="Trebuchet MS"/>
              </a:rPr>
              <a:t>marital </a:t>
            </a:r>
            <a:r>
              <a:rPr sz="3100" spc="-10" dirty="0">
                <a:solidFill>
                  <a:srgbClr val="292959"/>
                </a:solidFill>
                <a:latin typeface="Trebuchet MS"/>
                <a:cs typeface="Trebuchet MS"/>
              </a:rPr>
              <a:t>status</a:t>
            </a:r>
            <a:endParaRPr sz="3100">
              <a:latin typeface="Trebuchet MS"/>
              <a:cs typeface="Trebuchet MS"/>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DFEDFF"/>
          </a:solidFill>
        </p:spPr>
        <p:txBody>
          <a:bodyPr wrap="square" lIns="0" tIns="0" rIns="0" bIns="0" rtlCol="0"/>
          <a:lstStyle/>
          <a:p>
            <a:endParaRPr/>
          </a:p>
        </p:txBody>
      </p:sp>
      <p:sp>
        <p:nvSpPr>
          <p:cNvPr id="3" name="object 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FED307"/>
          </a:solidFill>
        </p:spPr>
        <p:txBody>
          <a:bodyPr wrap="square" lIns="0" tIns="0" rIns="0" bIns="0" rtlCol="0"/>
          <a:lstStyle/>
          <a:p>
            <a:endParaRPr/>
          </a:p>
        </p:txBody>
      </p:sp>
      <p:sp>
        <p:nvSpPr>
          <p:cNvPr id="4" name="object 4"/>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5" name="object 5" descr="$PPTXTitle"/>
          <p:cNvSpPr txBox="1">
            <a:spLocks noGrp="1"/>
          </p:cNvSpPr>
          <p:nvPr>
            <p:ph type="title"/>
          </p:nvPr>
        </p:nvSpPr>
        <p:spPr>
          <a:xfrm>
            <a:off x="597084" y="837406"/>
            <a:ext cx="15314294" cy="1168400"/>
          </a:xfrm>
          <a:prstGeom prst="rect">
            <a:avLst/>
          </a:prstGeom>
        </p:spPr>
        <p:txBody>
          <a:bodyPr vert="horz" wrap="square" lIns="0" tIns="12700" rIns="0" bIns="0" rtlCol="0">
            <a:spAutoFit/>
          </a:bodyPr>
          <a:lstStyle/>
          <a:p>
            <a:pPr marL="12700">
              <a:lnSpc>
                <a:spcPct val="100000"/>
              </a:lnSpc>
              <a:spcBef>
                <a:spcPts val="100"/>
              </a:spcBef>
            </a:pPr>
            <a:r>
              <a:rPr spc="130" dirty="0">
                <a:solidFill>
                  <a:srgbClr val="E65385"/>
                </a:solidFill>
              </a:rPr>
              <a:t>ACTIVITY</a:t>
            </a:r>
            <a:r>
              <a:rPr lang="en-GB" spc="-240" dirty="0">
                <a:solidFill>
                  <a:srgbClr val="E65385"/>
                </a:solidFill>
              </a:rPr>
              <a:t>:</a:t>
            </a:r>
            <a:r>
              <a:rPr spc="-240" dirty="0">
                <a:solidFill>
                  <a:srgbClr val="E65385"/>
                </a:solidFill>
              </a:rPr>
              <a:t> </a:t>
            </a:r>
            <a:r>
              <a:rPr dirty="0"/>
              <a:t>RECAPPING</a:t>
            </a:r>
            <a:r>
              <a:rPr spc="-235" dirty="0"/>
              <a:t> </a:t>
            </a:r>
            <a:r>
              <a:rPr spc="165" dirty="0"/>
              <a:t>MARRIAGE</a:t>
            </a:r>
          </a:p>
        </p:txBody>
      </p:sp>
      <p:pic>
        <p:nvPicPr>
          <p:cNvPr id="6" name="object 6"/>
          <p:cNvPicPr/>
          <p:nvPr/>
        </p:nvPicPr>
        <p:blipFill>
          <a:blip r:embed="rId2" cstate="print"/>
          <a:stretch>
            <a:fillRect/>
          </a:stretch>
        </p:blipFill>
        <p:spPr>
          <a:xfrm>
            <a:off x="1228651" y="2346007"/>
            <a:ext cx="114299" cy="114299"/>
          </a:xfrm>
          <a:prstGeom prst="rect">
            <a:avLst/>
          </a:prstGeom>
        </p:spPr>
      </p:pic>
      <p:pic>
        <p:nvPicPr>
          <p:cNvPr id="7" name="object 7"/>
          <p:cNvPicPr/>
          <p:nvPr/>
        </p:nvPicPr>
        <p:blipFill>
          <a:blip r:embed="rId2" cstate="print"/>
          <a:stretch>
            <a:fillRect/>
          </a:stretch>
        </p:blipFill>
        <p:spPr>
          <a:xfrm>
            <a:off x="1228651" y="3546157"/>
            <a:ext cx="114299" cy="114299"/>
          </a:xfrm>
          <a:prstGeom prst="rect">
            <a:avLst/>
          </a:prstGeom>
        </p:spPr>
      </p:pic>
      <p:pic>
        <p:nvPicPr>
          <p:cNvPr id="8" name="object 8"/>
          <p:cNvPicPr/>
          <p:nvPr/>
        </p:nvPicPr>
        <p:blipFill>
          <a:blip r:embed="rId2" cstate="print"/>
          <a:stretch>
            <a:fillRect/>
          </a:stretch>
        </p:blipFill>
        <p:spPr>
          <a:xfrm>
            <a:off x="1228651" y="4146232"/>
            <a:ext cx="114299" cy="114299"/>
          </a:xfrm>
          <a:prstGeom prst="rect">
            <a:avLst/>
          </a:prstGeom>
        </p:spPr>
      </p:pic>
      <p:sp>
        <p:nvSpPr>
          <p:cNvPr id="9" name="object 9"/>
          <p:cNvSpPr txBox="1"/>
          <p:nvPr/>
        </p:nvSpPr>
        <p:spPr>
          <a:xfrm>
            <a:off x="1508547" y="1978330"/>
            <a:ext cx="15358110" cy="2425700"/>
          </a:xfrm>
          <a:prstGeom prst="rect">
            <a:avLst/>
          </a:prstGeom>
        </p:spPr>
        <p:txBody>
          <a:bodyPr vert="horz" wrap="square" lIns="0" tIns="12700" rIns="0" bIns="0" rtlCol="0">
            <a:spAutoFit/>
          </a:bodyPr>
          <a:lstStyle/>
          <a:p>
            <a:pPr marL="12700" marR="5080">
              <a:lnSpc>
                <a:spcPct val="135800"/>
              </a:lnSpc>
              <a:spcBef>
                <a:spcPts val="100"/>
              </a:spcBef>
            </a:pPr>
            <a:r>
              <a:rPr sz="2900" spc="-125" dirty="0">
                <a:solidFill>
                  <a:srgbClr val="292959"/>
                </a:solidFill>
                <a:latin typeface="Trebuchet MS"/>
                <a:cs typeface="Trebuchet MS"/>
              </a:rPr>
              <a:t>Lord</a:t>
            </a:r>
            <a:r>
              <a:rPr sz="2900" spc="-95" dirty="0">
                <a:solidFill>
                  <a:srgbClr val="292959"/>
                </a:solidFill>
                <a:latin typeface="Trebuchet MS"/>
                <a:cs typeface="Trebuchet MS"/>
              </a:rPr>
              <a:t> </a:t>
            </a:r>
            <a:r>
              <a:rPr sz="2900" spc="-25" dirty="0">
                <a:solidFill>
                  <a:srgbClr val="292959"/>
                </a:solidFill>
                <a:latin typeface="Trebuchet MS"/>
                <a:cs typeface="Trebuchet MS"/>
              </a:rPr>
              <a:t>Penzance</a:t>
            </a:r>
            <a:r>
              <a:rPr sz="2900" spc="-190" dirty="0">
                <a:solidFill>
                  <a:srgbClr val="292959"/>
                </a:solidFill>
                <a:latin typeface="Trebuchet MS"/>
                <a:cs typeface="Trebuchet MS"/>
              </a:rPr>
              <a:t> </a:t>
            </a:r>
            <a:r>
              <a:rPr sz="2900" spc="-155" dirty="0">
                <a:solidFill>
                  <a:srgbClr val="292959"/>
                </a:solidFill>
                <a:latin typeface="Trebuchet MS"/>
                <a:cs typeface="Trebuchet MS"/>
              </a:rPr>
              <a:t>in</a:t>
            </a:r>
            <a:r>
              <a:rPr sz="2900" spc="-95" dirty="0">
                <a:solidFill>
                  <a:srgbClr val="292959"/>
                </a:solidFill>
                <a:latin typeface="Trebuchet MS"/>
                <a:cs typeface="Trebuchet MS"/>
              </a:rPr>
              <a:t> </a:t>
            </a:r>
            <a:r>
              <a:rPr sz="2900" spc="-85" dirty="0">
                <a:solidFill>
                  <a:srgbClr val="292959"/>
                </a:solidFill>
                <a:latin typeface="Trebuchet MS"/>
                <a:cs typeface="Trebuchet MS"/>
              </a:rPr>
              <a:t>Hyde</a:t>
            </a:r>
            <a:r>
              <a:rPr sz="2900" spc="-100" dirty="0">
                <a:solidFill>
                  <a:srgbClr val="292959"/>
                </a:solidFill>
                <a:latin typeface="Trebuchet MS"/>
                <a:cs typeface="Trebuchet MS"/>
              </a:rPr>
              <a:t> </a:t>
            </a:r>
            <a:r>
              <a:rPr sz="2900" spc="-204" dirty="0">
                <a:solidFill>
                  <a:srgbClr val="292959"/>
                </a:solidFill>
                <a:latin typeface="Trebuchet MS"/>
                <a:cs typeface="Trebuchet MS"/>
              </a:rPr>
              <a:t>v</a:t>
            </a:r>
            <a:r>
              <a:rPr sz="2900" spc="-95" dirty="0">
                <a:solidFill>
                  <a:srgbClr val="292959"/>
                </a:solidFill>
                <a:latin typeface="Trebuchet MS"/>
                <a:cs typeface="Trebuchet MS"/>
              </a:rPr>
              <a:t> </a:t>
            </a:r>
            <a:r>
              <a:rPr sz="2900" spc="-85" dirty="0">
                <a:solidFill>
                  <a:srgbClr val="292959"/>
                </a:solidFill>
                <a:latin typeface="Trebuchet MS"/>
                <a:cs typeface="Trebuchet MS"/>
              </a:rPr>
              <a:t>Hyde</a:t>
            </a:r>
            <a:r>
              <a:rPr sz="2900" spc="-105" dirty="0">
                <a:solidFill>
                  <a:srgbClr val="292959"/>
                </a:solidFill>
                <a:latin typeface="Trebuchet MS"/>
                <a:cs typeface="Trebuchet MS"/>
              </a:rPr>
              <a:t> </a:t>
            </a:r>
            <a:r>
              <a:rPr sz="2900" spc="-200" dirty="0">
                <a:solidFill>
                  <a:srgbClr val="292959"/>
                </a:solidFill>
                <a:latin typeface="Trebuchet MS"/>
                <a:cs typeface="Trebuchet MS"/>
              </a:rPr>
              <a:t>(1866)</a:t>
            </a:r>
            <a:r>
              <a:rPr sz="2900" spc="-95" dirty="0">
                <a:solidFill>
                  <a:srgbClr val="292959"/>
                </a:solidFill>
                <a:latin typeface="Trebuchet MS"/>
                <a:cs typeface="Trebuchet MS"/>
              </a:rPr>
              <a:t> </a:t>
            </a:r>
            <a:r>
              <a:rPr sz="2900" spc="-215" dirty="0">
                <a:solidFill>
                  <a:srgbClr val="292959"/>
                </a:solidFill>
                <a:latin typeface="Trebuchet MS"/>
                <a:cs typeface="Trebuchet MS"/>
              </a:rPr>
              <a:t>LR</a:t>
            </a:r>
            <a:r>
              <a:rPr sz="2900" spc="-95" dirty="0">
                <a:solidFill>
                  <a:srgbClr val="292959"/>
                </a:solidFill>
                <a:latin typeface="Trebuchet MS"/>
                <a:cs typeface="Trebuchet MS"/>
              </a:rPr>
              <a:t> </a:t>
            </a:r>
            <a:r>
              <a:rPr sz="2900" spc="-705" dirty="0">
                <a:solidFill>
                  <a:srgbClr val="292959"/>
                </a:solidFill>
                <a:latin typeface="Trebuchet MS"/>
                <a:cs typeface="Trebuchet MS"/>
              </a:rPr>
              <a:t>1</a:t>
            </a:r>
            <a:r>
              <a:rPr sz="2900" spc="-95" dirty="0">
                <a:solidFill>
                  <a:srgbClr val="292959"/>
                </a:solidFill>
                <a:latin typeface="Trebuchet MS"/>
                <a:cs typeface="Trebuchet MS"/>
              </a:rPr>
              <a:t> </a:t>
            </a:r>
            <a:r>
              <a:rPr sz="2900" dirty="0">
                <a:solidFill>
                  <a:srgbClr val="292959"/>
                </a:solidFill>
                <a:latin typeface="Trebuchet MS"/>
                <a:cs typeface="Trebuchet MS"/>
              </a:rPr>
              <a:t>PD</a:t>
            </a:r>
            <a:r>
              <a:rPr sz="2900" spc="-100" dirty="0">
                <a:solidFill>
                  <a:srgbClr val="292959"/>
                </a:solidFill>
                <a:latin typeface="Trebuchet MS"/>
                <a:cs typeface="Trebuchet MS"/>
              </a:rPr>
              <a:t> </a:t>
            </a:r>
            <a:r>
              <a:rPr sz="2900" spc="-265" dirty="0">
                <a:solidFill>
                  <a:srgbClr val="292959"/>
                </a:solidFill>
                <a:latin typeface="Trebuchet MS"/>
                <a:cs typeface="Trebuchet MS"/>
              </a:rPr>
              <a:t>130,</a:t>
            </a:r>
            <a:r>
              <a:rPr sz="2900" spc="-95" dirty="0">
                <a:solidFill>
                  <a:srgbClr val="292959"/>
                </a:solidFill>
                <a:latin typeface="Trebuchet MS"/>
                <a:cs typeface="Trebuchet MS"/>
              </a:rPr>
              <a:t> </a:t>
            </a:r>
            <a:r>
              <a:rPr sz="2900" spc="-260" dirty="0">
                <a:solidFill>
                  <a:srgbClr val="292959"/>
                </a:solidFill>
                <a:latin typeface="Trebuchet MS"/>
                <a:cs typeface="Trebuchet MS"/>
              </a:rPr>
              <a:t>133</a:t>
            </a:r>
            <a:r>
              <a:rPr sz="2900" spc="-95" dirty="0">
                <a:solidFill>
                  <a:srgbClr val="292959"/>
                </a:solidFill>
                <a:latin typeface="Trebuchet MS"/>
                <a:cs typeface="Trebuchet MS"/>
              </a:rPr>
              <a:t> </a:t>
            </a:r>
            <a:r>
              <a:rPr sz="2900" spc="-45" dirty="0">
                <a:solidFill>
                  <a:srgbClr val="292959"/>
                </a:solidFill>
                <a:latin typeface="Trebuchet MS"/>
                <a:cs typeface="Trebuchet MS"/>
              </a:rPr>
              <a:t>defined</a:t>
            </a:r>
            <a:r>
              <a:rPr sz="2900" spc="-105" dirty="0">
                <a:solidFill>
                  <a:srgbClr val="292959"/>
                </a:solidFill>
                <a:latin typeface="Trebuchet MS"/>
                <a:cs typeface="Trebuchet MS"/>
              </a:rPr>
              <a:t> </a:t>
            </a:r>
            <a:r>
              <a:rPr sz="2900" spc="-45" dirty="0">
                <a:solidFill>
                  <a:srgbClr val="292959"/>
                </a:solidFill>
                <a:latin typeface="Trebuchet MS"/>
                <a:cs typeface="Trebuchet MS"/>
              </a:rPr>
              <a:t>marriage</a:t>
            </a:r>
            <a:r>
              <a:rPr sz="2900" spc="-100" dirty="0">
                <a:solidFill>
                  <a:srgbClr val="292959"/>
                </a:solidFill>
                <a:latin typeface="Trebuchet MS"/>
                <a:cs typeface="Trebuchet MS"/>
              </a:rPr>
              <a:t> </a:t>
            </a:r>
            <a:r>
              <a:rPr sz="2900" spc="-40" dirty="0">
                <a:solidFill>
                  <a:srgbClr val="292959"/>
                </a:solidFill>
                <a:latin typeface="Trebuchet MS"/>
                <a:cs typeface="Trebuchet MS"/>
              </a:rPr>
              <a:t>as:</a:t>
            </a:r>
            <a:r>
              <a:rPr sz="2900" spc="-105" dirty="0">
                <a:solidFill>
                  <a:srgbClr val="292959"/>
                </a:solidFill>
                <a:latin typeface="Trebuchet MS"/>
                <a:cs typeface="Trebuchet MS"/>
              </a:rPr>
              <a:t> </a:t>
            </a:r>
            <a:r>
              <a:rPr sz="2900" i="1" spc="-229" dirty="0">
                <a:solidFill>
                  <a:srgbClr val="292959"/>
                </a:solidFill>
                <a:latin typeface="Trebuchet MS"/>
                <a:cs typeface="Trebuchet MS"/>
              </a:rPr>
              <a:t>“the</a:t>
            </a:r>
            <a:r>
              <a:rPr sz="2900" i="1" spc="-95" dirty="0">
                <a:solidFill>
                  <a:srgbClr val="292959"/>
                </a:solidFill>
                <a:latin typeface="Trebuchet MS"/>
                <a:cs typeface="Trebuchet MS"/>
              </a:rPr>
              <a:t> </a:t>
            </a:r>
            <a:r>
              <a:rPr sz="2900" i="1" spc="-165" dirty="0">
                <a:solidFill>
                  <a:srgbClr val="292959"/>
                </a:solidFill>
                <a:latin typeface="Trebuchet MS"/>
                <a:cs typeface="Trebuchet MS"/>
              </a:rPr>
              <a:t>voluntary</a:t>
            </a:r>
            <a:r>
              <a:rPr sz="2900" i="1" spc="-95" dirty="0">
                <a:solidFill>
                  <a:srgbClr val="292959"/>
                </a:solidFill>
                <a:latin typeface="Trebuchet MS"/>
                <a:cs typeface="Trebuchet MS"/>
              </a:rPr>
              <a:t> </a:t>
            </a:r>
            <a:r>
              <a:rPr sz="2900" i="1" spc="-125" dirty="0">
                <a:solidFill>
                  <a:srgbClr val="292959"/>
                </a:solidFill>
                <a:latin typeface="Trebuchet MS"/>
                <a:cs typeface="Trebuchet MS"/>
              </a:rPr>
              <a:t>union</a:t>
            </a:r>
            <a:r>
              <a:rPr sz="2900" i="1" spc="-95" dirty="0">
                <a:solidFill>
                  <a:srgbClr val="292959"/>
                </a:solidFill>
                <a:latin typeface="Trebuchet MS"/>
                <a:cs typeface="Trebuchet MS"/>
              </a:rPr>
              <a:t> </a:t>
            </a:r>
            <a:r>
              <a:rPr sz="2900" i="1" spc="-25" dirty="0">
                <a:solidFill>
                  <a:srgbClr val="292959"/>
                </a:solidFill>
                <a:latin typeface="Trebuchet MS"/>
                <a:cs typeface="Trebuchet MS"/>
              </a:rPr>
              <a:t>for </a:t>
            </a:r>
            <a:r>
              <a:rPr sz="2900" i="1" spc="-185" dirty="0">
                <a:solidFill>
                  <a:srgbClr val="292959"/>
                </a:solidFill>
                <a:latin typeface="Trebuchet MS"/>
                <a:cs typeface="Trebuchet MS"/>
              </a:rPr>
              <a:t>life</a:t>
            </a:r>
            <a:r>
              <a:rPr sz="2900" i="1" spc="-95" dirty="0">
                <a:solidFill>
                  <a:srgbClr val="292959"/>
                </a:solidFill>
                <a:latin typeface="Trebuchet MS"/>
                <a:cs typeface="Trebuchet MS"/>
              </a:rPr>
              <a:t> </a:t>
            </a:r>
            <a:r>
              <a:rPr sz="2900" i="1" spc="-30" dirty="0">
                <a:solidFill>
                  <a:srgbClr val="292959"/>
                </a:solidFill>
                <a:latin typeface="Trebuchet MS"/>
                <a:cs typeface="Trebuchet MS"/>
              </a:rPr>
              <a:t>of</a:t>
            </a:r>
            <a:r>
              <a:rPr sz="2900" i="1" spc="-190" dirty="0">
                <a:solidFill>
                  <a:srgbClr val="292959"/>
                </a:solidFill>
                <a:latin typeface="Trebuchet MS"/>
                <a:cs typeface="Trebuchet MS"/>
              </a:rPr>
              <a:t> </a:t>
            </a:r>
            <a:r>
              <a:rPr sz="2900" i="1" dirty="0">
                <a:solidFill>
                  <a:srgbClr val="292959"/>
                </a:solidFill>
                <a:latin typeface="Trebuchet MS"/>
                <a:cs typeface="Trebuchet MS"/>
              </a:rPr>
              <a:t>one</a:t>
            </a:r>
            <a:r>
              <a:rPr sz="2900" i="1" spc="-220" dirty="0">
                <a:solidFill>
                  <a:srgbClr val="292959"/>
                </a:solidFill>
                <a:latin typeface="Trebuchet MS"/>
                <a:cs typeface="Trebuchet MS"/>
              </a:rPr>
              <a:t> </a:t>
            </a:r>
            <a:r>
              <a:rPr sz="2900" i="1" spc="-55" dirty="0">
                <a:solidFill>
                  <a:srgbClr val="292959"/>
                </a:solidFill>
                <a:latin typeface="Trebuchet MS"/>
                <a:cs typeface="Trebuchet MS"/>
              </a:rPr>
              <a:t>man</a:t>
            </a:r>
            <a:r>
              <a:rPr sz="2900" i="1" spc="-140" dirty="0">
                <a:solidFill>
                  <a:srgbClr val="292959"/>
                </a:solidFill>
                <a:latin typeface="Trebuchet MS"/>
                <a:cs typeface="Trebuchet MS"/>
              </a:rPr>
              <a:t> </a:t>
            </a:r>
            <a:r>
              <a:rPr sz="2900" i="1" dirty="0">
                <a:solidFill>
                  <a:srgbClr val="292959"/>
                </a:solidFill>
                <a:latin typeface="Trebuchet MS"/>
                <a:cs typeface="Trebuchet MS"/>
              </a:rPr>
              <a:t>and</a:t>
            </a:r>
            <a:r>
              <a:rPr sz="2900" i="1" spc="-130" dirty="0">
                <a:solidFill>
                  <a:srgbClr val="292959"/>
                </a:solidFill>
                <a:latin typeface="Trebuchet MS"/>
                <a:cs typeface="Trebuchet MS"/>
              </a:rPr>
              <a:t> </a:t>
            </a:r>
            <a:r>
              <a:rPr sz="2900" i="1" dirty="0">
                <a:solidFill>
                  <a:srgbClr val="292959"/>
                </a:solidFill>
                <a:latin typeface="Trebuchet MS"/>
                <a:cs typeface="Trebuchet MS"/>
              </a:rPr>
              <a:t>one</a:t>
            </a:r>
            <a:r>
              <a:rPr sz="2900" i="1" spc="-135" dirty="0">
                <a:solidFill>
                  <a:srgbClr val="292959"/>
                </a:solidFill>
                <a:latin typeface="Trebuchet MS"/>
                <a:cs typeface="Trebuchet MS"/>
              </a:rPr>
              <a:t> </a:t>
            </a:r>
            <a:r>
              <a:rPr sz="2900" i="1" spc="-40" dirty="0">
                <a:solidFill>
                  <a:srgbClr val="292959"/>
                </a:solidFill>
                <a:latin typeface="Trebuchet MS"/>
                <a:cs typeface="Trebuchet MS"/>
              </a:rPr>
              <a:t>woman</a:t>
            </a:r>
            <a:r>
              <a:rPr sz="2900" i="1" spc="-130" dirty="0">
                <a:solidFill>
                  <a:srgbClr val="292959"/>
                </a:solidFill>
                <a:latin typeface="Trebuchet MS"/>
                <a:cs typeface="Trebuchet MS"/>
              </a:rPr>
              <a:t> </a:t>
            </a:r>
            <a:r>
              <a:rPr sz="2900" i="1" spc="-120" dirty="0">
                <a:solidFill>
                  <a:srgbClr val="292959"/>
                </a:solidFill>
                <a:latin typeface="Trebuchet MS"/>
                <a:cs typeface="Trebuchet MS"/>
              </a:rPr>
              <a:t>to</a:t>
            </a:r>
            <a:r>
              <a:rPr sz="2900" i="1" spc="-100" dirty="0">
                <a:solidFill>
                  <a:srgbClr val="292959"/>
                </a:solidFill>
                <a:latin typeface="Trebuchet MS"/>
                <a:cs typeface="Trebuchet MS"/>
              </a:rPr>
              <a:t> </a:t>
            </a:r>
            <a:r>
              <a:rPr sz="2900" i="1" spc="-140" dirty="0">
                <a:solidFill>
                  <a:srgbClr val="292959"/>
                </a:solidFill>
                <a:latin typeface="Trebuchet MS"/>
                <a:cs typeface="Trebuchet MS"/>
              </a:rPr>
              <a:t>the</a:t>
            </a:r>
            <a:r>
              <a:rPr sz="2900" i="1" spc="-95" dirty="0">
                <a:solidFill>
                  <a:srgbClr val="292959"/>
                </a:solidFill>
                <a:latin typeface="Trebuchet MS"/>
                <a:cs typeface="Trebuchet MS"/>
              </a:rPr>
              <a:t> </a:t>
            </a:r>
            <a:r>
              <a:rPr sz="2900" i="1" spc="-85" dirty="0">
                <a:solidFill>
                  <a:srgbClr val="292959"/>
                </a:solidFill>
                <a:latin typeface="Trebuchet MS"/>
                <a:cs typeface="Trebuchet MS"/>
              </a:rPr>
              <a:t>exclusion</a:t>
            </a:r>
            <a:r>
              <a:rPr sz="2900" i="1" spc="-135" dirty="0">
                <a:solidFill>
                  <a:srgbClr val="292959"/>
                </a:solidFill>
                <a:latin typeface="Trebuchet MS"/>
                <a:cs typeface="Trebuchet MS"/>
              </a:rPr>
              <a:t> </a:t>
            </a:r>
            <a:r>
              <a:rPr sz="2900" i="1" spc="-30" dirty="0">
                <a:solidFill>
                  <a:srgbClr val="292959"/>
                </a:solidFill>
                <a:latin typeface="Trebuchet MS"/>
                <a:cs typeface="Trebuchet MS"/>
              </a:rPr>
              <a:t>of</a:t>
            </a:r>
            <a:r>
              <a:rPr sz="2900" i="1" spc="-130" dirty="0">
                <a:solidFill>
                  <a:srgbClr val="292959"/>
                </a:solidFill>
                <a:latin typeface="Trebuchet MS"/>
                <a:cs typeface="Trebuchet MS"/>
              </a:rPr>
              <a:t> </a:t>
            </a:r>
            <a:r>
              <a:rPr sz="2900" i="1" spc="-165" dirty="0">
                <a:solidFill>
                  <a:srgbClr val="292959"/>
                </a:solidFill>
                <a:latin typeface="Trebuchet MS"/>
                <a:cs typeface="Trebuchet MS"/>
              </a:rPr>
              <a:t>all</a:t>
            </a:r>
            <a:r>
              <a:rPr sz="2900" i="1" spc="-95" dirty="0">
                <a:solidFill>
                  <a:srgbClr val="292959"/>
                </a:solidFill>
                <a:latin typeface="Trebuchet MS"/>
                <a:cs typeface="Trebuchet MS"/>
              </a:rPr>
              <a:t> </a:t>
            </a:r>
            <a:r>
              <a:rPr sz="2900" i="1" spc="-10" dirty="0">
                <a:solidFill>
                  <a:srgbClr val="292959"/>
                </a:solidFill>
                <a:latin typeface="Trebuchet MS"/>
                <a:cs typeface="Trebuchet MS"/>
              </a:rPr>
              <a:t>others”</a:t>
            </a:r>
            <a:endParaRPr sz="2900">
              <a:latin typeface="Trebuchet MS"/>
              <a:cs typeface="Trebuchet MS"/>
            </a:endParaRPr>
          </a:p>
          <a:p>
            <a:pPr marL="12700" marR="3896995">
              <a:lnSpc>
                <a:spcPct val="135800"/>
              </a:lnSpc>
            </a:pPr>
            <a:r>
              <a:rPr sz="2900" b="1" spc="-20" dirty="0">
                <a:solidFill>
                  <a:srgbClr val="292959"/>
                </a:solidFill>
                <a:latin typeface="Trebuchet MS"/>
                <a:cs typeface="Trebuchet MS"/>
              </a:rPr>
              <a:t>How</a:t>
            </a:r>
            <a:r>
              <a:rPr sz="2900" b="1" spc="-135" dirty="0">
                <a:solidFill>
                  <a:srgbClr val="292959"/>
                </a:solidFill>
                <a:latin typeface="Trebuchet MS"/>
                <a:cs typeface="Trebuchet MS"/>
              </a:rPr>
              <a:t> </a:t>
            </a:r>
            <a:r>
              <a:rPr sz="2900" b="1" spc="-40" dirty="0">
                <a:solidFill>
                  <a:srgbClr val="292959"/>
                </a:solidFill>
                <a:latin typeface="Trebuchet MS"/>
                <a:cs typeface="Trebuchet MS"/>
              </a:rPr>
              <a:t>well</a:t>
            </a:r>
            <a:r>
              <a:rPr sz="2900" b="1" spc="-135" dirty="0">
                <a:solidFill>
                  <a:srgbClr val="292959"/>
                </a:solidFill>
                <a:latin typeface="Trebuchet MS"/>
                <a:cs typeface="Trebuchet MS"/>
              </a:rPr>
              <a:t> </a:t>
            </a:r>
            <a:r>
              <a:rPr sz="2900" b="1" spc="70" dirty="0">
                <a:solidFill>
                  <a:srgbClr val="292959"/>
                </a:solidFill>
                <a:latin typeface="Trebuchet MS"/>
                <a:cs typeface="Trebuchet MS"/>
              </a:rPr>
              <a:t>does</a:t>
            </a:r>
            <a:r>
              <a:rPr sz="2900" b="1" spc="-135" dirty="0">
                <a:solidFill>
                  <a:srgbClr val="292959"/>
                </a:solidFill>
                <a:latin typeface="Trebuchet MS"/>
                <a:cs typeface="Trebuchet MS"/>
              </a:rPr>
              <a:t> </a:t>
            </a:r>
            <a:r>
              <a:rPr sz="2900" b="1" spc="-20" dirty="0">
                <a:solidFill>
                  <a:srgbClr val="292959"/>
                </a:solidFill>
                <a:latin typeface="Trebuchet MS"/>
                <a:cs typeface="Trebuchet MS"/>
              </a:rPr>
              <a:t>this</a:t>
            </a:r>
            <a:r>
              <a:rPr sz="2900" b="1" spc="-135" dirty="0">
                <a:solidFill>
                  <a:srgbClr val="292959"/>
                </a:solidFill>
                <a:latin typeface="Trebuchet MS"/>
                <a:cs typeface="Trebuchet MS"/>
              </a:rPr>
              <a:t> </a:t>
            </a:r>
            <a:r>
              <a:rPr sz="2900" b="1" dirty="0">
                <a:solidFill>
                  <a:srgbClr val="292959"/>
                </a:solidFill>
                <a:latin typeface="Trebuchet MS"/>
                <a:cs typeface="Trebuchet MS"/>
              </a:rPr>
              <a:t>summarise</a:t>
            </a:r>
            <a:r>
              <a:rPr sz="2900" b="1" spc="-135" dirty="0">
                <a:solidFill>
                  <a:srgbClr val="292959"/>
                </a:solidFill>
                <a:latin typeface="Trebuchet MS"/>
                <a:cs typeface="Trebuchet MS"/>
              </a:rPr>
              <a:t> </a:t>
            </a:r>
            <a:r>
              <a:rPr sz="2900" b="1" spc="-105" dirty="0">
                <a:solidFill>
                  <a:srgbClr val="292959"/>
                </a:solidFill>
                <a:latin typeface="Trebuchet MS"/>
                <a:cs typeface="Trebuchet MS"/>
              </a:rPr>
              <a:t>the</a:t>
            </a:r>
            <a:r>
              <a:rPr sz="2900" b="1" spc="-135" dirty="0">
                <a:solidFill>
                  <a:srgbClr val="292959"/>
                </a:solidFill>
                <a:latin typeface="Trebuchet MS"/>
                <a:cs typeface="Trebuchet MS"/>
              </a:rPr>
              <a:t> </a:t>
            </a:r>
            <a:r>
              <a:rPr sz="2900" b="1" spc="-35" dirty="0">
                <a:solidFill>
                  <a:srgbClr val="292959"/>
                </a:solidFill>
                <a:latin typeface="Trebuchet MS"/>
                <a:cs typeface="Trebuchet MS"/>
              </a:rPr>
              <a:t>modern</a:t>
            </a:r>
            <a:r>
              <a:rPr sz="2900" b="1" spc="-130" dirty="0">
                <a:solidFill>
                  <a:srgbClr val="292959"/>
                </a:solidFill>
                <a:latin typeface="Trebuchet MS"/>
                <a:cs typeface="Trebuchet MS"/>
              </a:rPr>
              <a:t> </a:t>
            </a:r>
            <a:r>
              <a:rPr sz="2900" b="1" spc="50" dirty="0">
                <a:solidFill>
                  <a:srgbClr val="292959"/>
                </a:solidFill>
                <a:latin typeface="Trebuchet MS"/>
                <a:cs typeface="Trebuchet MS"/>
              </a:rPr>
              <a:t>law</a:t>
            </a:r>
            <a:r>
              <a:rPr sz="2900" b="1" spc="-135" dirty="0">
                <a:solidFill>
                  <a:srgbClr val="292959"/>
                </a:solidFill>
                <a:latin typeface="Trebuchet MS"/>
                <a:cs typeface="Trebuchet MS"/>
              </a:rPr>
              <a:t> </a:t>
            </a:r>
            <a:r>
              <a:rPr sz="2900" b="1" dirty="0">
                <a:solidFill>
                  <a:srgbClr val="292959"/>
                </a:solidFill>
                <a:latin typeface="Trebuchet MS"/>
                <a:cs typeface="Trebuchet MS"/>
              </a:rPr>
              <a:t>of</a:t>
            </a:r>
            <a:r>
              <a:rPr sz="2900" b="1" spc="-135" dirty="0">
                <a:solidFill>
                  <a:srgbClr val="292959"/>
                </a:solidFill>
                <a:latin typeface="Trebuchet MS"/>
                <a:cs typeface="Trebuchet MS"/>
              </a:rPr>
              <a:t> </a:t>
            </a:r>
            <a:r>
              <a:rPr sz="2900" b="1" spc="45" dirty="0">
                <a:solidFill>
                  <a:srgbClr val="292959"/>
                </a:solidFill>
                <a:latin typeface="Trebuchet MS"/>
                <a:cs typeface="Trebuchet MS"/>
              </a:rPr>
              <a:t>marriage</a:t>
            </a:r>
            <a:r>
              <a:rPr sz="2900" b="1" spc="-135" dirty="0">
                <a:solidFill>
                  <a:srgbClr val="292959"/>
                </a:solidFill>
                <a:latin typeface="Trebuchet MS"/>
                <a:cs typeface="Trebuchet MS"/>
              </a:rPr>
              <a:t> </a:t>
            </a:r>
            <a:r>
              <a:rPr sz="2900" b="1" spc="-85" dirty="0">
                <a:solidFill>
                  <a:srgbClr val="292959"/>
                </a:solidFill>
                <a:latin typeface="Trebuchet MS"/>
                <a:cs typeface="Trebuchet MS"/>
              </a:rPr>
              <a:t>in</a:t>
            </a:r>
            <a:r>
              <a:rPr sz="2900" b="1" spc="-135" dirty="0">
                <a:solidFill>
                  <a:srgbClr val="292959"/>
                </a:solidFill>
                <a:latin typeface="Trebuchet MS"/>
                <a:cs typeface="Trebuchet MS"/>
              </a:rPr>
              <a:t> </a:t>
            </a:r>
            <a:r>
              <a:rPr sz="2900" b="1" spc="-20" dirty="0">
                <a:solidFill>
                  <a:srgbClr val="292959"/>
                </a:solidFill>
                <a:latin typeface="Trebuchet MS"/>
                <a:cs typeface="Trebuchet MS"/>
              </a:rPr>
              <a:t>E&amp;W? </a:t>
            </a:r>
            <a:r>
              <a:rPr sz="2900" b="1" spc="-60" dirty="0">
                <a:solidFill>
                  <a:srgbClr val="292959"/>
                </a:solidFill>
                <a:latin typeface="Trebuchet MS"/>
                <a:cs typeface="Trebuchet MS"/>
              </a:rPr>
              <a:t>Write</a:t>
            </a:r>
            <a:r>
              <a:rPr sz="2900" b="1" spc="-155" dirty="0">
                <a:solidFill>
                  <a:srgbClr val="292959"/>
                </a:solidFill>
                <a:latin typeface="Trebuchet MS"/>
                <a:cs typeface="Trebuchet MS"/>
              </a:rPr>
              <a:t> </a:t>
            </a:r>
            <a:r>
              <a:rPr sz="2900" b="1" spc="229" dirty="0">
                <a:solidFill>
                  <a:srgbClr val="292959"/>
                </a:solidFill>
                <a:latin typeface="Trebuchet MS"/>
                <a:cs typeface="Trebuchet MS"/>
              </a:rPr>
              <a:t>a</a:t>
            </a:r>
            <a:r>
              <a:rPr sz="2900" b="1" spc="-150" dirty="0">
                <a:solidFill>
                  <a:srgbClr val="292959"/>
                </a:solidFill>
                <a:latin typeface="Trebuchet MS"/>
                <a:cs typeface="Trebuchet MS"/>
              </a:rPr>
              <a:t> </a:t>
            </a:r>
            <a:r>
              <a:rPr sz="2900" b="1" spc="-40" dirty="0">
                <a:solidFill>
                  <a:srgbClr val="292959"/>
                </a:solidFill>
                <a:latin typeface="Trebuchet MS"/>
                <a:cs typeface="Trebuchet MS"/>
              </a:rPr>
              <a:t>new</a:t>
            </a:r>
            <a:r>
              <a:rPr sz="2900" b="1" spc="-150" dirty="0">
                <a:solidFill>
                  <a:srgbClr val="292959"/>
                </a:solidFill>
                <a:latin typeface="Trebuchet MS"/>
                <a:cs typeface="Trebuchet MS"/>
              </a:rPr>
              <a:t> </a:t>
            </a:r>
            <a:r>
              <a:rPr sz="2900" b="1" spc="-50" dirty="0">
                <a:solidFill>
                  <a:srgbClr val="292959"/>
                </a:solidFill>
                <a:latin typeface="Trebuchet MS"/>
                <a:cs typeface="Trebuchet MS"/>
              </a:rPr>
              <a:t>definition</a:t>
            </a:r>
            <a:r>
              <a:rPr sz="2900" b="1" spc="-150" dirty="0">
                <a:solidFill>
                  <a:srgbClr val="292959"/>
                </a:solidFill>
                <a:latin typeface="Trebuchet MS"/>
                <a:cs typeface="Trebuchet MS"/>
              </a:rPr>
              <a:t> </a:t>
            </a:r>
            <a:r>
              <a:rPr sz="2900" b="1" dirty="0">
                <a:solidFill>
                  <a:srgbClr val="292959"/>
                </a:solidFill>
                <a:latin typeface="Trebuchet MS"/>
                <a:cs typeface="Trebuchet MS"/>
              </a:rPr>
              <a:t>of</a:t>
            </a:r>
            <a:r>
              <a:rPr sz="2900" b="1" spc="-155" dirty="0">
                <a:solidFill>
                  <a:srgbClr val="292959"/>
                </a:solidFill>
                <a:latin typeface="Trebuchet MS"/>
                <a:cs typeface="Trebuchet MS"/>
              </a:rPr>
              <a:t> </a:t>
            </a:r>
            <a:r>
              <a:rPr sz="2900" b="1" spc="35" dirty="0">
                <a:solidFill>
                  <a:srgbClr val="292959"/>
                </a:solidFill>
                <a:latin typeface="Trebuchet MS"/>
                <a:cs typeface="Trebuchet MS"/>
              </a:rPr>
              <a:t>marriage</a:t>
            </a:r>
            <a:endParaRPr sz="2900">
              <a:latin typeface="Trebuchet MS"/>
              <a:cs typeface="Trebuchet MS"/>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016000" y="968375"/>
            <a:ext cx="11728450" cy="1168400"/>
          </a:xfrm>
          <a:prstGeom prst="rect">
            <a:avLst/>
          </a:prstGeom>
        </p:spPr>
        <p:txBody>
          <a:bodyPr vert="horz" wrap="square" lIns="0" tIns="12700" rIns="0" bIns="0" rtlCol="0">
            <a:spAutoFit/>
          </a:bodyPr>
          <a:lstStyle/>
          <a:p>
            <a:pPr marL="12700">
              <a:lnSpc>
                <a:spcPct val="100000"/>
              </a:lnSpc>
              <a:spcBef>
                <a:spcPts val="100"/>
              </a:spcBef>
            </a:pPr>
            <a:r>
              <a:rPr spc="520" dirty="0">
                <a:solidFill>
                  <a:srgbClr val="E65385"/>
                </a:solidFill>
              </a:rPr>
              <a:t>SAME</a:t>
            </a:r>
            <a:r>
              <a:rPr spc="-370" dirty="0">
                <a:solidFill>
                  <a:srgbClr val="E65385"/>
                </a:solidFill>
              </a:rPr>
              <a:t> </a:t>
            </a:r>
            <a:r>
              <a:rPr spc="320" dirty="0">
                <a:solidFill>
                  <a:srgbClr val="E65385"/>
                </a:solidFill>
              </a:rPr>
              <a:t>SEX</a:t>
            </a:r>
            <a:r>
              <a:rPr spc="-370" dirty="0">
                <a:solidFill>
                  <a:srgbClr val="E65385"/>
                </a:solidFill>
              </a:rPr>
              <a:t> </a:t>
            </a:r>
            <a:r>
              <a:rPr spc="-10" dirty="0"/>
              <a:t>RELATIONSHIPS</a:t>
            </a:r>
          </a:p>
        </p:txBody>
      </p:sp>
      <p:sp>
        <p:nvSpPr>
          <p:cNvPr id="3" name="object 3"/>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4" name="object 4"/>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pic>
        <p:nvPicPr>
          <p:cNvPr id="5" name="object 5"/>
          <p:cNvPicPr/>
          <p:nvPr/>
        </p:nvPicPr>
        <p:blipFill>
          <a:blip r:embed="rId2" cstate="print"/>
          <a:stretch>
            <a:fillRect/>
          </a:stretch>
        </p:blipFill>
        <p:spPr>
          <a:xfrm>
            <a:off x="1364972" y="2343150"/>
            <a:ext cx="123825" cy="123824"/>
          </a:xfrm>
          <a:prstGeom prst="rect">
            <a:avLst/>
          </a:prstGeom>
        </p:spPr>
      </p:pic>
      <p:pic>
        <p:nvPicPr>
          <p:cNvPr id="6" name="object 6"/>
          <p:cNvPicPr/>
          <p:nvPr/>
        </p:nvPicPr>
        <p:blipFill>
          <a:blip r:embed="rId2" cstate="print"/>
          <a:stretch>
            <a:fillRect/>
          </a:stretch>
        </p:blipFill>
        <p:spPr>
          <a:xfrm>
            <a:off x="1364972" y="4200525"/>
            <a:ext cx="123825" cy="123824"/>
          </a:xfrm>
          <a:prstGeom prst="rect">
            <a:avLst/>
          </a:prstGeom>
        </p:spPr>
      </p:pic>
      <p:pic>
        <p:nvPicPr>
          <p:cNvPr id="7" name="object 7"/>
          <p:cNvPicPr/>
          <p:nvPr/>
        </p:nvPicPr>
        <p:blipFill>
          <a:blip r:embed="rId3" cstate="print"/>
          <a:stretch>
            <a:fillRect/>
          </a:stretch>
        </p:blipFill>
        <p:spPr>
          <a:xfrm>
            <a:off x="1364972" y="5438775"/>
            <a:ext cx="123825" cy="123824"/>
          </a:xfrm>
          <a:prstGeom prst="rect">
            <a:avLst/>
          </a:prstGeom>
        </p:spPr>
      </p:pic>
      <p:pic>
        <p:nvPicPr>
          <p:cNvPr id="8" name="object 8"/>
          <p:cNvPicPr/>
          <p:nvPr/>
        </p:nvPicPr>
        <p:blipFill>
          <a:blip r:embed="rId4" cstate="print"/>
          <a:stretch>
            <a:fillRect/>
          </a:stretch>
        </p:blipFill>
        <p:spPr>
          <a:xfrm>
            <a:off x="1364972" y="6677025"/>
            <a:ext cx="123825" cy="123824"/>
          </a:xfrm>
          <a:prstGeom prst="rect">
            <a:avLst/>
          </a:prstGeom>
        </p:spPr>
      </p:pic>
      <p:pic>
        <p:nvPicPr>
          <p:cNvPr id="9" name="object 9"/>
          <p:cNvPicPr/>
          <p:nvPr/>
        </p:nvPicPr>
        <p:blipFill>
          <a:blip r:embed="rId5" cstate="print"/>
          <a:stretch>
            <a:fillRect/>
          </a:stretch>
        </p:blipFill>
        <p:spPr>
          <a:xfrm>
            <a:off x="1364972" y="7915275"/>
            <a:ext cx="123825" cy="123824"/>
          </a:xfrm>
          <a:prstGeom prst="rect">
            <a:avLst/>
          </a:prstGeom>
        </p:spPr>
      </p:pic>
      <p:sp>
        <p:nvSpPr>
          <p:cNvPr id="10" name="object 10"/>
          <p:cNvSpPr txBox="1"/>
          <p:nvPr/>
        </p:nvSpPr>
        <p:spPr>
          <a:xfrm>
            <a:off x="1009372" y="1968481"/>
            <a:ext cx="10585450" cy="6216650"/>
          </a:xfrm>
          <a:prstGeom prst="rect">
            <a:avLst/>
          </a:prstGeom>
        </p:spPr>
        <p:txBody>
          <a:bodyPr vert="horz" wrap="square" lIns="0" tIns="12700" rIns="0" bIns="0" rtlCol="0">
            <a:spAutoFit/>
          </a:bodyPr>
          <a:lstStyle/>
          <a:p>
            <a:pPr marL="659765" marR="5080">
              <a:lnSpc>
                <a:spcPct val="135400"/>
              </a:lnSpc>
              <a:spcBef>
                <a:spcPts val="100"/>
              </a:spcBef>
            </a:pPr>
            <a:r>
              <a:rPr sz="3000" spc="-95" dirty="0">
                <a:solidFill>
                  <a:srgbClr val="292959"/>
                </a:solidFill>
                <a:latin typeface="Trebuchet MS"/>
                <a:cs typeface="Trebuchet MS"/>
              </a:rPr>
              <a:t>Last</a:t>
            </a:r>
            <a:r>
              <a:rPr sz="3000" spc="-125" dirty="0">
                <a:solidFill>
                  <a:srgbClr val="292959"/>
                </a:solidFill>
                <a:latin typeface="Trebuchet MS"/>
                <a:cs typeface="Trebuchet MS"/>
              </a:rPr>
              <a:t> </a:t>
            </a:r>
            <a:r>
              <a:rPr sz="3000" spc="75" dirty="0">
                <a:solidFill>
                  <a:srgbClr val="292959"/>
                </a:solidFill>
                <a:latin typeface="Trebuchet MS"/>
                <a:cs typeface="Trebuchet MS"/>
              </a:rPr>
              <a:t>50</a:t>
            </a:r>
            <a:r>
              <a:rPr sz="3000" spc="-105" dirty="0">
                <a:solidFill>
                  <a:srgbClr val="292959"/>
                </a:solidFill>
                <a:latin typeface="Trebuchet MS"/>
                <a:cs typeface="Trebuchet MS"/>
              </a:rPr>
              <a:t> </a:t>
            </a:r>
            <a:r>
              <a:rPr sz="3000" spc="-60" dirty="0">
                <a:solidFill>
                  <a:srgbClr val="292959"/>
                </a:solidFill>
                <a:latin typeface="Trebuchet MS"/>
                <a:cs typeface="Trebuchet MS"/>
              </a:rPr>
              <a:t>years</a:t>
            </a:r>
            <a:r>
              <a:rPr sz="3000" spc="-110" dirty="0">
                <a:solidFill>
                  <a:srgbClr val="292959"/>
                </a:solidFill>
                <a:latin typeface="Trebuchet MS"/>
                <a:cs typeface="Trebuchet MS"/>
              </a:rPr>
              <a:t> </a:t>
            </a:r>
            <a:r>
              <a:rPr sz="3000" spc="-10" dirty="0">
                <a:solidFill>
                  <a:srgbClr val="292959"/>
                </a:solidFill>
                <a:latin typeface="Trebuchet MS"/>
                <a:cs typeface="Trebuchet MS"/>
              </a:rPr>
              <a:t>seen</a:t>
            </a:r>
            <a:r>
              <a:rPr sz="3000" spc="-105" dirty="0">
                <a:solidFill>
                  <a:srgbClr val="292959"/>
                </a:solidFill>
                <a:latin typeface="Trebuchet MS"/>
                <a:cs typeface="Trebuchet MS"/>
              </a:rPr>
              <a:t> </a:t>
            </a:r>
            <a:r>
              <a:rPr sz="3000" spc="-50" dirty="0">
                <a:solidFill>
                  <a:srgbClr val="292959"/>
                </a:solidFill>
                <a:latin typeface="Trebuchet MS"/>
                <a:cs typeface="Trebuchet MS"/>
              </a:rPr>
              <a:t>significant</a:t>
            </a:r>
            <a:r>
              <a:rPr sz="3000" spc="-105" dirty="0">
                <a:solidFill>
                  <a:srgbClr val="292959"/>
                </a:solidFill>
                <a:latin typeface="Trebuchet MS"/>
                <a:cs typeface="Trebuchet MS"/>
              </a:rPr>
              <a:t> </a:t>
            </a:r>
            <a:r>
              <a:rPr sz="3000" dirty="0">
                <a:solidFill>
                  <a:srgbClr val="292959"/>
                </a:solidFill>
                <a:latin typeface="Trebuchet MS"/>
                <a:cs typeface="Trebuchet MS"/>
              </a:rPr>
              <a:t>change</a:t>
            </a:r>
            <a:r>
              <a:rPr sz="3000" spc="-105" dirty="0">
                <a:solidFill>
                  <a:srgbClr val="292959"/>
                </a:solidFill>
                <a:latin typeface="Trebuchet MS"/>
                <a:cs typeface="Trebuchet MS"/>
              </a:rPr>
              <a:t> </a:t>
            </a:r>
            <a:r>
              <a:rPr sz="3000" spc="-145" dirty="0">
                <a:solidFill>
                  <a:srgbClr val="292959"/>
                </a:solidFill>
                <a:latin typeface="Trebuchet MS"/>
                <a:cs typeface="Trebuchet MS"/>
              </a:rPr>
              <a:t>in</a:t>
            </a:r>
            <a:r>
              <a:rPr sz="3000" spc="-90" dirty="0">
                <a:solidFill>
                  <a:srgbClr val="292959"/>
                </a:solidFill>
                <a:latin typeface="Trebuchet MS"/>
                <a:cs typeface="Trebuchet MS"/>
              </a:rPr>
              <a:t> </a:t>
            </a:r>
            <a:r>
              <a:rPr sz="3000" spc="-10" dirty="0">
                <a:solidFill>
                  <a:srgbClr val="292959"/>
                </a:solidFill>
                <a:latin typeface="Trebuchet MS"/>
                <a:cs typeface="Trebuchet MS"/>
              </a:rPr>
              <a:t>social</a:t>
            </a:r>
            <a:r>
              <a:rPr sz="3000" spc="-110" dirty="0">
                <a:solidFill>
                  <a:srgbClr val="292959"/>
                </a:solidFill>
                <a:latin typeface="Trebuchet MS"/>
                <a:cs typeface="Trebuchet MS"/>
              </a:rPr>
              <a:t> </a:t>
            </a:r>
            <a:r>
              <a:rPr sz="3000" spc="-120" dirty="0">
                <a:solidFill>
                  <a:srgbClr val="292959"/>
                </a:solidFill>
                <a:latin typeface="Trebuchet MS"/>
                <a:cs typeface="Trebuchet MS"/>
              </a:rPr>
              <a:t>attitudes,</a:t>
            </a:r>
            <a:r>
              <a:rPr sz="3000" spc="-105" dirty="0">
                <a:solidFill>
                  <a:srgbClr val="292959"/>
                </a:solidFill>
                <a:latin typeface="Trebuchet MS"/>
                <a:cs typeface="Trebuchet MS"/>
              </a:rPr>
              <a:t> </a:t>
            </a:r>
            <a:r>
              <a:rPr sz="3000" spc="-25" dirty="0">
                <a:solidFill>
                  <a:srgbClr val="292959"/>
                </a:solidFill>
                <a:latin typeface="Trebuchet MS"/>
                <a:cs typeface="Trebuchet MS"/>
              </a:rPr>
              <a:t>law </a:t>
            </a:r>
            <a:r>
              <a:rPr sz="3000" dirty="0">
                <a:solidFill>
                  <a:srgbClr val="292959"/>
                </a:solidFill>
                <a:latin typeface="Trebuchet MS"/>
                <a:cs typeface="Trebuchet MS"/>
              </a:rPr>
              <a:t>and</a:t>
            </a:r>
            <a:r>
              <a:rPr sz="3000" spc="-145" dirty="0">
                <a:solidFill>
                  <a:srgbClr val="292959"/>
                </a:solidFill>
                <a:latin typeface="Trebuchet MS"/>
                <a:cs typeface="Trebuchet MS"/>
              </a:rPr>
              <a:t> </a:t>
            </a:r>
            <a:r>
              <a:rPr sz="3000" spc="-75" dirty="0">
                <a:solidFill>
                  <a:srgbClr val="292959"/>
                </a:solidFill>
                <a:latin typeface="Trebuchet MS"/>
                <a:cs typeface="Trebuchet MS"/>
              </a:rPr>
              <a:t>policy</a:t>
            </a:r>
            <a:r>
              <a:rPr sz="3000" spc="-140" dirty="0">
                <a:solidFill>
                  <a:srgbClr val="292959"/>
                </a:solidFill>
                <a:latin typeface="Trebuchet MS"/>
                <a:cs typeface="Trebuchet MS"/>
              </a:rPr>
              <a:t> </a:t>
            </a:r>
            <a:r>
              <a:rPr sz="3000" spc="-30" dirty="0">
                <a:solidFill>
                  <a:srgbClr val="292959"/>
                </a:solidFill>
                <a:latin typeface="Trebuchet MS"/>
                <a:cs typeface="Trebuchet MS"/>
              </a:rPr>
              <a:t>around</a:t>
            </a:r>
            <a:r>
              <a:rPr sz="3000" spc="-140" dirty="0">
                <a:solidFill>
                  <a:srgbClr val="292959"/>
                </a:solidFill>
                <a:latin typeface="Trebuchet MS"/>
                <a:cs typeface="Trebuchet MS"/>
              </a:rPr>
              <a:t> </a:t>
            </a:r>
            <a:r>
              <a:rPr sz="3000" dirty="0">
                <a:solidFill>
                  <a:srgbClr val="292959"/>
                </a:solidFill>
                <a:latin typeface="Trebuchet MS"/>
                <a:cs typeface="Trebuchet MS"/>
              </a:rPr>
              <a:t>same</a:t>
            </a:r>
            <a:r>
              <a:rPr sz="3000" spc="-140" dirty="0">
                <a:solidFill>
                  <a:srgbClr val="292959"/>
                </a:solidFill>
                <a:latin typeface="Trebuchet MS"/>
                <a:cs typeface="Trebuchet MS"/>
              </a:rPr>
              <a:t> </a:t>
            </a:r>
            <a:r>
              <a:rPr sz="3000" spc="-35" dirty="0">
                <a:solidFill>
                  <a:srgbClr val="292959"/>
                </a:solidFill>
                <a:latin typeface="Trebuchet MS"/>
                <a:cs typeface="Trebuchet MS"/>
              </a:rPr>
              <a:t>sex</a:t>
            </a:r>
            <a:r>
              <a:rPr sz="3000" spc="-140" dirty="0">
                <a:solidFill>
                  <a:srgbClr val="292959"/>
                </a:solidFill>
                <a:latin typeface="Trebuchet MS"/>
                <a:cs typeface="Trebuchet MS"/>
              </a:rPr>
              <a:t> </a:t>
            </a:r>
            <a:r>
              <a:rPr sz="3000" spc="-10" dirty="0">
                <a:solidFill>
                  <a:srgbClr val="292959"/>
                </a:solidFill>
                <a:latin typeface="Trebuchet MS"/>
                <a:cs typeface="Trebuchet MS"/>
              </a:rPr>
              <a:t>relationships</a:t>
            </a:r>
            <a:endParaRPr sz="3000">
              <a:latin typeface="Trebuchet MS"/>
              <a:cs typeface="Trebuchet MS"/>
            </a:endParaRPr>
          </a:p>
          <a:p>
            <a:pPr marL="12700">
              <a:lnSpc>
                <a:spcPct val="100000"/>
              </a:lnSpc>
              <a:spcBef>
                <a:spcPts val="1275"/>
              </a:spcBef>
            </a:pPr>
            <a:r>
              <a:rPr sz="3000" b="1" spc="114" dirty="0">
                <a:solidFill>
                  <a:srgbClr val="292959"/>
                </a:solidFill>
                <a:latin typeface="Trebuchet MS"/>
                <a:cs typeface="Trebuchet MS"/>
              </a:rPr>
              <a:t>Men</a:t>
            </a:r>
            <a:r>
              <a:rPr sz="3000" b="1" spc="-145" dirty="0">
                <a:solidFill>
                  <a:srgbClr val="292959"/>
                </a:solidFill>
                <a:latin typeface="Trebuchet MS"/>
                <a:cs typeface="Trebuchet MS"/>
              </a:rPr>
              <a:t> </a:t>
            </a:r>
            <a:r>
              <a:rPr sz="3000" b="1" spc="-85" dirty="0">
                <a:solidFill>
                  <a:srgbClr val="292959"/>
                </a:solidFill>
                <a:latin typeface="Trebuchet MS"/>
                <a:cs typeface="Trebuchet MS"/>
              </a:rPr>
              <a:t>with</a:t>
            </a:r>
            <a:r>
              <a:rPr sz="3000" b="1" spc="-140" dirty="0">
                <a:solidFill>
                  <a:srgbClr val="292959"/>
                </a:solidFill>
                <a:latin typeface="Trebuchet MS"/>
                <a:cs typeface="Trebuchet MS"/>
              </a:rPr>
              <a:t> </a:t>
            </a:r>
            <a:r>
              <a:rPr sz="3000" b="1" spc="90" dirty="0">
                <a:solidFill>
                  <a:srgbClr val="292959"/>
                </a:solidFill>
                <a:latin typeface="Trebuchet MS"/>
                <a:cs typeface="Trebuchet MS"/>
              </a:rPr>
              <a:t>Men</a:t>
            </a:r>
            <a:endParaRPr sz="3000">
              <a:latin typeface="Trebuchet MS"/>
              <a:cs typeface="Trebuchet MS"/>
            </a:endParaRPr>
          </a:p>
          <a:p>
            <a:pPr marL="659765" marR="164465">
              <a:lnSpc>
                <a:spcPct val="135400"/>
              </a:lnSpc>
            </a:pPr>
            <a:r>
              <a:rPr sz="3000" spc="-65" dirty="0">
                <a:solidFill>
                  <a:srgbClr val="292959"/>
                </a:solidFill>
                <a:latin typeface="Trebuchet MS"/>
                <a:cs typeface="Trebuchet MS"/>
              </a:rPr>
              <a:t>Before</a:t>
            </a:r>
            <a:r>
              <a:rPr sz="3000" spc="-140" dirty="0">
                <a:solidFill>
                  <a:srgbClr val="292959"/>
                </a:solidFill>
                <a:latin typeface="Trebuchet MS"/>
                <a:cs typeface="Trebuchet MS"/>
              </a:rPr>
              <a:t> </a:t>
            </a:r>
            <a:r>
              <a:rPr sz="3000" dirty="0">
                <a:solidFill>
                  <a:srgbClr val="292959"/>
                </a:solidFill>
                <a:latin typeface="Trebuchet MS"/>
                <a:cs typeface="Trebuchet MS"/>
              </a:rPr>
              <a:t>Sexual</a:t>
            </a:r>
            <a:r>
              <a:rPr sz="3000" spc="-110" dirty="0">
                <a:solidFill>
                  <a:srgbClr val="292959"/>
                </a:solidFill>
                <a:latin typeface="Trebuchet MS"/>
                <a:cs typeface="Trebuchet MS"/>
              </a:rPr>
              <a:t> </a:t>
            </a:r>
            <a:r>
              <a:rPr sz="3000" dirty="0">
                <a:solidFill>
                  <a:srgbClr val="292959"/>
                </a:solidFill>
                <a:latin typeface="Trebuchet MS"/>
                <a:cs typeface="Trebuchet MS"/>
              </a:rPr>
              <a:t>Offences</a:t>
            </a:r>
            <a:r>
              <a:rPr sz="3000" spc="-110" dirty="0">
                <a:solidFill>
                  <a:srgbClr val="292959"/>
                </a:solidFill>
                <a:latin typeface="Trebuchet MS"/>
                <a:cs typeface="Trebuchet MS"/>
              </a:rPr>
              <a:t> </a:t>
            </a:r>
            <a:r>
              <a:rPr sz="3000" dirty="0">
                <a:solidFill>
                  <a:srgbClr val="292959"/>
                </a:solidFill>
                <a:latin typeface="Trebuchet MS"/>
                <a:cs typeface="Trebuchet MS"/>
              </a:rPr>
              <a:t>Act</a:t>
            </a:r>
            <a:r>
              <a:rPr sz="3000" spc="-110" dirty="0">
                <a:solidFill>
                  <a:srgbClr val="292959"/>
                </a:solidFill>
                <a:latin typeface="Trebuchet MS"/>
                <a:cs typeface="Trebuchet MS"/>
              </a:rPr>
              <a:t> </a:t>
            </a:r>
            <a:r>
              <a:rPr sz="3000" spc="-270" dirty="0">
                <a:solidFill>
                  <a:srgbClr val="292959"/>
                </a:solidFill>
                <a:latin typeface="Trebuchet MS"/>
                <a:cs typeface="Trebuchet MS"/>
              </a:rPr>
              <a:t>1967,</a:t>
            </a:r>
            <a:r>
              <a:rPr sz="3000" spc="-90" dirty="0">
                <a:solidFill>
                  <a:srgbClr val="292959"/>
                </a:solidFill>
                <a:latin typeface="Trebuchet MS"/>
                <a:cs typeface="Trebuchet MS"/>
              </a:rPr>
              <a:t> </a:t>
            </a:r>
            <a:r>
              <a:rPr sz="3000" spc="-65" dirty="0">
                <a:solidFill>
                  <a:srgbClr val="292959"/>
                </a:solidFill>
                <a:latin typeface="Trebuchet MS"/>
                <a:cs typeface="Trebuchet MS"/>
              </a:rPr>
              <a:t>sexual</a:t>
            </a:r>
            <a:r>
              <a:rPr sz="3000" spc="-110" dirty="0">
                <a:solidFill>
                  <a:srgbClr val="292959"/>
                </a:solidFill>
                <a:latin typeface="Trebuchet MS"/>
                <a:cs typeface="Trebuchet MS"/>
              </a:rPr>
              <a:t> </a:t>
            </a:r>
            <a:r>
              <a:rPr sz="3000" spc="-125" dirty="0">
                <a:solidFill>
                  <a:srgbClr val="292959"/>
                </a:solidFill>
                <a:latin typeface="Trebuchet MS"/>
                <a:cs typeface="Trebuchet MS"/>
              </a:rPr>
              <a:t>activity</a:t>
            </a:r>
            <a:r>
              <a:rPr sz="3000" spc="-100" dirty="0">
                <a:solidFill>
                  <a:srgbClr val="292959"/>
                </a:solidFill>
                <a:latin typeface="Trebuchet MS"/>
                <a:cs typeface="Trebuchet MS"/>
              </a:rPr>
              <a:t> </a:t>
            </a:r>
            <a:r>
              <a:rPr sz="3000" spc="-10" dirty="0">
                <a:solidFill>
                  <a:srgbClr val="292959"/>
                </a:solidFill>
                <a:latin typeface="Trebuchet MS"/>
                <a:cs typeface="Trebuchet MS"/>
              </a:rPr>
              <a:t>between </a:t>
            </a:r>
            <a:r>
              <a:rPr sz="3000" spc="-105" dirty="0">
                <a:solidFill>
                  <a:srgbClr val="292959"/>
                </a:solidFill>
                <a:latin typeface="Trebuchet MS"/>
                <a:cs typeface="Trebuchet MS"/>
              </a:rPr>
              <a:t>men</a:t>
            </a:r>
            <a:r>
              <a:rPr sz="3000" spc="-120" dirty="0">
                <a:solidFill>
                  <a:srgbClr val="292959"/>
                </a:solidFill>
                <a:latin typeface="Trebuchet MS"/>
                <a:cs typeface="Trebuchet MS"/>
              </a:rPr>
              <a:t> </a:t>
            </a:r>
            <a:r>
              <a:rPr sz="3000" dirty="0">
                <a:solidFill>
                  <a:srgbClr val="292959"/>
                </a:solidFill>
                <a:latin typeface="Trebuchet MS"/>
                <a:cs typeface="Trebuchet MS"/>
              </a:rPr>
              <a:t>was</a:t>
            </a:r>
            <a:r>
              <a:rPr sz="3000" spc="-120" dirty="0">
                <a:solidFill>
                  <a:srgbClr val="292959"/>
                </a:solidFill>
                <a:latin typeface="Trebuchet MS"/>
                <a:cs typeface="Trebuchet MS"/>
              </a:rPr>
              <a:t> </a:t>
            </a:r>
            <a:r>
              <a:rPr sz="3000" spc="-105" dirty="0">
                <a:solidFill>
                  <a:srgbClr val="292959"/>
                </a:solidFill>
                <a:latin typeface="Trebuchet MS"/>
                <a:cs typeface="Trebuchet MS"/>
              </a:rPr>
              <a:t>illegal:</a:t>
            </a:r>
            <a:r>
              <a:rPr sz="3000" spc="-114" dirty="0">
                <a:solidFill>
                  <a:srgbClr val="292959"/>
                </a:solidFill>
                <a:latin typeface="Trebuchet MS"/>
                <a:cs typeface="Trebuchet MS"/>
              </a:rPr>
              <a:t> </a:t>
            </a:r>
            <a:r>
              <a:rPr sz="3000" spc="-125" dirty="0">
                <a:solidFill>
                  <a:srgbClr val="292959"/>
                </a:solidFill>
                <a:latin typeface="Trebuchet MS"/>
                <a:cs typeface="Trebuchet MS"/>
              </a:rPr>
              <a:t>harmful</a:t>
            </a:r>
            <a:r>
              <a:rPr sz="3000" spc="-100" dirty="0">
                <a:solidFill>
                  <a:srgbClr val="292959"/>
                </a:solidFill>
                <a:latin typeface="Trebuchet MS"/>
                <a:cs typeface="Trebuchet MS"/>
              </a:rPr>
              <a:t> </a:t>
            </a:r>
            <a:r>
              <a:rPr sz="3000" spc="-35" dirty="0">
                <a:solidFill>
                  <a:srgbClr val="292959"/>
                </a:solidFill>
                <a:latin typeface="Trebuchet MS"/>
                <a:cs typeface="Trebuchet MS"/>
              </a:rPr>
              <a:t>to</a:t>
            </a:r>
            <a:r>
              <a:rPr sz="3000" spc="-114" dirty="0">
                <a:solidFill>
                  <a:srgbClr val="292959"/>
                </a:solidFill>
                <a:latin typeface="Trebuchet MS"/>
                <a:cs typeface="Trebuchet MS"/>
              </a:rPr>
              <a:t> </a:t>
            </a:r>
            <a:r>
              <a:rPr sz="3000" spc="-45" dirty="0">
                <a:solidFill>
                  <a:srgbClr val="292959"/>
                </a:solidFill>
                <a:latin typeface="Trebuchet MS"/>
                <a:cs typeface="Trebuchet MS"/>
              </a:rPr>
              <a:t>those</a:t>
            </a:r>
            <a:r>
              <a:rPr sz="3000" spc="-110" dirty="0">
                <a:solidFill>
                  <a:srgbClr val="292959"/>
                </a:solidFill>
                <a:latin typeface="Trebuchet MS"/>
                <a:cs typeface="Trebuchet MS"/>
              </a:rPr>
              <a:t> </a:t>
            </a:r>
            <a:r>
              <a:rPr sz="3000" spc="-10" dirty="0">
                <a:solidFill>
                  <a:srgbClr val="292959"/>
                </a:solidFill>
                <a:latin typeface="Trebuchet MS"/>
                <a:cs typeface="Trebuchet MS"/>
              </a:rPr>
              <a:t>who</a:t>
            </a:r>
            <a:r>
              <a:rPr sz="3000" spc="-114" dirty="0">
                <a:solidFill>
                  <a:srgbClr val="292959"/>
                </a:solidFill>
                <a:latin typeface="Trebuchet MS"/>
                <a:cs typeface="Trebuchet MS"/>
              </a:rPr>
              <a:t> </a:t>
            </a:r>
            <a:r>
              <a:rPr sz="3000" spc="65" dirty="0">
                <a:solidFill>
                  <a:srgbClr val="292959"/>
                </a:solidFill>
                <a:latin typeface="Trebuchet MS"/>
                <a:cs typeface="Trebuchet MS"/>
              </a:rPr>
              <a:t>engaged</a:t>
            </a:r>
            <a:r>
              <a:rPr sz="3000" spc="-114" dirty="0">
                <a:solidFill>
                  <a:srgbClr val="292959"/>
                </a:solidFill>
                <a:latin typeface="Trebuchet MS"/>
                <a:cs typeface="Trebuchet MS"/>
              </a:rPr>
              <a:t> </a:t>
            </a:r>
            <a:r>
              <a:rPr sz="3000" dirty="0">
                <a:solidFill>
                  <a:srgbClr val="292959"/>
                </a:solidFill>
                <a:latin typeface="Trebuchet MS"/>
                <a:cs typeface="Trebuchet MS"/>
              </a:rPr>
              <a:t>and</a:t>
            </a:r>
            <a:r>
              <a:rPr sz="3000" spc="-110" dirty="0">
                <a:solidFill>
                  <a:srgbClr val="292959"/>
                </a:solidFill>
                <a:latin typeface="Trebuchet MS"/>
                <a:cs typeface="Trebuchet MS"/>
              </a:rPr>
              <a:t> </a:t>
            </a:r>
            <a:r>
              <a:rPr sz="3000" spc="-25" dirty="0">
                <a:solidFill>
                  <a:srgbClr val="292959"/>
                </a:solidFill>
                <a:latin typeface="Trebuchet MS"/>
                <a:cs typeface="Trebuchet MS"/>
              </a:rPr>
              <a:t>society </a:t>
            </a:r>
            <a:r>
              <a:rPr sz="3000" spc="-70" dirty="0">
                <a:solidFill>
                  <a:srgbClr val="292959"/>
                </a:solidFill>
                <a:latin typeface="Trebuchet MS"/>
                <a:cs typeface="Trebuchet MS"/>
              </a:rPr>
              <a:t>Between</a:t>
            </a:r>
            <a:r>
              <a:rPr sz="3000" spc="-105" dirty="0">
                <a:solidFill>
                  <a:srgbClr val="292959"/>
                </a:solidFill>
                <a:latin typeface="Trebuchet MS"/>
                <a:cs typeface="Trebuchet MS"/>
              </a:rPr>
              <a:t> </a:t>
            </a:r>
            <a:r>
              <a:rPr sz="3000" dirty="0">
                <a:solidFill>
                  <a:srgbClr val="292959"/>
                </a:solidFill>
                <a:latin typeface="Trebuchet MS"/>
                <a:cs typeface="Trebuchet MS"/>
              </a:rPr>
              <a:t>50,000</a:t>
            </a:r>
            <a:r>
              <a:rPr sz="3000" spc="-105" dirty="0">
                <a:solidFill>
                  <a:srgbClr val="292959"/>
                </a:solidFill>
                <a:latin typeface="Trebuchet MS"/>
                <a:cs typeface="Trebuchet MS"/>
              </a:rPr>
              <a:t> </a:t>
            </a:r>
            <a:r>
              <a:rPr sz="3000" dirty="0">
                <a:solidFill>
                  <a:srgbClr val="292959"/>
                </a:solidFill>
                <a:latin typeface="Trebuchet MS"/>
                <a:cs typeface="Trebuchet MS"/>
              </a:rPr>
              <a:t>and</a:t>
            </a:r>
            <a:r>
              <a:rPr sz="3000" spc="-100" dirty="0">
                <a:solidFill>
                  <a:srgbClr val="292959"/>
                </a:solidFill>
                <a:latin typeface="Trebuchet MS"/>
                <a:cs typeface="Trebuchet MS"/>
              </a:rPr>
              <a:t> </a:t>
            </a:r>
            <a:r>
              <a:rPr sz="3000" spc="-90" dirty="0">
                <a:solidFill>
                  <a:srgbClr val="292959"/>
                </a:solidFill>
                <a:latin typeface="Trebuchet MS"/>
                <a:cs typeface="Trebuchet MS"/>
              </a:rPr>
              <a:t>100,000</a:t>
            </a:r>
            <a:r>
              <a:rPr sz="3000" spc="-105" dirty="0">
                <a:solidFill>
                  <a:srgbClr val="292959"/>
                </a:solidFill>
                <a:latin typeface="Trebuchet MS"/>
                <a:cs typeface="Trebuchet MS"/>
              </a:rPr>
              <a:t> men</a:t>
            </a:r>
            <a:r>
              <a:rPr sz="3000" spc="-100" dirty="0">
                <a:solidFill>
                  <a:srgbClr val="292959"/>
                </a:solidFill>
                <a:latin typeface="Trebuchet MS"/>
                <a:cs typeface="Trebuchet MS"/>
              </a:rPr>
              <a:t> </a:t>
            </a:r>
            <a:r>
              <a:rPr sz="3000" spc="-70" dirty="0">
                <a:solidFill>
                  <a:srgbClr val="292959"/>
                </a:solidFill>
                <a:latin typeface="Trebuchet MS"/>
                <a:cs typeface="Trebuchet MS"/>
              </a:rPr>
              <a:t>were</a:t>
            </a:r>
            <a:r>
              <a:rPr sz="3000" spc="-105" dirty="0">
                <a:solidFill>
                  <a:srgbClr val="292959"/>
                </a:solidFill>
                <a:latin typeface="Trebuchet MS"/>
                <a:cs typeface="Trebuchet MS"/>
              </a:rPr>
              <a:t> </a:t>
            </a:r>
            <a:r>
              <a:rPr sz="3000" spc="-50" dirty="0">
                <a:solidFill>
                  <a:srgbClr val="292959"/>
                </a:solidFill>
                <a:latin typeface="Trebuchet MS"/>
                <a:cs typeface="Trebuchet MS"/>
              </a:rPr>
              <a:t>convicted</a:t>
            </a:r>
            <a:r>
              <a:rPr sz="3000" spc="-105" dirty="0">
                <a:solidFill>
                  <a:srgbClr val="292959"/>
                </a:solidFill>
                <a:latin typeface="Trebuchet MS"/>
                <a:cs typeface="Trebuchet MS"/>
              </a:rPr>
              <a:t> </a:t>
            </a:r>
            <a:r>
              <a:rPr sz="3000" spc="-25" dirty="0">
                <a:solidFill>
                  <a:srgbClr val="292959"/>
                </a:solidFill>
                <a:latin typeface="Trebuchet MS"/>
                <a:cs typeface="Trebuchet MS"/>
              </a:rPr>
              <a:t>of </a:t>
            </a:r>
            <a:r>
              <a:rPr sz="3000" spc="-60" dirty="0">
                <a:solidFill>
                  <a:srgbClr val="292959"/>
                </a:solidFill>
                <a:latin typeface="Trebuchet MS"/>
                <a:cs typeface="Trebuchet MS"/>
              </a:rPr>
              <a:t>homosexual</a:t>
            </a:r>
            <a:r>
              <a:rPr sz="3000" spc="-145" dirty="0">
                <a:solidFill>
                  <a:srgbClr val="292959"/>
                </a:solidFill>
                <a:latin typeface="Trebuchet MS"/>
                <a:cs typeface="Trebuchet MS"/>
              </a:rPr>
              <a:t> </a:t>
            </a:r>
            <a:r>
              <a:rPr sz="3000" spc="-20" dirty="0">
                <a:solidFill>
                  <a:srgbClr val="292959"/>
                </a:solidFill>
                <a:latin typeface="Trebuchet MS"/>
                <a:cs typeface="Trebuchet MS"/>
              </a:rPr>
              <a:t>offences</a:t>
            </a:r>
            <a:r>
              <a:rPr sz="3000" spc="-140" dirty="0">
                <a:solidFill>
                  <a:srgbClr val="292959"/>
                </a:solidFill>
                <a:latin typeface="Trebuchet MS"/>
                <a:cs typeface="Trebuchet MS"/>
              </a:rPr>
              <a:t> </a:t>
            </a:r>
            <a:r>
              <a:rPr sz="3000" dirty="0">
                <a:solidFill>
                  <a:srgbClr val="292959"/>
                </a:solidFill>
                <a:latin typeface="Trebuchet MS"/>
                <a:cs typeface="Trebuchet MS"/>
              </a:rPr>
              <a:t>and</a:t>
            </a:r>
            <a:r>
              <a:rPr sz="3000" spc="-140" dirty="0">
                <a:solidFill>
                  <a:srgbClr val="292959"/>
                </a:solidFill>
                <a:latin typeface="Trebuchet MS"/>
                <a:cs typeface="Trebuchet MS"/>
              </a:rPr>
              <a:t> </a:t>
            </a:r>
            <a:r>
              <a:rPr sz="3000" spc="-25" dirty="0">
                <a:solidFill>
                  <a:srgbClr val="292959"/>
                </a:solidFill>
                <a:latin typeface="Trebuchet MS"/>
                <a:cs typeface="Trebuchet MS"/>
              </a:rPr>
              <a:t>some</a:t>
            </a:r>
            <a:r>
              <a:rPr sz="3000" spc="-145" dirty="0">
                <a:solidFill>
                  <a:srgbClr val="292959"/>
                </a:solidFill>
                <a:latin typeface="Trebuchet MS"/>
                <a:cs typeface="Trebuchet MS"/>
              </a:rPr>
              <a:t> </a:t>
            </a:r>
            <a:r>
              <a:rPr sz="3000" spc="-10" dirty="0">
                <a:solidFill>
                  <a:srgbClr val="292959"/>
                </a:solidFill>
                <a:latin typeface="Trebuchet MS"/>
                <a:cs typeface="Trebuchet MS"/>
              </a:rPr>
              <a:t>imprisoned</a:t>
            </a:r>
            <a:endParaRPr sz="3000">
              <a:latin typeface="Trebuchet MS"/>
              <a:cs typeface="Trebuchet MS"/>
            </a:endParaRPr>
          </a:p>
          <a:p>
            <a:pPr marL="659765">
              <a:lnSpc>
                <a:spcPct val="100000"/>
              </a:lnSpc>
              <a:spcBef>
                <a:spcPts val="1275"/>
              </a:spcBef>
            </a:pPr>
            <a:r>
              <a:rPr sz="3000" spc="-145" dirty="0">
                <a:solidFill>
                  <a:srgbClr val="292959"/>
                </a:solidFill>
                <a:latin typeface="Trebuchet MS"/>
                <a:cs typeface="Trebuchet MS"/>
              </a:rPr>
              <a:t>Ultimately</a:t>
            </a:r>
            <a:r>
              <a:rPr sz="3000" spc="-90" dirty="0">
                <a:solidFill>
                  <a:srgbClr val="292959"/>
                </a:solidFill>
                <a:latin typeface="Trebuchet MS"/>
                <a:cs typeface="Trebuchet MS"/>
              </a:rPr>
              <a:t> </a:t>
            </a:r>
            <a:r>
              <a:rPr sz="3000" dirty="0">
                <a:solidFill>
                  <a:srgbClr val="292959"/>
                </a:solidFill>
                <a:latin typeface="Trebuchet MS"/>
                <a:cs typeface="Trebuchet MS"/>
              </a:rPr>
              <a:t>pardoned</a:t>
            </a:r>
            <a:r>
              <a:rPr sz="3000" spc="-155" dirty="0">
                <a:solidFill>
                  <a:srgbClr val="292959"/>
                </a:solidFill>
                <a:latin typeface="Trebuchet MS"/>
                <a:cs typeface="Trebuchet MS"/>
              </a:rPr>
              <a:t> </a:t>
            </a:r>
            <a:r>
              <a:rPr sz="3000" spc="-80" dirty="0">
                <a:solidFill>
                  <a:srgbClr val="292959"/>
                </a:solidFill>
                <a:latin typeface="Trebuchet MS"/>
                <a:cs typeface="Trebuchet MS"/>
              </a:rPr>
              <a:t>under</a:t>
            </a:r>
            <a:r>
              <a:rPr sz="3000" spc="-125" dirty="0">
                <a:solidFill>
                  <a:srgbClr val="292959"/>
                </a:solidFill>
                <a:latin typeface="Trebuchet MS"/>
                <a:cs typeface="Trebuchet MS"/>
              </a:rPr>
              <a:t> </a:t>
            </a:r>
            <a:r>
              <a:rPr sz="3000" spc="-55" dirty="0">
                <a:solidFill>
                  <a:srgbClr val="292959"/>
                </a:solidFill>
                <a:latin typeface="Trebuchet MS"/>
                <a:cs typeface="Trebuchet MS"/>
              </a:rPr>
              <a:t>Policing</a:t>
            </a:r>
            <a:r>
              <a:rPr sz="3000" spc="-120" dirty="0">
                <a:solidFill>
                  <a:srgbClr val="292959"/>
                </a:solidFill>
                <a:latin typeface="Trebuchet MS"/>
                <a:cs typeface="Trebuchet MS"/>
              </a:rPr>
              <a:t> </a:t>
            </a:r>
            <a:r>
              <a:rPr sz="3000" dirty="0">
                <a:solidFill>
                  <a:srgbClr val="292959"/>
                </a:solidFill>
                <a:latin typeface="Trebuchet MS"/>
                <a:cs typeface="Trebuchet MS"/>
              </a:rPr>
              <a:t>and</a:t>
            </a:r>
            <a:r>
              <a:rPr sz="3000" spc="-125" dirty="0">
                <a:solidFill>
                  <a:srgbClr val="292959"/>
                </a:solidFill>
                <a:latin typeface="Trebuchet MS"/>
                <a:cs typeface="Trebuchet MS"/>
              </a:rPr>
              <a:t> </a:t>
            </a:r>
            <a:r>
              <a:rPr sz="3000" spc="-30" dirty="0">
                <a:solidFill>
                  <a:srgbClr val="292959"/>
                </a:solidFill>
                <a:latin typeface="Trebuchet MS"/>
                <a:cs typeface="Trebuchet MS"/>
              </a:rPr>
              <a:t>Crime</a:t>
            </a:r>
            <a:r>
              <a:rPr sz="3000" spc="-120" dirty="0">
                <a:solidFill>
                  <a:srgbClr val="292959"/>
                </a:solidFill>
                <a:latin typeface="Trebuchet MS"/>
                <a:cs typeface="Trebuchet MS"/>
              </a:rPr>
              <a:t> </a:t>
            </a:r>
            <a:r>
              <a:rPr sz="3000" dirty="0">
                <a:solidFill>
                  <a:srgbClr val="292959"/>
                </a:solidFill>
                <a:latin typeface="Trebuchet MS"/>
                <a:cs typeface="Trebuchet MS"/>
              </a:rPr>
              <a:t>Act</a:t>
            </a:r>
            <a:r>
              <a:rPr sz="3000" spc="-120" dirty="0">
                <a:solidFill>
                  <a:srgbClr val="292959"/>
                </a:solidFill>
                <a:latin typeface="Trebuchet MS"/>
                <a:cs typeface="Trebuchet MS"/>
              </a:rPr>
              <a:t> </a:t>
            </a:r>
            <a:r>
              <a:rPr sz="3000" spc="-20" dirty="0">
                <a:solidFill>
                  <a:srgbClr val="292959"/>
                </a:solidFill>
                <a:latin typeface="Trebuchet MS"/>
                <a:cs typeface="Trebuchet MS"/>
              </a:rPr>
              <a:t>2017</a:t>
            </a:r>
            <a:endParaRPr sz="3000">
              <a:latin typeface="Trebuchet MS"/>
              <a:cs typeface="Trebuchet MS"/>
            </a:endParaRPr>
          </a:p>
          <a:p>
            <a:pPr marL="12700">
              <a:lnSpc>
                <a:spcPct val="100000"/>
              </a:lnSpc>
              <a:spcBef>
                <a:spcPts val="1275"/>
              </a:spcBef>
            </a:pPr>
            <a:r>
              <a:rPr sz="3000" b="1" spc="-10" dirty="0">
                <a:solidFill>
                  <a:srgbClr val="292959"/>
                </a:solidFill>
                <a:latin typeface="Trebuchet MS"/>
                <a:cs typeface="Trebuchet MS"/>
              </a:rPr>
              <a:t>Women</a:t>
            </a:r>
            <a:r>
              <a:rPr sz="3000" b="1" spc="-190" dirty="0">
                <a:solidFill>
                  <a:srgbClr val="292959"/>
                </a:solidFill>
                <a:latin typeface="Trebuchet MS"/>
                <a:cs typeface="Trebuchet MS"/>
              </a:rPr>
              <a:t> </a:t>
            </a:r>
            <a:r>
              <a:rPr sz="3000" b="1" spc="-85" dirty="0">
                <a:solidFill>
                  <a:srgbClr val="292959"/>
                </a:solidFill>
                <a:latin typeface="Trebuchet MS"/>
                <a:cs typeface="Trebuchet MS"/>
              </a:rPr>
              <a:t>with</a:t>
            </a:r>
            <a:r>
              <a:rPr sz="3000" b="1" spc="-150" dirty="0">
                <a:solidFill>
                  <a:srgbClr val="292959"/>
                </a:solidFill>
                <a:latin typeface="Trebuchet MS"/>
                <a:cs typeface="Trebuchet MS"/>
              </a:rPr>
              <a:t> </a:t>
            </a:r>
            <a:r>
              <a:rPr sz="3000" b="1" spc="-10" dirty="0">
                <a:solidFill>
                  <a:srgbClr val="292959"/>
                </a:solidFill>
                <a:latin typeface="Trebuchet MS"/>
                <a:cs typeface="Trebuchet MS"/>
              </a:rPr>
              <a:t>women</a:t>
            </a:r>
            <a:endParaRPr sz="3000">
              <a:latin typeface="Trebuchet MS"/>
              <a:cs typeface="Trebuchet MS"/>
            </a:endParaRPr>
          </a:p>
          <a:p>
            <a:pPr marL="659765">
              <a:lnSpc>
                <a:spcPct val="100000"/>
              </a:lnSpc>
              <a:spcBef>
                <a:spcPts val="1275"/>
              </a:spcBef>
            </a:pPr>
            <a:r>
              <a:rPr sz="3000" dirty="0">
                <a:solidFill>
                  <a:srgbClr val="292959"/>
                </a:solidFill>
                <a:latin typeface="Trebuchet MS"/>
                <a:cs typeface="Trebuchet MS"/>
              </a:rPr>
              <a:t>Sexual</a:t>
            </a:r>
            <a:r>
              <a:rPr sz="3000" spc="-195" dirty="0">
                <a:solidFill>
                  <a:srgbClr val="292959"/>
                </a:solidFill>
                <a:latin typeface="Trebuchet MS"/>
                <a:cs typeface="Trebuchet MS"/>
              </a:rPr>
              <a:t> </a:t>
            </a:r>
            <a:r>
              <a:rPr sz="3000" spc="-125" dirty="0">
                <a:solidFill>
                  <a:srgbClr val="292959"/>
                </a:solidFill>
                <a:latin typeface="Trebuchet MS"/>
                <a:cs typeface="Trebuchet MS"/>
              </a:rPr>
              <a:t>activity</a:t>
            </a:r>
            <a:r>
              <a:rPr sz="3000" spc="-100" dirty="0">
                <a:solidFill>
                  <a:srgbClr val="292959"/>
                </a:solidFill>
                <a:latin typeface="Trebuchet MS"/>
                <a:cs typeface="Trebuchet MS"/>
              </a:rPr>
              <a:t> </a:t>
            </a:r>
            <a:r>
              <a:rPr sz="3000" spc="-45" dirty="0">
                <a:solidFill>
                  <a:srgbClr val="292959"/>
                </a:solidFill>
                <a:latin typeface="Trebuchet MS"/>
                <a:cs typeface="Trebuchet MS"/>
              </a:rPr>
              <a:t>between</a:t>
            </a:r>
            <a:r>
              <a:rPr sz="3000" spc="-135" dirty="0">
                <a:solidFill>
                  <a:srgbClr val="292959"/>
                </a:solidFill>
                <a:latin typeface="Trebuchet MS"/>
                <a:cs typeface="Trebuchet MS"/>
              </a:rPr>
              <a:t> </a:t>
            </a:r>
            <a:r>
              <a:rPr sz="3000" spc="-65" dirty="0">
                <a:solidFill>
                  <a:srgbClr val="292959"/>
                </a:solidFill>
                <a:latin typeface="Trebuchet MS"/>
                <a:cs typeface="Trebuchet MS"/>
              </a:rPr>
              <a:t>women</a:t>
            </a:r>
            <a:r>
              <a:rPr sz="3000" spc="-130" dirty="0">
                <a:solidFill>
                  <a:srgbClr val="292959"/>
                </a:solidFill>
                <a:latin typeface="Trebuchet MS"/>
                <a:cs typeface="Trebuchet MS"/>
              </a:rPr>
              <a:t> </a:t>
            </a:r>
            <a:r>
              <a:rPr sz="3000" spc="-114" dirty="0">
                <a:solidFill>
                  <a:srgbClr val="292959"/>
                </a:solidFill>
                <a:latin typeface="Trebuchet MS"/>
                <a:cs typeface="Trebuchet MS"/>
              </a:rPr>
              <a:t>never</a:t>
            </a:r>
            <a:r>
              <a:rPr sz="3000" spc="-110" dirty="0">
                <a:solidFill>
                  <a:srgbClr val="292959"/>
                </a:solidFill>
                <a:latin typeface="Trebuchet MS"/>
                <a:cs typeface="Trebuchet MS"/>
              </a:rPr>
              <a:t> </a:t>
            </a:r>
            <a:r>
              <a:rPr sz="3000" spc="-10" dirty="0">
                <a:solidFill>
                  <a:srgbClr val="292959"/>
                </a:solidFill>
                <a:latin typeface="Trebuchet MS"/>
                <a:cs typeface="Trebuchet MS"/>
              </a:rPr>
              <a:t>criminalised</a:t>
            </a:r>
            <a:endParaRPr sz="3000">
              <a:latin typeface="Trebuchet MS"/>
              <a:cs typeface="Trebuchet MS"/>
            </a:endParaRPr>
          </a:p>
        </p:txBody>
      </p:sp>
      <p:pic>
        <p:nvPicPr>
          <p:cNvPr id="11" name="object 11"/>
          <p:cNvPicPr/>
          <p:nvPr/>
        </p:nvPicPr>
        <p:blipFill>
          <a:blip r:embed="rId4" cstate="print"/>
          <a:stretch>
            <a:fillRect/>
          </a:stretch>
        </p:blipFill>
        <p:spPr>
          <a:xfrm>
            <a:off x="1364972" y="8534400"/>
            <a:ext cx="123825" cy="123824"/>
          </a:xfrm>
          <a:prstGeom prst="rect">
            <a:avLst/>
          </a:prstGeom>
        </p:spPr>
      </p:pic>
      <p:pic>
        <p:nvPicPr>
          <p:cNvPr id="12" name="object 12"/>
          <p:cNvPicPr/>
          <p:nvPr/>
        </p:nvPicPr>
        <p:blipFill>
          <a:blip r:embed="rId4" cstate="print"/>
          <a:stretch>
            <a:fillRect/>
          </a:stretch>
        </p:blipFill>
        <p:spPr>
          <a:xfrm>
            <a:off x="1364972" y="9153525"/>
            <a:ext cx="123825" cy="123824"/>
          </a:xfrm>
          <a:prstGeom prst="rect">
            <a:avLst/>
          </a:prstGeom>
        </p:spPr>
      </p:pic>
      <p:sp>
        <p:nvSpPr>
          <p:cNvPr id="13" name="object 13"/>
          <p:cNvSpPr txBox="1"/>
          <p:nvPr/>
        </p:nvSpPr>
        <p:spPr>
          <a:xfrm>
            <a:off x="1656924" y="8159730"/>
            <a:ext cx="8849995" cy="1263650"/>
          </a:xfrm>
          <a:prstGeom prst="rect">
            <a:avLst/>
          </a:prstGeom>
        </p:spPr>
        <p:txBody>
          <a:bodyPr vert="horz" wrap="square" lIns="0" tIns="12700" rIns="0" bIns="0" rtlCol="0">
            <a:spAutoFit/>
          </a:bodyPr>
          <a:lstStyle/>
          <a:p>
            <a:pPr marL="12700" marR="5080">
              <a:lnSpc>
                <a:spcPct val="135400"/>
              </a:lnSpc>
              <a:spcBef>
                <a:spcPts val="100"/>
              </a:spcBef>
            </a:pPr>
            <a:r>
              <a:rPr sz="3000" spc="-80" dirty="0">
                <a:solidFill>
                  <a:srgbClr val="292959"/>
                </a:solidFill>
                <a:latin typeface="Trebuchet MS"/>
                <a:cs typeface="Trebuchet MS"/>
              </a:rPr>
              <a:t>Lesbianism</a:t>
            </a:r>
            <a:r>
              <a:rPr sz="3000" spc="-145" dirty="0">
                <a:solidFill>
                  <a:srgbClr val="292959"/>
                </a:solidFill>
                <a:latin typeface="Trebuchet MS"/>
                <a:cs typeface="Trebuchet MS"/>
              </a:rPr>
              <a:t> </a:t>
            </a:r>
            <a:r>
              <a:rPr sz="3000" spc="-80" dirty="0">
                <a:solidFill>
                  <a:srgbClr val="292959"/>
                </a:solidFill>
                <a:latin typeface="Trebuchet MS"/>
                <a:cs typeface="Trebuchet MS"/>
              </a:rPr>
              <a:t>controlled</a:t>
            </a:r>
            <a:r>
              <a:rPr sz="3000" spc="-145" dirty="0">
                <a:solidFill>
                  <a:srgbClr val="292959"/>
                </a:solidFill>
                <a:latin typeface="Trebuchet MS"/>
                <a:cs typeface="Trebuchet MS"/>
              </a:rPr>
              <a:t> </a:t>
            </a:r>
            <a:r>
              <a:rPr sz="3000" spc="-65" dirty="0">
                <a:solidFill>
                  <a:srgbClr val="292959"/>
                </a:solidFill>
                <a:latin typeface="Trebuchet MS"/>
                <a:cs typeface="Trebuchet MS"/>
              </a:rPr>
              <a:t>through</a:t>
            </a:r>
            <a:r>
              <a:rPr sz="3000" spc="-155" dirty="0">
                <a:solidFill>
                  <a:srgbClr val="292959"/>
                </a:solidFill>
                <a:latin typeface="Trebuchet MS"/>
                <a:cs typeface="Trebuchet MS"/>
              </a:rPr>
              <a:t> </a:t>
            </a:r>
            <a:r>
              <a:rPr sz="3000" spc="-50" dirty="0">
                <a:solidFill>
                  <a:srgbClr val="292959"/>
                </a:solidFill>
                <a:latin typeface="Trebuchet MS"/>
                <a:cs typeface="Trebuchet MS"/>
              </a:rPr>
              <a:t>silencing</a:t>
            </a:r>
            <a:r>
              <a:rPr sz="3000" spc="-150" dirty="0">
                <a:solidFill>
                  <a:srgbClr val="292959"/>
                </a:solidFill>
                <a:latin typeface="Trebuchet MS"/>
                <a:cs typeface="Trebuchet MS"/>
              </a:rPr>
              <a:t> </a:t>
            </a:r>
            <a:r>
              <a:rPr sz="3000" spc="-75" dirty="0">
                <a:solidFill>
                  <a:srgbClr val="292959"/>
                </a:solidFill>
                <a:latin typeface="Trebuchet MS"/>
                <a:cs typeface="Trebuchet MS"/>
              </a:rPr>
              <a:t>or</a:t>
            </a:r>
            <a:r>
              <a:rPr sz="3000" spc="-145" dirty="0">
                <a:solidFill>
                  <a:srgbClr val="292959"/>
                </a:solidFill>
                <a:latin typeface="Trebuchet MS"/>
                <a:cs typeface="Trebuchet MS"/>
              </a:rPr>
              <a:t> </a:t>
            </a:r>
            <a:r>
              <a:rPr sz="3000" spc="-10" dirty="0">
                <a:solidFill>
                  <a:srgbClr val="292959"/>
                </a:solidFill>
                <a:latin typeface="Trebuchet MS"/>
                <a:cs typeface="Trebuchet MS"/>
              </a:rPr>
              <a:t>obscuring </a:t>
            </a:r>
            <a:r>
              <a:rPr sz="3000" spc="-105" dirty="0">
                <a:solidFill>
                  <a:srgbClr val="292959"/>
                </a:solidFill>
                <a:latin typeface="Trebuchet MS"/>
                <a:cs typeface="Trebuchet MS"/>
              </a:rPr>
              <a:t>Parliament</a:t>
            </a:r>
            <a:r>
              <a:rPr sz="3000" spc="-120" dirty="0">
                <a:solidFill>
                  <a:srgbClr val="292959"/>
                </a:solidFill>
                <a:latin typeface="Trebuchet MS"/>
                <a:cs typeface="Trebuchet MS"/>
              </a:rPr>
              <a:t> </a:t>
            </a:r>
            <a:r>
              <a:rPr sz="3000" spc="-35" dirty="0">
                <a:solidFill>
                  <a:srgbClr val="292959"/>
                </a:solidFill>
                <a:latin typeface="Trebuchet MS"/>
                <a:cs typeface="Trebuchet MS"/>
              </a:rPr>
              <a:t>wanting</a:t>
            </a:r>
            <a:r>
              <a:rPr sz="3000" spc="-145" dirty="0">
                <a:solidFill>
                  <a:srgbClr val="292959"/>
                </a:solidFill>
                <a:latin typeface="Trebuchet MS"/>
                <a:cs typeface="Trebuchet MS"/>
              </a:rPr>
              <a:t> </a:t>
            </a:r>
            <a:r>
              <a:rPr sz="3000" spc="-35" dirty="0">
                <a:solidFill>
                  <a:srgbClr val="292959"/>
                </a:solidFill>
                <a:latin typeface="Trebuchet MS"/>
                <a:cs typeface="Trebuchet MS"/>
              </a:rPr>
              <a:t>to</a:t>
            </a:r>
            <a:r>
              <a:rPr sz="3000" spc="-120" dirty="0">
                <a:solidFill>
                  <a:srgbClr val="292959"/>
                </a:solidFill>
                <a:latin typeface="Trebuchet MS"/>
                <a:cs typeface="Trebuchet MS"/>
              </a:rPr>
              <a:t> </a:t>
            </a:r>
            <a:r>
              <a:rPr sz="3000" spc="-70" dirty="0">
                <a:solidFill>
                  <a:srgbClr val="292959"/>
                </a:solidFill>
                <a:latin typeface="Trebuchet MS"/>
                <a:cs typeface="Trebuchet MS"/>
              </a:rPr>
              <a:t>protect</a:t>
            </a:r>
            <a:r>
              <a:rPr sz="3000" spc="-120" dirty="0">
                <a:solidFill>
                  <a:srgbClr val="292959"/>
                </a:solidFill>
                <a:latin typeface="Trebuchet MS"/>
                <a:cs typeface="Trebuchet MS"/>
              </a:rPr>
              <a:t> </a:t>
            </a:r>
            <a:r>
              <a:rPr sz="3000" spc="-65" dirty="0">
                <a:solidFill>
                  <a:srgbClr val="292959"/>
                </a:solidFill>
                <a:latin typeface="Trebuchet MS"/>
                <a:cs typeface="Trebuchet MS"/>
              </a:rPr>
              <a:t>women</a:t>
            </a:r>
            <a:r>
              <a:rPr sz="3000" spc="-120" dirty="0">
                <a:solidFill>
                  <a:srgbClr val="292959"/>
                </a:solidFill>
                <a:latin typeface="Trebuchet MS"/>
                <a:cs typeface="Trebuchet MS"/>
              </a:rPr>
              <a:t> </a:t>
            </a:r>
            <a:r>
              <a:rPr sz="3000" spc="-130" dirty="0">
                <a:solidFill>
                  <a:srgbClr val="292959"/>
                </a:solidFill>
                <a:latin typeface="Trebuchet MS"/>
                <a:cs typeface="Trebuchet MS"/>
              </a:rPr>
              <a:t>from</a:t>
            </a:r>
            <a:r>
              <a:rPr sz="3000" spc="-95" dirty="0">
                <a:solidFill>
                  <a:srgbClr val="292959"/>
                </a:solidFill>
                <a:latin typeface="Trebuchet MS"/>
                <a:cs typeface="Trebuchet MS"/>
              </a:rPr>
              <a:t> </a:t>
            </a:r>
            <a:r>
              <a:rPr sz="3000" spc="-70" dirty="0">
                <a:solidFill>
                  <a:srgbClr val="292959"/>
                </a:solidFill>
                <a:latin typeface="Trebuchet MS"/>
                <a:cs typeface="Trebuchet MS"/>
              </a:rPr>
              <a:t>corruption</a:t>
            </a:r>
            <a:endParaRPr sz="3000">
              <a:latin typeface="Trebuchet MS"/>
              <a:cs typeface="Trebuchet MS"/>
            </a:endParaRPr>
          </a:p>
        </p:txBody>
      </p:sp>
      <p:grpSp>
        <p:nvGrpSpPr>
          <p:cNvPr id="14" name="object 14"/>
          <p:cNvGrpSpPr/>
          <p:nvPr/>
        </p:nvGrpSpPr>
        <p:grpSpPr>
          <a:xfrm>
            <a:off x="11506196" y="7969124"/>
            <a:ext cx="6867525" cy="1852930"/>
            <a:chOff x="11506196" y="7969124"/>
            <a:chExt cx="6867525" cy="1852930"/>
          </a:xfrm>
        </p:grpSpPr>
        <p:sp>
          <p:nvSpPr>
            <p:cNvPr id="15" name="object 15"/>
            <p:cNvSpPr/>
            <p:nvPr/>
          </p:nvSpPr>
          <p:spPr>
            <a:xfrm>
              <a:off x="11589834" y="8054848"/>
              <a:ext cx="6698615" cy="1681480"/>
            </a:xfrm>
            <a:custGeom>
              <a:avLst/>
              <a:gdLst/>
              <a:ahLst/>
              <a:cxnLst/>
              <a:rect l="l" t="t" r="r" b="b"/>
              <a:pathLst>
                <a:path w="6698615" h="1681479">
                  <a:moveTo>
                    <a:pt x="3349081" y="0"/>
                  </a:moveTo>
                  <a:lnTo>
                    <a:pt x="6698161" y="433982"/>
                  </a:lnTo>
                  <a:lnTo>
                    <a:pt x="6698161" y="1681320"/>
                  </a:lnTo>
                  <a:lnTo>
                    <a:pt x="0" y="1681320"/>
                  </a:lnTo>
                  <a:lnTo>
                    <a:pt x="0" y="433982"/>
                  </a:lnTo>
                  <a:lnTo>
                    <a:pt x="3349081" y="0"/>
                  </a:lnTo>
                  <a:close/>
                </a:path>
              </a:pathLst>
            </a:custGeom>
            <a:solidFill>
              <a:srgbClr val="00B3AF"/>
            </a:solidFill>
          </p:spPr>
          <p:txBody>
            <a:bodyPr wrap="square" lIns="0" tIns="0" rIns="0" bIns="0" rtlCol="0"/>
            <a:lstStyle/>
            <a:p>
              <a:endParaRPr/>
            </a:p>
          </p:txBody>
        </p:sp>
        <p:sp>
          <p:nvSpPr>
            <p:cNvPr id="16" name="object 16"/>
            <p:cNvSpPr/>
            <p:nvPr/>
          </p:nvSpPr>
          <p:spPr>
            <a:xfrm>
              <a:off x="11591921" y="8054849"/>
              <a:ext cx="6696075" cy="1681480"/>
            </a:xfrm>
            <a:custGeom>
              <a:avLst/>
              <a:gdLst/>
              <a:ahLst/>
              <a:cxnLst/>
              <a:rect l="l" t="t" r="r" b="b"/>
              <a:pathLst>
                <a:path w="6696075" h="1681479">
                  <a:moveTo>
                    <a:pt x="1" y="433721"/>
                  </a:moveTo>
                  <a:lnTo>
                    <a:pt x="3346996" y="0"/>
                  </a:lnTo>
                  <a:lnTo>
                    <a:pt x="6696074" y="433989"/>
                  </a:lnTo>
                  <a:lnTo>
                    <a:pt x="6696057" y="1681320"/>
                  </a:lnTo>
                  <a:lnTo>
                    <a:pt x="0" y="1681320"/>
                  </a:lnTo>
                </a:path>
              </a:pathLst>
            </a:custGeom>
            <a:ln w="171449">
              <a:solidFill>
                <a:srgbClr val="FED307"/>
              </a:solidFill>
            </a:ln>
          </p:spPr>
          <p:txBody>
            <a:bodyPr wrap="square" lIns="0" tIns="0" rIns="0" bIns="0" rtlCol="0"/>
            <a:lstStyle/>
            <a:p>
              <a:endParaRPr/>
            </a:p>
          </p:txBody>
        </p:sp>
      </p:grpSp>
      <p:sp>
        <p:nvSpPr>
          <p:cNvPr id="17" name="object 17"/>
          <p:cNvSpPr txBox="1"/>
          <p:nvPr/>
        </p:nvSpPr>
        <p:spPr>
          <a:xfrm>
            <a:off x="12629615" y="8564397"/>
            <a:ext cx="4618990" cy="1033144"/>
          </a:xfrm>
          <a:prstGeom prst="rect">
            <a:avLst/>
          </a:prstGeom>
        </p:spPr>
        <p:txBody>
          <a:bodyPr vert="horz" wrap="square" lIns="0" tIns="12700" rIns="0" bIns="0" rtlCol="0">
            <a:spAutoFit/>
          </a:bodyPr>
          <a:lstStyle/>
          <a:p>
            <a:pPr marR="97155" algn="ctr">
              <a:lnSpc>
                <a:spcPct val="100000"/>
              </a:lnSpc>
              <a:spcBef>
                <a:spcPts val="100"/>
              </a:spcBef>
            </a:pPr>
            <a:r>
              <a:rPr sz="3300" b="1" spc="-50" dirty="0">
                <a:solidFill>
                  <a:srgbClr val="FFFFFF"/>
                </a:solidFill>
                <a:latin typeface="Trebuchet MS"/>
                <a:cs typeface="Trebuchet MS"/>
              </a:rPr>
              <a:t>Key</a:t>
            </a:r>
            <a:r>
              <a:rPr sz="3300" b="1" spc="-200" dirty="0">
                <a:solidFill>
                  <a:srgbClr val="FFFFFF"/>
                </a:solidFill>
                <a:latin typeface="Trebuchet MS"/>
                <a:cs typeface="Trebuchet MS"/>
              </a:rPr>
              <a:t> </a:t>
            </a:r>
            <a:r>
              <a:rPr sz="3300" b="1" spc="-10" dirty="0">
                <a:solidFill>
                  <a:srgbClr val="FFFFFF"/>
                </a:solidFill>
                <a:latin typeface="Trebuchet MS"/>
                <a:cs typeface="Trebuchet MS"/>
              </a:rPr>
              <a:t>source:</a:t>
            </a:r>
            <a:endParaRPr sz="3300">
              <a:latin typeface="Trebuchet MS"/>
              <a:cs typeface="Trebuchet MS"/>
            </a:endParaRPr>
          </a:p>
          <a:p>
            <a:pPr algn="ctr">
              <a:lnSpc>
                <a:spcPct val="100000"/>
              </a:lnSpc>
              <a:spcBef>
                <a:spcPts val="15"/>
              </a:spcBef>
            </a:pPr>
            <a:r>
              <a:rPr sz="3300" dirty="0">
                <a:solidFill>
                  <a:srgbClr val="FFFFFF"/>
                </a:solidFill>
                <a:latin typeface="Trebuchet MS"/>
                <a:cs typeface="Trebuchet MS"/>
              </a:rPr>
              <a:t>Sexual</a:t>
            </a:r>
            <a:r>
              <a:rPr sz="3300" spc="-165" dirty="0">
                <a:solidFill>
                  <a:srgbClr val="FFFFFF"/>
                </a:solidFill>
                <a:latin typeface="Trebuchet MS"/>
                <a:cs typeface="Trebuchet MS"/>
              </a:rPr>
              <a:t> </a:t>
            </a:r>
            <a:r>
              <a:rPr sz="3300" dirty="0">
                <a:solidFill>
                  <a:srgbClr val="FFFFFF"/>
                </a:solidFill>
                <a:latin typeface="Trebuchet MS"/>
                <a:cs typeface="Trebuchet MS"/>
              </a:rPr>
              <a:t>Offences</a:t>
            </a:r>
            <a:r>
              <a:rPr sz="3300" spc="-160" dirty="0">
                <a:solidFill>
                  <a:srgbClr val="FFFFFF"/>
                </a:solidFill>
                <a:latin typeface="Trebuchet MS"/>
                <a:cs typeface="Trebuchet MS"/>
              </a:rPr>
              <a:t> </a:t>
            </a:r>
            <a:r>
              <a:rPr sz="3300" dirty="0">
                <a:solidFill>
                  <a:srgbClr val="FFFFFF"/>
                </a:solidFill>
                <a:latin typeface="Trebuchet MS"/>
                <a:cs typeface="Trebuchet MS"/>
              </a:rPr>
              <a:t>Act</a:t>
            </a:r>
            <a:r>
              <a:rPr sz="3300" spc="-160" dirty="0">
                <a:solidFill>
                  <a:srgbClr val="FFFFFF"/>
                </a:solidFill>
                <a:latin typeface="Trebuchet MS"/>
                <a:cs typeface="Trebuchet MS"/>
              </a:rPr>
              <a:t> </a:t>
            </a:r>
            <a:r>
              <a:rPr sz="3300" spc="-275" dirty="0">
                <a:solidFill>
                  <a:srgbClr val="FFFFFF"/>
                </a:solidFill>
                <a:latin typeface="Trebuchet MS"/>
                <a:cs typeface="Trebuchet MS"/>
              </a:rPr>
              <a:t>1967</a:t>
            </a:r>
            <a:endParaRPr sz="3300">
              <a:latin typeface="Trebuchet MS"/>
              <a:cs typeface="Trebuchet MS"/>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016000" y="969072"/>
            <a:ext cx="11861165" cy="1061720"/>
          </a:xfrm>
          <a:prstGeom prst="rect">
            <a:avLst/>
          </a:prstGeom>
        </p:spPr>
        <p:txBody>
          <a:bodyPr vert="horz" wrap="square" lIns="0" tIns="12700" rIns="0" bIns="0" rtlCol="0">
            <a:spAutoFit/>
          </a:bodyPr>
          <a:lstStyle/>
          <a:p>
            <a:pPr marL="12700">
              <a:lnSpc>
                <a:spcPct val="100000"/>
              </a:lnSpc>
              <a:spcBef>
                <a:spcPts val="100"/>
              </a:spcBef>
            </a:pPr>
            <a:r>
              <a:rPr sz="6800" spc="150" dirty="0">
                <a:solidFill>
                  <a:srgbClr val="E65385"/>
                </a:solidFill>
              </a:rPr>
              <a:t>CIVIL</a:t>
            </a:r>
            <a:r>
              <a:rPr sz="6800" spc="-335" dirty="0">
                <a:solidFill>
                  <a:srgbClr val="E65385"/>
                </a:solidFill>
              </a:rPr>
              <a:t> </a:t>
            </a:r>
            <a:r>
              <a:rPr sz="6800" spc="-145" dirty="0">
                <a:solidFill>
                  <a:srgbClr val="E65385"/>
                </a:solidFill>
              </a:rPr>
              <a:t>PARTNERSHIP</a:t>
            </a:r>
            <a:r>
              <a:rPr sz="6800" spc="-325" dirty="0">
                <a:solidFill>
                  <a:srgbClr val="E65385"/>
                </a:solidFill>
              </a:rPr>
              <a:t> </a:t>
            </a:r>
            <a:r>
              <a:rPr sz="6800" spc="254" dirty="0"/>
              <a:t>ACT</a:t>
            </a:r>
            <a:r>
              <a:rPr sz="6800" spc="-330" dirty="0"/>
              <a:t> </a:t>
            </a:r>
            <a:r>
              <a:rPr sz="6800" spc="-20" dirty="0"/>
              <a:t>2004</a:t>
            </a:r>
            <a:endParaRPr sz="6800"/>
          </a:p>
        </p:txBody>
      </p:sp>
      <p:sp>
        <p:nvSpPr>
          <p:cNvPr id="3" name="object 3"/>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pic>
        <p:nvPicPr>
          <p:cNvPr id="4" name="object 4"/>
          <p:cNvPicPr/>
          <p:nvPr/>
        </p:nvPicPr>
        <p:blipFill>
          <a:blip r:embed="rId2" cstate="print"/>
          <a:stretch>
            <a:fillRect/>
          </a:stretch>
        </p:blipFill>
        <p:spPr>
          <a:xfrm>
            <a:off x="1384022" y="2497136"/>
            <a:ext cx="123825" cy="123824"/>
          </a:xfrm>
          <a:prstGeom prst="rect">
            <a:avLst/>
          </a:prstGeom>
        </p:spPr>
      </p:pic>
      <p:pic>
        <p:nvPicPr>
          <p:cNvPr id="5" name="object 5"/>
          <p:cNvPicPr/>
          <p:nvPr/>
        </p:nvPicPr>
        <p:blipFill>
          <a:blip r:embed="rId2" cstate="print"/>
          <a:stretch>
            <a:fillRect/>
          </a:stretch>
        </p:blipFill>
        <p:spPr>
          <a:xfrm>
            <a:off x="1384022" y="4440235"/>
            <a:ext cx="123825" cy="123824"/>
          </a:xfrm>
          <a:prstGeom prst="rect">
            <a:avLst/>
          </a:prstGeom>
        </p:spPr>
      </p:pic>
      <p:pic>
        <p:nvPicPr>
          <p:cNvPr id="6" name="object 6"/>
          <p:cNvPicPr/>
          <p:nvPr/>
        </p:nvPicPr>
        <p:blipFill>
          <a:blip r:embed="rId3" cstate="print"/>
          <a:stretch>
            <a:fillRect/>
          </a:stretch>
        </p:blipFill>
        <p:spPr>
          <a:xfrm>
            <a:off x="1384022" y="5735635"/>
            <a:ext cx="123825" cy="123824"/>
          </a:xfrm>
          <a:prstGeom prst="rect">
            <a:avLst/>
          </a:prstGeom>
        </p:spPr>
      </p:pic>
      <p:pic>
        <p:nvPicPr>
          <p:cNvPr id="7" name="object 7"/>
          <p:cNvPicPr/>
          <p:nvPr/>
        </p:nvPicPr>
        <p:blipFill>
          <a:blip r:embed="rId4" cstate="print"/>
          <a:stretch>
            <a:fillRect/>
          </a:stretch>
        </p:blipFill>
        <p:spPr>
          <a:xfrm>
            <a:off x="1384022" y="6383336"/>
            <a:ext cx="123825" cy="123824"/>
          </a:xfrm>
          <a:prstGeom prst="rect">
            <a:avLst/>
          </a:prstGeom>
        </p:spPr>
      </p:pic>
      <p:grpSp>
        <p:nvGrpSpPr>
          <p:cNvPr id="8" name="object 8"/>
          <p:cNvGrpSpPr/>
          <p:nvPr/>
        </p:nvGrpSpPr>
        <p:grpSpPr>
          <a:xfrm>
            <a:off x="11506196" y="7969124"/>
            <a:ext cx="6867525" cy="2318385"/>
            <a:chOff x="11506196" y="7969124"/>
            <a:chExt cx="6867525" cy="2318385"/>
          </a:xfrm>
        </p:grpSpPr>
        <p:sp>
          <p:nvSpPr>
            <p:cNvPr id="9" name="object 9"/>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
          <p:nvSpPr>
            <p:cNvPr id="10" name="object 10"/>
            <p:cNvSpPr/>
            <p:nvPr/>
          </p:nvSpPr>
          <p:spPr>
            <a:xfrm>
              <a:off x="11589834" y="8054848"/>
              <a:ext cx="6698615" cy="1681480"/>
            </a:xfrm>
            <a:custGeom>
              <a:avLst/>
              <a:gdLst/>
              <a:ahLst/>
              <a:cxnLst/>
              <a:rect l="l" t="t" r="r" b="b"/>
              <a:pathLst>
                <a:path w="6698615" h="1681479">
                  <a:moveTo>
                    <a:pt x="3349081" y="0"/>
                  </a:moveTo>
                  <a:lnTo>
                    <a:pt x="6698161" y="433982"/>
                  </a:lnTo>
                  <a:lnTo>
                    <a:pt x="6698161" y="1681320"/>
                  </a:lnTo>
                  <a:lnTo>
                    <a:pt x="0" y="1681320"/>
                  </a:lnTo>
                  <a:lnTo>
                    <a:pt x="0" y="433982"/>
                  </a:lnTo>
                  <a:lnTo>
                    <a:pt x="3349081" y="0"/>
                  </a:lnTo>
                  <a:close/>
                </a:path>
              </a:pathLst>
            </a:custGeom>
            <a:solidFill>
              <a:srgbClr val="00B3AF"/>
            </a:solidFill>
          </p:spPr>
          <p:txBody>
            <a:bodyPr wrap="square" lIns="0" tIns="0" rIns="0" bIns="0" rtlCol="0"/>
            <a:lstStyle/>
            <a:p>
              <a:endParaRPr/>
            </a:p>
          </p:txBody>
        </p:sp>
        <p:sp>
          <p:nvSpPr>
            <p:cNvPr id="11" name="object 11"/>
            <p:cNvSpPr/>
            <p:nvPr/>
          </p:nvSpPr>
          <p:spPr>
            <a:xfrm>
              <a:off x="11591921" y="8054849"/>
              <a:ext cx="6696075" cy="1681480"/>
            </a:xfrm>
            <a:custGeom>
              <a:avLst/>
              <a:gdLst/>
              <a:ahLst/>
              <a:cxnLst/>
              <a:rect l="l" t="t" r="r" b="b"/>
              <a:pathLst>
                <a:path w="6696075" h="1681479">
                  <a:moveTo>
                    <a:pt x="1" y="433721"/>
                  </a:moveTo>
                  <a:lnTo>
                    <a:pt x="3346996" y="0"/>
                  </a:lnTo>
                  <a:lnTo>
                    <a:pt x="6696074" y="433989"/>
                  </a:lnTo>
                  <a:lnTo>
                    <a:pt x="6696057" y="1681320"/>
                  </a:lnTo>
                  <a:lnTo>
                    <a:pt x="0" y="1681320"/>
                  </a:lnTo>
                </a:path>
              </a:pathLst>
            </a:custGeom>
            <a:ln w="171449">
              <a:solidFill>
                <a:srgbClr val="FED307"/>
              </a:solidFill>
            </a:ln>
          </p:spPr>
          <p:txBody>
            <a:bodyPr wrap="square" lIns="0" tIns="0" rIns="0" bIns="0" rtlCol="0"/>
            <a:lstStyle/>
            <a:p>
              <a:endParaRPr/>
            </a:p>
          </p:txBody>
        </p:sp>
      </p:grpSp>
      <p:sp>
        <p:nvSpPr>
          <p:cNvPr id="12" name="object 12"/>
          <p:cNvSpPr txBox="1"/>
          <p:nvPr/>
        </p:nvSpPr>
        <p:spPr>
          <a:xfrm>
            <a:off x="1678652" y="2096444"/>
            <a:ext cx="9739630" cy="5207000"/>
          </a:xfrm>
          <a:prstGeom prst="rect">
            <a:avLst/>
          </a:prstGeom>
        </p:spPr>
        <p:txBody>
          <a:bodyPr vert="horz" wrap="square" lIns="0" tIns="12700" rIns="0" bIns="0" rtlCol="0">
            <a:spAutoFit/>
          </a:bodyPr>
          <a:lstStyle/>
          <a:p>
            <a:pPr marL="12700" marR="5080">
              <a:lnSpc>
                <a:spcPct val="137100"/>
              </a:lnSpc>
              <a:spcBef>
                <a:spcPts val="100"/>
              </a:spcBef>
            </a:pPr>
            <a:r>
              <a:rPr sz="3100" spc="-160" dirty="0">
                <a:solidFill>
                  <a:srgbClr val="292959"/>
                </a:solidFill>
                <a:latin typeface="Trebuchet MS"/>
                <a:cs typeface="Trebuchet MS"/>
              </a:rPr>
              <a:t>By</a:t>
            </a:r>
            <a:r>
              <a:rPr sz="3100" spc="-95" dirty="0">
                <a:solidFill>
                  <a:srgbClr val="292959"/>
                </a:solidFill>
                <a:latin typeface="Trebuchet MS"/>
                <a:cs typeface="Trebuchet MS"/>
              </a:rPr>
              <a:t> </a:t>
            </a:r>
            <a:r>
              <a:rPr sz="3100" spc="140" dirty="0">
                <a:solidFill>
                  <a:srgbClr val="292959"/>
                </a:solidFill>
                <a:latin typeface="Trebuchet MS"/>
                <a:cs typeface="Trebuchet MS"/>
              </a:rPr>
              <a:t>2000</a:t>
            </a:r>
            <a:r>
              <a:rPr sz="3100" spc="-165" dirty="0">
                <a:solidFill>
                  <a:srgbClr val="292959"/>
                </a:solidFill>
                <a:latin typeface="Trebuchet MS"/>
                <a:cs typeface="Trebuchet MS"/>
              </a:rPr>
              <a:t> </a:t>
            </a:r>
            <a:r>
              <a:rPr sz="3100" spc="-20" dirty="0">
                <a:solidFill>
                  <a:srgbClr val="292959"/>
                </a:solidFill>
                <a:latin typeface="Trebuchet MS"/>
                <a:cs typeface="Trebuchet MS"/>
              </a:rPr>
              <a:t>social</a:t>
            </a:r>
            <a:r>
              <a:rPr sz="3100" spc="-125" dirty="0">
                <a:solidFill>
                  <a:srgbClr val="292959"/>
                </a:solidFill>
                <a:latin typeface="Trebuchet MS"/>
                <a:cs typeface="Trebuchet MS"/>
              </a:rPr>
              <a:t> </a:t>
            </a:r>
            <a:r>
              <a:rPr sz="3100" spc="-90" dirty="0">
                <a:solidFill>
                  <a:srgbClr val="292959"/>
                </a:solidFill>
                <a:latin typeface="Trebuchet MS"/>
                <a:cs typeface="Trebuchet MS"/>
              </a:rPr>
              <a:t>attitudes</a:t>
            </a:r>
            <a:r>
              <a:rPr sz="3100" spc="-130" dirty="0">
                <a:solidFill>
                  <a:srgbClr val="292959"/>
                </a:solidFill>
                <a:latin typeface="Trebuchet MS"/>
                <a:cs typeface="Trebuchet MS"/>
              </a:rPr>
              <a:t> </a:t>
            </a:r>
            <a:r>
              <a:rPr sz="3100" spc="-35" dirty="0">
                <a:solidFill>
                  <a:srgbClr val="292959"/>
                </a:solidFill>
                <a:latin typeface="Trebuchet MS"/>
                <a:cs typeface="Trebuchet MS"/>
              </a:rPr>
              <a:t>towards</a:t>
            </a:r>
            <a:r>
              <a:rPr sz="3100" spc="-130" dirty="0">
                <a:solidFill>
                  <a:srgbClr val="292959"/>
                </a:solidFill>
                <a:latin typeface="Trebuchet MS"/>
                <a:cs typeface="Trebuchet MS"/>
              </a:rPr>
              <a:t> </a:t>
            </a:r>
            <a:r>
              <a:rPr sz="3100" spc="-75" dirty="0">
                <a:solidFill>
                  <a:srgbClr val="292959"/>
                </a:solidFill>
                <a:latin typeface="Trebuchet MS"/>
                <a:cs typeface="Trebuchet MS"/>
              </a:rPr>
              <a:t>homosexual</a:t>
            </a:r>
            <a:r>
              <a:rPr sz="3100" spc="-125" dirty="0">
                <a:solidFill>
                  <a:srgbClr val="292959"/>
                </a:solidFill>
                <a:latin typeface="Trebuchet MS"/>
                <a:cs typeface="Trebuchet MS"/>
              </a:rPr>
              <a:t> </a:t>
            </a:r>
            <a:r>
              <a:rPr sz="3100" dirty="0">
                <a:solidFill>
                  <a:srgbClr val="292959"/>
                </a:solidFill>
                <a:latin typeface="Trebuchet MS"/>
                <a:cs typeface="Trebuchet MS"/>
              </a:rPr>
              <a:t>people</a:t>
            </a:r>
            <a:r>
              <a:rPr sz="3100" spc="-130" dirty="0">
                <a:solidFill>
                  <a:srgbClr val="292959"/>
                </a:solidFill>
                <a:latin typeface="Trebuchet MS"/>
                <a:cs typeface="Trebuchet MS"/>
              </a:rPr>
              <a:t> </a:t>
            </a:r>
            <a:r>
              <a:rPr sz="3100" spc="-25" dirty="0">
                <a:solidFill>
                  <a:srgbClr val="292959"/>
                </a:solidFill>
                <a:latin typeface="Trebuchet MS"/>
                <a:cs typeface="Trebuchet MS"/>
              </a:rPr>
              <a:t>had </a:t>
            </a:r>
            <a:r>
              <a:rPr sz="3100" dirty="0">
                <a:solidFill>
                  <a:srgbClr val="292959"/>
                </a:solidFill>
                <a:latin typeface="Trebuchet MS"/>
                <a:cs typeface="Trebuchet MS"/>
              </a:rPr>
              <a:t>changed</a:t>
            </a:r>
            <a:r>
              <a:rPr sz="3100" spc="-65" dirty="0">
                <a:solidFill>
                  <a:srgbClr val="292959"/>
                </a:solidFill>
                <a:latin typeface="Trebuchet MS"/>
                <a:cs typeface="Trebuchet MS"/>
              </a:rPr>
              <a:t> </a:t>
            </a:r>
            <a:r>
              <a:rPr sz="3100" spc="-105" dirty="0">
                <a:solidFill>
                  <a:srgbClr val="292959"/>
                </a:solidFill>
                <a:latin typeface="Trebuchet MS"/>
                <a:cs typeface="Trebuchet MS"/>
              </a:rPr>
              <a:t>significantly.</a:t>
            </a:r>
            <a:r>
              <a:rPr sz="3100" spc="-65" dirty="0">
                <a:solidFill>
                  <a:srgbClr val="292959"/>
                </a:solidFill>
                <a:latin typeface="Trebuchet MS"/>
                <a:cs typeface="Trebuchet MS"/>
              </a:rPr>
              <a:t> </a:t>
            </a:r>
            <a:r>
              <a:rPr sz="3100" b="1" i="1" spc="-114" dirty="0">
                <a:solidFill>
                  <a:srgbClr val="292959"/>
                </a:solidFill>
                <a:latin typeface="Trebuchet MS"/>
                <a:cs typeface="Trebuchet MS"/>
              </a:rPr>
              <a:t>Fitzpatrick</a:t>
            </a:r>
            <a:r>
              <a:rPr sz="3100" b="1" i="1" spc="-130" dirty="0">
                <a:solidFill>
                  <a:srgbClr val="292959"/>
                </a:solidFill>
                <a:latin typeface="Trebuchet MS"/>
                <a:cs typeface="Trebuchet MS"/>
              </a:rPr>
              <a:t> </a:t>
            </a:r>
            <a:r>
              <a:rPr sz="3100" b="1" i="1" spc="-195" dirty="0">
                <a:solidFill>
                  <a:srgbClr val="292959"/>
                </a:solidFill>
                <a:latin typeface="Trebuchet MS"/>
                <a:cs typeface="Trebuchet MS"/>
              </a:rPr>
              <a:t>v</a:t>
            </a:r>
            <a:r>
              <a:rPr sz="3100" b="1" i="1" spc="-125" dirty="0">
                <a:solidFill>
                  <a:srgbClr val="292959"/>
                </a:solidFill>
                <a:latin typeface="Trebuchet MS"/>
                <a:cs typeface="Trebuchet MS"/>
              </a:rPr>
              <a:t> </a:t>
            </a:r>
            <a:r>
              <a:rPr sz="3100" b="1" i="1" spc="-10" dirty="0">
                <a:solidFill>
                  <a:srgbClr val="292959"/>
                </a:solidFill>
                <a:latin typeface="Trebuchet MS"/>
                <a:cs typeface="Trebuchet MS"/>
              </a:rPr>
              <a:t>Sterling</a:t>
            </a:r>
            <a:r>
              <a:rPr sz="3100" b="1" i="1" spc="-130" dirty="0">
                <a:solidFill>
                  <a:srgbClr val="292959"/>
                </a:solidFill>
                <a:latin typeface="Trebuchet MS"/>
                <a:cs typeface="Trebuchet MS"/>
              </a:rPr>
              <a:t> </a:t>
            </a:r>
            <a:r>
              <a:rPr sz="3100" b="1" i="1" spc="-10" dirty="0">
                <a:solidFill>
                  <a:srgbClr val="292959"/>
                </a:solidFill>
                <a:latin typeface="Trebuchet MS"/>
                <a:cs typeface="Trebuchet MS"/>
              </a:rPr>
              <a:t>Housing </a:t>
            </a:r>
            <a:r>
              <a:rPr sz="3100" b="1" i="1" dirty="0">
                <a:solidFill>
                  <a:srgbClr val="292959"/>
                </a:solidFill>
                <a:latin typeface="Trebuchet MS"/>
                <a:cs typeface="Trebuchet MS"/>
              </a:rPr>
              <a:t>Association</a:t>
            </a:r>
            <a:r>
              <a:rPr sz="3100" b="1" i="1" spc="-125" dirty="0">
                <a:solidFill>
                  <a:srgbClr val="292959"/>
                </a:solidFill>
                <a:latin typeface="Trebuchet MS"/>
                <a:cs typeface="Trebuchet MS"/>
              </a:rPr>
              <a:t> </a:t>
            </a:r>
            <a:r>
              <a:rPr sz="3100" b="1" spc="-260" dirty="0">
                <a:solidFill>
                  <a:srgbClr val="292959"/>
                </a:solidFill>
                <a:latin typeface="Trebuchet MS"/>
                <a:cs typeface="Trebuchet MS"/>
              </a:rPr>
              <a:t>[1999]</a:t>
            </a:r>
            <a:r>
              <a:rPr sz="3100" b="1" spc="-120" dirty="0">
                <a:solidFill>
                  <a:srgbClr val="292959"/>
                </a:solidFill>
                <a:latin typeface="Trebuchet MS"/>
                <a:cs typeface="Trebuchet MS"/>
              </a:rPr>
              <a:t> </a:t>
            </a:r>
            <a:r>
              <a:rPr sz="3100" b="1" spc="-145" dirty="0">
                <a:solidFill>
                  <a:srgbClr val="292959"/>
                </a:solidFill>
                <a:latin typeface="Trebuchet MS"/>
                <a:cs typeface="Trebuchet MS"/>
              </a:rPr>
              <a:t>3</a:t>
            </a:r>
            <a:r>
              <a:rPr sz="3100" b="1" spc="-120" dirty="0">
                <a:solidFill>
                  <a:srgbClr val="292959"/>
                </a:solidFill>
                <a:latin typeface="Trebuchet MS"/>
                <a:cs typeface="Trebuchet MS"/>
              </a:rPr>
              <a:t> </a:t>
            </a:r>
            <a:r>
              <a:rPr sz="3100" b="1" spc="-110" dirty="0">
                <a:solidFill>
                  <a:srgbClr val="292959"/>
                </a:solidFill>
                <a:latin typeface="Trebuchet MS"/>
                <a:cs typeface="Trebuchet MS"/>
              </a:rPr>
              <a:t>WLR</a:t>
            </a:r>
            <a:r>
              <a:rPr sz="3100" b="1" spc="-120" dirty="0">
                <a:solidFill>
                  <a:srgbClr val="292959"/>
                </a:solidFill>
                <a:latin typeface="Trebuchet MS"/>
                <a:cs typeface="Trebuchet MS"/>
              </a:rPr>
              <a:t> </a:t>
            </a:r>
            <a:r>
              <a:rPr sz="3100" b="1" spc="-725" dirty="0">
                <a:solidFill>
                  <a:srgbClr val="292959"/>
                </a:solidFill>
                <a:latin typeface="Trebuchet MS"/>
                <a:cs typeface="Trebuchet MS"/>
              </a:rPr>
              <a:t>1113</a:t>
            </a:r>
            <a:endParaRPr sz="3100">
              <a:latin typeface="Trebuchet MS"/>
              <a:cs typeface="Trebuchet MS"/>
            </a:endParaRPr>
          </a:p>
          <a:p>
            <a:pPr marL="12700" marR="428625">
              <a:lnSpc>
                <a:spcPct val="137100"/>
              </a:lnSpc>
            </a:pPr>
            <a:r>
              <a:rPr sz="3100" b="1" spc="130" dirty="0">
                <a:solidFill>
                  <a:srgbClr val="292959"/>
                </a:solidFill>
                <a:latin typeface="Trebuchet MS"/>
                <a:cs typeface="Trebuchet MS"/>
              </a:rPr>
              <a:t>CPA</a:t>
            </a:r>
            <a:r>
              <a:rPr sz="3100" b="1" spc="-204" dirty="0">
                <a:solidFill>
                  <a:srgbClr val="292959"/>
                </a:solidFill>
                <a:latin typeface="Trebuchet MS"/>
                <a:cs typeface="Trebuchet MS"/>
              </a:rPr>
              <a:t> </a:t>
            </a:r>
            <a:r>
              <a:rPr sz="3100" b="1" spc="-25" dirty="0">
                <a:solidFill>
                  <a:srgbClr val="292959"/>
                </a:solidFill>
                <a:latin typeface="Trebuchet MS"/>
                <a:cs typeface="Trebuchet MS"/>
              </a:rPr>
              <a:t>2004:</a:t>
            </a:r>
            <a:r>
              <a:rPr sz="3100" b="1" spc="-195" dirty="0">
                <a:solidFill>
                  <a:srgbClr val="292959"/>
                </a:solidFill>
                <a:latin typeface="Trebuchet MS"/>
                <a:cs typeface="Trebuchet MS"/>
              </a:rPr>
              <a:t> </a:t>
            </a:r>
            <a:r>
              <a:rPr sz="3100" spc="-75" dirty="0">
                <a:solidFill>
                  <a:srgbClr val="292959"/>
                </a:solidFill>
                <a:latin typeface="Trebuchet MS"/>
                <a:cs typeface="Trebuchet MS"/>
              </a:rPr>
              <a:t>introduced</a:t>
            </a:r>
            <a:r>
              <a:rPr sz="3100" spc="-140" dirty="0">
                <a:solidFill>
                  <a:srgbClr val="292959"/>
                </a:solidFill>
                <a:latin typeface="Trebuchet MS"/>
                <a:cs typeface="Trebuchet MS"/>
              </a:rPr>
              <a:t> </a:t>
            </a:r>
            <a:r>
              <a:rPr sz="3100" spc="130" dirty="0">
                <a:solidFill>
                  <a:srgbClr val="292959"/>
                </a:solidFill>
                <a:latin typeface="Trebuchet MS"/>
                <a:cs typeface="Trebuchet MS"/>
              </a:rPr>
              <a:t>a</a:t>
            </a:r>
            <a:r>
              <a:rPr sz="3100" spc="-140" dirty="0">
                <a:solidFill>
                  <a:srgbClr val="292959"/>
                </a:solidFill>
                <a:latin typeface="Trebuchet MS"/>
                <a:cs typeface="Trebuchet MS"/>
              </a:rPr>
              <a:t> </a:t>
            </a:r>
            <a:r>
              <a:rPr sz="3100" spc="-105" dirty="0">
                <a:solidFill>
                  <a:srgbClr val="292959"/>
                </a:solidFill>
                <a:latin typeface="Trebuchet MS"/>
                <a:cs typeface="Trebuchet MS"/>
              </a:rPr>
              <a:t>route</a:t>
            </a:r>
            <a:r>
              <a:rPr sz="3100" spc="-130" dirty="0">
                <a:solidFill>
                  <a:srgbClr val="292959"/>
                </a:solidFill>
                <a:latin typeface="Trebuchet MS"/>
                <a:cs typeface="Trebuchet MS"/>
              </a:rPr>
              <a:t> </a:t>
            </a:r>
            <a:r>
              <a:rPr sz="3100" spc="-95" dirty="0">
                <a:solidFill>
                  <a:srgbClr val="292959"/>
                </a:solidFill>
                <a:latin typeface="Trebuchet MS"/>
                <a:cs typeface="Trebuchet MS"/>
              </a:rPr>
              <a:t>for</a:t>
            </a:r>
            <a:r>
              <a:rPr sz="3100" spc="-135" dirty="0">
                <a:solidFill>
                  <a:srgbClr val="292959"/>
                </a:solidFill>
                <a:latin typeface="Trebuchet MS"/>
                <a:cs typeface="Trebuchet MS"/>
              </a:rPr>
              <a:t> </a:t>
            </a:r>
            <a:r>
              <a:rPr sz="3100" dirty="0">
                <a:solidFill>
                  <a:srgbClr val="292959"/>
                </a:solidFill>
                <a:latin typeface="Trebuchet MS"/>
                <a:cs typeface="Trebuchet MS"/>
              </a:rPr>
              <a:t>same</a:t>
            </a:r>
            <a:r>
              <a:rPr sz="3100" spc="-140" dirty="0">
                <a:solidFill>
                  <a:srgbClr val="292959"/>
                </a:solidFill>
                <a:latin typeface="Trebuchet MS"/>
                <a:cs typeface="Trebuchet MS"/>
              </a:rPr>
              <a:t> </a:t>
            </a:r>
            <a:r>
              <a:rPr sz="3100" spc="-30" dirty="0">
                <a:solidFill>
                  <a:srgbClr val="292959"/>
                </a:solidFill>
                <a:latin typeface="Trebuchet MS"/>
                <a:cs typeface="Trebuchet MS"/>
              </a:rPr>
              <a:t>sex</a:t>
            </a:r>
            <a:r>
              <a:rPr sz="3100" spc="-140" dirty="0">
                <a:solidFill>
                  <a:srgbClr val="292959"/>
                </a:solidFill>
                <a:latin typeface="Trebuchet MS"/>
                <a:cs typeface="Trebuchet MS"/>
              </a:rPr>
              <a:t> </a:t>
            </a:r>
            <a:r>
              <a:rPr sz="3100" spc="-20" dirty="0">
                <a:solidFill>
                  <a:srgbClr val="292959"/>
                </a:solidFill>
                <a:latin typeface="Trebuchet MS"/>
                <a:cs typeface="Trebuchet MS"/>
              </a:rPr>
              <a:t>couples</a:t>
            </a:r>
            <a:r>
              <a:rPr sz="3100" spc="-140" dirty="0">
                <a:solidFill>
                  <a:srgbClr val="292959"/>
                </a:solidFill>
                <a:latin typeface="Trebuchet MS"/>
                <a:cs typeface="Trebuchet MS"/>
              </a:rPr>
              <a:t> </a:t>
            </a:r>
            <a:r>
              <a:rPr sz="3100" spc="-25" dirty="0">
                <a:solidFill>
                  <a:srgbClr val="292959"/>
                </a:solidFill>
                <a:latin typeface="Trebuchet MS"/>
                <a:cs typeface="Trebuchet MS"/>
              </a:rPr>
              <a:t>to have</a:t>
            </a:r>
            <a:r>
              <a:rPr sz="3100" spc="-160" dirty="0">
                <a:solidFill>
                  <a:srgbClr val="292959"/>
                </a:solidFill>
                <a:latin typeface="Trebuchet MS"/>
                <a:cs typeface="Trebuchet MS"/>
              </a:rPr>
              <a:t> their</a:t>
            </a:r>
            <a:r>
              <a:rPr sz="3100" spc="-95" dirty="0">
                <a:solidFill>
                  <a:srgbClr val="292959"/>
                </a:solidFill>
                <a:latin typeface="Trebuchet MS"/>
                <a:cs typeface="Trebuchet MS"/>
              </a:rPr>
              <a:t> </a:t>
            </a:r>
            <a:r>
              <a:rPr sz="3100" spc="-85" dirty="0">
                <a:solidFill>
                  <a:srgbClr val="292959"/>
                </a:solidFill>
                <a:latin typeface="Trebuchet MS"/>
                <a:cs typeface="Trebuchet MS"/>
              </a:rPr>
              <a:t>relationships</a:t>
            </a:r>
            <a:r>
              <a:rPr sz="3100" spc="-130" dirty="0">
                <a:solidFill>
                  <a:srgbClr val="292959"/>
                </a:solidFill>
                <a:latin typeface="Trebuchet MS"/>
                <a:cs typeface="Trebuchet MS"/>
              </a:rPr>
              <a:t> </a:t>
            </a:r>
            <a:r>
              <a:rPr sz="3100" spc="-80" dirty="0">
                <a:solidFill>
                  <a:srgbClr val="292959"/>
                </a:solidFill>
                <a:latin typeface="Trebuchet MS"/>
                <a:cs typeface="Trebuchet MS"/>
              </a:rPr>
              <a:t>legally</a:t>
            </a:r>
            <a:r>
              <a:rPr sz="3100" spc="-125" dirty="0">
                <a:solidFill>
                  <a:srgbClr val="292959"/>
                </a:solidFill>
                <a:latin typeface="Trebuchet MS"/>
                <a:cs typeface="Trebuchet MS"/>
              </a:rPr>
              <a:t> </a:t>
            </a:r>
            <a:r>
              <a:rPr sz="3100" spc="-10" dirty="0">
                <a:solidFill>
                  <a:srgbClr val="292959"/>
                </a:solidFill>
                <a:latin typeface="Trebuchet MS"/>
                <a:cs typeface="Trebuchet MS"/>
              </a:rPr>
              <a:t>recognised</a:t>
            </a:r>
            <a:endParaRPr sz="3100">
              <a:latin typeface="Trebuchet MS"/>
              <a:cs typeface="Trebuchet MS"/>
            </a:endParaRPr>
          </a:p>
          <a:p>
            <a:pPr marL="12700">
              <a:lnSpc>
                <a:spcPct val="100000"/>
              </a:lnSpc>
              <a:spcBef>
                <a:spcPts val="1380"/>
              </a:spcBef>
            </a:pPr>
            <a:r>
              <a:rPr sz="3100" spc="-10" dirty="0">
                <a:solidFill>
                  <a:srgbClr val="292959"/>
                </a:solidFill>
                <a:latin typeface="Trebuchet MS"/>
                <a:cs typeface="Trebuchet MS"/>
              </a:rPr>
              <a:t>Status</a:t>
            </a:r>
            <a:r>
              <a:rPr sz="3100" spc="-190" dirty="0">
                <a:solidFill>
                  <a:srgbClr val="292959"/>
                </a:solidFill>
                <a:latin typeface="Trebuchet MS"/>
                <a:cs typeface="Trebuchet MS"/>
              </a:rPr>
              <a:t> </a:t>
            </a:r>
            <a:r>
              <a:rPr sz="3100" spc="-114" dirty="0">
                <a:solidFill>
                  <a:srgbClr val="292959"/>
                </a:solidFill>
                <a:latin typeface="Trebuchet MS"/>
                <a:cs typeface="Trebuchet MS"/>
              </a:rPr>
              <a:t>akin</a:t>
            </a:r>
            <a:r>
              <a:rPr sz="3100" spc="-120" dirty="0">
                <a:solidFill>
                  <a:srgbClr val="292959"/>
                </a:solidFill>
                <a:latin typeface="Trebuchet MS"/>
                <a:cs typeface="Trebuchet MS"/>
              </a:rPr>
              <a:t> </a:t>
            </a:r>
            <a:r>
              <a:rPr sz="3100" spc="-45" dirty="0">
                <a:solidFill>
                  <a:srgbClr val="292959"/>
                </a:solidFill>
                <a:latin typeface="Trebuchet MS"/>
                <a:cs typeface="Trebuchet MS"/>
              </a:rPr>
              <a:t>to</a:t>
            </a:r>
            <a:r>
              <a:rPr sz="3100" spc="-155" dirty="0">
                <a:solidFill>
                  <a:srgbClr val="292959"/>
                </a:solidFill>
                <a:latin typeface="Trebuchet MS"/>
                <a:cs typeface="Trebuchet MS"/>
              </a:rPr>
              <a:t> </a:t>
            </a:r>
            <a:r>
              <a:rPr sz="3100" spc="-10" dirty="0">
                <a:solidFill>
                  <a:srgbClr val="292959"/>
                </a:solidFill>
                <a:latin typeface="Trebuchet MS"/>
                <a:cs typeface="Trebuchet MS"/>
              </a:rPr>
              <a:t>marriage</a:t>
            </a:r>
            <a:endParaRPr sz="3100">
              <a:latin typeface="Trebuchet MS"/>
              <a:cs typeface="Trebuchet MS"/>
            </a:endParaRPr>
          </a:p>
          <a:p>
            <a:pPr marL="12700" marR="350520">
              <a:lnSpc>
                <a:spcPct val="137100"/>
              </a:lnSpc>
            </a:pPr>
            <a:r>
              <a:rPr sz="3100" dirty="0">
                <a:solidFill>
                  <a:srgbClr val="292959"/>
                </a:solidFill>
                <a:latin typeface="Trebuchet MS"/>
                <a:cs typeface="Trebuchet MS"/>
              </a:rPr>
              <a:t>Broad</a:t>
            </a:r>
            <a:r>
              <a:rPr sz="3100" spc="-175" dirty="0">
                <a:solidFill>
                  <a:srgbClr val="292959"/>
                </a:solidFill>
                <a:latin typeface="Trebuchet MS"/>
                <a:cs typeface="Trebuchet MS"/>
              </a:rPr>
              <a:t> </a:t>
            </a:r>
            <a:r>
              <a:rPr sz="3100" spc="-60" dirty="0">
                <a:solidFill>
                  <a:srgbClr val="292959"/>
                </a:solidFill>
                <a:latin typeface="Trebuchet MS"/>
                <a:cs typeface="Trebuchet MS"/>
              </a:rPr>
              <a:t>support</a:t>
            </a:r>
            <a:r>
              <a:rPr sz="3100" spc="-130" dirty="0">
                <a:solidFill>
                  <a:srgbClr val="292959"/>
                </a:solidFill>
                <a:latin typeface="Trebuchet MS"/>
                <a:cs typeface="Trebuchet MS"/>
              </a:rPr>
              <a:t> </a:t>
            </a:r>
            <a:r>
              <a:rPr sz="3100" spc="-135" dirty="0">
                <a:solidFill>
                  <a:srgbClr val="292959"/>
                </a:solidFill>
                <a:latin typeface="Trebuchet MS"/>
                <a:cs typeface="Trebuchet MS"/>
              </a:rPr>
              <a:t>from</a:t>
            </a:r>
            <a:r>
              <a:rPr sz="3100" spc="-100" dirty="0">
                <a:solidFill>
                  <a:srgbClr val="292959"/>
                </a:solidFill>
                <a:latin typeface="Trebuchet MS"/>
                <a:cs typeface="Trebuchet MS"/>
              </a:rPr>
              <a:t> </a:t>
            </a:r>
            <a:r>
              <a:rPr sz="3100" spc="-110" dirty="0">
                <a:solidFill>
                  <a:srgbClr val="292959"/>
                </a:solidFill>
                <a:latin typeface="Trebuchet MS"/>
                <a:cs typeface="Trebuchet MS"/>
              </a:rPr>
              <a:t>all</a:t>
            </a:r>
            <a:r>
              <a:rPr sz="3100" spc="-125" dirty="0">
                <a:solidFill>
                  <a:srgbClr val="292959"/>
                </a:solidFill>
                <a:latin typeface="Trebuchet MS"/>
                <a:cs typeface="Trebuchet MS"/>
              </a:rPr>
              <a:t> </a:t>
            </a:r>
            <a:r>
              <a:rPr sz="3100" spc="-65" dirty="0">
                <a:solidFill>
                  <a:srgbClr val="292959"/>
                </a:solidFill>
                <a:latin typeface="Trebuchet MS"/>
                <a:cs typeface="Trebuchet MS"/>
              </a:rPr>
              <a:t>parties</a:t>
            </a:r>
            <a:r>
              <a:rPr sz="3100" spc="-130" dirty="0">
                <a:solidFill>
                  <a:srgbClr val="292959"/>
                </a:solidFill>
                <a:latin typeface="Trebuchet MS"/>
                <a:cs typeface="Trebuchet MS"/>
              </a:rPr>
              <a:t> </a:t>
            </a:r>
            <a:r>
              <a:rPr sz="3100" spc="-70" dirty="0">
                <a:solidFill>
                  <a:srgbClr val="292959"/>
                </a:solidFill>
                <a:latin typeface="Trebuchet MS"/>
                <a:cs typeface="Trebuchet MS"/>
              </a:rPr>
              <a:t>when</a:t>
            </a:r>
            <a:r>
              <a:rPr sz="3100" spc="-130" dirty="0">
                <a:solidFill>
                  <a:srgbClr val="292959"/>
                </a:solidFill>
                <a:latin typeface="Trebuchet MS"/>
                <a:cs typeface="Trebuchet MS"/>
              </a:rPr>
              <a:t> </a:t>
            </a:r>
            <a:r>
              <a:rPr sz="3100" spc="-110" dirty="0">
                <a:solidFill>
                  <a:srgbClr val="292959"/>
                </a:solidFill>
                <a:latin typeface="Trebuchet MS"/>
                <a:cs typeface="Trebuchet MS"/>
              </a:rPr>
              <a:t>introduced,</a:t>
            </a:r>
            <a:r>
              <a:rPr sz="3100" spc="-125" dirty="0">
                <a:solidFill>
                  <a:srgbClr val="292959"/>
                </a:solidFill>
                <a:latin typeface="Trebuchet MS"/>
                <a:cs typeface="Trebuchet MS"/>
              </a:rPr>
              <a:t> </a:t>
            </a:r>
            <a:r>
              <a:rPr sz="3100" spc="-10" dirty="0">
                <a:solidFill>
                  <a:srgbClr val="292959"/>
                </a:solidFill>
                <a:latin typeface="Trebuchet MS"/>
                <a:cs typeface="Trebuchet MS"/>
              </a:rPr>
              <a:t>though </a:t>
            </a:r>
            <a:r>
              <a:rPr sz="3100" spc="-110" dirty="0">
                <a:solidFill>
                  <a:srgbClr val="292959"/>
                </a:solidFill>
                <a:latin typeface="Trebuchet MS"/>
                <a:cs typeface="Trebuchet MS"/>
              </a:rPr>
              <a:t>individual</a:t>
            </a:r>
            <a:r>
              <a:rPr sz="3100" spc="-20" dirty="0">
                <a:solidFill>
                  <a:srgbClr val="292959"/>
                </a:solidFill>
                <a:latin typeface="Trebuchet MS"/>
                <a:cs typeface="Trebuchet MS"/>
              </a:rPr>
              <a:t> </a:t>
            </a:r>
            <a:r>
              <a:rPr sz="3100" dirty="0">
                <a:solidFill>
                  <a:srgbClr val="292959"/>
                </a:solidFill>
                <a:latin typeface="Trebuchet MS"/>
                <a:cs typeface="Trebuchet MS"/>
              </a:rPr>
              <a:t>MPs</a:t>
            </a:r>
            <a:r>
              <a:rPr sz="3100" spc="-15" dirty="0">
                <a:solidFill>
                  <a:srgbClr val="292959"/>
                </a:solidFill>
                <a:latin typeface="Trebuchet MS"/>
                <a:cs typeface="Trebuchet MS"/>
              </a:rPr>
              <a:t> </a:t>
            </a:r>
            <a:r>
              <a:rPr sz="3100" spc="-10" dirty="0">
                <a:solidFill>
                  <a:srgbClr val="292959"/>
                </a:solidFill>
                <a:latin typeface="Trebuchet MS"/>
                <a:cs typeface="Trebuchet MS"/>
              </a:rPr>
              <a:t>opposed</a:t>
            </a:r>
            <a:endParaRPr sz="3100">
              <a:latin typeface="Trebuchet MS"/>
              <a:cs typeface="Trebuchet MS"/>
            </a:endParaRPr>
          </a:p>
        </p:txBody>
      </p:sp>
      <p:sp>
        <p:nvSpPr>
          <p:cNvPr id="13" name="object 13"/>
          <p:cNvSpPr txBox="1"/>
          <p:nvPr/>
        </p:nvSpPr>
        <p:spPr>
          <a:xfrm>
            <a:off x="12561601" y="8564397"/>
            <a:ext cx="4754880" cy="1033144"/>
          </a:xfrm>
          <a:prstGeom prst="rect">
            <a:avLst/>
          </a:prstGeom>
        </p:spPr>
        <p:txBody>
          <a:bodyPr vert="horz" wrap="square" lIns="0" tIns="12700" rIns="0" bIns="0" rtlCol="0">
            <a:spAutoFit/>
          </a:bodyPr>
          <a:lstStyle/>
          <a:p>
            <a:pPr marR="97155" algn="ctr">
              <a:lnSpc>
                <a:spcPct val="100000"/>
              </a:lnSpc>
              <a:spcBef>
                <a:spcPts val="100"/>
              </a:spcBef>
            </a:pPr>
            <a:r>
              <a:rPr sz="3300" b="1" spc="-50" dirty="0">
                <a:solidFill>
                  <a:srgbClr val="FFFFFF"/>
                </a:solidFill>
                <a:latin typeface="Trebuchet MS"/>
                <a:cs typeface="Trebuchet MS"/>
              </a:rPr>
              <a:t>Key</a:t>
            </a:r>
            <a:r>
              <a:rPr sz="3300" b="1" spc="-200" dirty="0">
                <a:solidFill>
                  <a:srgbClr val="FFFFFF"/>
                </a:solidFill>
                <a:latin typeface="Trebuchet MS"/>
                <a:cs typeface="Trebuchet MS"/>
              </a:rPr>
              <a:t> </a:t>
            </a:r>
            <a:r>
              <a:rPr sz="3300" b="1" spc="-10" dirty="0">
                <a:solidFill>
                  <a:srgbClr val="FFFFFF"/>
                </a:solidFill>
                <a:latin typeface="Trebuchet MS"/>
                <a:cs typeface="Trebuchet MS"/>
              </a:rPr>
              <a:t>source:</a:t>
            </a:r>
            <a:endParaRPr sz="3300">
              <a:latin typeface="Trebuchet MS"/>
              <a:cs typeface="Trebuchet MS"/>
            </a:endParaRPr>
          </a:p>
          <a:p>
            <a:pPr algn="ctr">
              <a:lnSpc>
                <a:spcPct val="100000"/>
              </a:lnSpc>
              <a:spcBef>
                <a:spcPts val="15"/>
              </a:spcBef>
            </a:pPr>
            <a:r>
              <a:rPr sz="3300" spc="-75" dirty="0">
                <a:solidFill>
                  <a:srgbClr val="FFFFFF"/>
                </a:solidFill>
                <a:latin typeface="Trebuchet MS"/>
                <a:cs typeface="Trebuchet MS"/>
              </a:rPr>
              <a:t>Civil</a:t>
            </a:r>
            <a:r>
              <a:rPr sz="3300" spc="-140" dirty="0">
                <a:solidFill>
                  <a:srgbClr val="FFFFFF"/>
                </a:solidFill>
                <a:latin typeface="Trebuchet MS"/>
                <a:cs typeface="Trebuchet MS"/>
              </a:rPr>
              <a:t> </a:t>
            </a:r>
            <a:r>
              <a:rPr sz="3300" spc="-110" dirty="0">
                <a:solidFill>
                  <a:srgbClr val="FFFFFF"/>
                </a:solidFill>
                <a:latin typeface="Trebuchet MS"/>
                <a:cs typeface="Trebuchet MS"/>
              </a:rPr>
              <a:t>Partnership</a:t>
            </a:r>
            <a:r>
              <a:rPr sz="3300" spc="-135" dirty="0">
                <a:solidFill>
                  <a:srgbClr val="FFFFFF"/>
                </a:solidFill>
                <a:latin typeface="Trebuchet MS"/>
                <a:cs typeface="Trebuchet MS"/>
              </a:rPr>
              <a:t> </a:t>
            </a:r>
            <a:r>
              <a:rPr sz="3300" dirty="0">
                <a:solidFill>
                  <a:srgbClr val="FFFFFF"/>
                </a:solidFill>
                <a:latin typeface="Trebuchet MS"/>
                <a:cs typeface="Trebuchet MS"/>
              </a:rPr>
              <a:t>Act</a:t>
            </a:r>
            <a:r>
              <a:rPr sz="3300" spc="-140" dirty="0">
                <a:solidFill>
                  <a:srgbClr val="FFFFFF"/>
                </a:solidFill>
                <a:latin typeface="Trebuchet MS"/>
                <a:cs typeface="Trebuchet MS"/>
              </a:rPr>
              <a:t> </a:t>
            </a:r>
            <a:r>
              <a:rPr sz="3300" spc="175" dirty="0">
                <a:solidFill>
                  <a:srgbClr val="FFFFFF"/>
                </a:solidFill>
                <a:latin typeface="Trebuchet MS"/>
                <a:cs typeface="Trebuchet MS"/>
              </a:rPr>
              <a:t>2004</a:t>
            </a:r>
            <a:endParaRPr sz="3300">
              <a:latin typeface="Trebuchet MS"/>
              <a:cs typeface="Trebuchet MS"/>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12700" rIns="0" bIns="0" rtlCol="0">
            <a:spAutoFit/>
          </a:bodyPr>
          <a:lstStyle/>
          <a:p>
            <a:pPr marL="271145">
              <a:lnSpc>
                <a:spcPct val="100000"/>
              </a:lnSpc>
              <a:spcBef>
                <a:spcPts val="100"/>
              </a:spcBef>
            </a:pPr>
            <a:r>
              <a:rPr sz="6800" spc="150" dirty="0">
                <a:solidFill>
                  <a:srgbClr val="E65385"/>
                </a:solidFill>
              </a:rPr>
              <a:t>CIVIL</a:t>
            </a:r>
            <a:r>
              <a:rPr sz="6800" spc="-335" dirty="0">
                <a:solidFill>
                  <a:srgbClr val="E65385"/>
                </a:solidFill>
              </a:rPr>
              <a:t> </a:t>
            </a:r>
            <a:r>
              <a:rPr sz="6800" spc="-145" dirty="0">
                <a:solidFill>
                  <a:srgbClr val="E65385"/>
                </a:solidFill>
              </a:rPr>
              <a:t>PARTNERSHIP</a:t>
            </a:r>
            <a:r>
              <a:rPr sz="6800" spc="-325" dirty="0">
                <a:solidFill>
                  <a:srgbClr val="E65385"/>
                </a:solidFill>
              </a:rPr>
              <a:t> </a:t>
            </a:r>
            <a:r>
              <a:rPr sz="6800" spc="254" dirty="0"/>
              <a:t>ACT</a:t>
            </a:r>
            <a:r>
              <a:rPr sz="6800" spc="-330" dirty="0"/>
              <a:t> </a:t>
            </a:r>
            <a:r>
              <a:rPr sz="6800" spc="-20" dirty="0"/>
              <a:t>2004</a:t>
            </a:r>
            <a:endParaRPr sz="6800"/>
          </a:p>
        </p:txBody>
      </p:sp>
      <p:sp>
        <p:nvSpPr>
          <p:cNvPr id="3" name="object 3"/>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pic>
        <p:nvPicPr>
          <p:cNvPr id="4" name="object 4"/>
          <p:cNvPicPr/>
          <p:nvPr/>
        </p:nvPicPr>
        <p:blipFill>
          <a:blip r:embed="rId2" cstate="print"/>
          <a:stretch>
            <a:fillRect/>
          </a:stretch>
        </p:blipFill>
        <p:spPr>
          <a:xfrm>
            <a:off x="1384022" y="2497136"/>
            <a:ext cx="123825" cy="123824"/>
          </a:xfrm>
          <a:prstGeom prst="rect">
            <a:avLst/>
          </a:prstGeom>
        </p:spPr>
      </p:pic>
      <p:grpSp>
        <p:nvGrpSpPr>
          <p:cNvPr id="5" name="object 5"/>
          <p:cNvGrpSpPr/>
          <p:nvPr/>
        </p:nvGrpSpPr>
        <p:grpSpPr>
          <a:xfrm>
            <a:off x="11506196" y="7969124"/>
            <a:ext cx="6867525" cy="2318385"/>
            <a:chOff x="11506196" y="7969124"/>
            <a:chExt cx="6867525" cy="2318385"/>
          </a:xfrm>
        </p:grpSpPr>
        <p:sp>
          <p:nvSpPr>
            <p:cNvPr id="6" name="object 6"/>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
          <p:nvSpPr>
            <p:cNvPr id="7" name="object 7"/>
            <p:cNvSpPr/>
            <p:nvPr/>
          </p:nvSpPr>
          <p:spPr>
            <a:xfrm>
              <a:off x="11589834" y="8054848"/>
              <a:ext cx="6698615" cy="1681480"/>
            </a:xfrm>
            <a:custGeom>
              <a:avLst/>
              <a:gdLst/>
              <a:ahLst/>
              <a:cxnLst/>
              <a:rect l="l" t="t" r="r" b="b"/>
              <a:pathLst>
                <a:path w="6698615" h="1681479">
                  <a:moveTo>
                    <a:pt x="3349081" y="0"/>
                  </a:moveTo>
                  <a:lnTo>
                    <a:pt x="6698161" y="433982"/>
                  </a:lnTo>
                  <a:lnTo>
                    <a:pt x="6698161" y="1681320"/>
                  </a:lnTo>
                  <a:lnTo>
                    <a:pt x="0" y="1681320"/>
                  </a:lnTo>
                  <a:lnTo>
                    <a:pt x="0" y="433982"/>
                  </a:lnTo>
                  <a:lnTo>
                    <a:pt x="3349081" y="0"/>
                  </a:lnTo>
                  <a:close/>
                </a:path>
              </a:pathLst>
            </a:custGeom>
            <a:solidFill>
              <a:srgbClr val="00B3AF"/>
            </a:solidFill>
          </p:spPr>
          <p:txBody>
            <a:bodyPr wrap="square" lIns="0" tIns="0" rIns="0" bIns="0" rtlCol="0"/>
            <a:lstStyle/>
            <a:p>
              <a:endParaRPr/>
            </a:p>
          </p:txBody>
        </p:sp>
        <p:sp>
          <p:nvSpPr>
            <p:cNvPr id="8" name="object 8"/>
            <p:cNvSpPr/>
            <p:nvPr/>
          </p:nvSpPr>
          <p:spPr>
            <a:xfrm>
              <a:off x="11591921" y="8054849"/>
              <a:ext cx="6696075" cy="1681480"/>
            </a:xfrm>
            <a:custGeom>
              <a:avLst/>
              <a:gdLst/>
              <a:ahLst/>
              <a:cxnLst/>
              <a:rect l="l" t="t" r="r" b="b"/>
              <a:pathLst>
                <a:path w="6696075" h="1681479">
                  <a:moveTo>
                    <a:pt x="1" y="433721"/>
                  </a:moveTo>
                  <a:lnTo>
                    <a:pt x="3346996" y="0"/>
                  </a:lnTo>
                  <a:lnTo>
                    <a:pt x="6696074" y="433989"/>
                  </a:lnTo>
                  <a:lnTo>
                    <a:pt x="6696057" y="1681320"/>
                  </a:lnTo>
                  <a:lnTo>
                    <a:pt x="0" y="1681320"/>
                  </a:lnTo>
                </a:path>
              </a:pathLst>
            </a:custGeom>
            <a:ln w="171449">
              <a:solidFill>
                <a:srgbClr val="FED307"/>
              </a:solidFill>
            </a:ln>
          </p:spPr>
          <p:txBody>
            <a:bodyPr wrap="square" lIns="0" tIns="0" rIns="0" bIns="0" rtlCol="0"/>
            <a:lstStyle/>
            <a:p>
              <a:endParaRPr/>
            </a:p>
          </p:txBody>
        </p:sp>
      </p:grpSp>
      <p:sp>
        <p:nvSpPr>
          <p:cNvPr id="9" name="object 9"/>
          <p:cNvSpPr txBox="1"/>
          <p:nvPr/>
        </p:nvSpPr>
        <p:spPr>
          <a:xfrm>
            <a:off x="1678652" y="2271742"/>
            <a:ext cx="3500120" cy="497840"/>
          </a:xfrm>
          <a:prstGeom prst="rect">
            <a:avLst/>
          </a:prstGeom>
        </p:spPr>
        <p:txBody>
          <a:bodyPr vert="horz" wrap="square" lIns="0" tIns="12700" rIns="0" bIns="0" rtlCol="0">
            <a:spAutoFit/>
          </a:bodyPr>
          <a:lstStyle/>
          <a:p>
            <a:pPr marL="12700">
              <a:lnSpc>
                <a:spcPct val="100000"/>
              </a:lnSpc>
              <a:spcBef>
                <a:spcPts val="100"/>
              </a:spcBef>
            </a:pPr>
            <a:r>
              <a:rPr sz="3100" spc="70" dirty="0">
                <a:solidFill>
                  <a:srgbClr val="292959"/>
                </a:solidFill>
                <a:latin typeface="Trebuchet MS"/>
                <a:cs typeface="Trebuchet MS"/>
              </a:rPr>
              <a:t>A</a:t>
            </a:r>
            <a:r>
              <a:rPr sz="3100" spc="-80" dirty="0">
                <a:solidFill>
                  <a:srgbClr val="292959"/>
                </a:solidFill>
                <a:latin typeface="Trebuchet MS"/>
                <a:cs typeface="Trebuchet MS"/>
              </a:rPr>
              <a:t> </a:t>
            </a:r>
            <a:r>
              <a:rPr sz="3100" spc="-150" dirty="0">
                <a:solidFill>
                  <a:srgbClr val="292959"/>
                </a:solidFill>
                <a:latin typeface="Trebuchet MS"/>
                <a:cs typeface="Trebuchet MS"/>
              </a:rPr>
              <a:t>civil</a:t>
            </a:r>
            <a:r>
              <a:rPr sz="3100" spc="-75" dirty="0">
                <a:solidFill>
                  <a:srgbClr val="292959"/>
                </a:solidFill>
                <a:latin typeface="Trebuchet MS"/>
                <a:cs typeface="Trebuchet MS"/>
              </a:rPr>
              <a:t> </a:t>
            </a:r>
            <a:r>
              <a:rPr sz="3100" spc="-90" dirty="0">
                <a:solidFill>
                  <a:srgbClr val="292959"/>
                </a:solidFill>
                <a:latin typeface="Trebuchet MS"/>
                <a:cs typeface="Trebuchet MS"/>
              </a:rPr>
              <a:t>partnership</a:t>
            </a:r>
            <a:r>
              <a:rPr sz="3100" spc="-80" dirty="0">
                <a:solidFill>
                  <a:srgbClr val="292959"/>
                </a:solidFill>
                <a:latin typeface="Trebuchet MS"/>
                <a:cs typeface="Trebuchet MS"/>
              </a:rPr>
              <a:t> </a:t>
            </a:r>
            <a:r>
              <a:rPr sz="3100" spc="-95" dirty="0">
                <a:solidFill>
                  <a:srgbClr val="292959"/>
                </a:solidFill>
                <a:latin typeface="Trebuchet MS"/>
                <a:cs typeface="Trebuchet MS"/>
              </a:rPr>
              <a:t>is:</a:t>
            </a:r>
            <a:endParaRPr sz="3100">
              <a:latin typeface="Trebuchet MS"/>
              <a:cs typeface="Trebuchet MS"/>
            </a:endParaRPr>
          </a:p>
        </p:txBody>
      </p:sp>
      <p:pic>
        <p:nvPicPr>
          <p:cNvPr id="10" name="object 10"/>
          <p:cNvPicPr/>
          <p:nvPr/>
        </p:nvPicPr>
        <p:blipFill>
          <a:blip r:embed="rId3" cstate="print"/>
          <a:stretch>
            <a:fillRect/>
          </a:stretch>
        </p:blipFill>
        <p:spPr>
          <a:xfrm>
            <a:off x="2055535" y="3140073"/>
            <a:ext cx="133349" cy="133349"/>
          </a:xfrm>
          <a:prstGeom prst="rect">
            <a:avLst/>
          </a:prstGeom>
        </p:spPr>
      </p:pic>
      <p:pic>
        <p:nvPicPr>
          <p:cNvPr id="11" name="object 11"/>
          <p:cNvPicPr/>
          <p:nvPr/>
        </p:nvPicPr>
        <p:blipFill>
          <a:blip r:embed="rId4" cstate="print"/>
          <a:stretch>
            <a:fillRect/>
          </a:stretch>
        </p:blipFill>
        <p:spPr>
          <a:xfrm>
            <a:off x="1384022" y="5735635"/>
            <a:ext cx="123825" cy="123824"/>
          </a:xfrm>
          <a:prstGeom prst="rect">
            <a:avLst/>
          </a:prstGeom>
        </p:spPr>
      </p:pic>
      <p:pic>
        <p:nvPicPr>
          <p:cNvPr id="12" name="object 12"/>
          <p:cNvPicPr/>
          <p:nvPr/>
        </p:nvPicPr>
        <p:blipFill>
          <a:blip r:embed="rId5" cstate="print"/>
          <a:stretch>
            <a:fillRect/>
          </a:stretch>
        </p:blipFill>
        <p:spPr>
          <a:xfrm>
            <a:off x="1384022" y="6383336"/>
            <a:ext cx="123825" cy="123824"/>
          </a:xfrm>
          <a:prstGeom prst="rect">
            <a:avLst/>
          </a:prstGeom>
        </p:spPr>
      </p:pic>
      <p:sp>
        <p:nvSpPr>
          <p:cNvPr id="13" name="object 13"/>
          <p:cNvSpPr txBox="1"/>
          <p:nvPr/>
        </p:nvSpPr>
        <p:spPr>
          <a:xfrm>
            <a:off x="1678652" y="2744144"/>
            <a:ext cx="9886950" cy="3911600"/>
          </a:xfrm>
          <a:prstGeom prst="rect">
            <a:avLst/>
          </a:prstGeom>
        </p:spPr>
        <p:txBody>
          <a:bodyPr vert="horz" wrap="square" lIns="0" tIns="12700" rIns="0" bIns="0" rtlCol="0">
            <a:spAutoFit/>
          </a:bodyPr>
          <a:lstStyle/>
          <a:p>
            <a:pPr marL="681355" marR="5080" indent="106680" algn="just">
              <a:lnSpc>
                <a:spcPct val="137100"/>
              </a:lnSpc>
              <a:spcBef>
                <a:spcPts val="100"/>
              </a:spcBef>
            </a:pPr>
            <a:r>
              <a:rPr sz="3100" spc="70" dirty="0">
                <a:solidFill>
                  <a:srgbClr val="292959"/>
                </a:solidFill>
                <a:latin typeface="Trebuchet MS"/>
                <a:cs typeface="Trebuchet MS"/>
              </a:rPr>
              <a:t>A</a:t>
            </a:r>
            <a:r>
              <a:rPr sz="3100" spc="-95" dirty="0">
                <a:solidFill>
                  <a:srgbClr val="292959"/>
                </a:solidFill>
                <a:latin typeface="Trebuchet MS"/>
                <a:cs typeface="Trebuchet MS"/>
              </a:rPr>
              <a:t> </a:t>
            </a:r>
            <a:r>
              <a:rPr sz="3100" spc="-100" dirty="0">
                <a:solidFill>
                  <a:srgbClr val="292959"/>
                </a:solidFill>
                <a:latin typeface="Trebuchet MS"/>
                <a:cs typeface="Trebuchet MS"/>
              </a:rPr>
              <a:t>relationship</a:t>
            </a:r>
            <a:r>
              <a:rPr sz="3100" spc="-95" dirty="0">
                <a:solidFill>
                  <a:srgbClr val="292959"/>
                </a:solidFill>
                <a:latin typeface="Trebuchet MS"/>
                <a:cs typeface="Trebuchet MS"/>
              </a:rPr>
              <a:t> </a:t>
            </a:r>
            <a:r>
              <a:rPr sz="3100" spc="-55" dirty="0">
                <a:solidFill>
                  <a:srgbClr val="292959"/>
                </a:solidFill>
                <a:latin typeface="Trebuchet MS"/>
                <a:cs typeface="Trebuchet MS"/>
              </a:rPr>
              <a:t>between</a:t>
            </a:r>
            <a:r>
              <a:rPr sz="3100" spc="-95" dirty="0">
                <a:solidFill>
                  <a:srgbClr val="292959"/>
                </a:solidFill>
                <a:latin typeface="Trebuchet MS"/>
                <a:cs typeface="Trebuchet MS"/>
              </a:rPr>
              <a:t> </a:t>
            </a:r>
            <a:r>
              <a:rPr sz="3100" spc="-85" dirty="0">
                <a:solidFill>
                  <a:srgbClr val="292959"/>
                </a:solidFill>
                <a:latin typeface="Trebuchet MS"/>
                <a:cs typeface="Trebuchet MS"/>
              </a:rPr>
              <a:t>two</a:t>
            </a:r>
            <a:r>
              <a:rPr sz="3100" spc="-95" dirty="0">
                <a:solidFill>
                  <a:srgbClr val="292959"/>
                </a:solidFill>
                <a:latin typeface="Trebuchet MS"/>
                <a:cs typeface="Trebuchet MS"/>
              </a:rPr>
              <a:t> </a:t>
            </a:r>
            <a:r>
              <a:rPr sz="3100" spc="-25" dirty="0">
                <a:solidFill>
                  <a:srgbClr val="292959"/>
                </a:solidFill>
                <a:latin typeface="Trebuchet MS"/>
                <a:cs typeface="Trebuchet MS"/>
              </a:rPr>
              <a:t>people</a:t>
            </a:r>
            <a:r>
              <a:rPr sz="3100" spc="-95" dirty="0">
                <a:solidFill>
                  <a:srgbClr val="292959"/>
                </a:solidFill>
                <a:latin typeface="Trebuchet MS"/>
                <a:cs typeface="Trebuchet MS"/>
              </a:rPr>
              <a:t> </a:t>
            </a:r>
            <a:r>
              <a:rPr sz="3100" spc="-229" dirty="0">
                <a:solidFill>
                  <a:srgbClr val="292959"/>
                </a:solidFill>
                <a:latin typeface="Trebuchet MS"/>
                <a:cs typeface="Trebuchet MS"/>
              </a:rPr>
              <a:t>…</a:t>
            </a:r>
            <a:r>
              <a:rPr sz="3100" spc="-95" dirty="0">
                <a:solidFill>
                  <a:srgbClr val="292959"/>
                </a:solidFill>
                <a:latin typeface="Trebuchet MS"/>
                <a:cs typeface="Trebuchet MS"/>
              </a:rPr>
              <a:t> </a:t>
            </a:r>
            <a:r>
              <a:rPr sz="3100" spc="-210" dirty="0">
                <a:solidFill>
                  <a:srgbClr val="292959"/>
                </a:solidFill>
                <a:latin typeface="Trebuchet MS"/>
                <a:cs typeface="Trebuchet MS"/>
              </a:rPr>
              <a:t>(“civil</a:t>
            </a:r>
            <a:r>
              <a:rPr sz="3100" spc="-95" dirty="0">
                <a:solidFill>
                  <a:srgbClr val="292959"/>
                </a:solidFill>
                <a:latin typeface="Trebuchet MS"/>
                <a:cs typeface="Trebuchet MS"/>
              </a:rPr>
              <a:t> </a:t>
            </a:r>
            <a:r>
              <a:rPr sz="3100" spc="-140" dirty="0">
                <a:solidFill>
                  <a:srgbClr val="292959"/>
                </a:solidFill>
                <a:latin typeface="Trebuchet MS"/>
                <a:cs typeface="Trebuchet MS"/>
              </a:rPr>
              <a:t>partners”)</a:t>
            </a:r>
            <a:r>
              <a:rPr sz="3100" spc="-160" dirty="0">
                <a:solidFill>
                  <a:srgbClr val="292959"/>
                </a:solidFill>
                <a:latin typeface="Trebuchet MS"/>
                <a:cs typeface="Trebuchet MS"/>
              </a:rPr>
              <a:t> </a:t>
            </a:r>
            <a:r>
              <a:rPr sz="3100" spc="-95" dirty="0">
                <a:solidFill>
                  <a:srgbClr val="292959"/>
                </a:solidFill>
                <a:latin typeface="Trebuchet MS"/>
                <a:cs typeface="Trebuchet MS"/>
              </a:rPr>
              <a:t>which </a:t>
            </a:r>
            <a:r>
              <a:rPr sz="3100" spc="-100" dirty="0">
                <a:solidFill>
                  <a:srgbClr val="292959"/>
                </a:solidFill>
                <a:latin typeface="Trebuchet MS"/>
                <a:cs typeface="Trebuchet MS"/>
              </a:rPr>
              <a:t>is</a:t>
            </a:r>
            <a:r>
              <a:rPr sz="3100" spc="-95" dirty="0">
                <a:solidFill>
                  <a:srgbClr val="292959"/>
                </a:solidFill>
                <a:latin typeface="Trebuchet MS"/>
                <a:cs typeface="Trebuchet MS"/>
              </a:rPr>
              <a:t> </a:t>
            </a:r>
            <a:r>
              <a:rPr sz="3100" spc="-85" dirty="0">
                <a:solidFill>
                  <a:srgbClr val="292959"/>
                </a:solidFill>
                <a:latin typeface="Trebuchet MS"/>
                <a:cs typeface="Trebuchet MS"/>
              </a:rPr>
              <a:t>formed</a:t>
            </a:r>
            <a:r>
              <a:rPr sz="3100" spc="-95" dirty="0">
                <a:solidFill>
                  <a:srgbClr val="292959"/>
                </a:solidFill>
                <a:latin typeface="Trebuchet MS"/>
                <a:cs typeface="Trebuchet MS"/>
              </a:rPr>
              <a:t> </a:t>
            </a:r>
            <a:r>
              <a:rPr sz="3100" spc="-90" dirty="0">
                <a:solidFill>
                  <a:srgbClr val="292959"/>
                </a:solidFill>
                <a:latin typeface="Trebuchet MS"/>
                <a:cs typeface="Trebuchet MS"/>
              </a:rPr>
              <a:t>when</a:t>
            </a:r>
            <a:r>
              <a:rPr sz="3100" spc="-95" dirty="0">
                <a:solidFill>
                  <a:srgbClr val="292959"/>
                </a:solidFill>
                <a:latin typeface="Trebuchet MS"/>
                <a:cs typeface="Trebuchet MS"/>
              </a:rPr>
              <a:t> </a:t>
            </a:r>
            <a:r>
              <a:rPr sz="3100" spc="-140" dirty="0">
                <a:solidFill>
                  <a:srgbClr val="292959"/>
                </a:solidFill>
                <a:latin typeface="Trebuchet MS"/>
                <a:cs typeface="Trebuchet MS"/>
              </a:rPr>
              <a:t>they</a:t>
            </a:r>
            <a:r>
              <a:rPr sz="3100" spc="-95" dirty="0">
                <a:solidFill>
                  <a:srgbClr val="292959"/>
                </a:solidFill>
                <a:latin typeface="Trebuchet MS"/>
                <a:cs typeface="Trebuchet MS"/>
              </a:rPr>
              <a:t> </a:t>
            </a:r>
            <a:r>
              <a:rPr sz="3100" spc="-85" dirty="0">
                <a:solidFill>
                  <a:srgbClr val="292959"/>
                </a:solidFill>
                <a:latin typeface="Trebuchet MS"/>
                <a:cs typeface="Trebuchet MS"/>
              </a:rPr>
              <a:t>register</a:t>
            </a:r>
            <a:r>
              <a:rPr sz="3100" spc="-95" dirty="0">
                <a:solidFill>
                  <a:srgbClr val="292959"/>
                </a:solidFill>
                <a:latin typeface="Trebuchet MS"/>
                <a:cs typeface="Trebuchet MS"/>
              </a:rPr>
              <a:t> </a:t>
            </a:r>
            <a:r>
              <a:rPr sz="3100" spc="55" dirty="0">
                <a:solidFill>
                  <a:srgbClr val="292959"/>
                </a:solidFill>
                <a:latin typeface="Trebuchet MS"/>
                <a:cs typeface="Trebuchet MS"/>
              </a:rPr>
              <a:t>as</a:t>
            </a:r>
            <a:r>
              <a:rPr sz="3100" spc="-95" dirty="0">
                <a:solidFill>
                  <a:srgbClr val="292959"/>
                </a:solidFill>
                <a:latin typeface="Trebuchet MS"/>
                <a:cs typeface="Trebuchet MS"/>
              </a:rPr>
              <a:t> </a:t>
            </a:r>
            <a:r>
              <a:rPr sz="3100" spc="-150" dirty="0">
                <a:solidFill>
                  <a:srgbClr val="292959"/>
                </a:solidFill>
                <a:latin typeface="Trebuchet MS"/>
                <a:cs typeface="Trebuchet MS"/>
              </a:rPr>
              <a:t>civil</a:t>
            </a:r>
            <a:r>
              <a:rPr sz="3100" spc="-95" dirty="0">
                <a:solidFill>
                  <a:srgbClr val="292959"/>
                </a:solidFill>
                <a:latin typeface="Trebuchet MS"/>
                <a:cs typeface="Trebuchet MS"/>
              </a:rPr>
              <a:t> </a:t>
            </a:r>
            <a:r>
              <a:rPr sz="3100" spc="-85" dirty="0">
                <a:solidFill>
                  <a:srgbClr val="292959"/>
                </a:solidFill>
                <a:latin typeface="Trebuchet MS"/>
                <a:cs typeface="Trebuchet MS"/>
              </a:rPr>
              <a:t>partners</a:t>
            </a:r>
            <a:r>
              <a:rPr sz="3100" spc="-95" dirty="0">
                <a:solidFill>
                  <a:srgbClr val="292959"/>
                </a:solidFill>
                <a:latin typeface="Trebuchet MS"/>
                <a:cs typeface="Trebuchet MS"/>
              </a:rPr>
              <a:t> </a:t>
            </a:r>
            <a:r>
              <a:rPr sz="3100" spc="-40" dirty="0">
                <a:solidFill>
                  <a:srgbClr val="292959"/>
                </a:solidFill>
                <a:latin typeface="Trebuchet MS"/>
                <a:cs typeface="Trebuchet MS"/>
              </a:rPr>
              <a:t>of</a:t>
            </a:r>
            <a:r>
              <a:rPr sz="3100" spc="-85" dirty="0">
                <a:solidFill>
                  <a:srgbClr val="292959"/>
                </a:solidFill>
                <a:latin typeface="Trebuchet MS"/>
                <a:cs typeface="Trebuchet MS"/>
              </a:rPr>
              <a:t> </a:t>
            </a:r>
            <a:r>
              <a:rPr sz="3100" spc="15" dirty="0">
                <a:solidFill>
                  <a:srgbClr val="292959"/>
                </a:solidFill>
                <a:latin typeface="Trebuchet MS"/>
                <a:cs typeface="Trebuchet MS"/>
              </a:rPr>
              <a:t>each</a:t>
            </a:r>
            <a:r>
              <a:rPr sz="3100" spc="-95" dirty="0">
                <a:solidFill>
                  <a:srgbClr val="292959"/>
                </a:solidFill>
                <a:latin typeface="Trebuchet MS"/>
                <a:cs typeface="Trebuchet MS"/>
              </a:rPr>
              <a:t> </a:t>
            </a:r>
            <a:r>
              <a:rPr sz="3100" spc="-114" dirty="0">
                <a:solidFill>
                  <a:srgbClr val="292959"/>
                </a:solidFill>
                <a:latin typeface="Trebuchet MS"/>
                <a:cs typeface="Trebuchet MS"/>
              </a:rPr>
              <a:t>other</a:t>
            </a:r>
            <a:r>
              <a:rPr sz="3100" spc="-95" dirty="0">
                <a:solidFill>
                  <a:srgbClr val="292959"/>
                </a:solidFill>
                <a:latin typeface="Trebuchet MS"/>
                <a:cs typeface="Trebuchet MS"/>
              </a:rPr>
              <a:t> </a:t>
            </a:r>
            <a:r>
              <a:rPr sz="3100" spc="-100" dirty="0">
                <a:solidFill>
                  <a:srgbClr val="292959"/>
                </a:solidFill>
                <a:latin typeface="Trebuchet MS"/>
                <a:cs typeface="Trebuchet MS"/>
              </a:rPr>
              <a:t>(revised</a:t>
            </a:r>
            <a:r>
              <a:rPr sz="3100" spc="-95" dirty="0">
                <a:solidFill>
                  <a:srgbClr val="292959"/>
                </a:solidFill>
                <a:latin typeface="Trebuchet MS"/>
                <a:cs typeface="Trebuchet MS"/>
              </a:rPr>
              <a:t> </a:t>
            </a:r>
            <a:r>
              <a:rPr sz="3100" spc="-140" dirty="0">
                <a:solidFill>
                  <a:srgbClr val="292959"/>
                </a:solidFill>
                <a:latin typeface="Trebuchet MS"/>
                <a:cs typeface="Trebuchet MS"/>
              </a:rPr>
              <a:t>from</a:t>
            </a:r>
            <a:r>
              <a:rPr sz="3100" spc="-95" dirty="0">
                <a:solidFill>
                  <a:srgbClr val="292959"/>
                </a:solidFill>
                <a:latin typeface="Trebuchet MS"/>
                <a:cs typeface="Trebuchet MS"/>
              </a:rPr>
              <a:t> </a:t>
            </a:r>
            <a:r>
              <a:rPr sz="3100" spc="-75" dirty="0">
                <a:solidFill>
                  <a:srgbClr val="292959"/>
                </a:solidFill>
                <a:latin typeface="Trebuchet MS"/>
                <a:cs typeface="Trebuchet MS"/>
              </a:rPr>
              <a:t>original</a:t>
            </a:r>
            <a:r>
              <a:rPr sz="3100" spc="-95" dirty="0">
                <a:solidFill>
                  <a:srgbClr val="292959"/>
                </a:solidFill>
                <a:latin typeface="Trebuchet MS"/>
                <a:cs typeface="Trebuchet MS"/>
              </a:rPr>
              <a:t> which required </a:t>
            </a:r>
            <a:r>
              <a:rPr sz="3100" spc="-30" dirty="0">
                <a:solidFill>
                  <a:srgbClr val="292959"/>
                </a:solidFill>
                <a:latin typeface="Trebuchet MS"/>
                <a:cs typeface="Trebuchet MS"/>
              </a:rPr>
              <a:t>same</a:t>
            </a:r>
            <a:r>
              <a:rPr sz="3100" dirty="0">
                <a:solidFill>
                  <a:srgbClr val="292959"/>
                </a:solidFill>
                <a:latin typeface="Trebuchet MS"/>
                <a:cs typeface="Trebuchet MS"/>
              </a:rPr>
              <a:t> </a:t>
            </a:r>
            <a:r>
              <a:rPr sz="3100" spc="-140" dirty="0">
                <a:solidFill>
                  <a:srgbClr val="292959"/>
                </a:solidFill>
                <a:latin typeface="Trebuchet MS"/>
                <a:cs typeface="Trebuchet MS"/>
              </a:rPr>
              <a:t>sex).</a:t>
            </a:r>
            <a:endParaRPr sz="3100">
              <a:latin typeface="Trebuchet MS"/>
              <a:cs typeface="Trebuchet MS"/>
            </a:endParaRPr>
          </a:p>
          <a:p>
            <a:pPr marL="12700" marR="1315085" algn="just">
              <a:lnSpc>
                <a:spcPct val="137100"/>
              </a:lnSpc>
            </a:pPr>
            <a:r>
              <a:rPr sz="3100" spc="-20" dirty="0">
                <a:solidFill>
                  <a:srgbClr val="292959"/>
                </a:solidFill>
                <a:latin typeface="Trebuchet MS"/>
                <a:cs typeface="Trebuchet MS"/>
              </a:rPr>
              <a:t>Amended</a:t>
            </a:r>
            <a:r>
              <a:rPr sz="3100" spc="-215" dirty="0">
                <a:solidFill>
                  <a:srgbClr val="292959"/>
                </a:solidFill>
                <a:latin typeface="Trebuchet MS"/>
                <a:cs typeface="Trebuchet MS"/>
              </a:rPr>
              <a:t> </a:t>
            </a:r>
            <a:r>
              <a:rPr sz="3100" spc="-185" dirty="0">
                <a:solidFill>
                  <a:srgbClr val="292959"/>
                </a:solidFill>
                <a:latin typeface="Trebuchet MS"/>
                <a:cs typeface="Trebuchet MS"/>
              </a:rPr>
              <a:t>in</a:t>
            </a:r>
            <a:r>
              <a:rPr sz="3100" spc="-50" dirty="0">
                <a:solidFill>
                  <a:srgbClr val="292959"/>
                </a:solidFill>
                <a:latin typeface="Trebuchet MS"/>
                <a:cs typeface="Trebuchet MS"/>
              </a:rPr>
              <a:t> </a:t>
            </a:r>
            <a:r>
              <a:rPr sz="3100" spc="-95" dirty="0">
                <a:solidFill>
                  <a:srgbClr val="292959"/>
                </a:solidFill>
                <a:latin typeface="Trebuchet MS"/>
                <a:cs typeface="Trebuchet MS"/>
              </a:rPr>
              <a:t>2019</a:t>
            </a:r>
            <a:r>
              <a:rPr sz="3100" spc="-140" dirty="0">
                <a:solidFill>
                  <a:srgbClr val="292959"/>
                </a:solidFill>
                <a:latin typeface="Trebuchet MS"/>
                <a:cs typeface="Trebuchet MS"/>
              </a:rPr>
              <a:t> </a:t>
            </a:r>
            <a:r>
              <a:rPr sz="3100" spc="-45" dirty="0">
                <a:solidFill>
                  <a:srgbClr val="292959"/>
                </a:solidFill>
                <a:latin typeface="Trebuchet MS"/>
                <a:cs typeface="Trebuchet MS"/>
              </a:rPr>
              <a:t>to</a:t>
            </a:r>
            <a:r>
              <a:rPr sz="3100" spc="-190" dirty="0">
                <a:solidFill>
                  <a:srgbClr val="292959"/>
                </a:solidFill>
                <a:latin typeface="Trebuchet MS"/>
                <a:cs typeface="Trebuchet MS"/>
              </a:rPr>
              <a:t> </a:t>
            </a:r>
            <a:r>
              <a:rPr sz="3100" dirty="0">
                <a:solidFill>
                  <a:srgbClr val="292959"/>
                </a:solidFill>
                <a:latin typeface="Trebuchet MS"/>
                <a:cs typeface="Trebuchet MS"/>
              </a:rPr>
              <a:t>include</a:t>
            </a:r>
            <a:r>
              <a:rPr sz="3100" spc="260" dirty="0">
                <a:solidFill>
                  <a:srgbClr val="292959"/>
                </a:solidFill>
                <a:latin typeface="Trebuchet MS"/>
                <a:cs typeface="Trebuchet MS"/>
              </a:rPr>
              <a:t> </a:t>
            </a:r>
            <a:r>
              <a:rPr sz="3100" spc="-105" dirty="0">
                <a:solidFill>
                  <a:srgbClr val="292959"/>
                </a:solidFill>
                <a:latin typeface="Trebuchet MS"/>
                <a:cs typeface="Trebuchet MS"/>
              </a:rPr>
              <a:t>different</a:t>
            </a:r>
            <a:r>
              <a:rPr sz="3100" spc="-130" dirty="0">
                <a:solidFill>
                  <a:srgbClr val="292959"/>
                </a:solidFill>
                <a:latin typeface="Trebuchet MS"/>
                <a:cs typeface="Trebuchet MS"/>
              </a:rPr>
              <a:t> </a:t>
            </a:r>
            <a:r>
              <a:rPr sz="3100" spc="-30" dirty="0">
                <a:solidFill>
                  <a:srgbClr val="292959"/>
                </a:solidFill>
                <a:latin typeface="Trebuchet MS"/>
                <a:cs typeface="Trebuchet MS"/>
              </a:rPr>
              <a:t>sex</a:t>
            </a:r>
            <a:r>
              <a:rPr sz="3100" spc="-200" dirty="0">
                <a:solidFill>
                  <a:srgbClr val="292959"/>
                </a:solidFill>
                <a:latin typeface="Trebuchet MS"/>
                <a:cs typeface="Trebuchet MS"/>
              </a:rPr>
              <a:t> </a:t>
            </a:r>
            <a:r>
              <a:rPr sz="3100" spc="-25" dirty="0">
                <a:solidFill>
                  <a:srgbClr val="292959"/>
                </a:solidFill>
                <a:latin typeface="Trebuchet MS"/>
                <a:cs typeface="Trebuchet MS"/>
              </a:rPr>
              <a:t>couples. </a:t>
            </a:r>
            <a:r>
              <a:rPr sz="3100" spc="-70" dirty="0">
                <a:solidFill>
                  <a:srgbClr val="292959"/>
                </a:solidFill>
                <a:latin typeface="Trebuchet MS"/>
                <a:cs typeface="Trebuchet MS"/>
              </a:rPr>
              <a:t>Registration</a:t>
            </a:r>
            <a:r>
              <a:rPr sz="3100" spc="-165" dirty="0">
                <a:solidFill>
                  <a:srgbClr val="292959"/>
                </a:solidFill>
                <a:latin typeface="Trebuchet MS"/>
                <a:cs typeface="Trebuchet MS"/>
              </a:rPr>
              <a:t> </a:t>
            </a:r>
            <a:r>
              <a:rPr sz="3100" spc="-60" dirty="0">
                <a:solidFill>
                  <a:srgbClr val="292959"/>
                </a:solidFill>
                <a:latin typeface="Trebuchet MS"/>
                <a:cs typeface="Trebuchet MS"/>
              </a:rPr>
              <a:t>is</a:t>
            </a:r>
            <a:r>
              <a:rPr sz="3100" spc="-175" dirty="0">
                <a:solidFill>
                  <a:srgbClr val="292959"/>
                </a:solidFill>
                <a:latin typeface="Trebuchet MS"/>
                <a:cs typeface="Trebuchet MS"/>
              </a:rPr>
              <a:t> </a:t>
            </a:r>
            <a:r>
              <a:rPr sz="3100" spc="-110" dirty="0">
                <a:solidFill>
                  <a:srgbClr val="292959"/>
                </a:solidFill>
                <a:latin typeface="Trebuchet MS"/>
                <a:cs typeface="Trebuchet MS"/>
              </a:rPr>
              <a:t>all</a:t>
            </a:r>
            <a:r>
              <a:rPr sz="3100" spc="-125" dirty="0">
                <a:solidFill>
                  <a:srgbClr val="292959"/>
                </a:solidFill>
                <a:latin typeface="Trebuchet MS"/>
                <a:cs typeface="Trebuchet MS"/>
              </a:rPr>
              <a:t> </a:t>
            </a:r>
            <a:r>
              <a:rPr sz="3100" spc="-95" dirty="0">
                <a:solidFill>
                  <a:srgbClr val="292959"/>
                </a:solidFill>
                <a:latin typeface="Trebuchet MS"/>
                <a:cs typeface="Trebuchet MS"/>
              </a:rPr>
              <a:t>that</a:t>
            </a:r>
            <a:r>
              <a:rPr sz="3100" spc="-140" dirty="0">
                <a:solidFill>
                  <a:srgbClr val="292959"/>
                </a:solidFill>
                <a:latin typeface="Trebuchet MS"/>
                <a:cs typeface="Trebuchet MS"/>
              </a:rPr>
              <a:t> </a:t>
            </a:r>
            <a:r>
              <a:rPr sz="3100" spc="-60" dirty="0">
                <a:solidFill>
                  <a:srgbClr val="292959"/>
                </a:solidFill>
                <a:latin typeface="Trebuchet MS"/>
                <a:cs typeface="Trebuchet MS"/>
              </a:rPr>
              <a:t>is</a:t>
            </a:r>
            <a:r>
              <a:rPr sz="3100" spc="-155" dirty="0">
                <a:solidFill>
                  <a:srgbClr val="292959"/>
                </a:solidFill>
                <a:latin typeface="Trebuchet MS"/>
                <a:cs typeface="Trebuchet MS"/>
              </a:rPr>
              <a:t> </a:t>
            </a:r>
            <a:r>
              <a:rPr sz="3100" spc="-10" dirty="0">
                <a:solidFill>
                  <a:srgbClr val="292959"/>
                </a:solidFill>
                <a:latin typeface="Trebuchet MS"/>
                <a:cs typeface="Trebuchet MS"/>
              </a:rPr>
              <a:t>needed.</a:t>
            </a:r>
            <a:endParaRPr sz="3100">
              <a:latin typeface="Trebuchet MS"/>
              <a:cs typeface="Trebuchet MS"/>
            </a:endParaRPr>
          </a:p>
        </p:txBody>
      </p:sp>
      <p:pic>
        <p:nvPicPr>
          <p:cNvPr id="14" name="object 14"/>
          <p:cNvPicPr/>
          <p:nvPr/>
        </p:nvPicPr>
        <p:blipFill>
          <a:blip r:embed="rId6" cstate="print"/>
          <a:stretch>
            <a:fillRect/>
          </a:stretch>
        </p:blipFill>
        <p:spPr>
          <a:xfrm>
            <a:off x="1384022" y="7031035"/>
            <a:ext cx="123825" cy="123824"/>
          </a:xfrm>
          <a:prstGeom prst="rect">
            <a:avLst/>
          </a:prstGeom>
        </p:spPr>
      </p:pic>
      <p:pic>
        <p:nvPicPr>
          <p:cNvPr id="15" name="object 15"/>
          <p:cNvPicPr/>
          <p:nvPr/>
        </p:nvPicPr>
        <p:blipFill>
          <a:blip r:embed="rId5" cstate="print"/>
          <a:stretch>
            <a:fillRect/>
          </a:stretch>
        </p:blipFill>
        <p:spPr>
          <a:xfrm>
            <a:off x="1384022" y="8326435"/>
            <a:ext cx="123825" cy="123824"/>
          </a:xfrm>
          <a:prstGeom prst="rect">
            <a:avLst/>
          </a:prstGeom>
        </p:spPr>
      </p:pic>
      <p:sp>
        <p:nvSpPr>
          <p:cNvPr id="16" name="object 16"/>
          <p:cNvSpPr txBox="1"/>
          <p:nvPr/>
        </p:nvSpPr>
        <p:spPr>
          <a:xfrm>
            <a:off x="1678652" y="8748742"/>
            <a:ext cx="8611870" cy="497840"/>
          </a:xfrm>
          <a:prstGeom prst="rect">
            <a:avLst/>
          </a:prstGeom>
        </p:spPr>
        <p:txBody>
          <a:bodyPr vert="horz" wrap="square" lIns="0" tIns="12700" rIns="0" bIns="0" rtlCol="0">
            <a:spAutoFit/>
          </a:bodyPr>
          <a:lstStyle/>
          <a:p>
            <a:pPr marL="12700">
              <a:lnSpc>
                <a:spcPct val="100000"/>
              </a:lnSpc>
              <a:spcBef>
                <a:spcPts val="100"/>
              </a:spcBef>
            </a:pPr>
            <a:r>
              <a:rPr sz="3100" spc="-55" dirty="0">
                <a:solidFill>
                  <a:srgbClr val="292959"/>
                </a:solidFill>
                <a:latin typeface="Trebuchet MS"/>
                <a:cs typeface="Trebuchet MS"/>
              </a:rPr>
              <a:t>differences</a:t>
            </a:r>
            <a:r>
              <a:rPr sz="3100" spc="-180" dirty="0">
                <a:solidFill>
                  <a:srgbClr val="292959"/>
                </a:solidFill>
                <a:latin typeface="Trebuchet MS"/>
                <a:cs typeface="Trebuchet MS"/>
              </a:rPr>
              <a:t> </a:t>
            </a:r>
            <a:r>
              <a:rPr sz="3100" spc="-165" dirty="0">
                <a:solidFill>
                  <a:srgbClr val="292959"/>
                </a:solidFill>
                <a:latin typeface="Trebuchet MS"/>
                <a:cs typeface="Trebuchet MS"/>
              </a:rPr>
              <a:t>in</a:t>
            </a:r>
            <a:r>
              <a:rPr sz="3100" spc="-95" dirty="0">
                <a:solidFill>
                  <a:srgbClr val="292959"/>
                </a:solidFill>
                <a:latin typeface="Trebuchet MS"/>
                <a:cs typeface="Trebuchet MS"/>
              </a:rPr>
              <a:t> </a:t>
            </a:r>
            <a:r>
              <a:rPr sz="3100" spc="-30" dirty="0">
                <a:solidFill>
                  <a:srgbClr val="292959"/>
                </a:solidFill>
                <a:latin typeface="Trebuchet MS"/>
                <a:cs typeface="Trebuchet MS"/>
              </a:rPr>
              <a:t>practices</a:t>
            </a:r>
            <a:r>
              <a:rPr sz="3100" spc="-150" dirty="0">
                <a:solidFill>
                  <a:srgbClr val="292959"/>
                </a:solidFill>
                <a:latin typeface="Trebuchet MS"/>
                <a:cs typeface="Trebuchet MS"/>
              </a:rPr>
              <a:t> </a:t>
            </a:r>
            <a:r>
              <a:rPr sz="3100" spc="-40" dirty="0">
                <a:solidFill>
                  <a:srgbClr val="292959"/>
                </a:solidFill>
                <a:latin typeface="Trebuchet MS"/>
                <a:cs typeface="Trebuchet MS"/>
              </a:rPr>
              <a:t>between</a:t>
            </a:r>
            <a:r>
              <a:rPr sz="3100" spc="-140" dirty="0">
                <a:solidFill>
                  <a:srgbClr val="292959"/>
                </a:solidFill>
                <a:latin typeface="Trebuchet MS"/>
                <a:cs typeface="Trebuchet MS"/>
              </a:rPr>
              <a:t> </a:t>
            </a:r>
            <a:r>
              <a:rPr sz="3100" spc="-40" dirty="0">
                <a:solidFill>
                  <a:srgbClr val="292959"/>
                </a:solidFill>
                <a:latin typeface="Trebuchet MS"/>
                <a:cs typeface="Trebuchet MS"/>
              </a:rPr>
              <a:t>marriage</a:t>
            </a:r>
            <a:r>
              <a:rPr sz="3100" spc="-140" dirty="0">
                <a:solidFill>
                  <a:srgbClr val="292959"/>
                </a:solidFill>
                <a:latin typeface="Trebuchet MS"/>
                <a:cs typeface="Trebuchet MS"/>
              </a:rPr>
              <a:t> </a:t>
            </a:r>
            <a:r>
              <a:rPr sz="3100" dirty="0">
                <a:solidFill>
                  <a:srgbClr val="292959"/>
                </a:solidFill>
                <a:latin typeface="Trebuchet MS"/>
                <a:cs typeface="Trebuchet MS"/>
              </a:rPr>
              <a:t>and</a:t>
            </a:r>
            <a:r>
              <a:rPr sz="3100" spc="-140" dirty="0">
                <a:solidFill>
                  <a:srgbClr val="292959"/>
                </a:solidFill>
                <a:latin typeface="Trebuchet MS"/>
                <a:cs typeface="Trebuchet MS"/>
              </a:rPr>
              <a:t> </a:t>
            </a:r>
            <a:r>
              <a:rPr sz="3100" spc="135" dirty="0">
                <a:solidFill>
                  <a:srgbClr val="292959"/>
                </a:solidFill>
                <a:latin typeface="Trebuchet MS"/>
                <a:cs typeface="Trebuchet MS"/>
              </a:rPr>
              <a:t>CP</a:t>
            </a:r>
            <a:endParaRPr sz="3100">
              <a:latin typeface="Trebuchet MS"/>
              <a:cs typeface="Trebuchet MS"/>
            </a:endParaRPr>
          </a:p>
        </p:txBody>
      </p:sp>
      <p:sp>
        <p:nvSpPr>
          <p:cNvPr id="17" name="object 17"/>
          <p:cNvSpPr txBox="1"/>
          <p:nvPr/>
        </p:nvSpPr>
        <p:spPr>
          <a:xfrm>
            <a:off x="12561601" y="9069222"/>
            <a:ext cx="4754880" cy="528320"/>
          </a:xfrm>
          <a:prstGeom prst="rect">
            <a:avLst/>
          </a:prstGeom>
        </p:spPr>
        <p:txBody>
          <a:bodyPr vert="horz" wrap="square" lIns="0" tIns="12700" rIns="0" bIns="0" rtlCol="0">
            <a:spAutoFit/>
          </a:bodyPr>
          <a:lstStyle/>
          <a:p>
            <a:pPr marL="12700">
              <a:lnSpc>
                <a:spcPct val="100000"/>
              </a:lnSpc>
              <a:spcBef>
                <a:spcPts val="100"/>
              </a:spcBef>
            </a:pPr>
            <a:r>
              <a:rPr sz="3300" spc="-75" dirty="0">
                <a:solidFill>
                  <a:srgbClr val="FFFFFF"/>
                </a:solidFill>
                <a:latin typeface="Trebuchet MS"/>
                <a:cs typeface="Trebuchet MS"/>
              </a:rPr>
              <a:t>Civil</a:t>
            </a:r>
            <a:r>
              <a:rPr sz="3300" spc="-140" dirty="0">
                <a:solidFill>
                  <a:srgbClr val="FFFFFF"/>
                </a:solidFill>
                <a:latin typeface="Trebuchet MS"/>
                <a:cs typeface="Trebuchet MS"/>
              </a:rPr>
              <a:t> </a:t>
            </a:r>
            <a:r>
              <a:rPr sz="3300" spc="-110" dirty="0">
                <a:solidFill>
                  <a:srgbClr val="FFFFFF"/>
                </a:solidFill>
                <a:latin typeface="Trebuchet MS"/>
                <a:cs typeface="Trebuchet MS"/>
              </a:rPr>
              <a:t>Partnership</a:t>
            </a:r>
            <a:r>
              <a:rPr sz="3300" spc="-135" dirty="0">
                <a:solidFill>
                  <a:srgbClr val="FFFFFF"/>
                </a:solidFill>
                <a:latin typeface="Trebuchet MS"/>
                <a:cs typeface="Trebuchet MS"/>
              </a:rPr>
              <a:t> </a:t>
            </a:r>
            <a:r>
              <a:rPr sz="3300" dirty="0">
                <a:solidFill>
                  <a:srgbClr val="FFFFFF"/>
                </a:solidFill>
                <a:latin typeface="Trebuchet MS"/>
                <a:cs typeface="Trebuchet MS"/>
              </a:rPr>
              <a:t>Act</a:t>
            </a:r>
            <a:r>
              <a:rPr sz="3300" spc="-140" dirty="0">
                <a:solidFill>
                  <a:srgbClr val="FFFFFF"/>
                </a:solidFill>
                <a:latin typeface="Trebuchet MS"/>
                <a:cs typeface="Trebuchet MS"/>
              </a:rPr>
              <a:t> </a:t>
            </a:r>
            <a:r>
              <a:rPr sz="3300" spc="175" dirty="0">
                <a:solidFill>
                  <a:srgbClr val="FFFFFF"/>
                </a:solidFill>
                <a:latin typeface="Trebuchet MS"/>
                <a:cs typeface="Trebuchet MS"/>
              </a:rPr>
              <a:t>2004</a:t>
            </a:r>
            <a:endParaRPr sz="3300">
              <a:latin typeface="Trebuchet MS"/>
              <a:cs typeface="Trebuchet MS"/>
            </a:endParaRPr>
          </a:p>
        </p:txBody>
      </p:sp>
      <p:sp>
        <p:nvSpPr>
          <p:cNvPr id="18" name="object 18"/>
          <p:cNvSpPr/>
          <p:nvPr/>
        </p:nvSpPr>
        <p:spPr>
          <a:xfrm>
            <a:off x="11589837" y="2319018"/>
            <a:ext cx="6696075" cy="5362575"/>
          </a:xfrm>
          <a:custGeom>
            <a:avLst/>
            <a:gdLst/>
            <a:ahLst/>
            <a:cxnLst/>
            <a:rect l="l" t="t" r="r" b="b"/>
            <a:pathLst>
              <a:path w="6696075" h="5362575">
                <a:moveTo>
                  <a:pt x="6696075" y="4922842"/>
                </a:moveTo>
                <a:lnTo>
                  <a:pt x="6688735" y="4976031"/>
                </a:lnTo>
                <a:lnTo>
                  <a:pt x="6677157" y="5022099"/>
                </a:lnTo>
                <a:lnTo>
                  <a:pt x="6661178" y="5066717"/>
                </a:lnTo>
                <a:lnTo>
                  <a:pt x="6640927" y="5109565"/>
                </a:lnTo>
                <a:lnTo>
                  <a:pt x="6616539" y="5150327"/>
                </a:lnTo>
                <a:lnTo>
                  <a:pt x="6588144" y="5188682"/>
                </a:lnTo>
                <a:lnTo>
                  <a:pt x="6555875" y="5224313"/>
                </a:lnTo>
                <a:lnTo>
                  <a:pt x="6520243" y="5256582"/>
                </a:lnTo>
                <a:lnTo>
                  <a:pt x="6481888" y="5284977"/>
                </a:lnTo>
                <a:lnTo>
                  <a:pt x="6441126" y="5309366"/>
                </a:lnTo>
                <a:lnTo>
                  <a:pt x="6398277" y="5329615"/>
                </a:lnTo>
                <a:lnTo>
                  <a:pt x="6353660" y="5345595"/>
                </a:lnTo>
                <a:lnTo>
                  <a:pt x="6307592" y="5357172"/>
                </a:lnTo>
                <a:lnTo>
                  <a:pt x="6271392" y="5362574"/>
                </a:lnTo>
              </a:path>
              <a:path w="6696075" h="5362575">
                <a:moveTo>
                  <a:pt x="426765" y="5362574"/>
                </a:moveTo>
                <a:lnTo>
                  <a:pt x="344496" y="5345595"/>
                </a:lnTo>
                <a:lnTo>
                  <a:pt x="299879" y="5329615"/>
                </a:lnTo>
                <a:lnTo>
                  <a:pt x="257030" y="5309365"/>
                </a:lnTo>
                <a:lnTo>
                  <a:pt x="216268" y="5284976"/>
                </a:lnTo>
                <a:lnTo>
                  <a:pt x="177913" y="5256582"/>
                </a:lnTo>
                <a:lnTo>
                  <a:pt x="142282" y="5224312"/>
                </a:lnTo>
                <a:lnTo>
                  <a:pt x="110013" y="5188681"/>
                </a:lnTo>
                <a:lnTo>
                  <a:pt x="81618" y="5150326"/>
                </a:lnTo>
                <a:lnTo>
                  <a:pt x="57229" y="5109565"/>
                </a:lnTo>
                <a:lnTo>
                  <a:pt x="36980" y="5066716"/>
                </a:lnTo>
                <a:lnTo>
                  <a:pt x="21000" y="5022098"/>
                </a:lnTo>
                <a:lnTo>
                  <a:pt x="9423" y="4976030"/>
                </a:lnTo>
                <a:lnTo>
                  <a:pt x="2380" y="4928831"/>
                </a:lnTo>
                <a:lnTo>
                  <a:pt x="0" y="4880818"/>
                </a:lnTo>
                <a:lnTo>
                  <a:pt x="0" y="485774"/>
                </a:lnTo>
                <a:lnTo>
                  <a:pt x="2380" y="437761"/>
                </a:lnTo>
                <a:lnTo>
                  <a:pt x="9423" y="390561"/>
                </a:lnTo>
                <a:lnTo>
                  <a:pt x="21000" y="344494"/>
                </a:lnTo>
                <a:lnTo>
                  <a:pt x="36980" y="299876"/>
                </a:lnTo>
                <a:lnTo>
                  <a:pt x="57230" y="257027"/>
                </a:lnTo>
                <a:lnTo>
                  <a:pt x="81618" y="216266"/>
                </a:lnTo>
                <a:lnTo>
                  <a:pt x="110013" y="177911"/>
                </a:lnTo>
                <a:lnTo>
                  <a:pt x="142282" y="142279"/>
                </a:lnTo>
                <a:lnTo>
                  <a:pt x="177913" y="110010"/>
                </a:lnTo>
                <a:lnTo>
                  <a:pt x="216269" y="81615"/>
                </a:lnTo>
                <a:lnTo>
                  <a:pt x="257030" y="57227"/>
                </a:lnTo>
                <a:lnTo>
                  <a:pt x="299879" y="36977"/>
                </a:lnTo>
                <a:lnTo>
                  <a:pt x="344496" y="20997"/>
                </a:lnTo>
                <a:lnTo>
                  <a:pt x="390564" y="9420"/>
                </a:lnTo>
                <a:lnTo>
                  <a:pt x="437764" y="2377"/>
                </a:lnTo>
                <a:lnTo>
                  <a:pt x="485776" y="0"/>
                </a:lnTo>
                <a:lnTo>
                  <a:pt x="6212379" y="0"/>
                </a:lnTo>
                <a:lnTo>
                  <a:pt x="6260392" y="2376"/>
                </a:lnTo>
                <a:lnTo>
                  <a:pt x="6307592" y="9420"/>
                </a:lnTo>
                <a:lnTo>
                  <a:pt x="6353660" y="20997"/>
                </a:lnTo>
                <a:lnTo>
                  <a:pt x="6398277" y="36976"/>
                </a:lnTo>
                <a:lnTo>
                  <a:pt x="6441126" y="57226"/>
                </a:lnTo>
                <a:lnTo>
                  <a:pt x="6481888" y="81615"/>
                </a:lnTo>
                <a:lnTo>
                  <a:pt x="6520243" y="110009"/>
                </a:lnTo>
                <a:lnTo>
                  <a:pt x="6555875" y="142279"/>
                </a:lnTo>
                <a:lnTo>
                  <a:pt x="6588144" y="177910"/>
                </a:lnTo>
                <a:lnTo>
                  <a:pt x="6616539" y="216265"/>
                </a:lnTo>
                <a:lnTo>
                  <a:pt x="6640927" y="257027"/>
                </a:lnTo>
                <a:lnTo>
                  <a:pt x="6661177" y="299876"/>
                </a:lnTo>
                <a:lnTo>
                  <a:pt x="6677157" y="344493"/>
                </a:lnTo>
                <a:lnTo>
                  <a:pt x="6688735" y="390561"/>
                </a:lnTo>
                <a:lnTo>
                  <a:pt x="6695778" y="437761"/>
                </a:lnTo>
                <a:lnTo>
                  <a:pt x="6696074" y="443750"/>
                </a:lnTo>
              </a:path>
            </a:pathLst>
          </a:custGeom>
          <a:ln w="76199">
            <a:solidFill>
              <a:srgbClr val="E65385"/>
            </a:solidFill>
          </a:ln>
        </p:spPr>
        <p:txBody>
          <a:bodyPr wrap="square" lIns="0" tIns="0" rIns="0" bIns="0" rtlCol="0"/>
          <a:lstStyle/>
          <a:p>
            <a:endParaRPr/>
          </a:p>
        </p:txBody>
      </p:sp>
      <p:sp>
        <p:nvSpPr>
          <p:cNvPr id="19" name="object 19"/>
          <p:cNvSpPr txBox="1"/>
          <p:nvPr/>
        </p:nvSpPr>
        <p:spPr>
          <a:xfrm>
            <a:off x="13804081" y="2636549"/>
            <a:ext cx="2270125" cy="452120"/>
          </a:xfrm>
          <a:prstGeom prst="rect">
            <a:avLst/>
          </a:prstGeom>
        </p:spPr>
        <p:txBody>
          <a:bodyPr vert="horz" wrap="square" lIns="0" tIns="12700" rIns="0" bIns="0" rtlCol="0">
            <a:spAutoFit/>
          </a:bodyPr>
          <a:lstStyle/>
          <a:p>
            <a:pPr marL="12700">
              <a:lnSpc>
                <a:spcPct val="100000"/>
              </a:lnSpc>
              <a:spcBef>
                <a:spcPts val="100"/>
              </a:spcBef>
            </a:pPr>
            <a:r>
              <a:rPr sz="2800" spc="-30" dirty="0">
                <a:solidFill>
                  <a:srgbClr val="292959"/>
                </a:solidFill>
                <a:latin typeface="Trebuchet MS"/>
                <a:cs typeface="Trebuchet MS"/>
              </a:rPr>
              <a:t>Baroness</a:t>
            </a:r>
            <a:r>
              <a:rPr sz="2800" spc="-150" dirty="0">
                <a:solidFill>
                  <a:srgbClr val="292959"/>
                </a:solidFill>
                <a:latin typeface="Trebuchet MS"/>
                <a:cs typeface="Trebuchet MS"/>
              </a:rPr>
              <a:t> </a:t>
            </a:r>
            <a:r>
              <a:rPr sz="2800" spc="-85" dirty="0">
                <a:solidFill>
                  <a:srgbClr val="292959"/>
                </a:solidFill>
                <a:latin typeface="Trebuchet MS"/>
                <a:cs typeface="Trebuchet MS"/>
              </a:rPr>
              <a:t>Hale:</a:t>
            </a:r>
            <a:endParaRPr sz="2800">
              <a:latin typeface="Trebuchet MS"/>
              <a:cs typeface="Trebuchet MS"/>
            </a:endParaRPr>
          </a:p>
        </p:txBody>
      </p:sp>
      <p:sp>
        <p:nvSpPr>
          <p:cNvPr id="20" name="object 20"/>
          <p:cNvSpPr txBox="1"/>
          <p:nvPr/>
        </p:nvSpPr>
        <p:spPr>
          <a:xfrm>
            <a:off x="11890151" y="3341399"/>
            <a:ext cx="6194425" cy="1156970"/>
          </a:xfrm>
          <a:prstGeom prst="rect">
            <a:avLst/>
          </a:prstGeom>
        </p:spPr>
        <p:txBody>
          <a:bodyPr vert="horz" wrap="square" lIns="0" tIns="12700" rIns="0" bIns="0" rtlCol="0">
            <a:spAutoFit/>
          </a:bodyPr>
          <a:lstStyle/>
          <a:p>
            <a:pPr marL="12700">
              <a:lnSpc>
                <a:spcPct val="100000"/>
              </a:lnSpc>
              <a:spcBef>
                <a:spcPts val="100"/>
              </a:spcBef>
            </a:pPr>
            <a:r>
              <a:rPr sz="2800" spc="-195" dirty="0">
                <a:solidFill>
                  <a:srgbClr val="292959"/>
                </a:solidFill>
                <a:latin typeface="Trebuchet MS"/>
                <a:cs typeface="Trebuchet MS"/>
              </a:rPr>
              <a:t>‘civil</a:t>
            </a:r>
            <a:r>
              <a:rPr sz="2800" spc="-85" dirty="0">
                <a:solidFill>
                  <a:srgbClr val="292959"/>
                </a:solidFill>
                <a:latin typeface="Trebuchet MS"/>
                <a:cs typeface="Trebuchet MS"/>
              </a:rPr>
              <a:t> </a:t>
            </a:r>
            <a:r>
              <a:rPr sz="2800" spc="-70" dirty="0">
                <a:solidFill>
                  <a:srgbClr val="292959"/>
                </a:solidFill>
                <a:latin typeface="Trebuchet MS"/>
                <a:cs typeface="Trebuchet MS"/>
              </a:rPr>
              <a:t>partnerships</a:t>
            </a:r>
            <a:r>
              <a:rPr sz="2800" spc="-140" dirty="0">
                <a:solidFill>
                  <a:srgbClr val="292959"/>
                </a:solidFill>
                <a:latin typeface="Trebuchet MS"/>
                <a:cs typeface="Trebuchet MS"/>
              </a:rPr>
              <a:t> </a:t>
            </a:r>
            <a:r>
              <a:rPr sz="2800" dirty="0">
                <a:solidFill>
                  <a:srgbClr val="292959"/>
                </a:solidFill>
                <a:latin typeface="Trebuchet MS"/>
                <a:cs typeface="Trebuchet MS"/>
              </a:rPr>
              <a:t>are</a:t>
            </a:r>
            <a:r>
              <a:rPr sz="2800" spc="-150" dirty="0">
                <a:solidFill>
                  <a:srgbClr val="292959"/>
                </a:solidFill>
                <a:latin typeface="Trebuchet MS"/>
                <a:cs typeface="Trebuchet MS"/>
              </a:rPr>
              <a:t> </a:t>
            </a:r>
            <a:r>
              <a:rPr sz="2800" spc="-35" dirty="0">
                <a:solidFill>
                  <a:srgbClr val="292959"/>
                </a:solidFill>
                <a:latin typeface="Trebuchet MS"/>
                <a:cs typeface="Trebuchet MS"/>
              </a:rPr>
              <a:t>marriage</a:t>
            </a:r>
            <a:r>
              <a:rPr sz="2800" spc="-114" dirty="0">
                <a:solidFill>
                  <a:srgbClr val="292959"/>
                </a:solidFill>
                <a:latin typeface="Trebuchet MS"/>
                <a:cs typeface="Trebuchet MS"/>
              </a:rPr>
              <a:t> </a:t>
            </a:r>
            <a:r>
              <a:rPr sz="2800" spc="-140" dirty="0">
                <a:solidFill>
                  <a:srgbClr val="292959"/>
                </a:solidFill>
                <a:latin typeface="Trebuchet MS"/>
                <a:cs typeface="Trebuchet MS"/>
              </a:rPr>
              <a:t>in</a:t>
            </a:r>
            <a:r>
              <a:rPr sz="2800" spc="-85" dirty="0">
                <a:solidFill>
                  <a:srgbClr val="292959"/>
                </a:solidFill>
                <a:latin typeface="Trebuchet MS"/>
                <a:cs typeface="Trebuchet MS"/>
              </a:rPr>
              <a:t> </a:t>
            </a:r>
            <a:r>
              <a:rPr sz="2800" spc="-30" dirty="0">
                <a:solidFill>
                  <a:srgbClr val="292959"/>
                </a:solidFill>
                <a:latin typeface="Trebuchet MS"/>
                <a:cs typeface="Trebuchet MS"/>
              </a:rPr>
              <a:t>almost</a:t>
            </a:r>
            <a:endParaRPr sz="2800">
              <a:latin typeface="Trebuchet MS"/>
              <a:cs typeface="Trebuchet MS"/>
            </a:endParaRPr>
          </a:p>
          <a:p>
            <a:pPr marL="462280">
              <a:lnSpc>
                <a:spcPct val="100000"/>
              </a:lnSpc>
              <a:spcBef>
                <a:spcPts val="2190"/>
              </a:spcBef>
            </a:pPr>
            <a:r>
              <a:rPr sz="2800" spc="-100" dirty="0">
                <a:solidFill>
                  <a:srgbClr val="292959"/>
                </a:solidFill>
                <a:latin typeface="Trebuchet MS"/>
                <a:cs typeface="Trebuchet MS"/>
              </a:rPr>
              <a:t>all</a:t>
            </a:r>
            <a:r>
              <a:rPr sz="2800" spc="-80" dirty="0">
                <a:solidFill>
                  <a:srgbClr val="292959"/>
                </a:solidFill>
                <a:latin typeface="Trebuchet MS"/>
                <a:cs typeface="Trebuchet MS"/>
              </a:rPr>
              <a:t> </a:t>
            </a:r>
            <a:r>
              <a:rPr sz="2800" spc="-85" dirty="0">
                <a:solidFill>
                  <a:srgbClr val="292959"/>
                </a:solidFill>
                <a:latin typeface="Trebuchet MS"/>
                <a:cs typeface="Trebuchet MS"/>
              </a:rPr>
              <a:t>but</a:t>
            </a:r>
            <a:r>
              <a:rPr sz="2800" spc="-80" dirty="0">
                <a:solidFill>
                  <a:srgbClr val="292959"/>
                </a:solidFill>
                <a:latin typeface="Trebuchet MS"/>
                <a:cs typeface="Trebuchet MS"/>
              </a:rPr>
              <a:t> </a:t>
            </a:r>
            <a:r>
              <a:rPr sz="2800" spc="-135" dirty="0">
                <a:solidFill>
                  <a:srgbClr val="292959"/>
                </a:solidFill>
                <a:latin typeface="Trebuchet MS"/>
                <a:cs typeface="Trebuchet MS"/>
              </a:rPr>
              <a:t>name’</a:t>
            </a:r>
            <a:r>
              <a:rPr sz="2800" spc="-75" dirty="0">
                <a:solidFill>
                  <a:srgbClr val="292959"/>
                </a:solidFill>
                <a:latin typeface="Trebuchet MS"/>
                <a:cs typeface="Trebuchet MS"/>
              </a:rPr>
              <a:t> </a:t>
            </a:r>
            <a:r>
              <a:rPr sz="2800" spc="-140" dirty="0">
                <a:solidFill>
                  <a:srgbClr val="292959"/>
                </a:solidFill>
                <a:latin typeface="Trebuchet MS"/>
                <a:cs typeface="Trebuchet MS"/>
              </a:rPr>
              <a:t>(Hale,</a:t>
            </a:r>
            <a:r>
              <a:rPr sz="2800" spc="-80" dirty="0">
                <a:solidFill>
                  <a:srgbClr val="292959"/>
                </a:solidFill>
                <a:latin typeface="Trebuchet MS"/>
                <a:cs typeface="Trebuchet MS"/>
              </a:rPr>
              <a:t> </a:t>
            </a:r>
            <a:r>
              <a:rPr sz="2800" spc="55" dirty="0">
                <a:solidFill>
                  <a:srgbClr val="292959"/>
                </a:solidFill>
                <a:latin typeface="Trebuchet MS"/>
                <a:cs typeface="Trebuchet MS"/>
              </a:rPr>
              <a:t>2004,</a:t>
            </a:r>
            <a:r>
              <a:rPr sz="2800" spc="-80" dirty="0">
                <a:solidFill>
                  <a:srgbClr val="292959"/>
                </a:solidFill>
                <a:latin typeface="Trebuchet MS"/>
                <a:cs typeface="Trebuchet MS"/>
              </a:rPr>
              <a:t> </a:t>
            </a:r>
            <a:r>
              <a:rPr sz="2800" spc="-130" dirty="0">
                <a:solidFill>
                  <a:srgbClr val="292959"/>
                </a:solidFill>
                <a:latin typeface="Trebuchet MS"/>
                <a:cs typeface="Trebuchet MS"/>
              </a:rPr>
              <a:t>p.</a:t>
            </a:r>
            <a:r>
              <a:rPr sz="2800" spc="-75" dirty="0">
                <a:solidFill>
                  <a:srgbClr val="292959"/>
                </a:solidFill>
                <a:latin typeface="Trebuchet MS"/>
                <a:cs typeface="Trebuchet MS"/>
              </a:rPr>
              <a:t> </a:t>
            </a:r>
            <a:r>
              <a:rPr sz="2800" spc="-20" dirty="0">
                <a:solidFill>
                  <a:srgbClr val="292959"/>
                </a:solidFill>
                <a:latin typeface="Trebuchet MS"/>
                <a:cs typeface="Trebuchet MS"/>
              </a:rPr>
              <a:t>132)</a:t>
            </a:r>
            <a:endParaRPr sz="2800">
              <a:latin typeface="Trebuchet MS"/>
              <a:cs typeface="Trebuchet MS"/>
            </a:endParaRPr>
          </a:p>
        </p:txBody>
      </p:sp>
      <p:sp>
        <p:nvSpPr>
          <p:cNvPr id="21" name="object 21"/>
          <p:cNvSpPr txBox="1"/>
          <p:nvPr/>
        </p:nvSpPr>
        <p:spPr>
          <a:xfrm>
            <a:off x="11760968" y="5455949"/>
            <a:ext cx="6356350" cy="1156970"/>
          </a:xfrm>
          <a:prstGeom prst="rect">
            <a:avLst/>
          </a:prstGeom>
        </p:spPr>
        <p:txBody>
          <a:bodyPr vert="horz" wrap="square" lIns="0" tIns="12700" rIns="0" bIns="0" rtlCol="0">
            <a:spAutoFit/>
          </a:bodyPr>
          <a:lstStyle/>
          <a:p>
            <a:pPr marL="128270">
              <a:lnSpc>
                <a:spcPct val="100000"/>
              </a:lnSpc>
              <a:spcBef>
                <a:spcPts val="100"/>
              </a:spcBef>
            </a:pPr>
            <a:r>
              <a:rPr sz="2800" spc="-190" dirty="0">
                <a:solidFill>
                  <a:srgbClr val="292959"/>
                </a:solidFill>
                <a:latin typeface="Trebuchet MS"/>
                <a:cs typeface="Trebuchet MS"/>
              </a:rPr>
              <a:t>‘virtually</a:t>
            </a:r>
            <a:r>
              <a:rPr sz="2800" spc="-85" dirty="0">
                <a:solidFill>
                  <a:srgbClr val="292959"/>
                </a:solidFill>
                <a:latin typeface="Trebuchet MS"/>
                <a:cs typeface="Trebuchet MS"/>
              </a:rPr>
              <a:t> </a:t>
            </a:r>
            <a:r>
              <a:rPr sz="2800" spc="-65" dirty="0">
                <a:solidFill>
                  <a:srgbClr val="292959"/>
                </a:solidFill>
                <a:latin typeface="Trebuchet MS"/>
                <a:cs typeface="Trebuchet MS"/>
              </a:rPr>
              <a:t>identical</a:t>
            </a:r>
            <a:r>
              <a:rPr sz="2800" spc="-145" dirty="0">
                <a:solidFill>
                  <a:srgbClr val="292959"/>
                </a:solidFill>
                <a:latin typeface="Trebuchet MS"/>
                <a:cs typeface="Trebuchet MS"/>
              </a:rPr>
              <a:t> </a:t>
            </a:r>
            <a:r>
              <a:rPr sz="2800" dirty="0">
                <a:solidFill>
                  <a:srgbClr val="292959"/>
                </a:solidFill>
                <a:latin typeface="Trebuchet MS"/>
                <a:cs typeface="Trebuchet MS"/>
              </a:rPr>
              <a:t>legal</a:t>
            </a:r>
            <a:r>
              <a:rPr sz="2800" spc="-120" dirty="0">
                <a:solidFill>
                  <a:srgbClr val="292959"/>
                </a:solidFill>
                <a:latin typeface="Trebuchet MS"/>
                <a:cs typeface="Trebuchet MS"/>
              </a:rPr>
              <a:t> </a:t>
            </a:r>
            <a:r>
              <a:rPr sz="2800" spc="-10" dirty="0">
                <a:solidFill>
                  <a:srgbClr val="292959"/>
                </a:solidFill>
                <a:latin typeface="Trebuchet MS"/>
                <a:cs typeface="Trebuchet MS"/>
              </a:rPr>
              <a:t>consequences</a:t>
            </a:r>
            <a:r>
              <a:rPr sz="2800" spc="-120" dirty="0">
                <a:solidFill>
                  <a:srgbClr val="292959"/>
                </a:solidFill>
                <a:latin typeface="Trebuchet MS"/>
                <a:cs typeface="Trebuchet MS"/>
              </a:rPr>
              <a:t> </a:t>
            </a:r>
            <a:r>
              <a:rPr sz="2800" spc="-25" dirty="0">
                <a:solidFill>
                  <a:srgbClr val="292959"/>
                </a:solidFill>
                <a:latin typeface="Trebuchet MS"/>
                <a:cs typeface="Trebuchet MS"/>
              </a:rPr>
              <a:t>to</a:t>
            </a:r>
            <a:endParaRPr sz="2800">
              <a:latin typeface="Trebuchet MS"/>
              <a:cs typeface="Trebuchet MS"/>
            </a:endParaRPr>
          </a:p>
          <a:p>
            <a:pPr marL="12700">
              <a:lnSpc>
                <a:spcPct val="100000"/>
              </a:lnSpc>
              <a:spcBef>
                <a:spcPts val="2190"/>
              </a:spcBef>
            </a:pPr>
            <a:r>
              <a:rPr sz="2800" spc="-45" dirty="0">
                <a:solidFill>
                  <a:srgbClr val="292959"/>
                </a:solidFill>
                <a:latin typeface="Trebuchet MS"/>
                <a:cs typeface="Trebuchet MS"/>
              </a:rPr>
              <a:t>those</a:t>
            </a:r>
            <a:r>
              <a:rPr sz="2800" spc="-165" dirty="0">
                <a:solidFill>
                  <a:srgbClr val="292959"/>
                </a:solidFill>
                <a:latin typeface="Trebuchet MS"/>
                <a:cs typeface="Trebuchet MS"/>
              </a:rPr>
              <a:t> </a:t>
            </a:r>
            <a:r>
              <a:rPr sz="2800" dirty="0">
                <a:solidFill>
                  <a:srgbClr val="292959"/>
                </a:solidFill>
                <a:latin typeface="Trebuchet MS"/>
                <a:cs typeface="Trebuchet MS"/>
              </a:rPr>
              <a:t>of</a:t>
            </a:r>
            <a:r>
              <a:rPr sz="2800" spc="-165" dirty="0">
                <a:solidFill>
                  <a:srgbClr val="292959"/>
                </a:solidFill>
                <a:latin typeface="Trebuchet MS"/>
                <a:cs typeface="Trebuchet MS"/>
              </a:rPr>
              <a:t> </a:t>
            </a:r>
            <a:r>
              <a:rPr sz="2800" spc="-114" dirty="0">
                <a:solidFill>
                  <a:srgbClr val="292959"/>
                </a:solidFill>
                <a:latin typeface="Trebuchet MS"/>
                <a:cs typeface="Trebuchet MS"/>
              </a:rPr>
              <a:t>marriage’.</a:t>
            </a:r>
            <a:r>
              <a:rPr sz="2800" spc="-95" dirty="0">
                <a:solidFill>
                  <a:srgbClr val="292959"/>
                </a:solidFill>
                <a:latin typeface="Trebuchet MS"/>
                <a:cs typeface="Trebuchet MS"/>
              </a:rPr>
              <a:t> </a:t>
            </a:r>
            <a:r>
              <a:rPr sz="2800" i="1" spc="-45" dirty="0">
                <a:solidFill>
                  <a:srgbClr val="292959"/>
                </a:solidFill>
                <a:latin typeface="Trebuchet MS"/>
                <a:cs typeface="Trebuchet MS"/>
              </a:rPr>
              <a:t>Secretary</a:t>
            </a:r>
            <a:r>
              <a:rPr sz="2800" i="1" spc="-140" dirty="0">
                <a:solidFill>
                  <a:srgbClr val="292959"/>
                </a:solidFill>
                <a:latin typeface="Trebuchet MS"/>
                <a:cs typeface="Trebuchet MS"/>
              </a:rPr>
              <a:t> </a:t>
            </a:r>
            <a:r>
              <a:rPr sz="2800" i="1" spc="-30" dirty="0">
                <a:solidFill>
                  <a:srgbClr val="292959"/>
                </a:solidFill>
                <a:latin typeface="Trebuchet MS"/>
                <a:cs typeface="Trebuchet MS"/>
              </a:rPr>
              <a:t>of</a:t>
            </a:r>
            <a:r>
              <a:rPr sz="2800" i="1" spc="-140" dirty="0">
                <a:solidFill>
                  <a:srgbClr val="292959"/>
                </a:solidFill>
                <a:latin typeface="Trebuchet MS"/>
                <a:cs typeface="Trebuchet MS"/>
              </a:rPr>
              <a:t> </a:t>
            </a:r>
            <a:r>
              <a:rPr sz="2800" i="1" spc="-10" dirty="0">
                <a:solidFill>
                  <a:srgbClr val="292959"/>
                </a:solidFill>
                <a:latin typeface="Trebuchet MS"/>
                <a:cs typeface="Trebuchet MS"/>
              </a:rPr>
              <a:t>State</a:t>
            </a:r>
            <a:r>
              <a:rPr sz="2800" i="1" spc="-140" dirty="0">
                <a:solidFill>
                  <a:srgbClr val="292959"/>
                </a:solidFill>
                <a:latin typeface="Trebuchet MS"/>
                <a:cs typeface="Trebuchet MS"/>
              </a:rPr>
              <a:t> </a:t>
            </a:r>
            <a:r>
              <a:rPr sz="2800" i="1" spc="-25" dirty="0">
                <a:solidFill>
                  <a:srgbClr val="292959"/>
                </a:solidFill>
                <a:latin typeface="Trebuchet MS"/>
                <a:cs typeface="Trebuchet MS"/>
              </a:rPr>
              <a:t>for</a:t>
            </a:r>
            <a:endParaRPr sz="2800">
              <a:latin typeface="Trebuchet MS"/>
              <a:cs typeface="Trebuchet MS"/>
            </a:endParaRPr>
          </a:p>
        </p:txBody>
      </p:sp>
      <p:sp>
        <p:nvSpPr>
          <p:cNvPr id="22" name="object 22"/>
          <p:cNvSpPr txBox="1"/>
          <p:nvPr/>
        </p:nvSpPr>
        <p:spPr>
          <a:xfrm>
            <a:off x="1678652" y="6630344"/>
            <a:ext cx="16456660" cy="2462530"/>
          </a:xfrm>
          <a:prstGeom prst="rect">
            <a:avLst/>
          </a:prstGeom>
        </p:spPr>
        <p:txBody>
          <a:bodyPr vert="horz" wrap="square" lIns="0" tIns="187960" rIns="0" bIns="0" rtlCol="0">
            <a:spAutoFit/>
          </a:bodyPr>
          <a:lstStyle/>
          <a:p>
            <a:pPr marL="12700">
              <a:lnSpc>
                <a:spcPct val="100000"/>
              </a:lnSpc>
              <a:spcBef>
                <a:spcPts val="1480"/>
              </a:spcBef>
            </a:pPr>
            <a:r>
              <a:rPr sz="3100" dirty="0">
                <a:solidFill>
                  <a:srgbClr val="292959"/>
                </a:solidFill>
                <a:latin typeface="Trebuchet MS"/>
                <a:cs typeface="Trebuchet MS"/>
              </a:rPr>
              <a:t>Most</a:t>
            </a:r>
            <a:r>
              <a:rPr sz="3100" spc="-210" dirty="0">
                <a:solidFill>
                  <a:srgbClr val="292959"/>
                </a:solidFill>
                <a:latin typeface="Trebuchet MS"/>
                <a:cs typeface="Trebuchet MS"/>
              </a:rPr>
              <a:t> </a:t>
            </a:r>
            <a:r>
              <a:rPr sz="3100" spc="-20" dirty="0">
                <a:solidFill>
                  <a:srgbClr val="292959"/>
                </a:solidFill>
                <a:latin typeface="Trebuchet MS"/>
                <a:cs typeface="Trebuchet MS"/>
              </a:rPr>
              <a:t>couples</a:t>
            </a:r>
            <a:r>
              <a:rPr sz="3100" spc="-120" dirty="0">
                <a:solidFill>
                  <a:srgbClr val="292959"/>
                </a:solidFill>
                <a:latin typeface="Trebuchet MS"/>
                <a:cs typeface="Trebuchet MS"/>
              </a:rPr>
              <a:t> </a:t>
            </a:r>
            <a:r>
              <a:rPr sz="3100" spc="-65" dirty="0">
                <a:solidFill>
                  <a:srgbClr val="292959"/>
                </a:solidFill>
                <a:latin typeface="Trebuchet MS"/>
                <a:cs typeface="Trebuchet MS"/>
              </a:rPr>
              <a:t>complete</a:t>
            </a:r>
            <a:r>
              <a:rPr sz="3100" spc="-120" dirty="0">
                <a:solidFill>
                  <a:srgbClr val="292959"/>
                </a:solidFill>
                <a:latin typeface="Trebuchet MS"/>
                <a:cs typeface="Trebuchet MS"/>
              </a:rPr>
              <a:t> </a:t>
            </a:r>
            <a:r>
              <a:rPr sz="3100" spc="-90" dirty="0">
                <a:solidFill>
                  <a:srgbClr val="292959"/>
                </a:solidFill>
                <a:latin typeface="Trebuchet MS"/>
                <a:cs typeface="Trebuchet MS"/>
              </a:rPr>
              <a:t>registration</a:t>
            </a:r>
            <a:r>
              <a:rPr sz="3100" spc="-120" dirty="0">
                <a:solidFill>
                  <a:srgbClr val="292959"/>
                </a:solidFill>
                <a:latin typeface="Trebuchet MS"/>
                <a:cs typeface="Trebuchet MS"/>
              </a:rPr>
              <a:t> </a:t>
            </a:r>
            <a:r>
              <a:rPr sz="3100" spc="55" dirty="0">
                <a:solidFill>
                  <a:srgbClr val="292959"/>
                </a:solidFill>
                <a:latin typeface="Trebuchet MS"/>
                <a:cs typeface="Trebuchet MS"/>
              </a:rPr>
              <a:t>as</a:t>
            </a:r>
            <a:r>
              <a:rPr sz="3100" spc="-120" dirty="0">
                <a:solidFill>
                  <a:srgbClr val="292959"/>
                </a:solidFill>
                <a:latin typeface="Trebuchet MS"/>
                <a:cs typeface="Trebuchet MS"/>
              </a:rPr>
              <a:t> </a:t>
            </a:r>
            <a:r>
              <a:rPr sz="3100" spc="-55" dirty="0">
                <a:solidFill>
                  <a:srgbClr val="292959"/>
                </a:solidFill>
                <a:latin typeface="Trebuchet MS"/>
                <a:cs typeface="Trebuchet MS"/>
              </a:rPr>
              <a:t>part</a:t>
            </a:r>
            <a:r>
              <a:rPr sz="3100" spc="-120" dirty="0">
                <a:solidFill>
                  <a:srgbClr val="292959"/>
                </a:solidFill>
                <a:latin typeface="Trebuchet MS"/>
                <a:cs typeface="Trebuchet MS"/>
              </a:rPr>
              <a:t> </a:t>
            </a:r>
            <a:r>
              <a:rPr sz="3100" dirty="0">
                <a:solidFill>
                  <a:srgbClr val="292959"/>
                </a:solidFill>
                <a:latin typeface="Trebuchet MS"/>
                <a:cs typeface="Trebuchet MS"/>
              </a:rPr>
              <a:t>of</a:t>
            </a:r>
            <a:r>
              <a:rPr sz="3100" spc="-120" dirty="0">
                <a:solidFill>
                  <a:srgbClr val="292959"/>
                </a:solidFill>
                <a:latin typeface="Trebuchet MS"/>
                <a:cs typeface="Trebuchet MS"/>
              </a:rPr>
              <a:t> </a:t>
            </a:r>
            <a:r>
              <a:rPr sz="3100" spc="130" dirty="0">
                <a:solidFill>
                  <a:srgbClr val="292959"/>
                </a:solidFill>
                <a:latin typeface="Trebuchet MS"/>
                <a:cs typeface="Trebuchet MS"/>
              </a:rPr>
              <a:t>a</a:t>
            </a:r>
            <a:r>
              <a:rPr sz="3100" spc="-120" dirty="0">
                <a:solidFill>
                  <a:srgbClr val="292959"/>
                </a:solidFill>
                <a:latin typeface="Trebuchet MS"/>
                <a:cs typeface="Trebuchet MS"/>
              </a:rPr>
              <a:t> </a:t>
            </a:r>
            <a:r>
              <a:rPr sz="3100" spc="-40" dirty="0">
                <a:solidFill>
                  <a:srgbClr val="292959"/>
                </a:solidFill>
                <a:latin typeface="Trebuchet MS"/>
                <a:cs typeface="Trebuchet MS"/>
              </a:rPr>
              <a:t>ceremony</a:t>
            </a:r>
            <a:r>
              <a:rPr sz="3100" spc="350" dirty="0">
                <a:solidFill>
                  <a:srgbClr val="292959"/>
                </a:solidFill>
                <a:latin typeface="Trebuchet MS"/>
                <a:cs typeface="Trebuchet MS"/>
              </a:rPr>
              <a:t> </a:t>
            </a:r>
            <a:r>
              <a:rPr sz="4200" i="1" spc="-284" baseline="-2976" dirty="0">
                <a:solidFill>
                  <a:srgbClr val="292959"/>
                </a:solidFill>
                <a:latin typeface="Trebuchet MS"/>
                <a:cs typeface="Trebuchet MS"/>
              </a:rPr>
              <a:t>Work</a:t>
            </a:r>
            <a:r>
              <a:rPr sz="4200" i="1" spc="-127" baseline="-2976" dirty="0">
                <a:solidFill>
                  <a:srgbClr val="292959"/>
                </a:solidFill>
                <a:latin typeface="Trebuchet MS"/>
                <a:cs typeface="Trebuchet MS"/>
              </a:rPr>
              <a:t> </a:t>
            </a:r>
            <a:r>
              <a:rPr sz="4200" i="1" baseline="-2976" dirty="0">
                <a:solidFill>
                  <a:srgbClr val="292959"/>
                </a:solidFill>
                <a:latin typeface="Trebuchet MS"/>
                <a:cs typeface="Trebuchet MS"/>
              </a:rPr>
              <a:t>and</a:t>
            </a:r>
            <a:r>
              <a:rPr sz="4200" i="1" spc="-157" baseline="-2976" dirty="0">
                <a:solidFill>
                  <a:srgbClr val="292959"/>
                </a:solidFill>
                <a:latin typeface="Trebuchet MS"/>
                <a:cs typeface="Trebuchet MS"/>
              </a:rPr>
              <a:t> </a:t>
            </a:r>
            <a:r>
              <a:rPr sz="4200" i="1" spc="-82" baseline="-2976" dirty="0">
                <a:solidFill>
                  <a:srgbClr val="292959"/>
                </a:solidFill>
                <a:latin typeface="Trebuchet MS"/>
                <a:cs typeface="Trebuchet MS"/>
              </a:rPr>
              <a:t>Pensions</a:t>
            </a:r>
            <a:r>
              <a:rPr sz="4200" i="1" spc="-157" baseline="-2976" dirty="0">
                <a:solidFill>
                  <a:srgbClr val="292959"/>
                </a:solidFill>
                <a:latin typeface="Trebuchet MS"/>
                <a:cs typeface="Trebuchet MS"/>
              </a:rPr>
              <a:t> </a:t>
            </a:r>
            <a:r>
              <a:rPr sz="4200" i="1" spc="-300" baseline="-2976" dirty="0">
                <a:solidFill>
                  <a:srgbClr val="292959"/>
                </a:solidFill>
                <a:latin typeface="Trebuchet MS"/>
                <a:cs typeface="Trebuchet MS"/>
              </a:rPr>
              <a:t>v</a:t>
            </a:r>
            <a:r>
              <a:rPr sz="4200" i="1" spc="-127" baseline="-2976" dirty="0">
                <a:solidFill>
                  <a:srgbClr val="292959"/>
                </a:solidFill>
                <a:latin typeface="Trebuchet MS"/>
                <a:cs typeface="Trebuchet MS"/>
              </a:rPr>
              <a:t> </a:t>
            </a:r>
            <a:r>
              <a:rPr sz="4200" i="1" baseline="-2976" dirty="0">
                <a:solidFill>
                  <a:srgbClr val="292959"/>
                </a:solidFill>
                <a:latin typeface="Trebuchet MS"/>
                <a:cs typeface="Trebuchet MS"/>
              </a:rPr>
              <a:t>M</a:t>
            </a:r>
            <a:r>
              <a:rPr sz="4200" i="1" spc="-165" baseline="-2976" dirty="0">
                <a:solidFill>
                  <a:srgbClr val="292959"/>
                </a:solidFill>
                <a:latin typeface="Trebuchet MS"/>
                <a:cs typeface="Trebuchet MS"/>
              </a:rPr>
              <a:t> </a:t>
            </a:r>
            <a:r>
              <a:rPr sz="4200" spc="82" baseline="-2976" dirty="0">
                <a:solidFill>
                  <a:srgbClr val="292959"/>
                </a:solidFill>
                <a:latin typeface="Trebuchet MS"/>
                <a:cs typeface="Trebuchet MS"/>
              </a:rPr>
              <a:t>[2006]</a:t>
            </a:r>
            <a:r>
              <a:rPr sz="4200" spc="-157" baseline="-2976" dirty="0">
                <a:solidFill>
                  <a:srgbClr val="292959"/>
                </a:solidFill>
                <a:latin typeface="Trebuchet MS"/>
                <a:cs typeface="Trebuchet MS"/>
              </a:rPr>
              <a:t> </a:t>
            </a:r>
            <a:r>
              <a:rPr sz="4200" spc="-315" baseline="-2976" dirty="0">
                <a:solidFill>
                  <a:srgbClr val="292959"/>
                </a:solidFill>
                <a:latin typeface="Trebuchet MS"/>
                <a:cs typeface="Trebuchet MS"/>
              </a:rPr>
              <a:t>UKHL</a:t>
            </a:r>
            <a:r>
              <a:rPr sz="4200" spc="-127" baseline="-2976" dirty="0">
                <a:solidFill>
                  <a:srgbClr val="292959"/>
                </a:solidFill>
                <a:latin typeface="Trebuchet MS"/>
                <a:cs typeface="Trebuchet MS"/>
              </a:rPr>
              <a:t> </a:t>
            </a:r>
            <a:r>
              <a:rPr sz="4200" spc="-1012" baseline="-2976" dirty="0">
                <a:solidFill>
                  <a:srgbClr val="292959"/>
                </a:solidFill>
                <a:latin typeface="Trebuchet MS"/>
                <a:cs typeface="Trebuchet MS"/>
              </a:rPr>
              <a:t>11</a:t>
            </a:r>
            <a:r>
              <a:rPr sz="4200" spc="-127" baseline="-2976" dirty="0">
                <a:solidFill>
                  <a:srgbClr val="292959"/>
                </a:solidFill>
                <a:latin typeface="Trebuchet MS"/>
                <a:cs typeface="Trebuchet MS"/>
              </a:rPr>
              <a:t> </a:t>
            </a:r>
            <a:r>
              <a:rPr sz="4200" spc="-30" baseline="-2976" dirty="0">
                <a:solidFill>
                  <a:srgbClr val="292959"/>
                </a:solidFill>
                <a:latin typeface="Trebuchet MS"/>
                <a:cs typeface="Trebuchet MS"/>
              </a:rPr>
              <a:t>[99]</a:t>
            </a:r>
            <a:endParaRPr sz="4200" baseline="-2976">
              <a:latin typeface="Trebuchet MS"/>
              <a:cs typeface="Trebuchet MS"/>
            </a:endParaRPr>
          </a:p>
          <a:p>
            <a:pPr marL="12700">
              <a:lnSpc>
                <a:spcPct val="100000"/>
              </a:lnSpc>
              <a:spcBef>
                <a:spcPts val="1380"/>
              </a:spcBef>
            </a:pPr>
            <a:r>
              <a:rPr sz="3100" spc="-80" dirty="0">
                <a:solidFill>
                  <a:srgbClr val="292959"/>
                </a:solidFill>
                <a:latin typeface="Trebuchet MS"/>
                <a:cs typeface="Trebuchet MS"/>
              </a:rPr>
              <a:t>where</a:t>
            </a:r>
            <a:r>
              <a:rPr sz="3100" spc="-150" dirty="0">
                <a:solidFill>
                  <a:srgbClr val="292959"/>
                </a:solidFill>
                <a:latin typeface="Trebuchet MS"/>
                <a:cs typeface="Trebuchet MS"/>
              </a:rPr>
              <a:t> </a:t>
            </a:r>
            <a:r>
              <a:rPr sz="3100" spc="-45" dirty="0">
                <a:solidFill>
                  <a:srgbClr val="292959"/>
                </a:solidFill>
                <a:latin typeface="Trebuchet MS"/>
                <a:cs typeface="Trebuchet MS"/>
              </a:rPr>
              <a:t>vows</a:t>
            </a:r>
            <a:r>
              <a:rPr sz="3100" spc="-140" dirty="0">
                <a:solidFill>
                  <a:srgbClr val="292959"/>
                </a:solidFill>
                <a:latin typeface="Trebuchet MS"/>
                <a:cs typeface="Trebuchet MS"/>
              </a:rPr>
              <a:t> </a:t>
            </a:r>
            <a:r>
              <a:rPr sz="3100" dirty="0">
                <a:solidFill>
                  <a:srgbClr val="292959"/>
                </a:solidFill>
                <a:latin typeface="Trebuchet MS"/>
                <a:cs typeface="Trebuchet MS"/>
              </a:rPr>
              <a:t>are</a:t>
            </a:r>
            <a:r>
              <a:rPr sz="3100" spc="-140" dirty="0">
                <a:solidFill>
                  <a:srgbClr val="292959"/>
                </a:solidFill>
                <a:latin typeface="Trebuchet MS"/>
                <a:cs typeface="Trebuchet MS"/>
              </a:rPr>
              <a:t> </a:t>
            </a:r>
            <a:r>
              <a:rPr sz="3100" spc="-35" dirty="0">
                <a:solidFill>
                  <a:srgbClr val="292959"/>
                </a:solidFill>
                <a:latin typeface="Trebuchet MS"/>
                <a:cs typeface="Trebuchet MS"/>
              </a:rPr>
              <a:t>exchanged,</a:t>
            </a:r>
            <a:r>
              <a:rPr sz="3100" spc="-140" dirty="0">
                <a:solidFill>
                  <a:srgbClr val="292959"/>
                </a:solidFill>
                <a:latin typeface="Trebuchet MS"/>
                <a:cs typeface="Trebuchet MS"/>
              </a:rPr>
              <a:t> </a:t>
            </a:r>
            <a:r>
              <a:rPr sz="3100" spc="-95" dirty="0">
                <a:solidFill>
                  <a:srgbClr val="292959"/>
                </a:solidFill>
                <a:latin typeface="Trebuchet MS"/>
                <a:cs typeface="Trebuchet MS"/>
              </a:rPr>
              <a:t>but</a:t>
            </a:r>
            <a:r>
              <a:rPr sz="3100" spc="-140" dirty="0">
                <a:solidFill>
                  <a:srgbClr val="292959"/>
                </a:solidFill>
                <a:latin typeface="Trebuchet MS"/>
                <a:cs typeface="Trebuchet MS"/>
              </a:rPr>
              <a:t> </a:t>
            </a:r>
            <a:r>
              <a:rPr sz="3100" spc="-95" dirty="0">
                <a:solidFill>
                  <a:srgbClr val="292959"/>
                </a:solidFill>
                <a:latin typeface="Trebuchet MS"/>
                <a:cs typeface="Trebuchet MS"/>
              </a:rPr>
              <a:t>not</a:t>
            </a:r>
            <a:r>
              <a:rPr sz="3100" spc="-140" dirty="0">
                <a:solidFill>
                  <a:srgbClr val="292959"/>
                </a:solidFill>
                <a:latin typeface="Trebuchet MS"/>
                <a:cs typeface="Trebuchet MS"/>
              </a:rPr>
              <a:t> </a:t>
            </a:r>
            <a:r>
              <a:rPr sz="3100" spc="-90" dirty="0">
                <a:solidFill>
                  <a:srgbClr val="292959"/>
                </a:solidFill>
                <a:latin typeface="Trebuchet MS"/>
                <a:cs typeface="Trebuchet MS"/>
              </a:rPr>
              <a:t>required</a:t>
            </a:r>
            <a:r>
              <a:rPr sz="3100" spc="-140" dirty="0">
                <a:solidFill>
                  <a:srgbClr val="292959"/>
                </a:solidFill>
                <a:latin typeface="Trebuchet MS"/>
                <a:cs typeface="Trebuchet MS"/>
              </a:rPr>
              <a:t> </a:t>
            </a:r>
            <a:r>
              <a:rPr sz="3100" spc="-10" dirty="0">
                <a:solidFill>
                  <a:srgbClr val="292959"/>
                </a:solidFill>
                <a:latin typeface="Trebuchet MS"/>
                <a:cs typeface="Trebuchet MS"/>
              </a:rPr>
              <a:t>legally</a:t>
            </a:r>
            <a:endParaRPr sz="3100">
              <a:latin typeface="Trebuchet MS"/>
              <a:cs typeface="Trebuchet MS"/>
            </a:endParaRPr>
          </a:p>
          <a:p>
            <a:pPr marL="12700">
              <a:lnSpc>
                <a:spcPts val="3685"/>
              </a:lnSpc>
              <a:spcBef>
                <a:spcPts val="1380"/>
              </a:spcBef>
            </a:pPr>
            <a:r>
              <a:rPr sz="3100" spc="-50" dirty="0">
                <a:solidFill>
                  <a:srgbClr val="292959"/>
                </a:solidFill>
                <a:latin typeface="Trebuchet MS"/>
                <a:cs typeface="Trebuchet MS"/>
              </a:rPr>
              <a:t>Post</a:t>
            </a:r>
            <a:r>
              <a:rPr sz="3100" spc="-185" dirty="0">
                <a:solidFill>
                  <a:srgbClr val="292959"/>
                </a:solidFill>
                <a:latin typeface="Trebuchet MS"/>
                <a:cs typeface="Trebuchet MS"/>
              </a:rPr>
              <a:t> </a:t>
            </a:r>
            <a:r>
              <a:rPr sz="3100" spc="-130" dirty="0">
                <a:solidFill>
                  <a:srgbClr val="292959"/>
                </a:solidFill>
                <a:latin typeface="Trebuchet MS"/>
                <a:cs typeface="Trebuchet MS"/>
              </a:rPr>
              <a:t>reform</a:t>
            </a:r>
            <a:r>
              <a:rPr sz="3100" spc="-105" dirty="0">
                <a:solidFill>
                  <a:srgbClr val="292959"/>
                </a:solidFill>
                <a:latin typeface="Trebuchet MS"/>
                <a:cs typeface="Trebuchet MS"/>
              </a:rPr>
              <a:t> </a:t>
            </a:r>
            <a:r>
              <a:rPr sz="3100" dirty="0">
                <a:solidFill>
                  <a:srgbClr val="292959"/>
                </a:solidFill>
                <a:latin typeface="Trebuchet MS"/>
                <a:cs typeface="Trebuchet MS"/>
              </a:rPr>
              <a:t>of</a:t>
            </a:r>
            <a:r>
              <a:rPr sz="3100" spc="-215" dirty="0">
                <a:solidFill>
                  <a:srgbClr val="292959"/>
                </a:solidFill>
                <a:latin typeface="Trebuchet MS"/>
                <a:cs typeface="Trebuchet MS"/>
              </a:rPr>
              <a:t> </a:t>
            </a:r>
            <a:r>
              <a:rPr sz="3100" spc="-40" dirty="0">
                <a:solidFill>
                  <a:srgbClr val="292959"/>
                </a:solidFill>
                <a:latin typeface="Trebuchet MS"/>
                <a:cs typeface="Trebuchet MS"/>
              </a:rPr>
              <a:t>marriage</a:t>
            </a:r>
            <a:r>
              <a:rPr sz="3100" spc="-160" dirty="0">
                <a:solidFill>
                  <a:srgbClr val="292959"/>
                </a:solidFill>
                <a:latin typeface="Trebuchet MS"/>
                <a:cs typeface="Trebuchet MS"/>
              </a:rPr>
              <a:t> </a:t>
            </a:r>
            <a:r>
              <a:rPr sz="3100" spc="-45" dirty="0">
                <a:solidFill>
                  <a:srgbClr val="292959"/>
                </a:solidFill>
                <a:latin typeface="Trebuchet MS"/>
                <a:cs typeface="Trebuchet MS"/>
              </a:rPr>
              <a:t>to</a:t>
            </a:r>
            <a:r>
              <a:rPr sz="3100" spc="-165" dirty="0">
                <a:solidFill>
                  <a:srgbClr val="292959"/>
                </a:solidFill>
                <a:latin typeface="Trebuchet MS"/>
                <a:cs typeface="Trebuchet MS"/>
              </a:rPr>
              <a:t> </a:t>
            </a:r>
            <a:r>
              <a:rPr sz="3100" spc="-80" dirty="0">
                <a:solidFill>
                  <a:srgbClr val="292959"/>
                </a:solidFill>
                <a:latin typeface="Trebuchet MS"/>
                <a:cs typeface="Trebuchet MS"/>
              </a:rPr>
              <a:t>include</a:t>
            </a:r>
            <a:r>
              <a:rPr sz="3100" spc="-155" dirty="0">
                <a:solidFill>
                  <a:srgbClr val="292959"/>
                </a:solidFill>
                <a:latin typeface="Trebuchet MS"/>
                <a:cs typeface="Trebuchet MS"/>
              </a:rPr>
              <a:t> </a:t>
            </a:r>
            <a:r>
              <a:rPr sz="3100" dirty="0">
                <a:solidFill>
                  <a:srgbClr val="292959"/>
                </a:solidFill>
                <a:latin typeface="Trebuchet MS"/>
                <a:cs typeface="Trebuchet MS"/>
              </a:rPr>
              <a:t>same</a:t>
            </a:r>
            <a:r>
              <a:rPr sz="3100" spc="-160" dirty="0">
                <a:solidFill>
                  <a:srgbClr val="292959"/>
                </a:solidFill>
                <a:latin typeface="Trebuchet MS"/>
                <a:cs typeface="Trebuchet MS"/>
              </a:rPr>
              <a:t> </a:t>
            </a:r>
            <a:r>
              <a:rPr sz="3100" spc="-30" dirty="0">
                <a:solidFill>
                  <a:srgbClr val="292959"/>
                </a:solidFill>
                <a:latin typeface="Trebuchet MS"/>
                <a:cs typeface="Trebuchet MS"/>
              </a:rPr>
              <a:t>sex</a:t>
            </a:r>
            <a:r>
              <a:rPr sz="3100" spc="-165" dirty="0">
                <a:solidFill>
                  <a:srgbClr val="292959"/>
                </a:solidFill>
                <a:latin typeface="Trebuchet MS"/>
                <a:cs typeface="Trebuchet MS"/>
              </a:rPr>
              <a:t> </a:t>
            </a:r>
            <a:r>
              <a:rPr sz="3100" spc="-75" dirty="0">
                <a:solidFill>
                  <a:srgbClr val="292959"/>
                </a:solidFill>
                <a:latin typeface="Trebuchet MS"/>
                <a:cs typeface="Trebuchet MS"/>
              </a:rPr>
              <a:t>couples,</a:t>
            </a:r>
            <a:r>
              <a:rPr sz="3100" spc="-160" dirty="0">
                <a:solidFill>
                  <a:srgbClr val="292959"/>
                </a:solidFill>
                <a:latin typeface="Trebuchet MS"/>
                <a:cs typeface="Trebuchet MS"/>
              </a:rPr>
              <a:t> </a:t>
            </a:r>
            <a:r>
              <a:rPr sz="3100" spc="-25" dirty="0">
                <a:solidFill>
                  <a:srgbClr val="292959"/>
                </a:solidFill>
                <a:latin typeface="Trebuchet MS"/>
                <a:cs typeface="Trebuchet MS"/>
              </a:rPr>
              <a:t>few</a:t>
            </a:r>
            <a:endParaRPr sz="3100">
              <a:latin typeface="Trebuchet MS"/>
              <a:cs typeface="Trebuchet MS"/>
            </a:endParaRPr>
          </a:p>
          <a:p>
            <a:pPr marL="12077700">
              <a:lnSpc>
                <a:spcPts val="3925"/>
              </a:lnSpc>
            </a:pPr>
            <a:r>
              <a:rPr sz="3300" b="1" spc="-50" dirty="0">
                <a:solidFill>
                  <a:srgbClr val="FFFFFF"/>
                </a:solidFill>
                <a:latin typeface="Trebuchet MS"/>
                <a:cs typeface="Trebuchet MS"/>
              </a:rPr>
              <a:t>Key</a:t>
            </a:r>
            <a:r>
              <a:rPr sz="3300" b="1" spc="-200" dirty="0">
                <a:solidFill>
                  <a:srgbClr val="FFFFFF"/>
                </a:solidFill>
                <a:latin typeface="Trebuchet MS"/>
                <a:cs typeface="Trebuchet MS"/>
              </a:rPr>
              <a:t> </a:t>
            </a:r>
            <a:r>
              <a:rPr sz="3300" b="1" spc="-10" dirty="0">
                <a:solidFill>
                  <a:srgbClr val="FFFFFF"/>
                </a:solidFill>
                <a:latin typeface="Trebuchet MS"/>
                <a:cs typeface="Trebuchet MS"/>
              </a:rPr>
              <a:t>source:</a:t>
            </a:r>
            <a:endParaRPr sz="3300">
              <a:latin typeface="Trebuchet MS"/>
              <a:cs typeface="Trebuchet MS"/>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016000" y="969072"/>
            <a:ext cx="15847694" cy="1061720"/>
          </a:xfrm>
          <a:prstGeom prst="rect">
            <a:avLst/>
          </a:prstGeom>
        </p:spPr>
        <p:txBody>
          <a:bodyPr vert="horz" wrap="square" lIns="0" tIns="12700" rIns="0" bIns="0" rtlCol="0">
            <a:spAutoFit/>
          </a:bodyPr>
          <a:lstStyle/>
          <a:p>
            <a:pPr marL="12700">
              <a:lnSpc>
                <a:spcPct val="100000"/>
              </a:lnSpc>
              <a:spcBef>
                <a:spcPts val="100"/>
              </a:spcBef>
            </a:pPr>
            <a:r>
              <a:rPr sz="6800" spc="150" dirty="0">
                <a:solidFill>
                  <a:srgbClr val="E65385"/>
                </a:solidFill>
              </a:rPr>
              <a:t>CIVIL</a:t>
            </a:r>
            <a:r>
              <a:rPr sz="6800" spc="-370" dirty="0">
                <a:solidFill>
                  <a:srgbClr val="E65385"/>
                </a:solidFill>
              </a:rPr>
              <a:t> </a:t>
            </a:r>
            <a:r>
              <a:rPr sz="6800" spc="-55" dirty="0">
                <a:solidFill>
                  <a:srgbClr val="E65385"/>
                </a:solidFill>
              </a:rPr>
              <a:t>PARTNERSHIPS</a:t>
            </a:r>
            <a:r>
              <a:rPr sz="6800" spc="-360" dirty="0">
                <a:solidFill>
                  <a:srgbClr val="E65385"/>
                </a:solidFill>
              </a:rPr>
              <a:t> </a:t>
            </a:r>
            <a:r>
              <a:rPr sz="6800" spc="105" dirty="0"/>
              <a:t>POST</a:t>
            </a:r>
            <a:r>
              <a:rPr sz="6800" spc="-365" dirty="0"/>
              <a:t> </a:t>
            </a:r>
            <a:r>
              <a:rPr sz="6800" spc="790" dirty="0"/>
              <a:t>MSSCA</a:t>
            </a:r>
            <a:r>
              <a:rPr sz="6800" spc="-365" dirty="0"/>
              <a:t> </a:t>
            </a:r>
            <a:r>
              <a:rPr sz="6800" spc="-675" dirty="0"/>
              <a:t>2013</a:t>
            </a:r>
            <a:endParaRPr sz="6800"/>
          </a:p>
        </p:txBody>
      </p:sp>
      <p:sp>
        <p:nvSpPr>
          <p:cNvPr id="3" name="object 3"/>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4" name="object 4"/>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pic>
        <p:nvPicPr>
          <p:cNvPr id="5" name="object 5"/>
          <p:cNvPicPr/>
          <p:nvPr/>
        </p:nvPicPr>
        <p:blipFill>
          <a:blip r:embed="rId2" cstate="print"/>
          <a:stretch>
            <a:fillRect/>
          </a:stretch>
        </p:blipFill>
        <p:spPr>
          <a:xfrm>
            <a:off x="1364972" y="2490468"/>
            <a:ext cx="123825" cy="123824"/>
          </a:xfrm>
          <a:prstGeom prst="rect">
            <a:avLst/>
          </a:prstGeom>
        </p:spPr>
      </p:pic>
      <p:pic>
        <p:nvPicPr>
          <p:cNvPr id="6" name="object 6"/>
          <p:cNvPicPr/>
          <p:nvPr/>
        </p:nvPicPr>
        <p:blipFill>
          <a:blip r:embed="rId2" cstate="print"/>
          <a:stretch>
            <a:fillRect/>
          </a:stretch>
        </p:blipFill>
        <p:spPr>
          <a:xfrm>
            <a:off x="1364972" y="4966968"/>
            <a:ext cx="123825" cy="123824"/>
          </a:xfrm>
          <a:prstGeom prst="rect">
            <a:avLst/>
          </a:prstGeom>
        </p:spPr>
      </p:pic>
      <p:pic>
        <p:nvPicPr>
          <p:cNvPr id="7" name="object 7"/>
          <p:cNvPicPr/>
          <p:nvPr/>
        </p:nvPicPr>
        <p:blipFill>
          <a:blip r:embed="rId3" cstate="print"/>
          <a:stretch>
            <a:fillRect/>
          </a:stretch>
        </p:blipFill>
        <p:spPr>
          <a:xfrm>
            <a:off x="1364972" y="7443468"/>
            <a:ext cx="123825" cy="123824"/>
          </a:xfrm>
          <a:prstGeom prst="rect">
            <a:avLst/>
          </a:prstGeom>
        </p:spPr>
      </p:pic>
      <p:pic>
        <p:nvPicPr>
          <p:cNvPr id="8" name="object 8"/>
          <p:cNvPicPr/>
          <p:nvPr/>
        </p:nvPicPr>
        <p:blipFill>
          <a:blip r:embed="rId4" cstate="print"/>
          <a:stretch>
            <a:fillRect/>
          </a:stretch>
        </p:blipFill>
        <p:spPr>
          <a:xfrm>
            <a:off x="1364972" y="8681718"/>
            <a:ext cx="123825" cy="123824"/>
          </a:xfrm>
          <a:prstGeom prst="rect">
            <a:avLst/>
          </a:prstGeom>
        </p:spPr>
      </p:pic>
      <p:sp>
        <p:nvSpPr>
          <p:cNvPr id="9" name="object 9"/>
          <p:cNvSpPr txBox="1"/>
          <p:nvPr/>
        </p:nvSpPr>
        <p:spPr>
          <a:xfrm>
            <a:off x="1656924" y="2115799"/>
            <a:ext cx="9918065" cy="8074025"/>
          </a:xfrm>
          <a:prstGeom prst="rect">
            <a:avLst/>
          </a:prstGeom>
        </p:spPr>
        <p:txBody>
          <a:bodyPr vert="horz" wrap="square" lIns="0" tIns="12700" rIns="0" bIns="0" rtlCol="0">
            <a:spAutoFit/>
          </a:bodyPr>
          <a:lstStyle/>
          <a:p>
            <a:pPr marL="12700" marR="5080">
              <a:lnSpc>
                <a:spcPct val="135400"/>
              </a:lnSpc>
              <a:spcBef>
                <a:spcPts val="100"/>
              </a:spcBef>
            </a:pPr>
            <a:r>
              <a:rPr sz="3000" spc="-70" dirty="0">
                <a:solidFill>
                  <a:srgbClr val="292959"/>
                </a:solidFill>
                <a:latin typeface="Trebuchet MS"/>
                <a:cs typeface="Trebuchet MS"/>
              </a:rPr>
              <a:t>Unintended</a:t>
            </a:r>
            <a:r>
              <a:rPr sz="3000" spc="-105" dirty="0">
                <a:solidFill>
                  <a:srgbClr val="292959"/>
                </a:solidFill>
                <a:latin typeface="Trebuchet MS"/>
                <a:cs typeface="Trebuchet MS"/>
              </a:rPr>
              <a:t> </a:t>
            </a:r>
            <a:r>
              <a:rPr sz="3000" spc="-10" dirty="0">
                <a:solidFill>
                  <a:srgbClr val="292959"/>
                </a:solidFill>
                <a:latin typeface="Trebuchet MS"/>
                <a:cs typeface="Trebuchet MS"/>
              </a:rPr>
              <a:t>consequence</a:t>
            </a:r>
            <a:r>
              <a:rPr sz="3000" spc="-100" dirty="0">
                <a:solidFill>
                  <a:srgbClr val="292959"/>
                </a:solidFill>
                <a:latin typeface="Trebuchet MS"/>
                <a:cs typeface="Trebuchet MS"/>
              </a:rPr>
              <a:t> </a:t>
            </a:r>
            <a:r>
              <a:rPr sz="3000" dirty="0">
                <a:solidFill>
                  <a:srgbClr val="292959"/>
                </a:solidFill>
                <a:latin typeface="Trebuchet MS"/>
                <a:cs typeface="Trebuchet MS"/>
              </a:rPr>
              <a:t>of</a:t>
            </a:r>
            <a:r>
              <a:rPr sz="3000" spc="-105" dirty="0">
                <a:solidFill>
                  <a:srgbClr val="292959"/>
                </a:solidFill>
                <a:latin typeface="Trebuchet MS"/>
                <a:cs typeface="Trebuchet MS"/>
              </a:rPr>
              <a:t> </a:t>
            </a:r>
            <a:r>
              <a:rPr sz="3000" dirty="0">
                <a:solidFill>
                  <a:srgbClr val="292959"/>
                </a:solidFill>
                <a:latin typeface="Trebuchet MS"/>
                <a:cs typeface="Trebuchet MS"/>
              </a:rPr>
              <a:t>Marriage</a:t>
            </a:r>
            <a:r>
              <a:rPr sz="3000" spc="-100" dirty="0">
                <a:solidFill>
                  <a:srgbClr val="292959"/>
                </a:solidFill>
                <a:latin typeface="Trebuchet MS"/>
                <a:cs typeface="Trebuchet MS"/>
              </a:rPr>
              <a:t> </a:t>
            </a:r>
            <a:r>
              <a:rPr sz="3000" dirty="0">
                <a:solidFill>
                  <a:srgbClr val="292959"/>
                </a:solidFill>
                <a:latin typeface="Trebuchet MS"/>
                <a:cs typeface="Trebuchet MS"/>
              </a:rPr>
              <a:t>(Same</a:t>
            </a:r>
            <a:r>
              <a:rPr sz="3000" spc="-100" dirty="0">
                <a:solidFill>
                  <a:srgbClr val="292959"/>
                </a:solidFill>
                <a:latin typeface="Trebuchet MS"/>
                <a:cs typeface="Trebuchet MS"/>
              </a:rPr>
              <a:t> </a:t>
            </a:r>
            <a:r>
              <a:rPr sz="3000" dirty="0">
                <a:solidFill>
                  <a:srgbClr val="292959"/>
                </a:solidFill>
                <a:latin typeface="Trebuchet MS"/>
                <a:cs typeface="Trebuchet MS"/>
              </a:rPr>
              <a:t>Sex</a:t>
            </a:r>
            <a:r>
              <a:rPr sz="3000" spc="-105" dirty="0">
                <a:solidFill>
                  <a:srgbClr val="292959"/>
                </a:solidFill>
                <a:latin typeface="Trebuchet MS"/>
                <a:cs typeface="Trebuchet MS"/>
              </a:rPr>
              <a:t> </a:t>
            </a:r>
            <a:r>
              <a:rPr sz="3000" spc="-10" dirty="0">
                <a:solidFill>
                  <a:srgbClr val="292959"/>
                </a:solidFill>
                <a:latin typeface="Trebuchet MS"/>
                <a:cs typeface="Trebuchet MS"/>
              </a:rPr>
              <a:t>Couples) </a:t>
            </a:r>
            <a:r>
              <a:rPr sz="3000" dirty="0">
                <a:solidFill>
                  <a:srgbClr val="292959"/>
                </a:solidFill>
                <a:latin typeface="Trebuchet MS"/>
                <a:cs typeface="Trebuchet MS"/>
              </a:rPr>
              <a:t>Act</a:t>
            </a:r>
            <a:r>
              <a:rPr sz="3000" spc="-150" dirty="0">
                <a:solidFill>
                  <a:srgbClr val="292959"/>
                </a:solidFill>
                <a:latin typeface="Trebuchet MS"/>
                <a:cs typeface="Trebuchet MS"/>
              </a:rPr>
              <a:t> </a:t>
            </a:r>
            <a:r>
              <a:rPr sz="3000" spc="-85" dirty="0">
                <a:solidFill>
                  <a:srgbClr val="292959"/>
                </a:solidFill>
                <a:latin typeface="Trebuchet MS"/>
                <a:cs typeface="Trebuchet MS"/>
              </a:rPr>
              <a:t>2013</a:t>
            </a:r>
            <a:r>
              <a:rPr sz="3000" spc="-120" dirty="0">
                <a:solidFill>
                  <a:srgbClr val="292959"/>
                </a:solidFill>
                <a:latin typeface="Trebuchet MS"/>
                <a:cs typeface="Trebuchet MS"/>
              </a:rPr>
              <a:t> </a:t>
            </a:r>
            <a:r>
              <a:rPr sz="3000" dirty="0">
                <a:solidFill>
                  <a:srgbClr val="292959"/>
                </a:solidFill>
                <a:latin typeface="Trebuchet MS"/>
                <a:cs typeface="Trebuchet MS"/>
              </a:rPr>
              <a:t>was</a:t>
            </a:r>
            <a:r>
              <a:rPr sz="3000" spc="-120" dirty="0">
                <a:solidFill>
                  <a:srgbClr val="292959"/>
                </a:solidFill>
                <a:latin typeface="Trebuchet MS"/>
                <a:cs typeface="Trebuchet MS"/>
              </a:rPr>
              <a:t> </a:t>
            </a:r>
            <a:r>
              <a:rPr sz="3000" spc="-95" dirty="0">
                <a:solidFill>
                  <a:srgbClr val="292959"/>
                </a:solidFill>
                <a:latin typeface="Trebuchet MS"/>
                <a:cs typeface="Trebuchet MS"/>
              </a:rPr>
              <a:t>that</a:t>
            </a:r>
            <a:r>
              <a:rPr sz="3000" spc="-114" dirty="0">
                <a:solidFill>
                  <a:srgbClr val="292959"/>
                </a:solidFill>
                <a:latin typeface="Trebuchet MS"/>
                <a:cs typeface="Trebuchet MS"/>
              </a:rPr>
              <a:t> </a:t>
            </a:r>
            <a:r>
              <a:rPr sz="3000" spc="-195" dirty="0">
                <a:solidFill>
                  <a:srgbClr val="292959"/>
                </a:solidFill>
                <a:latin typeface="Trebuchet MS"/>
                <a:cs typeface="Trebuchet MS"/>
              </a:rPr>
              <a:t>it</a:t>
            </a:r>
            <a:r>
              <a:rPr sz="3000" spc="-90" dirty="0">
                <a:solidFill>
                  <a:srgbClr val="292959"/>
                </a:solidFill>
                <a:latin typeface="Trebuchet MS"/>
                <a:cs typeface="Trebuchet MS"/>
              </a:rPr>
              <a:t> </a:t>
            </a:r>
            <a:r>
              <a:rPr sz="3000" dirty="0">
                <a:solidFill>
                  <a:srgbClr val="292959"/>
                </a:solidFill>
                <a:latin typeface="Trebuchet MS"/>
                <a:cs typeface="Trebuchet MS"/>
              </a:rPr>
              <a:t>placed</a:t>
            </a:r>
            <a:r>
              <a:rPr sz="3000" spc="-120" dirty="0">
                <a:solidFill>
                  <a:srgbClr val="292959"/>
                </a:solidFill>
                <a:latin typeface="Trebuchet MS"/>
                <a:cs typeface="Trebuchet MS"/>
              </a:rPr>
              <a:t> </a:t>
            </a:r>
            <a:r>
              <a:rPr sz="3000" dirty="0">
                <a:solidFill>
                  <a:srgbClr val="292959"/>
                </a:solidFill>
                <a:latin typeface="Trebuchet MS"/>
                <a:cs typeface="Trebuchet MS"/>
              </a:rPr>
              <a:t>same-</a:t>
            </a:r>
            <a:r>
              <a:rPr sz="3000" spc="-35" dirty="0">
                <a:solidFill>
                  <a:srgbClr val="292959"/>
                </a:solidFill>
                <a:latin typeface="Trebuchet MS"/>
                <a:cs typeface="Trebuchet MS"/>
              </a:rPr>
              <a:t>sex</a:t>
            </a:r>
            <a:r>
              <a:rPr sz="3000" spc="-120" dirty="0">
                <a:solidFill>
                  <a:srgbClr val="292959"/>
                </a:solidFill>
                <a:latin typeface="Trebuchet MS"/>
                <a:cs typeface="Trebuchet MS"/>
              </a:rPr>
              <a:t> </a:t>
            </a:r>
            <a:r>
              <a:rPr sz="3000" spc="-20" dirty="0">
                <a:solidFill>
                  <a:srgbClr val="292959"/>
                </a:solidFill>
                <a:latin typeface="Trebuchet MS"/>
                <a:cs typeface="Trebuchet MS"/>
              </a:rPr>
              <a:t>couples</a:t>
            </a:r>
            <a:r>
              <a:rPr sz="3000" spc="-120" dirty="0">
                <a:solidFill>
                  <a:srgbClr val="292959"/>
                </a:solidFill>
                <a:latin typeface="Trebuchet MS"/>
                <a:cs typeface="Trebuchet MS"/>
              </a:rPr>
              <a:t> </a:t>
            </a:r>
            <a:r>
              <a:rPr sz="3000" dirty="0">
                <a:solidFill>
                  <a:srgbClr val="292959"/>
                </a:solidFill>
                <a:latin typeface="Trebuchet MS"/>
                <a:cs typeface="Trebuchet MS"/>
              </a:rPr>
              <a:t>at</a:t>
            </a:r>
            <a:r>
              <a:rPr sz="3000" spc="-120" dirty="0">
                <a:solidFill>
                  <a:srgbClr val="292959"/>
                </a:solidFill>
                <a:latin typeface="Trebuchet MS"/>
                <a:cs typeface="Trebuchet MS"/>
              </a:rPr>
              <a:t> </a:t>
            </a:r>
            <a:r>
              <a:rPr sz="3000" spc="-25" dirty="0">
                <a:solidFill>
                  <a:srgbClr val="292959"/>
                </a:solidFill>
                <a:latin typeface="Trebuchet MS"/>
                <a:cs typeface="Trebuchet MS"/>
              </a:rPr>
              <a:t>an </a:t>
            </a:r>
            <a:r>
              <a:rPr sz="3000" dirty="0">
                <a:solidFill>
                  <a:srgbClr val="292959"/>
                </a:solidFill>
                <a:latin typeface="Trebuchet MS"/>
                <a:cs typeface="Trebuchet MS"/>
              </a:rPr>
              <a:t>advantage</a:t>
            </a:r>
            <a:r>
              <a:rPr sz="3000" spc="-165" dirty="0">
                <a:solidFill>
                  <a:srgbClr val="292959"/>
                </a:solidFill>
                <a:latin typeface="Trebuchet MS"/>
                <a:cs typeface="Trebuchet MS"/>
              </a:rPr>
              <a:t> </a:t>
            </a:r>
            <a:r>
              <a:rPr sz="3000" spc="-10" dirty="0">
                <a:solidFill>
                  <a:srgbClr val="292959"/>
                </a:solidFill>
                <a:latin typeface="Trebuchet MS"/>
                <a:cs typeface="Trebuchet MS"/>
              </a:rPr>
              <a:t>compared</a:t>
            </a:r>
            <a:r>
              <a:rPr sz="3000" spc="-125" dirty="0">
                <a:solidFill>
                  <a:srgbClr val="292959"/>
                </a:solidFill>
                <a:latin typeface="Trebuchet MS"/>
                <a:cs typeface="Trebuchet MS"/>
              </a:rPr>
              <a:t> </a:t>
            </a:r>
            <a:r>
              <a:rPr sz="3000" spc="-35" dirty="0">
                <a:solidFill>
                  <a:srgbClr val="292959"/>
                </a:solidFill>
                <a:latin typeface="Trebuchet MS"/>
                <a:cs typeface="Trebuchet MS"/>
              </a:rPr>
              <a:t>to</a:t>
            </a:r>
            <a:r>
              <a:rPr sz="3000" spc="-130" dirty="0">
                <a:solidFill>
                  <a:srgbClr val="292959"/>
                </a:solidFill>
                <a:latin typeface="Trebuchet MS"/>
                <a:cs typeface="Trebuchet MS"/>
              </a:rPr>
              <a:t> </a:t>
            </a:r>
            <a:r>
              <a:rPr sz="3000" spc="-85" dirty="0">
                <a:solidFill>
                  <a:srgbClr val="292959"/>
                </a:solidFill>
                <a:latin typeface="Trebuchet MS"/>
                <a:cs typeface="Trebuchet MS"/>
              </a:rPr>
              <a:t>different-</a:t>
            </a:r>
            <a:r>
              <a:rPr sz="3000" spc="-35" dirty="0">
                <a:solidFill>
                  <a:srgbClr val="292959"/>
                </a:solidFill>
                <a:latin typeface="Trebuchet MS"/>
                <a:cs typeface="Trebuchet MS"/>
              </a:rPr>
              <a:t>sex</a:t>
            </a:r>
            <a:r>
              <a:rPr sz="3000" spc="-125" dirty="0">
                <a:solidFill>
                  <a:srgbClr val="292959"/>
                </a:solidFill>
                <a:latin typeface="Trebuchet MS"/>
                <a:cs typeface="Trebuchet MS"/>
              </a:rPr>
              <a:t> </a:t>
            </a:r>
            <a:r>
              <a:rPr sz="3000" spc="-20" dirty="0">
                <a:solidFill>
                  <a:srgbClr val="292959"/>
                </a:solidFill>
                <a:latin typeface="Trebuchet MS"/>
                <a:cs typeface="Trebuchet MS"/>
              </a:rPr>
              <a:t>couples</a:t>
            </a:r>
            <a:r>
              <a:rPr sz="3000" spc="-125" dirty="0">
                <a:solidFill>
                  <a:srgbClr val="292959"/>
                </a:solidFill>
                <a:latin typeface="Trebuchet MS"/>
                <a:cs typeface="Trebuchet MS"/>
              </a:rPr>
              <a:t> </a:t>
            </a:r>
            <a:r>
              <a:rPr sz="3000" spc="-60" dirty="0">
                <a:solidFill>
                  <a:srgbClr val="292959"/>
                </a:solidFill>
                <a:latin typeface="Trebuchet MS"/>
                <a:cs typeface="Trebuchet MS"/>
              </a:rPr>
              <a:t>when</a:t>
            </a:r>
            <a:r>
              <a:rPr sz="3000" spc="-130" dirty="0">
                <a:solidFill>
                  <a:srgbClr val="292959"/>
                </a:solidFill>
                <a:latin typeface="Trebuchet MS"/>
                <a:cs typeface="Trebuchet MS"/>
              </a:rPr>
              <a:t> </a:t>
            </a:r>
            <a:r>
              <a:rPr sz="3000" spc="-195" dirty="0">
                <a:solidFill>
                  <a:srgbClr val="292959"/>
                </a:solidFill>
                <a:latin typeface="Trebuchet MS"/>
                <a:cs typeface="Trebuchet MS"/>
              </a:rPr>
              <a:t>it</a:t>
            </a:r>
            <a:r>
              <a:rPr sz="3000" spc="-90" dirty="0">
                <a:solidFill>
                  <a:srgbClr val="292959"/>
                </a:solidFill>
                <a:latin typeface="Trebuchet MS"/>
                <a:cs typeface="Trebuchet MS"/>
              </a:rPr>
              <a:t> </a:t>
            </a:r>
            <a:r>
              <a:rPr sz="3000" spc="-20" dirty="0">
                <a:solidFill>
                  <a:srgbClr val="292959"/>
                </a:solidFill>
                <a:latin typeface="Trebuchet MS"/>
                <a:cs typeface="Trebuchet MS"/>
              </a:rPr>
              <a:t>came </a:t>
            </a:r>
            <a:r>
              <a:rPr sz="3000" spc="-35" dirty="0">
                <a:solidFill>
                  <a:srgbClr val="292959"/>
                </a:solidFill>
                <a:latin typeface="Trebuchet MS"/>
                <a:cs typeface="Trebuchet MS"/>
              </a:rPr>
              <a:t>to</a:t>
            </a:r>
            <a:r>
              <a:rPr sz="3000" spc="-190" dirty="0">
                <a:solidFill>
                  <a:srgbClr val="292959"/>
                </a:solidFill>
                <a:latin typeface="Trebuchet MS"/>
                <a:cs typeface="Trebuchet MS"/>
              </a:rPr>
              <a:t> </a:t>
            </a:r>
            <a:r>
              <a:rPr sz="3000" spc="-45" dirty="0">
                <a:solidFill>
                  <a:srgbClr val="292959"/>
                </a:solidFill>
                <a:latin typeface="Trebuchet MS"/>
                <a:cs typeface="Trebuchet MS"/>
              </a:rPr>
              <a:t>options</a:t>
            </a:r>
            <a:r>
              <a:rPr sz="3000" spc="-180" dirty="0">
                <a:solidFill>
                  <a:srgbClr val="292959"/>
                </a:solidFill>
                <a:latin typeface="Trebuchet MS"/>
                <a:cs typeface="Trebuchet MS"/>
              </a:rPr>
              <a:t> </a:t>
            </a:r>
            <a:r>
              <a:rPr sz="3000" spc="-90" dirty="0">
                <a:solidFill>
                  <a:srgbClr val="292959"/>
                </a:solidFill>
                <a:latin typeface="Trebuchet MS"/>
                <a:cs typeface="Trebuchet MS"/>
              </a:rPr>
              <a:t>for</a:t>
            </a:r>
            <a:r>
              <a:rPr sz="3000" spc="-135" dirty="0">
                <a:solidFill>
                  <a:srgbClr val="292959"/>
                </a:solidFill>
                <a:latin typeface="Trebuchet MS"/>
                <a:cs typeface="Trebuchet MS"/>
              </a:rPr>
              <a:t> </a:t>
            </a:r>
            <a:r>
              <a:rPr sz="3000" spc="-105" dirty="0">
                <a:solidFill>
                  <a:srgbClr val="292959"/>
                </a:solidFill>
                <a:latin typeface="Trebuchet MS"/>
                <a:cs typeface="Trebuchet MS"/>
              </a:rPr>
              <a:t>the</a:t>
            </a:r>
            <a:r>
              <a:rPr sz="3000" spc="-120" dirty="0">
                <a:solidFill>
                  <a:srgbClr val="292959"/>
                </a:solidFill>
                <a:latin typeface="Trebuchet MS"/>
                <a:cs typeface="Trebuchet MS"/>
              </a:rPr>
              <a:t> </a:t>
            </a:r>
            <a:r>
              <a:rPr sz="3000" dirty="0">
                <a:solidFill>
                  <a:srgbClr val="292959"/>
                </a:solidFill>
                <a:latin typeface="Trebuchet MS"/>
                <a:cs typeface="Trebuchet MS"/>
              </a:rPr>
              <a:t>legal</a:t>
            </a:r>
            <a:r>
              <a:rPr sz="3000" spc="-175" dirty="0">
                <a:solidFill>
                  <a:srgbClr val="292959"/>
                </a:solidFill>
                <a:latin typeface="Trebuchet MS"/>
                <a:cs typeface="Trebuchet MS"/>
              </a:rPr>
              <a:t> </a:t>
            </a:r>
            <a:r>
              <a:rPr sz="3000" spc="-55" dirty="0">
                <a:solidFill>
                  <a:srgbClr val="292959"/>
                </a:solidFill>
                <a:latin typeface="Trebuchet MS"/>
                <a:cs typeface="Trebuchet MS"/>
              </a:rPr>
              <a:t>recognition</a:t>
            </a:r>
            <a:r>
              <a:rPr sz="3000" spc="-150" dirty="0">
                <a:solidFill>
                  <a:srgbClr val="292959"/>
                </a:solidFill>
                <a:latin typeface="Trebuchet MS"/>
                <a:cs typeface="Trebuchet MS"/>
              </a:rPr>
              <a:t> </a:t>
            </a:r>
            <a:r>
              <a:rPr sz="3000" dirty="0">
                <a:solidFill>
                  <a:srgbClr val="292959"/>
                </a:solidFill>
                <a:latin typeface="Trebuchet MS"/>
                <a:cs typeface="Trebuchet MS"/>
              </a:rPr>
              <a:t>of</a:t>
            </a:r>
            <a:r>
              <a:rPr sz="3000" spc="-145" dirty="0">
                <a:solidFill>
                  <a:srgbClr val="292959"/>
                </a:solidFill>
                <a:latin typeface="Trebuchet MS"/>
                <a:cs typeface="Trebuchet MS"/>
              </a:rPr>
              <a:t> </a:t>
            </a:r>
            <a:r>
              <a:rPr sz="3000" spc="-150" dirty="0">
                <a:solidFill>
                  <a:srgbClr val="292959"/>
                </a:solidFill>
                <a:latin typeface="Trebuchet MS"/>
                <a:cs typeface="Trebuchet MS"/>
              </a:rPr>
              <a:t>their</a:t>
            </a:r>
            <a:r>
              <a:rPr sz="3000" spc="-90" dirty="0">
                <a:solidFill>
                  <a:srgbClr val="292959"/>
                </a:solidFill>
                <a:latin typeface="Trebuchet MS"/>
                <a:cs typeface="Trebuchet MS"/>
              </a:rPr>
              <a:t> </a:t>
            </a:r>
            <a:r>
              <a:rPr sz="3000" spc="-10" dirty="0">
                <a:solidFill>
                  <a:srgbClr val="292959"/>
                </a:solidFill>
                <a:latin typeface="Trebuchet MS"/>
                <a:cs typeface="Trebuchet MS"/>
              </a:rPr>
              <a:t>relationship </a:t>
            </a:r>
            <a:r>
              <a:rPr sz="3000" spc="60" dirty="0">
                <a:solidFill>
                  <a:srgbClr val="292959"/>
                </a:solidFill>
                <a:latin typeface="Trebuchet MS"/>
                <a:cs typeface="Trebuchet MS"/>
              </a:rPr>
              <a:t>Same-</a:t>
            </a:r>
            <a:r>
              <a:rPr sz="3000" spc="-35" dirty="0">
                <a:solidFill>
                  <a:srgbClr val="292959"/>
                </a:solidFill>
                <a:latin typeface="Trebuchet MS"/>
                <a:cs typeface="Trebuchet MS"/>
              </a:rPr>
              <a:t>sex</a:t>
            </a:r>
            <a:r>
              <a:rPr sz="3000" spc="-185" dirty="0">
                <a:solidFill>
                  <a:srgbClr val="292959"/>
                </a:solidFill>
                <a:latin typeface="Trebuchet MS"/>
                <a:cs typeface="Trebuchet MS"/>
              </a:rPr>
              <a:t> </a:t>
            </a:r>
            <a:r>
              <a:rPr sz="3000" spc="-20" dirty="0">
                <a:solidFill>
                  <a:srgbClr val="292959"/>
                </a:solidFill>
                <a:latin typeface="Trebuchet MS"/>
                <a:cs typeface="Trebuchet MS"/>
              </a:rPr>
              <a:t>couples</a:t>
            </a:r>
            <a:r>
              <a:rPr sz="3000" spc="-120" dirty="0">
                <a:solidFill>
                  <a:srgbClr val="292959"/>
                </a:solidFill>
                <a:latin typeface="Trebuchet MS"/>
                <a:cs typeface="Trebuchet MS"/>
              </a:rPr>
              <a:t> </a:t>
            </a:r>
            <a:r>
              <a:rPr sz="3000" spc="-20" dirty="0">
                <a:solidFill>
                  <a:srgbClr val="292959"/>
                </a:solidFill>
                <a:latin typeface="Trebuchet MS"/>
                <a:cs typeface="Trebuchet MS"/>
              </a:rPr>
              <a:t>could</a:t>
            </a:r>
            <a:r>
              <a:rPr sz="3000" spc="-125" dirty="0">
                <a:solidFill>
                  <a:srgbClr val="292959"/>
                </a:solidFill>
                <a:latin typeface="Trebuchet MS"/>
                <a:cs typeface="Trebuchet MS"/>
              </a:rPr>
              <a:t> </a:t>
            </a:r>
            <a:r>
              <a:rPr sz="3000" spc="-114" dirty="0">
                <a:solidFill>
                  <a:srgbClr val="292959"/>
                </a:solidFill>
                <a:latin typeface="Trebuchet MS"/>
                <a:cs typeface="Trebuchet MS"/>
              </a:rPr>
              <a:t>enter</a:t>
            </a:r>
            <a:r>
              <a:rPr sz="3000" spc="-110" dirty="0">
                <a:solidFill>
                  <a:srgbClr val="292959"/>
                </a:solidFill>
                <a:latin typeface="Trebuchet MS"/>
                <a:cs typeface="Trebuchet MS"/>
              </a:rPr>
              <a:t> </a:t>
            </a:r>
            <a:r>
              <a:rPr sz="3000" spc="-114" dirty="0">
                <a:solidFill>
                  <a:srgbClr val="292959"/>
                </a:solidFill>
                <a:latin typeface="Trebuchet MS"/>
                <a:cs typeface="Trebuchet MS"/>
              </a:rPr>
              <a:t>into</a:t>
            </a:r>
            <a:r>
              <a:rPr sz="3000" spc="-110" dirty="0">
                <a:solidFill>
                  <a:srgbClr val="292959"/>
                </a:solidFill>
                <a:latin typeface="Trebuchet MS"/>
                <a:cs typeface="Trebuchet MS"/>
              </a:rPr>
              <a:t> </a:t>
            </a:r>
            <a:r>
              <a:rPr sz="3000" spc="-145" dirty="0">
                <a:solidFill>
                  <a:srgbClr val="292959"/>
                </a:solidFill>
                <a:latin typeface="Trebuchet MS"/>
                <a:cs typeface="Trebuchet MS"/>
              </a:rPr>
              <a:t>civil</a:t>
            </a:r>
            <a:r>
              <a:rPr sz="3000" spc="-90" dirty="0">
                <a:solidFill>
                  <a:srgbClr val="292959"/>
                </a:solidFill>
                <a:latin typeface="Trebuchet MS"/>
                <a:cs typeface="Trebuchet MS"/>
              </a:rPr>
              <a:t> </a:t>
            </a:r>
            <a:r>
              <a:rPr sz="3000" spc="-85" dirty="0">
                <a:solidFill>
                  <a:srgbClr val="292959"/>
                </a:solidFill>
                <a:latin typeface="Trebuchet MS"/>
                <a:cs typeface="Trebuchet MS"/>
              </a:rPr>
              <a:t>partnership</a:t>
            </a:r>
            <a:r>
              <a:rPr sz="3000" spc="-120" dirty="0">
                <a:solidFill>
                  <a:srgbClr val="292959"/>
                </a:solidFill>
                <a:latin typeface="Trebuchet MS"/>
                <a:cs typeface="Trebuchet MS"/>
              </a:rPr>
              <a:t> </a:t>
            </a:r>
            <a:r>
              <a:rPr sz="3000" spc="-25" dirty="0">
                <a:solidFill>
                  <a:srgbClr val="292959"/>
                </a:solidFill>
                <a:latin typeface="Trebuchet MS"/>
                <a:cs typeface="Trebuchet MS"/>
              </a:rPr>
              <a:t>or </a:t>
            </a:r>
            <a:r>
              <a:rPr sz="3000" spc="-90" dirty="0">
                <a:solidFill>
                  <a:srgbClr val="292959"/>
                </a:solidFill>
                <a:latin typeface="Trebuchet MS"/>
                <a:cs typeface="Trebuchet MS"/>
              </a:rPr>
              <a:t>marriage,</a:t>
            </a:r>
            <a:r>
              <a:rPr sz="3000" spc="-135" dirty="0">
                <a:solidFill>
                  <a:srgbClr val="292959"/>
                </a:solidFill>
                <a:latin typeface="Trebuchet MS"/>
                <a:cs typeface="Trebuchet MS"/>
              </a:rPr>
              <a:t> </a:t>
            </a:r>
            <a:r>
              <a:rPr sz="3000" spc="-35" dirty="0">
                <a:solidFill>
                  <a:srgbClr val="292959"/>
                </a:solidFill>
                <a:latin typeface="Trebuchet MS"/>
                <a:cs typeface="Trebuchet MS"/>
              </a:rPr>
              <a:t>whereas</a:t>
            </a:r>
            <a:r>
              <a:rPr sz="3000" spc="-185" dirty="0">
                <a:solidFill>
                  <a:srgbClr val="292959"/>
                </a:solidFill>
                <a:latin typeface="Trebuchet MS"/>
                <a:cs typeface="Trebuchet MS"/>
              </a:rPr>
              <a:t> </a:t>
            </a:r>
            <a:r>
              <a:rPr sz="3000" spc="-85" dirty="0">
                <a:solidFill>
                  <a:srgbClr val="292959"/>
                </a:solidFill>
                <a:latin typeface="Trebuchet MS"/>
                <a:cs typeface="Trebuchet MS"/>
              </a:rPr>
              <a:t>different-</a:t>
            </a:r>
            <a:r>
              <a:rPr sz="3000" spc="-35" dirty="0">
                <a:solidFill>
                  <a:srgbClr val="292959"/>
                </a:solidFill>
                <a:latin typeface="Trebuchet MS"/>
                <a:cs typeface="Trebuchet MS"/>
              </a:rPr>
              <a:t>sex</a:t>
            </a:r>
            <a:r>
              <a:rPr sz="3000" spc="-135" dirty="0">
                <a:solidFill>
                  <a:srgbClr val="292959"/>
                </a:solidFill>
                <a:latin typeface="Trebuchet MS"/>
                <a:cs typeface="Trebuchet MS"/>
              </a:rPr>
              <a:t> </a:t>
            </a:r>
            <a:r>
              <a:rPr sz="3000" spc="-20" dirty="0">
                <a:solidFill>
                  <a:srgbClr val="292959"/>
                </a:solidFill>
                <a:latin typeface="Trebuchet MS"/>
                <a:cs typeface="Trebuchet MS"/>
              </a:rPr>
              <a:t>couples</a:t>
            </a:r>
            <a:r>
              <a:rPr sz="3000" spc="-135" dirty="0">
                <a:solidFill>
                  <a:srgbClr val="292959"/>
                </a:solidFill>
                <a:latin typeface="Trebuchet MS"/>
                <a:cs typeface="Trebuchet MS"/>
              </a:rPr>
              <a:t> </a:t>
            </a:r>
            <a:r>
              <a:rPr sz="3000" spc="-20" dirty="0">
                <a:solidFill>
                  <a:srgbClr val="292959"/>
                </a:solidFill>
                <a:latin typeface="Trebuchet MS"/>
                <a:cs typeface="Trebuchet MS"/>
              </a:rPr>
              <a:t>could</a:t>
            </a:r>
            <a:r>
              <a:rPr sz="3000" spc="-135" dirty="0">
                <a:solidFill>
                  <a:srgbClr val="292959"/>
                </a:solidFill>
                <a:latin typeface="Trebuchet MS"/>
                <a:cs typeface="Trebuchet MS"/>
              </a:rPr>
              <a:t> only</a:t>
            </a:r>
            <a:r>
              <a:rPr sz="3000" spc="-90" dirty="0">
                <a:solidFill>
                  <a:srgbClr val="292959"/>
                </a:solidFill>
                <a:latin typeface="Trebuchet MS"/>
                <a:cs typeface="Trebuchet MS"/>
              </a:rPr>
              <a:t> </a:t>
            </a:r>
            <a:r>
              <a:rPr sz="3000" spc="-10" dirty="0">
                <a:solidFill>
                  <a:srgbClr val="292959"/>
                </a:solidFill>
                <a:latin typeface="Trebuchet MS"/>
                <a:cs typeface="Trebuchet MS"/>
              </a:rPr>
              <a:t>marry.</a:t>
            </a:r>
            <a:endParaRPr sz="3000">
              <a:latin typeface="Trebuchet MS"/>
              <a:cs typeface="Trebuchet MS"/>
            </a:endParaRPr>
          </a:p>
          <a:p>
            <a:pPr marL="12700" marR="69215" algn="just">
              <a:lnSpc>
                <a:spcPct val="135400"/>
              </a:lnSpc>
            </a:pPr>
            <a:r>
              <a:rPr sz="3000" dirty="0">
                <a:solidFill>
                  <a:srgbClr val="292959"/>
                </a:solidFill>
                <a:latin typeface="Trebuchet MS"/>
                <a:cs typeface="Trebuchet MS"/>
              </a:rPr>
              <a:t>England</a:t>
            </a:r>
            <a:r>
              <a:rPr sz="3000" spc="-155" dirty="0">
                <a:solidFill>
                  <a:srgbClr val="292959"/>
                </a:solidFill>
                <a:latin typeface="Trebuchet MS"/>
                <a:cs typeface="Trebuchet MS"/>
              </a:rPr>
              <a:t> </a:t>
            </a:r>
            <a:r>
              <a:rPr sz="3000" dirty="0">
                <a:solidFill>
                  <a:srgbClr val="292959"/>
                </a:solidFill>
                <a:latin typeface="Trebuchet MS"/>
                <a:cs typeface="Trebuchet MS"/>
              </a:rPr>
              <a:t>and</a:t>
            </a:r>
            <a:r>
              <a:rPr sz="3000" spc="-105" dirty="0">
                <a:solidFill>
                  <a:srgbClr val="292959"/>
                </a:solidFill>
                <a:latin typeface="Trebuchet MS"/>
                <a:cs typeface="Trebuchet MS"/>
              </a:rPr>
              <a:t> </a:t>
            </a:r>
            <a:r>
              <a:rPr sz="3000" spc="-60" dirty="0">
                <a:solidFill>
                  <a:srgbClr val="292959"/>
                </a:solidFill>
                <a:latin typeface="Trebuchet MS"/>
                <a:cs typeface="Trebuchet MS"/>
              </a:rPr>
              <a:t>Wales</a:t>
            </a:r>
            <a:r>
              <a:rPr sz="3000" spc="-105" dirty="0">
                <a:solidFill>
                  <a:srgbClr val="292959"/>
                </a:solidFill>
                <a:latin typeface="Trebuchet MS"/>
                <a:cs typeface="Trebuchet MS"/>
              </a:rPr>
              <a:t> </a:t>
            </a:r>
            <a:r>
              <a:rPr sz="3000" spc="-70" dirty="0">
                <a:solidFill>
                  <a:srgbClr val="292959"/>
                </a:solidFill>
                <a:latin typeface="Trebuchet MS"/>
                <a:cs typeface="Trebuchet MS"/>
              </a:rPr>
              <a:t>were</a:t>
            </a:r>
            <a:r>
              <a:rPr sz="3000" spc="-105" dirty="0">
                <a:solidFill>
                  <a:srgbClr val="292959"/>
                </a:solidFill>
                <a:latin typeface="Trebuchet MS"/>
                <a:cs typeface="Trebuchet MS"/>
              </a:rPr>
              <a:t> the </a:t>
            </a:r>
            <a:r>
              <a:rPr sz="3000" spc="-135" dirty="0">
                <a:solidFill>
                  <a:srgbClr val="292959"/>
                </a:solidFill>
                <a:latin typeface="Trebuchet MS"/>
                <a:cs typeface="Trebuchet MS"/>
              </a:rPr>
              <a:t>only</a:t>
            </a:r>
            <a:r>
              <a:rPr sz="3000" spc="-90" dirty="0">
                <a:solidFill>
                  <a:srgbClr val="292959"/>
                </a:solidFill>
                <a:latin typeface="Trebuchet MS"/>
                <a:cs typeface="Trebuchet MS"/>
              </a:rPr>
              <a:t> </a:t>
            </a:r>
            <a:r>
              <a:rPr sz="3000" spc="-85" dirty="0">
                <a:solidFill>
                  <a:srgbClr val="292959"/>
                </a:solidFill>
                <a:latin typeface="Trebuchet MS"/>
                <a:cs typeface="Trebuchet MS"/>
              </a:rPr>
              <a:t>countries</a:t>
            </a:r>
            <a:r>
              <a:rPr sz="3000" spc="-105" dirty="0">
                <a:solidFill>
                  <a:srgbClr val="292959"/>
                </a:solidFill>
                <a:latin typeface="Trebuchet MS"/>
                <a:cs typeface="Trebuchet MS"/>
              </a:rPr>
              <a:t> </a:t>
            </a:r>
            <a:r>
              <a:rPr sz="3000" spc="-155" dirty="0">
                <a:solidFill>
                  <a:srgbClr val="292959"/>
                </a:solidFill>
                <a:latin typeface="Trebuchet MS"/>
                <a:cs typeface="Trebuchet MS"/>
              </a:rPr>
              <a:t>in</a:t>
            </a:r>
            <a:r>
              <a:rPr sz="3000" spc="-70" dirty="0">
                <a:solidFill>
                  <a:srgbClr val="292959"/>
                </a:solidFill>
                <a:latin typeface="Trebuchet MS"/>
                <a:cs typeface="Trebuchet MS"/>
              </a:rPr>
              <a:t> </a:t>
            </a:r>
            <a:r>
              <a:rPr sz="3000" spc="-25" dirty="0">
                <a:solidFill>
                  <a:srgbClr val="292959"/>
                </a:solidFill>
                <a:latin typeface="Trebuchet MS"/>
                <a:cs typeface="Trebuchet MS"/>
              </a:rPr>
              <a:t>Europe</a:t>
            </a:r>
            <a:r>
              <a:rPr sz="3000" spc="-105" dirty="0">
                <a:solidFill>
                  <a:srgbClr val="292959"/>
                </a:solidFill>
                <a:latin typeface="Trebuchet MS"/>
                <a:cs typeface="Trebuchet MS"/>
              </a:rPr>
              <a:t> </a:t>
            </a:r>
            <a:r>
              <a:rPr sz="3000" spc="-10" dirty="0">
                <a:solidFill>
                  <a:srgbClr val="292959"/>
                </a:solidFill>
                <a:latin typeface="Trebuchet MS"/>
                <a:cs typeface="Trebuchet MS"/>
              </a:rPr>
              <a:t>where </a:t>
            </a:r>
            <a:r>
              <a:rPr sz="3000" spc="-85" dirty="0">
                <a:solidFill>
                  <a:srgbClr val="292959"/>
                </a:solidFill>
                <a:latin typeface="Trebuchet MS"/>
                <a:cs typeface="Trebuchet MS"/>
              </a:rPr>
              <a:t>different-</a:t>
            </a:r>
            <a:r>
              <a:rPr sz="3000" spc="-35" dirty="0">
                <a:solidFill>
                  <a:srgbClr val="292959"/>
                </a:solidFill>
                <a:latin typeface="Trebuchet MS"/>
                <a:cs typeface="Trebuchet MS"/>
              </a:rPr>
              <a:t>sex</a:t>
            </a:r>
            <a:r>
              <a:rPr sz="3000" spc="-190" dirty="0">
                <a:solidFill>
                  <a:srgbClr val="292959"/>
                </a:solidFill>
                <a:latin typeface="Trebuchet MS"/>
                <a:cs typeface="Trebuchet MS"/>
              </a:rPr>
              <a:t> </a:t>
            </a:r>
            <a:r>
              <a:rPr sz="3000" spc="-20" dirty="0">
                <a:solidFill>
                  <a:srgbClr val="292959"/>
                </a:solidFill>
                <a:latin typeface="Trebuchet MS"/>
                <a:cs typeface="Trebuchet MS"/>
              </a:rPr>
              <a:t>couples</a:t>
            </a:r>
            <a:r>
              <a:rPr sz="3000" spc="-120" dirty="0">
                <a:solidFill>
                  <a:srgbClr val="292959"/>
                </a:solidFill>
                <a:latin typeface="Trebuchet MS"/>
                <a:cs typeface="Trebuchet MS"/>
              </a:rPr>
              <a:t> </a:t>
            </a:r>
            <a:r>
              <a:rPr sz="3000" spc="-70" dirty="0">
                <a:solidFill>
                  <a:srgbClr val="292959"/>
                </a:solidFill>
                <a:latin typeface="Trebuchet MS"/>
                <a:cs typeface="Trebuchet MS"/>
              </a:rPr>
              <a:t>were</a:t>
            </a:r>
            <a:r>
              <a:rPr sz="3000" spc="-120" dirty="0">
                <a:solidFill>
                  <a:srgbClr val="292959"/>
                </a:solidFill>
                <a:latin typeface="Trebuchet MS"/>
                <a:cs typeface="Trebuchet MS"/>
              </a:rPr>
              <a:t> </a:t>
            </a:r>
            <a:r>
              <a:rPr sz="3000" spc="-75" dirty="0">
                <a:solidFill>
                  <a:srgbClr val="292959"/>
                </a:solidFill>
                <a:latin typeface="Trebuchet MS"/>
                <a:cs typeface="Trebuchet MS"/>
              </a:rPr>
              <a:t>discriminated</a:t>
            </a:r>
            <a:r>
              <a:rPr sz="3000" spc="-120" dirty="0">
                <a:solidFill>
                  <a:srgbClr val="292959"/>
                </a:solidFill>
                <a:latin typeface="Trebuchet MS"/>
                <a:cs typeface="Trebuchet MS"/>
              </a:rPr>
              <a:t> </a:t>
            </a:r>
            <a:r>
              <a:rPr sz="3000" dirty="0">
                <a:solidFill>
                  <a:srgbClr val="292959"/>
                </a:solidFill>
                <a:latin typeface="Trebuchet MS"/>
                <a:cs typeface="Trebuchet MS"/>
              </a:rPr>
              <a:t>against</a:t>
            </a:r>
            <a:r>
              <a:rPr sz="3000" spc="-120" dirty="0">
                <a:solidFill>
                  <a:srgbClr val="292959"/>
                </a:solidFill>
                <a:latin typeface="Trebuchet MS"/>
                <a:cs typeface="Trebuchet MS"/>
              </a:rPr>
              <a:t> </a:t>
            </a:r>
            <a:r>
              <a:rPr sz="3000" spc="-155" dirty="0">
                <a:solidFill>
                  <a:srgbClr val="292959"/>
                </a:solidFill>
                <a:latin typeface="Trebuchet MS"/>
                <a:cs typeface="Trebuchet MS"/>
              </a:rPr>
              <a:t>in</a:t>
            </a:r>
            <a:r>
              <a:rPr sz="3000" spc="-70" dirty="0">
                <a:solidFill>
                  <a:srgbClr val="292959"/>
                </a:solidFill>
                <a:latin typeface="Trebuchet MS"/>
                <a:cs typeface="Trebuchet MS"/>
              </a:rPr>
              <a:t> </a:t>
            </a:r>
            <a:r>
              <a:rPr sz="3000" spc="-130" dirty="0">
                <a:solidFill>
                  <a:srgbClr val="292959"/>
                </a:solidFill>
                <a:latin typeface="Trebuchet MS"/>
                <a:cs typeface="Trebuchet MS"/>
              </a:rPr>
              <a:t>this</a:t>
            </a:r>
            <a:r>
              <a:rPr sz="3000" spc="-95" dirty="0">
                <a:solidFill>
                  <a:srgbClr val="292959"/>
                </a:solidFill>
                <a:latin typeface="Trebuchet MS"/>
                <a:cs typeface="Trebuchet MS"/>
              </a:rPr>
              <a:t> </a:t>
            </a:r>
            <a:r>
              <a:rPr sz="3000" spc="-25" dirty="0">
                <a:solidFill>
                  <a:srgbClr val="292959"/>
                </a:solidFill>
                <a:latin typeface="Trebuchet MS"/>
                <a:cs typeface="Trebuchet MS"/>
              </a:rPr>
              <a:t>way </a:t>
            </a:r>
            <a:r>
              <a:rPr sz="3000" dirty="0">
                <a:solidFill>
                  <a:srgbClr val="292959"/>
                </a:solidFill>
                <a:latin typeface="Trebuchet MS"/>
                <a:cs typeface="Trebuchet MS"/>
              </a:rPr>
              <a:t>Same</a:t>
            </a:r>
            <a:r>
              <a:rPr sz="3000" spc="-130" dirty="0">
                <a:solidFill>
                  <a:srgbClr val="292959"/>
                </a:solidFill>
                <a:latin typeface="Trebuchet MS"/>
                <a:cs typeface="Trebuchet MS"/>
              </a:rPr>
              <a:t> </a:t>
            </a:r>
            <a:r>
              <a:rPr sz="3000" spc="-35" dirty="0">
                <a:solidFill>
                  <a:srgbClr val="292959"/>
                </a:solidFill>
                <a:latin typeface="Trebuchet MS"/>
                <a:cs typeface="Trebuchet MS"/>
              </a:rPr>
              <a:t>sex</a:t>
            </a:r>
            <a:r>
              <a:rPr sz="3000" spc="-105" dirty="0">
                <a:solidFill>
                  <a:srgbClr val="292959"/>
                </a:solidFill>
                <a:latin typeface="Trebuchet MS"/>
                <a:cs typeface="Trebuchet MS"/>
              </a:rPr>
              <a:t> </a:t>
            </a:r>
            <a:r>
              <a:rPr sz="3000" spc="-20" dirty="0">
                <a:solidFill>
                  <a:srgbClr val="292959"/>
                </a:solidFill>
                <a:latin typeface="Trebuchet MS"/>
                <a:cs typeface="Trebuchet MS"/>
              </a:rPr>
              <a:t>couples</a:t>
            </a:r>
            <a:r>
              <a:rPr sz="3000" spc="-100" dirty="0">
                <a:solidFill>
                  <a:srgbClr val="292959"/>
                </a:solidFill>
                <a:latin typeface="Trebuchet MS"/>
                <a:cs typeface="Trebuchet MS"/>
              </a:rPr>
              <a:t> </a:t>
            </a:r>
            <a:r>
              <a:rPr sz="3000" spc="-25" dirty="0">
                <a:solidFill>
                  <a:srgbClr val="292959"/>
                </a:solidFill>
                <a:latin typeface="Trebuchet MS"/>
                <a:cs typeface="Trebuchet MS"/>
              </a:rPr>
              <a:t>wanted</a:t>
            </a:r>
            <a:r>
              <a:rPr sz="3000" spc="-105" dirty="0">
                <a:solidFill>
                  <a:srgbClr val="292959"/>
                </a:solidFill>
                <a:latin typeface="Trebuchet MS"/>
                <a:cs typeface="Trebuchet MS"/>
              </a:rPr>
              <a:t> </a:t>
            </a:r>
            <a:r>
              <a:rPr sz="3000" spc="-35" dirty="0">
                <a:solidFill>
                  <a:srgbClr val="292959"/>
                </a:solidFill>
                <a:latin typeface="Trebuchet MS"/>
                <a:cs typeface="Trebuchet MS"/>
              </a:rPr>
              <a:t>to</a:t>
            </a:r>
            <a:r>
              <a:rPr sz="3000" spc="-105" dirty="0">
                <a:solidFill>
                  <a:srgbClr val="292959"/>
                </a:solidFill>
                <a:latin typeface="Trebuchet MS"/>
                <a:cs typeface="Trebuchet MS"/>
              </a:rPr>
              <a:t> </a:t>
            </a:r>
            <a:r>
              <a:rPr sz="3000" spc="-114" dirty="0">
                <a:solidFill>
                  <a:srgbClr val="292959"/>
                </a:solidFill>
                <a:latin typeface="Trebuchet MS"/>
                <a:cs typeface="Trebuchet MS"/>
              </a:rPr>
              <a:t>enter</a:t>
            </a:r>
            <a:r>
              <a:rPr sz="3000" spc="-105" dirty="0">
                <a:solidFill>
                  <a:srgbClr val="292959"/>
                </a:solidFill>
                <a:latin typeface="Trebuchet MS"/>
                <a:cs typeface="Trebuchet MS"/>
              </a:rPr>
              <a:t> </a:t>
            </a:r>
            <a:r>
              <a:rPr sz="3000" spc="-145" dirty="0">
                <a:solidFill>
                  <a:srgbClr val="292959"/>
                </a:solidFill>
                <a:latin typeface="Trebuchet MS"/>
                <a:cs typeface="Trebuchet MS"/>
              </a:rPr>
              <a:t>civil</a:t>
            </a:r>
            <a:r>
              <a:rPr sz="3000" spc="-80" dirty="0">
                <a:solidFill>
                  <a:srgbClr val="292959"/>
                </a:solidFill>
                <a:latin typeface="Trebuchet MS"/>
                <a:cs typeface="Trebuchet MS"/>
              </a:rPr>
              <a:t> partnerships</a:t>
            </a:r>
            <a:r>
              <a:rPr sz="3000" spc="-100" dirty="0">
                <a:solidFill>
                  <a:srgbClr val="292959"/>
                </a:solidFill>
                <a:latin typeface="Trebuchet MS"/>
                <a:cs typeface="Trebuchet MS"/>
              </a:rPr>
              <a:t> </a:t>
            </a:r>
            <a:r>
              <a:rPr sz="3000" spc="55" dirty="0">
                <a:solidFill>
                  <a:srgbClr val="292959"/>
                </a:solidFill>
                <a:latin typeface="Trebuchet MS"/>
                <a:cs typeface="Trebuchet MS"/>
              </a:rPr>
              <a:t>as</a:t>
            </a:r>
            <a:r>
              <a:rPr sz="3000" spc="-105" dirty="0">
                <a:solidFill>
                  <a:srgbClr val="292959"/>
                </a:solidFill>
                <a:latin typeface="Trebuchet MS"/>
                <a:cs typeface="Trebuchet MS"/>
              </a:rPr>
              <a:t> </a:t>
            </a:r>
            <a:r>
              <a:rPr sz="3000" spc="-20" dirty="0">
                <a:solidFill>
                  <a:srgbClr val="292959"/>
                </a:solidFill>
                <a:latin typeface="Trebuchet MS"/>
                <a:cs typeface="Trebuchet MS"/>
              </a:rPr>
              <a:t>they </a:t>
            </a:r>
            <a:r>
              <a:rPr sz="3000" spc="-35" dirty="0">
                <a:solidFill>
                  <a:srgbClr val="292959"/>
                </a:solidFill>
                <a:latin typeface="Trebuchet MS"/>
                <a:cs typeface="Trebuchet MS"/>
              </a:rPr>
              <a:t>considered</a:t>
            </a:r>
            <a:r>
              <a:rPr sz="3000" spc="-114" dirty="0">
                <a:solidFill>
                  <a:srgbClr val="292959"/>
                </a:solidFill>
                <a:latin typeface="Trebuchet MS"/>
                <a:cs typeface="Trebuchet MS"/>
              </a:rPr>
              <a:t> </a:t>
            </a:r>
            <a:r>
              <a:rPr sz="3000" spc="-195" dirty="0">
                <a:solidFill>
                  <a:srgbClr val="292959"/>
                </a:solidFill>
                <a:latin typeface="Trebuchet MS"/>
                <a:cs typeface="Trebuchet MS"/>
              </a:rPr>
              <a:t>it</a:t>
            </a:r>
            <a:r>
              <a:rPr sz="3000" spc="-90" dirty="0">
                <a:solidFill>
                  <a:srgbClr val="292959"/>
                </a:solidFill>
                <a:latin typeface="Trebuchet MS"/>
                <a:cs typeface="Trebuchet MS"/>
              </a:rPr>
              <a:t> </a:t>
            </a:r>
            <a:r>
              <a:rPr sz="3000" spc="-55" dirty="0">
                <a:solidFill>
                  <a:srgbClr val="292959"/>
                </a:solidFill>
                <a:latin typeface="Trebuchet MS"/>
                <a:cs typeface="Trebuchet MS"/>
              </a:rPr>
              <a:t>something</a:t>
            </a:r>
            <a:r>
              <a:rPr sz="3000" spc="-100" dirty="0">
                <a:solidFill>
                  <a:srgbClr val="292959"/>
                </a:solidFill>
                <a:latin typeface="Trebuchet MS"/>
                <a:cs typeface="Trebuchet MS"/>
              </a:rPr>
              <a:t> </a:t>
            </a:r>
            <a:r>
              <a:rPr sz="3000" spc="-105" dirty="0">
                <a:solidFill>
                  <a:srgbClr val="292959"/>
                </a:solidFill>
                <a:latin typeface="Trebuchet MS"/>
                <a:cs typeface="Trebuchet MS"/>
              </a:rPr>
              <a:t>different</a:t>
            </a:r>
            <a:r>
              <a:rPr sz="3000" spc="-100" dirty="0">
                <a:solidFill>
                  <a:srgbClr val="292959"/>
                </a:solidFill>
                <a:latin typeface="Trebuchet MS"/>
                <a:cs typeface="Trebuchet MS"/>
              </a:rPr>
              <a:t> </a:t>
            </a:r>
            <a:r>
              <a:rPr sz="3000" spc="-130" dirty="0">
                <a:solidFill>
                  <a:srgbClr val="292959"/>
                </a:solidFill>
                <a:latin typeface="Trebuchet MS"/>
                <a:cs typeface="Trebuchet MS"/>
              </a:rPr>
              <a:t>from</a:t>
            </a:r>
            <a:r>
              <a:rPr sz="3000" spc="-95" dirty="0">
                <a:solidFill>
                  <a:srgbClr val="292959"/>
                </a:solidFill>
                <a:latin typeface="Trebuchet MS"/>
                <a:cs typeface="Trebuchet MS"/>
              </a:rPr>
              <a:t> </a:t>
            </a:r>
            <a:r>
              <a:rPr sz="3000" spc="-10" dirty="0">
                <a:solidFill>
                  <a:srgbClr val="292959"/>
                </a:solidFill>
                <a:latin typeface="Trebuchet MS"/>
                <a:cs typeface="Trebuchet MS"/>
              </a:rPr>
              <a:t>marriage</a:t>
            </a:r>
            <a:endParaRPr sz="3000">
              <a:latin typeface="Trebuchet MS"/>
              <a:cs typeface="Trebuchet MS"/>
            </a:endParaRPr>
          </a:p>
          <a:p>
            <a:pPr marL="12700" marR="138430">
              <a:lnSpc>
                <a:spcPct val="135400"/>
              </a:lnSpc>
            </a:pPr>
            <a:r>
              <a:rPr sz="3000" spc="-85" dirty="0">
                <a:solidFill>
                  <a:srgbClr val="292959"/>
                </a:solidFill>
                <a:latin typeface="Trebuchet MS"/>
                <a:cs typeface="Trebuchet MS"/>
              </a:rPr>
              <a:t>Led</a:t>
            </a:r>
            <a:r>
              <a:rPr sz="3000" spc="-70" dirty="0">
                <a:solidFill>
                  <a:srgbClr val="292959"/>
                </a:solidFill>
                <a:latin typeface="Trebuchet MS"/>
                <a:cs typeface="Trebuchet MS"/>
              </a:rPr>
              <a:t> </a:t>
            </a:r>
            <a:r>
              <a:rPr sz="3000" spc="-160" dirty="0">
                <a:solidFill>
                  <a:srgbClr val="292959"/>
                </a:solidFill>
                <a:latin typeface="Trebuchet MS"/>
                <a:cs typeface="Trebuchet MS"/>
              </a:rPr>
              <a:t>to:</a:t>
            </a:r>
            <a:r>
              <a:rPr sz="3000" spc="-70" dirty="0">
                <a:solidFill>
                  <a:srgbClr val="292959"/>
                </a:solidFill>
                <a:latin typeface="Trebuchet MS"/>
                <a:cs typeface="Trebuchet MS"/>
              </a:rPr>
              <a:t> </a:t>
            </a:r>
            <a:r>
              <a:rPr sz="3000" b="1" dirty="0">
                <a:solidFill>
                  <a:srgbClr val="292959"/>
                </a:solidFill>
                <a:latin typeface="Trebuchet MS"/>
                <a:cs typeface="Trebuchet MS"/>
              </a:rPr>
              <a:t>Civil</a:t>
            </a:r>
            <a:r>
              <a:rPr sz="3000" b="1" spc="-130" dirty="0">
                <a:solidFill>
                  <a:srgbClr val="292959"/>
                </a:solidFill>
                <a:latin typeface="Trebuchet MS"/>
                <a:cs typeface="Trebuchet MS"/>
              </a:rPr>
              <a:t> </a:t>
            </a:r>
            <a:r>
              <a:rPr sz="3000" b="1" spc="-45" dirty="0">
                <a:solidFill>
                  <a:srgbClr val="292959"/>
                </a:solidFill>
                <a:latin typeface="Trebuchet MS"/>
                <a:cs typeface="Trebuchet MS"/>
              </a:rPr>
              <a:t>Partnerships,</a:t>
            </a:r>
            <a:r>
              <a:rPr sz="3000" b="1" spc="-130" dirty="0">
                <a:solidFill>
                  <a:srgbClr val="292959"/>
                </a:solidFill>
                <a:latin typeface="Trebuchet MS"/>
                <a:cs typeface="Trebuchet MS"/>
              </a:rPr>
              <a:t> </a:t>
            </a:r>
            <a:r>
              <a:rPr sz="3000" b="1" spc="125" dirty="0">
                <a:solidFill>
                  <a:srgbClr val="292959"/>
                </a:solidFill>
                <a:latin typeface="Trebuchet MS"/>
                <a:cs typeface="Trebuchet MS"/>
              </a:rPr>
              <a:t>Marriages</a:t>
            </a:r>
            <a:r>
              <a:rPr sz="3000" b="1" spc="-135" dirty="0">
                <a:solidFill>
                  <a:srgbClr val="292959"/>
                </a:solidFill>
                <a:latin typeface="Trebuchet MS"/>
                <a:cs typeface="Trebuchet MS"/>
              </a:rPr>
              <a:t> </a:t>
            </a:r>
            <a:r>
              <a:rPr sz="3000" b="1" spc="70" dirty="0">
                <a:solidFill>
                  <a:srgbClr val="292959"/>
                </a:solidFill>
                <a:latin typeface="Trebuchet MS"/>
                <a:cs typeface="Trebuchet MS"/>
              </a:rPr>
              <a:t>and</a:t>
            </a:r>
            <a:r>
              <a:rPr sz="3000" b="1" spc="-130" dirty="0">
                <a:solidFill>
                  <a:srgbClr val="292959"/>
                </a:solidFill>
                <a:latin typeface="Trebuchet MS"/>
                <a:cs typeface="Trebuchet MS"/>
              </a:rPr>
              <a:t> </a:t>
            </a:r>
            <a:r>
              <a:rPr sz="3000" b="1" spc="-10" dirty="0">
                <a:solidFill>
                  <a:srgbClr val="292959"/>
                </a:solidFill>
                <a:latin typeface="Trebuchet MS"/>
                <a:cs typeface="Trebuchet MS"/>
              </a:rPr>
              <a:t>Deaths </a:t>
            </a:r>
            <a:r>
              <a:rPr sz="3000" b="1" spc="-25" dirty="0">
                <a:solidFill>
                  <a:srgbClr val="292959"/>
                </a:solidFill>
                <a:latin typeface="Trebuchet MS"/>
                <a:cs typeface="Trebuchet MS"/>
              </a:rPr>
              <a:t>(Registration</a:t>
            </a:r>
            <a:r>
              <a:rPr sz="3000" b="1" spc="-135" dirty="0">
                <a:solidFill>
                  <a:srgbClr val="292959"/>
                </a:solidFill>
                <a:latin typeface="Trebuchet MS"/>
                <a:cs typeface="Trebuchet MS"/>
              </a:rPr>
              <a:t> </a:t>
            </a:r>
            <a:r>
              <a:rPr sz="3000" b="1" spc="-75" dirty="0">
                <a:solidFill>
                  <a:srgbClr val="292959"/>
                </a:solidFill>
                <a:latin typeface="Trebuchet MS"/>
                <a:cs typeface="Trebuchet MS"/>
              </a:rPr>
              <a:t>etc)</a:t>
            </a:r>
            <a:r>
              <a:rPr sz="3000" b="1" spc="-130" dirty="0">
                <a:solidFill>
                  <a:srgbClr val="292959"/>
                </a:solidFill>
                <a:latin typeface="Trebuchet MS"/>
                <a:cs typeface="Trebuchet MS"/>
              </a:rPr>
              <a:t> </a:t>
            </a:r>
            <a:r>
              <a:rPr sz="3000" b="1" dirty="0">
                <a:solidFill>
                  <a:srgbClr val="292959"/>
                </a:solidFill>
                <a:latin typeface="Trebuchet MS"/>
                <a:cs typeface="Trebuchet MS"/>
              </a:rPr>
              <a:t>Act</a:t>
            </a:r>
            <a:r>
              <a:rPr sz="3000" b="1" spc="-135" dirty="0">
                <a:solidFill>
                  <a:srgbClr val="292959"/>
                </a:solidFill>
                <a:latin typeface="Trebuchet MS"/>
                <a:cs typeface="Trebuchet MS"/>
              </a:rPr>
              <a:t> </a:t>
            </a:r>
            <a:r>
              <a:rPr sz="3000" b="1" spc="-295" dirty="0">
                <a:solidFill>
                  <a:srgbClr val="292959"/>
                </a:solidFill>
                <a:latin typeface="Trebuchet MS"/>
                <a:cs typeface="Trebuchet MS"/>
              </a:rPr>
              <a:t>2019,</a:t>
            </a:r>
            <a:r>
              <a:rPr sz="3000" b="1" spc="-130" dirty="0">
                <a:solidFill>
                  <a:srgbClr val="292959"/>
                </a:solidFill>
                <a:latin typeface="Trebuchet MS"/>
                <a:cs typeface="Trebuchet MS"/>
              </a:rPr>
              <a:t> </a:t>
            </a:r>
            <a:r>
              <a:rPr sz="3000" spc="-145" dirty="0">
                <a:solidFill>
                  <a:srgbClr val="292959"/>
                </a:solidFill>
                <a:latin typeface="Trebuchet MS"/>
                <a:cs typeface="Trebuchet MS"/>
              </a:rPr>
              <a:t>first</a:t>
            </a:r>
            <a:r>
              <a:rPr sz="3000" spc="-70" dirty="0">
                <a:solidFill>
                  <a:srgbClr val="292959"/>
                </a:solidFill>
                <a:latin typeface="Trebuchet MS"/>
                <a:cs typeface="Trebuchet MS"/>
              </a:rPr>
              <a:t> </a:t>
            </a:r>
            <a:r>
              <a:rPr sz="3000" spc="-85" dirty="0">
                <a:solidFill>
                  <a:srgbClr val="292959"/>
                </a:solidFill>
                <a:latin typeface="Trebuchet MS"/>
                <a:cs typeface="Trebuchet MS"/>
              </a:rPr>
              <a:t>different-</a:t>
            </a:r>
            <a:r>
              <a:rPr sz="3000" spc="-35" dirty="0">
                <a:solidFill>
                  <a:srgbClr val="292959"/>
                </a:solidFill>
                <a:latin typeface="Trebuchet MS"/>
                <a:cs typeface="Trebuchet MS"/>
              </a:rPr>
              <a:t>sex</a:t>
            </a:r>
            <a:r>
              <a:rPr sz="3000" spc="-75" dirty="0">
                <a:solidFill>
                  <a:srgbClr val="292959"/>
                </a:solidFill>
                <a:latin typeface="Trebuchet MS"/>
                <a:cs typeface="Trebuchet MS"/>
              </a:rPr>
              <a:t> </a:t>
            </a:r>
            <a:r>
              <a:rPr sz="3000" spc="-50" dirty="0">
                <a:solidFill>
                  <a:srgbClr val="292959"/>
                </a:solidFill>
                <a:latin typeface="Trebuchet MS"/>
                <a:cs typeface="Trebuchet MS"/>
              </a:rPr>
              <a:t>relationships </a:t>
            </a:r>
            <a:r>
              <a:rPr sz="3000" spc="-20" dirty="0">
                <a:solidFill>
                  <a:srgbClr val="292959"/>
                </a:solidFill>
                <a:latin typeface="Trebuchet MS"/>
                <a:cs typeface="Trebuchet MS"/>
              </a:rPr>
              <a:t>could</a:t>
            </a:r>
            <a:r>
              <a:rPr sz="3000" spc="-200" dirty="0">
                <a:solidFill>
                  <a:srgbClr val="292959"/>
                </a:solidFill>
                <a:latin typeface="Trebuchet MS"/>
                <a:cs typeface="Trebuchet MS"/>
              </a:rPr>
              <a:t> </a:t>
            </a:r>
            <a:r>
              <a:rPr sz="3000" spc="-114" dirty="0">
                <a:solidFill>
                  <a:srgbClr val="292959"/>
                </a:solidFill>
                <a:latin typeface="Trebuchet MS"/>
                <a:cs typeface="Trebuchet MS"/>
              </a:rPr>
              <a:t>enter</a:t>
            </a:r>
            <a:r>
              <a:rPr sz="3000" spc="-110" dirty="0">
                <a:solidFill>
                  <a:srgbClr val="292959"/>
                </a:solidFill>
                <a:latin typeface="Trebuchet MS"/>
                <a:cs typeface="Trebuchet MS"/>
              </a:rPr>
              <a:t> </a:t>
            </a:r>
            <a:r>
              <a:rPr sz="3000" spc="135" dirty="0">
                <a:solidFill>
                  <a:srgbClr val="292959"/>
                </a:solidFill>
                <a:latin typeface="Trebuchet MS"/>
                <a:cs typeface="Trebuchet MS"/>
              </a:rPr>
              <a:t>CP</a:t>
            </a:r>
            <a:r>
              <a:rPr sz="3000" spc="-135" dirty="0">
                <a:solidFill>
                  <a:srgbClr val="292959"/>
                </a:solidFill>
                <a:latin typeface="Trebuchet MS"/>
                <a:cs typeface="Trebuchet MS"/>
              </a:rPr>
              <a:t> </a:t>
            </a:r>
            <a:r>
              <a:rPr sz="3000" dirty="0">
                <a:solidFill>
                  <a:srgbClr val="292959"/>
                </a:solidFill>
                <a:latin typeface="Trebuchet MS"/>
                <a:cs typeface="Trebuchet MS"/>
              </a:rPr>
              <a:t>on</a:t>
            </a:r>
            <a:r>
              <a:rPr sz="3000" spc="-130" dirty="0">
                <a:solidFill>
                  <a:srgbClr val="292959"/>
                </a:solidFill>
                <a:latin typeface="Trebuchet MS"/>
                <a:cs typeface="Trebuchet MS"/>
              </a:rPr>
              <a:t> </a:t>
            </a:r>
            <a:r>
              <a:rPr sz="3000" spc="-375" dirty="0">
                <a:solidFill>
                  <a:srgbClr val="292959"/>
                </a:solidFill>
                <a:latin typeface="Trebuchet MS"/>
                <a:cs typeface="Trebuchet MS"/>
              </a:rPr>
              <a:t>31</a:t>
            </a:r>
            <a:r>
              <a:rPr sz="3000" spc="-90" dirty="0">
                <a:solidFill>
                  <a:srgbClr val="292959"/>
                </a:solidFill>
                <a:latin typeface="Trebuchet MS"/>
                <a:cs typeface="Trebuchet MS"/>
              </a:rPr>
              <a:t> </a:t>
            </a:r>
            <a:r>
              <a:rPr sz="3000" spc="-25" dirty="0">
                <a:solidFill>
                  <a:srgbClr val="292959"/>
                </a:solidFill>
                <a:latin typeface="Trebuchet MS"/>
                <a:cs typeface="Trebuchet MS"/>
              </a:rPr>
              <a:t>December</a:t>
            </a:r>
            <a:r>
              <a:rPr sz="3000" spc="-135" dirty="0">
                <a:solidFill>
                  <a:srgbClr val="292959"/>
                </a:solidFill>
                <a:latin typeface="Trebuchet MS"/>
                <a:cs typeface="Trebuchet MS"/>
              </a:rPr>
              <a:t> </a:t>
            </a:r>
            <a:r>
              <a:rPr sz="3000" spc="-20" dirty="0">
                <a:solidFill>
                  <a:srgbClr val="292959"/>
                </a:solidFill>
                <a:latin typeface="Trebuchet MS"/>
                <a:cs typeface="Trebuchet MS"/>
              </a:rPr>
              <a:t>2019</a:t>
            </a:r>
            <a:endParaRPr sz="3000">
              <a:latin typeface="Trebuchet MS"/>
              <a:cs typeface="Trebuchet MS"/>
            </a:endParaRPr>
          </a:p>
        </p:txBody>
      </p:sp>
      <p:grpSp>
        <p:nvGrpSpPr>
          <p:cNvPr id="10" name="object 10"/>
          <p:cNvGrpSpPr/>
          <p:nvPr/>
        </p:nvGrpSpPr>
        <p:grpSpPr>
          <a:xfrm>
            <a:off x="11506196" y="7212053"/>
            <a:ext cx="6867525" cy="2609850"/>
            <a:chOff x="11506196" y="7212053"/>
            <a:chExt cx="6867525" cy="2609850"/>
          </a:xfrm>
        </p:grpSpPr>
        <p:sp>
          <p:nvSpPr>
            <p:cNvPr id="11" name="object 11"/>
            <p:cNvSpPr/>
            <p:nvPr/>
          </p:nvSpPr>
          <p:spPr>
            <a:xfrm>
              <a:off x="11589833" y="7293571"/>
              <a:ext cx="6698615" cy="2442845"/>
            </a:xfrm>
            <a:custGeom>
              <a:avLst/>
              <a:gdLst/>
              <a:ahLst/>
              <a:cxnLst/>
              <a:rect l="l" t="t" r="r" b="b"/>
              <a:pathLst>
                <a:path w="6698615" h="2442845">
                  <a:moveTo>
                    <a:pt x="3349080" y="0"/>
                  </a:moveTo>
                  <a:lnTo>
                    <a:pt x="6698162" y="433982"/>
                  </a:lnTo>
                  <a:lnTo>
                    <a:pt x="6698162" y="2442587"/>
                  </a:lnTo>
                  <a:lnTo>
                    <a:pt x="130" y="2442587"/>
                  </a:lnTo>
                  <a:lnTo>
                    <a:pt x="130" y="433982"/>
                  </a:lnTo>
                  <a:lnTo>
                    <a:pt x="0" y="433982"/>
                  </a:lnTo>
                  <a:lnTo>
                    <a:pt x="3349080" y="0"/>
                  </a:lnTo>
                  <a:close/>
                </a:path>
              </a:pathLst>
            </a:custGeom>
            <a:solidFill>
              <a:srgbClr val="00B3AF"/>
            </a:solidFill>
          </p:spPr>
          <p:txBody>
            <a:bodyPr wrap="square" lIns="0" tIns="0" rIns="0" bIns="0" rtlCol="0"/>
            <a:lstStyle/>
            <a:p>
              <a:endParaRPr/>
            </a:p>
          </p:txBody>
        </p:sp>
        <p:sp>
          <p:nvSpPr>
            <p:cNvPr id="12" name="object 12"/>
            <p:cNvSpPr/>
            <p:nvPr/>
          </p:nvSpPr>
          <p:spPr>
            <a:xfrm>
              <a:off x="11591921" y="7297778"/>
              <a:ext cx="6696075" cy="2438400"/>
            </a:xfrm>
            <a:custGeom>
              <a:avLst/>
              <a:gdLst/>
              <a:ahLst/>
              <a:cxnLst/>
              <a:rect l="l" t="t" r="r" b="b"/>
              <a:pathLst>
                <a:path w="6696075" h="2438400">
                  <a:moveTo>
                    <a:pt x="2" y="429525"/>
                  </a:moveTo>
                  <a:lnTo>
                    <a:pt x="3314681" y="0"/>
                  </a:lnTo>
                </a:path>
                <a:path w="6696075" h="2438400">
                  <a:moveTo>
                    <a:pt x="3379304" y="0"/>
                  </a:moveTo>
                  <a:lnTo>
                    <a:pt x="6696074" y="429792"/>
                  </a:lnTo>
                  <a:lnTo>
                    <a:pt x="6696048" y="2438380"/>
                  </a:lnTo>
                  <a:lnTo>
                    <a:pt x="0" y="2438380"/>
                  </a:lnTo>
                </a:path>
              </a:pathLst>
            </a:custGeom>
            <a:ln w="171449">
              <a:solidFill>
                <a:srgbClr val="FED307"/>
              </a:solidFill>
            </a:ln>
          </p:spPr>
          <p:txBody>
            <a:bodyPr wrap="square" lIns="0" tIns="0" rIns="0" bIns="0" rtlCol="0"/>
            <a:lstStyle/>
            <a:p>
              <a:endParaRPr/>
            </a:p>
          </p:txBody>
        </p:sp>
      </p:grpSp>
      <p:sp>
        <p:nvSpPr>
          <p:cNvPr id="13" name="object 13"/>
          <p:cNvSpPr txBox="1"/>
          <p:nvPr/>
        </p:nvSpPr>
        <p:spPr>
          <a:xfrm>
            <a:off x="11977748" y="7602242"/>
            <a:ext cx="5922645" cy="2042795"/>
          </a:xfrm>
          <a:prstGeom prst="rect">
            <a:avLst/>
          </a:prstGeom>
        </p:spPr>
        <p:txBody>
          <a:bodyPr vert="horz" wrap="square" lIns="0" tIns="12700" rIns="0" bIns="0" rtlCol="0">
            <a:spAutoFit/>
          </a:bodyPr>
          <a:lstStyle/>
          <a:p>
            <a:pPr marR="97155" algn="ctr">
              <a:lnSpc>
                <a:spcPct val="100000"/>
              </a:lnSpc>
              <a:spcBef>
                <a:spcPts val="100"/>
              </a:spcBef>
            </a:pPr>
            <a:r>
              <a:rPr sz="3300" b="1" spc="-50" dirty="0">
                <a:solidFill>
                  <a:srgbClr val="FFFFFF"/>
                </a:solidFill>
                <a:latin typeface="Trebuchet MS"/>
                <a:cs typeface="Trebuchet MS"/>
              </a:rPr>
              <a:t>Key</a:t>
            </a:r>
            <a:r>
              <a:rPr sz="3300" b="1" spc="-200" dirty="0">
                <a:solidFill>
                  <a:srgbClr val="FFFFFF"/>
                </a:solidFill>
                <a:latin typeface="Trebuchet MS"/>
                <a:cs typeface="Trebuchet MS"/>
              </a:rPr>
              <a:t> </a:t>
            </a:r>
            <a:r>
              <a:rPr sz="3300" b="1" spc="-10" dirty="0">
                <a:solidFill>
                  <a:srgbClr val="FFFFFF"/>
                </a:solidFill>
                <a:latin typeface="Trebuchet MS"/>
                <a:cs typeface="Trebuchet MS"/>
              </a:rPr>
              <a:t>source:</a:t>
            </a:r>
            <a:endParaRPr sz="3300">
              <a:latin typeface="Trebuchet MS"/>
              <a:cs typeface="Trebuchet MS"/>
            </a:endParaRPr>
          </a:p>
          <a:p>
            <a:pPr marL="12700" marR="5080" algn="ctr">
              <a:lnSpc>
                <a:spcPct val="100400"/>
              </a:lnSpc>
            </a:pPr>
            <a:r>
              <a:rPr sz="3300" spc="-60" dirty="0">
                <a:solidFill>
                  <a:srgbClr val="FFFFFF"/>
                </a:solidFill>
                <a:latin typeface="Trebuchet MS"/>
                <a:cs typeface="Trebuchet MS"/>
              </a:rPr>
              <a:t>Steinfeld</a:t>
            </a:r>
            <a:r>
              <a:rPr sz="3300" spc="-130" dirty="0">
                <a:solidFill>
                  <a:srgbClr val="FFFFFF"/>
                </a:solidFill>
                <a:latin typeface="Trebuchet MS"/>
                <a:cs typeface="Trebuchet MS"/>
              </a:rPr>
              <a:t> </a:t>
            </a:r>
            <a:r>
              <a:rPr sz="3300" dirty="0">
                <a:solidFill>
                  <a:srgbClr val="FFFFFF"/>
                </a:solidFill>
                <a:latin typeface="Trebuchet MS"/>
                <a:cs typeface="Trebuchet MS"/>
              </a:rPr>
              <a:t>and</a:t>
            </a:r>
            <a:r>
              <a:rPr sz="3300" spc="-114" dirty="0">
                <a:solidFill>
                  <a:srgbClr val="FFFFFF"/>
                </a:solidFill>
                <a:latin typeface="Trebuchet MS"/>
                <a:cs typeface="Trebuchet MS"/>
              </a:rPr>
              <a:t> </a:t>
            </a:r>
            <a:r>
              <a:rPr sz="3300" spc="-75" dirty="0">
                <a:solidFill>
                  <a:srgbClr val="FFFFFF"/>
                </a:solidFill>
                <a:latin typeface="Trebuchet MS"/>
                <a:cs typeface="Trebuchet MS"/>
              </a:rPr>
              <a:t>Keidan</a:t>
            </a:r>
            <a:r>
              <a:rPr sz="3300" spc="-114" dirty="0">
                <a:solidFill>
                  <a:srgbClr val="FFFFFF"/>
                </a:solidFill>
                <a:latin typeface="Trebuchet MS"/>
                <a:cs typeface="Trebuchet MS"/>
              </a:rPr>
              <a:t> </a:t>
            </a:r>
            <a:r>
              <a:rPr sz="3300" spc="-235" dirty="0">
                <a:solidFill>
                  <a:srgbClr val="FFFFFF"/>
                </a:solidFill>
                <a:latin typeface="Trebuchet MS"/>
                <a:cs typeface="Trebuchet MS"/>
              </a:rPr>
              <a:t>v</a:t>
            </a:r>
            <a:r>
              <a:rPr sz="3300" spc="-100" dirty="0">
                <a:solidFill>
                  <a:srgbClr val="FFFFFF"/>
                </a:solidFill>
                <a:latin typeface="Trebuchet MS"/>
                <a:cs typeface="Trebuchet MS"/>
              </a:rPr>
              <a:t> </a:t>
            </a:r>
            <a:r>
              <a:rPr sz="3300" spc="-40" dirty="0">
                <a:solidFill>
                  <a:srgbClr val="FFFFFF"/>
                </a:solidFill>
                <a:latin typeface="Trebuchet MS"/>
                <a:cs typeface="Trebuchet MS"/>
              </a:rPr>
              <a:t>Secretary </a:t>
            </a:r>
            <a:r>
              <a:rPr sz="3300" dirty="0">
                <a:solidFill>
                  <a:srgbClr val="FFFFFF"/>
                </a:solidFill>
                <a:latin typeface="Trebuchet MS"/>
                <a:cs typeface="Trebuchet MS"/>
              </a:rPr>
              <a:t>of</a:t>
            </a:r>
            <a:r>
              <a:rPr sz="3300" spc="-175" dirty="0">
                <a:solidFill>
                  <a:srgbClr val="FFFFFF"/>
                </a:solidFill>
                <a:latin typeface="Trebuchet MS"/>
                <a:cs typeface="Trebuchet MS"/>
              </a:rPr>
              <a:t> </a:t>
            </a:r>
            <a:r>
              <a:rPr sz="3300" dirty="0">
                <a:solidFill>
                  <a:srgbClr val="FFFFFF"/>
                </a:solidFill>
                <a:latin typeface="Trebuchet MS"/>
                <a:cs typeface="Trebuchet MS"/>
              </a:rPr>
              <a:t>State</a:t>
            </a:r>
            <a:r>
              <a:rPr sz="3300" spc="-155" dirty="0">
                <a:solidFill>
                  <a:srgbClr val="FFFFFF"/>
                </a:solidFill>
                <a:latin typeface="Trebuchet MS"/>
                <a:cs typeface="Trebuchet MS"/>
              </a:rPr>
              <a:t> </a:t>
            </a:r>
            <a:r>
              <a:rPr sz="3300" spc="-105" dirty="0">
                <a:solidFill>
                  <a:srgbClr val="FFFFFF"/>
                </a:solidFill>
                <a:latin typeface="Trebuchet MS"/>
                <a:cs typeface="Trebuchet MS"/>
              </a:rPr>
              <a:t>for</a:t>
            </a:r>
            <a:r>
              <a:rPr sz="3300" spc="-145" dirty="0">
                <a:solidFill>
                  <a:srgbClr val="FFFFFF"/>
                </a:solidFill>
                <a:latin typeface="Trebuchet MS"/>
                <a:cs typeface="Trebuchet MS"/>
              </a:rPr>
              <a:t> </a:t>
            </a:r>
            <a:r>
              <a:rPr sz="3300" spc="-30" dirty="0">
                <a:solidFill>
                  <a:srgbClr val="FFFFFF"/>
                </a:solidFill>
                <a:latin typeface="Trebuchet MS"/>
                <a:cs typeface="Trebuchet MS"/>
              </a:rPr>
              <a:t>Education</a:t>
            </a:r>
            <a:r>
              <a:rPr sz="3300" spc="-160" dirty="0">
                <a:solidFill>
                  <a:srgbClr val="FFFFFF"/>
                </a:solidFill>
                <a:latin typeface="Trebuchet MS"/>
                <a:cs typeface="Trebuchet MS"/>
              </a:rPr>
              <a:t> </a:t>
            </a:r>
            <a:r>
              <a:rPr sz="3300" spc="-10" dirty="0">
                <a:solidFill>
                  <a:srgbClr val="FFFFFF"/>
                </a:solidFill>
                <a:latin typeface="Trebuchet MS"/>
                <a:cs typeface="Trebuchet MS"/>
              </a:rPr>
              <a:t>[2018] </a:t>
            </a:r>
            <a:r>
              <a:rPr sz="3300" spc="70" dirty="0">
                <a:solidFill>
                  <a:srgbClr val="FFFFFF"/>
                </a:solidFill>
                <a:latin typeface="Trebuchet MS"/>
                <a:cs typeface="Trebuchet MS"/>
              </a:rPr>
              <a:t>UKSC</a:t>
            </a:r>
            <a:r>
              <a:rPr sz="3300" spc="-95" dirty="0">
                <a:solidFill>
                  <a:srgbClr val="FFFFFF"/>
                </a:solidFill>
                <a:latin typeface="Trebuchet MS"/>
                <a:cs typeface="Trebuchet MS"/>
              </a:rPr>
              <a:t> </a:t>
            </a:r>
            <a:r>
              <a:rPr sz="3300" spc="135" dirty="0">
                <a:solidFill>
                  <a:srgbClr val="FFFFFF"/>
                </a:solidFill>
                <a:latin typeface="Trebuchet MS"/>
                <a:cs typeface="Trebuchet MS"/>
              </a:rPr>
              <a:t>32</a:t>
            </a:r>
            <a:r>
              <a:rPr sz="3300" spc="-95" dirty="0">
                <a:solidFill>
                  <a:srgbClr val="FFFFFF"/>
                </a:solidFill>
                <a:latin typeface="Trebuchet MS"/>
                <a:cs typeface="Trebuchet MS"/>
              </a:rPr>
              <a:t> </a:t>
            </a:r>
            <a:r>
              <a:rPr sz="3300" spc="85" dirty="0">
                <a:solidFill>
                  <a:srgbClr val="FFFFFF"/>
                </a:solidFill>
                <a:latin typeface="Trebuchet MS"/>
                <a:cs typeface="Trebuchet MS"/>
              </a:rPr>
              <a:t>[42]</a:t>
            </a:r>
            <a:endParaRPr sz="3300">
              <a:latin typeface="Trebuchet MS"/>
              <a:cs typeface="Trebuchet MS"/>
            </a:endParaRPr>
          </a:p>
        </p:txBody>
      </p:sp>
      <p:sp>
        <p:nvSpPr>
          <p:cNvPr id="14" name="object 14"/>
          <p:cNvSpPr/>
          <p:nvPr/>
        </p:nvSpPr>
        <p:spPr>
          <a:xfrm>
            <a:off x="11589837" y="2061843"/>
            <a:ext cx="6696075" cy="5229225"/>
          </a:xfrm>
          <a:custGeom>
            <a:avLst/>
            <a:gdLst/>
            <a:ahLst/>
            <a:cxnLst/>
            <a:rect l="l" t="t" r="r" b="b"/>
            <a:pathLst>
              <a:path w="6696075" h="5229225">
                <a:moveTo>
                  <a:pt x="6696075" y="4786094"/>
                </a:moveTo>
                <a:lnTo>
                  <a:pt x="6688647" y="4841053"/>
                </a:lnTo>
                <a:lnTo>
                  <a:pt x="6677070" y="4887120"/>
                </a:lnTo>
                <a:lnTo>
                  <a:pt x="6661091" y="4931736"/>
                </a:lnTo>
                <a:lnTo>
                  <a:pt x="6640841" y="4974584"/>
                </a:lnTo>
                <a:lnTo>
                  <a:pt x="6616454" y="5015344"/>
                </a:lnTo>
                <a:lnTo>
                  <a:pt x="6588060" y="5053699"/>
                </a:lnTo>
                <a:lnTo>
                  <a:pt x="6555792" y="5089329"/>
                </a:lnTo>
                <a:lnTo>
                  <a:pt x="6520161" y="5121598"/>
                </a:lnTo>
                <a:lnTo>
                  <a:pt x="6481807" y="5149992"/>
                </a:lnTo>
                <a:lnTo>
                  <a:pt x="6441046" y="5174379"/>
                </a:lnTo>
                <a:lnTo>
                  <a:pt x="6398199" y="5194629"/>
                </a:lnTo>
                <a:lnTo>
                  <a:pt x="6353582" y="5210608"/>
                </a:lnTo>
                <a:lnTo>
                  <a:pt x="6307516" y="5222185"/>
                </a:lnTo>
                <a:lnTo>
                  <a:pt x="6260317" y="5229224"/>
                </a:lnTo>
              </a:path>
              <a:path w="6696075" h="5229225">
                <a:moveTo>
                  <a:pt x="437839" y="5229224"/>
                </a:moveTo>
                <a:lnTo>
                  <a:pt x="390640" y="5222185"/>
                </a:lnTo>
                <a:lnTo>
                  <a:pt x="344574" y="5210608"/>
                </a:lnTo>
                <a:lnTo>
                  <a:pt x="299957" y="5194629"/>
                </a:lnTo>
                <a:lnTo>
                  <a:pt x="257110" y="5174379"/>
                </a:lnTo>
                <a:lnTo>
                  <a:pt x="216349" y="5149991"/>
                </a:lnTo>
                <a:lnTo>
                  <a:pt x="177995" y="5121597"/>
                </a:lnTo>
                <a:lnTo>
                  <a:pt x="142365" y="5089329"/>
                </a:lnTo>
                <a:lnTo>
                  <a:pt x="110096" y="5053699"/>
                </a:lnTo>
                <a:lnTo>
                  <a:pt x="81702" y="5015344"/>
                </a:lnTo>
                <a:lnTo>
                  <a:pt x="57315" y="4974584"/>
                </a:lnTo>
                <a:lnTo>
                  <a:pt x="37065" y="4931736"/>
                </a:lnTo>
                <a:lnTo>
                  <a:pt x="21086" y="4887120"/>
                </a:lnTo>
                <a:lnTo>
                  <a:pt x="9509" y="4841053"/>
                </a:lnTo>
                <a:lnTo>
                  <a:pt x="2466" y="4793855"/>
                </a:lnTo>
                <a:lnTo>
                  <a:pt x="0" y="4745843"/>
                </a:lnTo>
                <a:lnTo>
                  <a:pt x="0" y="485757"/>
                </a:lnTo>
                <a:lnTo>
                  <a:pt x="2466" y="437750"/>
                </a:lnTo>
                <a:lnTo>
                  <a:pt x="9509" y="390551"/>
                </a:lnTo>
                <a:lnTo>
                  <a:pt x="21086" y="344485"/>
                </a:lnTo>
                <a:lnTo>
                  <a:pt x="37065" y="299868"/>
                </a:lnTo>
                <a:lnTo>
                  <a:pt x="57315" y="257021"/>
                </a:lnTo>
                <a:lnTo>
                  <a:pt x="81702" y="216260"/>
                </a:lnTo>
                <a:lnTo>
                  <a:pt x="110096" y="177906"/>
                </a:lnTo>
                <a:lnTo>
                  <a:pt x="142365" y="142276"/>
                </a:lnTo>
                <a:lnTo>
                  <a:pt x="177995" y="110007"/>
                </a:lnTo>
                <a:lnTo>
                  <a:pt x="216349" y="81613"/>
                </a:lnTo>
                <a:lnTo>
                  <a:pt x="257110" y="57225"/>
                </a:lnTo>
                <a:lnTo>
                  <a:pt x="299957" y="36976"/>
                </a:lnTo>
                <a:lnTo>
                  <a:pt x="344574" y="20997"/>
                </a:lnTo>
                <a:lnTo>
                  <a:pt x="390640" y="9420"/>
                </a:lnTo>
                <a:lnTo>
                  <a:pt x="437839" y="2377"/>
                </a:lnTo>
                <a:lnTo>
                  <a:pt x="485850" y="0"/>
                </a:lnTo>
                <a:lnTo>
                  <a:pt x="6212305" y="0"/>
                </a:lnTo>
                <a:lnTo>
                  <a:pt x="6260317" y="2376"/>
                </a:lnTo>
                <a:lnTo>
                  <a:pt x="6307516" y="9420"/>
                </a:lnTo>
                <a:lnTo>
                  <a:pt x="6353582" y="20997"/>
                </a:lnTo>
                <a:lnTo>
                  <a:pt x="6398199" y="36976"/>
                </a:lnTo>
                <a:lnTo>
                  <a:pt x="6441046" y="57225"/>
                </a:lnTo>
                <a:lnTo>
                  <a:pt x="6481807" y="81613"/>
                </a:lnTo>
                <a:lnTo>
                  <a:pt x="6520161" y="110007"/>
                </a:lnTo>
                <a:lnTo>
                  <a:pt x="6555792" y="142275"/>
                </a:lnTo>
                <a:lnTo>
                  <a:pt x="6588060" y="177906"/>
                </a:lnTo>
                <a:lnTo>
                  <a:pt x="6616454" y="216260"/>
                </a:lnTo>
                <a:lnTo>
                  <a:pt x="6640841" y="257021"/>
                </a:lnTo>
                <a:lnTo>
                  <a:pt x="6661091" y="299868"/>
                </a:lnTo>
                <a:lnTo>
                  <a:pt x="6677070" y="344485"/>
                </a:lnTo>
                <a:lnTo>
                  <a:pt x="6688647" y="390551"/>
                </a:lnTo>
                <a:lnTo>
                  <a:pt x="6695690" y="437750"/>
                </a:lnTo>
                <a:lnTo>
                  <a:pt x="6696075" y="445510"/>
                </a:lnTo>
              </a:path>
            </a:pathLst>
          </a:custGeom>
          <a:ln w="76199">
            <a:solidFill>
              <a:srgbClr val="E65385"/>
            </a:solidFill>
          </a:ln>
        </p:spPr>
        <p:txBody>
          <a:bodyPr wrap="square" lIns="0" tIns="0" rIns="0" bIns="0" rtlCol="0"/>
          <a:lstStyle/>
          <a:p>
            <a:endParaRPr/>
          </a:p>
        </p:txBody>
      </p:sp>
      <p:sp>
        <p:nvSpPr>
          <p:cNvPr id="15" name="object 15"/>
          <p:cNvSpPr txBox="1"/>
          <p:nvPr/>
        </p:nvSpPr>
        <p:spPr>
          <a:xfrm>
            <a:off x="11710069" y="2312699"/>
            <a:ext cx="6457950" cy="4681220"/>
          </a:xfrm>
          <a:prstGeom prst="rect">
            <a:avLst/>
          </a:prstGeom>
        </p:spPr>
        <p:txBody>
          <a:bodyPr vert="horz" wrap="square" lIns="0" tIns="12700" rIns="0" bIns="0" rtlCol="0">
            <a:spAutoFit/>
          </a:bodyPr>
          <a:lstStyle/>
          <a:p>
            <a:pPr algn="ctr">
              <a:lnSpc>
                <a:spcPct val="100000"/>
              </a:lnSpc>
              <a:spcBef>
                <a:spcPts val="100"/>
              </a:spcBef>
            </a:pPr>
            <a:r>
              <a:rPr sz="2800" spc="60" dirty="0">
                <a:solidFill>
                  <a:srgbClr val="292959"/>
                </a:solidFill>
                <a:latin typeface="Trebuchet MS"/>
                <a:cs typeface="Trebuchet MS"/>
              </a:rPr>
              <a:t>UKSC</a:t>
            </a:r>
            <a:r>
              <a:rPr sz="2800" spc="-110" dirty="0">
                <a:solidFill>
                  <a:srgbClr val="292959"/>
                </a:solidFill>
                <a:latin typeface="Trebuchet MS"/>
                <a:cs typeface="Trebuchet MS"/>
              </a:rPr>
              <a:t> </a:t>
            </a:r>
            <a:r>
              <a:rPr sz="2800" spc="-10" dirty="0">
                <a:solidFill>
                  <a:srgbClr val="292959"/>
                </a:solidFill>
                <a:latin typeface="Trebuchet MS"/>
                <a:cs typeface="Trebuchet MS"/>
              </a:rPr>
              <a:t>declared</a:t>
            </a:r>
            <a:r>
              <a:rPr sz="2800" spc="-95" dirty="0">
                <a:solidFill>
                  <a:srgbClr val="292959"/>
                </a:solidFill>
                <a:latin typeface="Trebuchet MS"/>
                <a:cs typeface="Trebuchet MS"/>
              </a:rPr>
              <a:t> </a:t>
            </a:r>
            <a:r>
              <a:rPr sz="2800" spc="-90" dirty="0">
                <a:solidFill>
                  <a:srgbClr val="292959"/>
                </a:solidFill>
                <a:latin typeface="Trebuchet MS"/>
                <a:cs typeface="Trebuchet MS"/>
              </a:rPr>
              <a:t>that</a:t>
            </a:r>
            <a:r>
              <a:rPr sz="2800" spc="-95" dirty="0">
                <a:solidFill>
                  <a:srgbClr val="292959"/>
                </a:solidFill>
                <a:latin typeface="Trebuchet MS"/>
                <a:cs typeface="Trebuchet MS"/>
              </a:rPr>
              <a:t> </a:t>
            </a:r>
            <a:r>
              <a:rPr sz="2800" spc="-245" dirty="0">
                <a:solidFill>
                  <a:srgbClr val="292959"/>
                </a:solidFill>
                <a:latin typeface="Trebuchet MS"/>
                <a:cs typeface="Trebuchet MS"/>
              </a:rPr>
              <a:t>ss1</a:t>
            </a:r>
            <a:r>
              <a:rPr sz="2800" spc="-85" dirty="0">
                <a:solidFill>
                  <a:srgbClr val="292959"/>
                </a:solidFill>
                <a:latin typeface="Trebuchet MS"/>
                <a:cs typeface="Trebuchet MS"/>
              </a:rPr>
              <a:t> </a:t>
            </a:r>
            <a:r>
              <a:rPr sz="2800" dirty="0">
                <a:solidFill>
                  <a:srgbClr val="292959"/>
                </a:solidFill>
                <a:latin typeface="Trebuchet MS"/>
                <a:cs typeface="Trebuchet MS"/>
              </a:rPr>
              <a:t>and</a:t>
            </a:r>
            <a:r>
              <a:rPr sz="2800" spc="-95" dirty="0">
                <a:solidFill>
                  <a:srgbClr val="292959"/>
                </a:solidFill>
                <a:latin typeface="Trebuchet MS"/>
                <a:cs typeface="Trebuchet MS"/>
              </a:rPr>
              <a:t> </a:t>
            </a:r>
            <a:r>
              <a:rPr sz="2800" dirty="0">
                <a:solidFill>
                  <a:srgbClr val="292959"/>
                </a:solidFill>
                <a:latin typeface="Trebuchet MS"/>
                <a:cs typeface="Trebuchet MS"/>
              </a:rPr>
              <a:t>3</a:t>
            </a:r>
            <a:r>
              <a:rPr sz="2800" spc="-95" dirty="0">
                <a:solidFill>
                  <a:srgbClr val="292959"/>
                </a:solidFill>
                <a:latin typeface="Trebuchet MS"/>
                <a:cs typeface="Trebuchet MS"/>
              </a:rPr>
              <a:t> </a:t>
            </a:r>
            <a:r>
              <a:rPr sz="2800" spc="105" dirty="0">
                <a:solidFill>
                  <a:srgbClr val="292959"/>
                </a:solidFill>
                <a:latin typeface="Trebuchet MS"/>
                <a:cs typeface="Trebuchet MS"/>
              </a:rPr>
              <a:t>CPA</a:t>
            </a:r>
            <a:r>
              <a:rPr sz="2800" spc="-95" dirty="0">
                <a:solidFill>
                  <a:srgbClr val="292959"/>
                </a:solidFill>
                <a:latin typeface="Trebuchet MS"/>
                <a:cs typeface="Trebuchet MS"/>
              </a:rPr>
              <a:t> </a:t>
            </a:r>
            <a:r>
              <a:rPr sz="2800" spc="145" dirty="0">
                <a:solidFill>
                  <a:srgbClr val="292959"/>
                </a:solidFill>
                <a:latin typeface="Trebuchet MS"/>
                <a:cs typeface="Trebuchet MS"/>
              </a:rPr>
              <a:t>2004</a:t>
            </a:r>
            <a:endParaRPr sz="2800">
              <a:latin typeface="Trebuchet MS"/>
              <a:cs typeface="Trebuchet MS"/>
            </a:endParaRPr>
          </a:p>
          <a:p>
            <a:pPr marL="12065" marR="5080" indent="-635" algn="ctr">
              <a:lnSpc>
                <a:spcPct val="165200"/>
              </a:lnSpc>
            </a:pPr>
            <a:r>
              <a:rPr sz="2800" spc="-55" dirty="0">
                <a:solidFill>
                  <a:srgbClr val="292959"/>
                </a:solidFill>
                <a:latin typeface="Trebuchet MS"/>
                <a:cs typeface="Trebuchet MS"/>
              </a:rPr>
              <a:t>were</a:t>
            </a:r>
            <a:r>
              <a:rPr sz="2800" spc="-120" dirty="0">
                <a:solidFill>
                  <a:srgbClr val="292959"/>
                </a:solidFill>
                <a:latin typeface="Trebuchet MS"/>
                <a:cs typeface="Trebuchet MS"/>
              </a:rPr>
              <a:t> </a:t>
            </a:r>
            <a:r>
              <a:rPr sz="2800" spc="-60" dirty="0">
                <a:solidFill>
                  <a:srgbClr val="292959"/>
                </a:solidFill>
                <a:latin typeface="Trebuchet MS"/>
                <a:cs typeface="Trebuchet MS"/>
              </a:rPr>
              <a:t>incompatible</a:t>
            </a:r>
            <a:r>
              <a:rPr sz="2800" spc="-100" dirty="0">
                <a:solidFill>
                  <a:srgbClr val="292959"/>
                </a:solidFill>
                <a:latin typeface="Trebuchet MS"/>
                <a:cs typeface="Trebuchet MS"/>
              </a:rPr>
              <a:t> </a:t>
            </a:r>
            <a:r>
              <a:rPr sz="2800" spc="-135" dirty="0">
                <a:solidFill>
                  <a:srgbClr val="292959"/>
                </a:solidFill>
                <a:latin typeface="Trebuchet MS"/>
                <a:cs typeface="Trebuchet MS"/>
              </a:rPr>
              <a:t>with</a:t>
            </a:r>
            <a:r>
              <a:rPr sz="2800" spc="-85" dirty="0">
                <a:solidFill>
                  <a:srgbClr val="292959"/>
                </a:solidFill>
                <a:latin typeface="Trebuchet MS"/>
                <a:cs typeface="Trebuchet MS"/>
              </a:rPr>
              <a:t> Arts</a:t>
            </a:r>
            <a:r>
              <a:rPr sz="2800" spc="-100" dirty="0">
                <a:solidFill>
                  <a:srgbClr val="292959"/>
                </a:solidFill>
                <a:latin typeface="Trebuchet MS"/>
                <a:cs typeface="Trebuchet MS"/>
              </a:rPr>
              <a:t> </a:t>
            </a:r>
            <a:r>
              <a:rPr sz="2800" dirty="0">
                <a:solidFill>
                  <a:srgbClr val="292959"/>
                </a:solidFill>
                <a:latin typeface="Trebuchet MS"/>
                <a:cs typeface="Trebuchet MS"/>
              </a:rPr>
              <a:t>8</a:t>
            </a:r>
            <a:r>
              <a:rPr sz="2800" spc="-100" dirty="0">
                <a:solidFill>
                  <a:srgbClr val="292959"/>
                </a:solidFill>
                <a:latin typeface="Trebuchet MS"/>
                <a:cs typeface="Trebuchet MS"/>
              </a:rPr>
              <a:t> </a:t>
            </a:r>
            <a:r>
              <a:rPr sz="2800" dirty="0">
                <a:solidFill>
                  <a:srgbClr val="292959"/>
                </a:solidFill>
                <a:latin typeface="Trebuchet MS"/>
                <a:cs typeface="Trebuchet MS"/>
              </a:rPr>
              <a:t>and</a:t>
            </a:r>
            <a:r>
              <a:rPr sz="2800" spc="-100" dirty="0">
                <a:solidFill>
                  <a:srgbClr val="292959"/>
                </a:solidFill>
                <a:latin typeface="Trebuchet MS"/>
                <a:cs typeface="Trebuchet MS"/>
              </a:rPr>
              <a:t> </a:t>
            </a:r>
            <a:r>
              <a:rPr sz="2800" spc="-25" dirty="0">
                <a:solidFill>
                  <a:srgbClr val="292959"/>
                </a:solidFill>
                <a:latin typeface="Trebuchet MS"/>
                <a:cs typeface="Trebuchet MS"/>
              </a:rPr>
              <a:t>14 </a:t>
            </a:r>
            <a:r>
              <a:rPr sz="2800" spc="-20" dirty="0">
                <a:solidFill>
                  <a:srgbClr val="292959"/>
                </a:solidFill>
                <a:latin typeface="Trebuchet MS"/>
                <a:cs typeface="Trebuchet MS"/>
              </a:rPr>
              <a:t>ECHR.</a:t>
            </a:r>
            <a:r>
              <a:rPr sz="2800" spc="-105" dirty="0">
                <a:solidFill>
                  <a:srgbClr val="292959"/>
                </a:solidFill>
                <a:latin typeface="Trebuchet MS"/>
                <a:cs typeface="Trebuchet MS"/>
              </a:rPr>
              <a:t> </a:t>
            </a:r>
            <a:r>
              <a:rPr sz="2800" spc="-180" dirty="0">
                <a:solidFill>
                  <a:srgbClr val="292959"/>
                </a:solidFill>
                <a:latin typeface="Trebuchet MS"/>
                <a:cs typeface="Trebuchet MS"/>
              </a:rPr>
              <a:t>The</a:t>
            </a:r>
            <a:r>
              <a:rPr sz="2800" spc="-85" dirty="0">
                <a:solidFill>
                  <a:srgbClr val="292959"/>
                </a:solidFill>
                <a:latin typeface="Trebuchet MS"/>
                <a:cs typeface="Trebuchet MS"/>
              </a:rPr>
              <a:t> </a:t>
            </a:r>
            <a:r>
              <a:rPr sz="2800" spc="-80" dirty="0">
                <a:solidFill>
                  <a:srgbClr val="292959"/>
                </a:solidFill>
                <a:latin typeface="Trebuchet MS"/>
                <a:cs typeface="Trebuchet MS"/>
              </a:rPr>
              <a:t>court</a:t>
            </a:r>
            <a:r>
              <a:rPr sz="2800" spc="-95" dirty="0">
                <a:solidFill>
                  <a:srgbClr val="292959"/>
                </a:solidFill>
                <a:latin typeface="Trebuchet MS"/>
                <a:cs typeface="Trebuchet MS"/>
              </a:rPr>
              <a:t> </a:t>
            </a:r>
            <a:r>
              <a:rPr sz="2800" spc="-90" dirty="0">
                <a:solidFill>
                  <a:srgbClr val="292959"/>
                </a:solidFill>
                <a:latin typeface="Trebuchet MS"/>
                <a:cs typeface="Trebuchet MS"/>
              </a:rPr>
              <a:t>rejected </a:t>
            </a:r>
            <a:r>
              <a:rPr sz="2800" spc="-25" dirty="0">
                <a:solidFill>
                  <a:srgbClr val="292959"/>
                </a:solidFill>
                <a:latin typeface="Trebuchet MS"/>
                <a:cs typeface="Trebuchet MS"/>
              </a:rPr>
              <a:t>the </a:t>
            </a:r>
            <a:r>
              <a:rPr sz="2800" spc="-95" dirty="0">
                <a:solidFill>
                  <a:srgbClr val="292959"/>
                </a:solidFill>
                <a:latin typeface="Trebuchet MS"/>
                <a:cs typeface="Trebuchet MS"/>
              </a:rPr>
              <a:t>Government’s</a:t>
            </a:r>
            <a:r>
              <a:rPr sz="2800" spc="-100" dirty="0">
                <a:solidFill>
                  <a:srgbClr val="292959"/>
                </a:solidFill>
                <a:latin typeface="Trebuchet MS"/>
                <a:cs typeface="Trebuchet MS"/>
              </a:rPr>
              <a:t> </a:t>
            </a:r>
            <a:r>
              <a:rPr sz="2800" spc="-65" dirty="0">
                <a:solidFill>
                  <a:srgbClr val="292959"/>
                </a:solidFill>
                <a:latin typeface="Trebuchet MS"/>
                <a:cs typeface="Trebuchet MS"/>
              </a:rPr>
              <a:t>argument</a:t>
            </a:r>
            <a:r>
              <a:rPr sz="2800" spc="-95" dirty="0">
                <a:solidFill>
                  <a:srgbClr val="292959"/>
                </a:solidFill>
                <a:latin typeface="Trebuchet MS"/>
                <a:cs typeface="Trebuchet MS"/>
              </a:rPr>
              <a:t> </a:t>
            </a:r>
            <a:r>
              <a:rPr sz="2800" spc="-90" dirty="0">
                <a:solidFill>
                  <a:srgbClr val="292959"/>
                </a:solidFill>
                <a:latin typeface="Trebuchet MS"/>
                <a:cs typeface="Trebuchet MS"/>
              </a:rPr>
              <a:t>that</a:t>
            </a:r>
            <a:r>
              <a:rPr sz="2800" spc="-100" dirty="0">
                <a:solidFill>
                  <a:srgbClr val="292959"/>
                </a:solidFill>
                <a:latin typeface="Trebuchet MS"/>
                <a:cs typeface="Trebuchet MS"/>
              </a:rPr>
              <a:t> </a:t>
            </a:r>
            <a:r>
              <a:rPr sz="2800" spc="-105" dirty="0">
                <a:solidFill>
                  <a:srgbClr val="292959"/>
                </a:solidFill>
                <a:latin typeface="Trebuchet MS"/>
                <a:cs typeface="Trebuchet MS"/>
              </a:rPr>
              <a:t>there</a:t>
            </a:r>
            <a:r>
              <a:rPr sz="2800" spc="-95" dirty="0">
                <a:solidFill>
                  <a:srgbClr val="292959"/>
                </a:solidFill>
                <a:latin typeface="Trebuchet MS"/>
                <a:cs typeface="Trebuchet MS"/>
              </a:rPr>
              <a:t> </a:t>
            </a:r>
            <a:r>
              <a:rPr sz="2800" spc="-10" dirty="0">
                <a:solidFill>
                  <a:srgbClr val="292959"/>
                </a:solidFill>
                <a:latin typeface="Trebuchet MS"/>
                <a:cs typeface="Trebuchet MS"/>
              </a:rPr>
              <a:t>should </a:t>
            </a:r>
            <a:r>
              <a:rPr sz="2800" dirty="0">
                <a:solidFill>
                  <a:srgbClr val="292959"/>
                </a:solidFill>
                <a:latin typeface="Trebuchet MS"/>
                <a:cs typeface="Trebuchet MS"/>
              </a:rPr>
              <a:t>be</a:t>
            </a:r>
            <a:r>
              <a:rPr sz="2800" spc="-85" dirty="0">
                <a:solidFill>
                  <a:srgbClr val="292959"/>
                </a:solidFill>
                <a:latin typeface="Trebuchet MS"/>
                <a:cs typeface="Trebuchet MS"/>
              </a:rPr>
              <a:t> </a:t>
            </a:r>
            <a:r>
              <a:rPr sz="2800" spc="-105" dirty="0">
                <a:solidFill>
                  <a:srgbClr val="292959"/>
                </a:solidFill>
                <a:latin typeface="Trebuchet MS"/>
                <a:cs typeface="Trebuchet MS"/>
              </a:rPr>
              <a:t>‘tolerance</a:t>
            </a:r>
            <a:r>
              <a:rPr sz="2800" spc="-80" dirty="0">
                <a:solidFill>
                  <a:srgbClr val="292959"/>
                </a:solidFill>
                <a:latin typeface="Trebuchet MS"/>
                <a:cs typeface="Trebuchet MS"/>
              </a:rPr>
              <a:t> </a:t>
            </a:r>
            <a:r>
              <a:rPr sz="2800" dirty="0">
                <a:solidFill>
                  <a:srgbClr val="292959"/>
                </a:solidFill>
                <a:latin typeface="Trebuchet MS"/>
                <a:cs typeface="Trebuchet MS"/>
              </a:rPr>
              <a:t>of</a:t>
            </a:r>
            <a:r>
              <a:rPr sz="2800" spc="-80" dirty="0">
                <a:solidFill>
                  <a:srgbClr val="292959"/>
                </a:solidFill>
                <a:latin typeface="Trebuchet MS"/>
                <a:cs typeface="Trebuchet MS"/>
              </a:rPr>
              <a:t> </a:t>
            </a:r>
            <a:r>
              <a:rPr sz="2800" spc="-100" dirty="0">
                <a:solidFill>
                  <a:srgbClr val="292959"/>
                </a:solidFill>
                <a:latin typeface="Trebuchet MS"/>
                <a:cs typeface="Trebuchet MS"/>
              </a:rPr>
              <a:t>the</a:t>
            </a:r>
            <a:r>
              <a:rPr sz="2800" spc="-80" dirty="0">
                <a:solidFill>
                  <a:srgbClr val="292959"/>
                </a:solidFill>
                <a:latin typeface="Trebuchet MS"/>
                <a:cs typeface="Trebuchet MS"/>
              </a:rPr>
              <a:t> </a:t>
            </a:r>
            <a:r>
              <a:rPr sz="2800" spc="-90" dirty="0">
                <a:solidFill>
                  <a:srgbClr val="292959"/>
                </a:solidFill>
                <a:latin typeface="Trebuchet MS"/>
                <a:cs typeface="Trebuchet MS"/>
              </a:rPr>
              <a:t>discrimination</a:t>
            </a:r>
            <a:r>
              <a:rPr sz="2800" spc="-80" dirty="0">
                <a:solidFill>
                  <a:srgbClr val="292959"/>
                </a:solidFill>
                <a:latin typeface="Trebuchet MS"/>
                <a:cs typeface="Trebuchet MS"/>
              </a:rPr>
              <a:t> </a:t>
            </a:r>
            <a:r>
              <a:rPr sz="2800" spc="-105" dirty="0">
                <a:solidFill>
                  <a:srgbClr val="292959"/>
                </a:solidFill>
                <a:latin typeface="Trebuchet MS"/>
                <a:cs typeface="Trebuchet MS"/>
              </a:rPr>
              <a:t>while</a:t>
            </a:r>
            <a:r>
              <a:rPr sz="2800" spc="-85" dirty="0">
                <a:solidFill>
                  <a:srgbClr val="292959"/>
                </a:solidFill>
                <a:latin typeface="Trebuchet MS"/>
                <a:cs typeface="Trebuchet MS"/>
              </a:rPr>
              <a:t> </a:t>
            </a:r>
            <a:r>
              <a:rPr sz="2800" spc="-45" dirty="0">
                <a:solidFill>
                  <a:srgbClr val="292959"/>
                </a:solidFill>
                <a:latin typeface="Trebuchet MS"/>
                <a:cs typeface="Trebuchet MS"/>
              </a:rPr>
              <a:t>it </a:t>
            </a:r>
            <a:r>
              <a:rPr sz="2800" spc="-80" dirty="0">
                <a:solidFill>
                  <a:srgbClr val="292959"/>
                </a:solidFill>
                <a:latin typeface="Trebuchet MS"/>
                <a:cs typeface="Trebuchet MS"/>
              </a:rPr>
              <a:t>sorts</a:t>
            </a:r>
            <a:r>
              <a:rPr sz="2800" spc="-130" dirty="0">
                <a:solidFill>
                  <a:srgbClr val="292959"/>
                </a:solidFill>
                <a:latin typeface="Trebuchet MS"/>
                <a:cs typeface="Trebuchet MS"/>
              </a:rPr>
              <a:t> </a:t>
            </a:r>
            <a:r>
              <a:rPr sz="2800" spc="-85" dirty="0">
                <a:solidFill>
                  <a:srgbClr val="292959"/>
                </a:solidFill>
                <a:latin typeface="Trebuchet MS"/>
                <a:cs typeface="Trebuchet MS"/>
              </a:rPr>
              <a:t>out</a:t>
            </a:r>
            <a:r>
              <a:rPr sz="2800" spc="-125" dirty="0">
                <a:solidFill>
                  <a:srgbClr val="292959"/>
                </a:solidFill>
                <a:latin typeface="Trebuchet MS"/>
                <a:cs typeface="Trebuchet MS"/>
              </a:rPr>
              <a:t> </a:t>
            </a:r>
            <a:r>
              <a:rPr sz="2800" spc="-10" dirty="0">
                <a:solidFill>
                  <a:srgbClr val="292959"/>
                </a:solidFill>
                <a:latin typeface="Trebuchet MS"/>
                <a:cs typeface="Trebuchet MS"/>
              </a:rPr>
              <a:t>how</a:t>
            </a:r>
            <a:r>
              <a:rPr sz="2800" spc="-180" dirty="0">
                <a:solidFill>
                  <a:srgbClr val="292959"/>
                </a:solidFill>
                <a:latin typeface="Trebuchet MS"/>
                <a:cs typeface="Trebuchet MS"/>
              </a:rPr>
              <a:t> </a:t>
            </a:r>
            <a:r>
              <a:rPr sz="2800" spc="-50" dirty="0">
                <a:solidFill>
                  <a:srgbClr val="292959"/>
                </a:solidFill>
                <a:latin typeface="Trebuchet MS"/>
                <a:cs typeface="Trebuchet MS"/>
              </a:rPr>
              <a:t>to</a:t>
            </a:r>
            <a:r>
              <a:rPr sz="2800" spc="-114" dirty="0">
                <a:solidFill>
                  <a:srgbClr val="292959"/>
                </a:solidFill>
                <a:latin typeface="Trebuchet MS"/>
                <a:cs typeface="Trebuchet MS"/>
              </a:rPr>
              <a:t> </a:t>
            </a:r>
            <a:r>
              <a:rPr sz="2800" dirty="0">
                <a:solidFill>
                  <a:srgbClr val="292959"/>
                </a:solidFill>
                <a:latin typeface="Trebuchet MS"/>
                <a:cs typeface="Trebuchet MS"/>
              </a:rPr>
              <a:t>deal</a:t>
            </a:r>
            <a:r>
              <a:rPr sz="2800" spc="-114" dirty="0">
                <a:solidFill>
                  <a:srgbClr val="292959"/>
                </a:solidFill>
                <a:latin typeface="Trebuchet MS"/>
                <a:cs typeface="Trebuchet MS"/>
              </a:rPr>
              <a:t> </a:t>
            </a:r>
            <a:r>
              <a:rPr sz="2800" spc="-135" dirty="0">
                <a:solidFill>
                  <a:srgbClr val="292959"/>
                </a:solidFill>
                <a:latin typeface="Trebuchet MS"/>
                <a:cs typeface="Trebuchet MS"/>
              </a:rPr>
              <a:t>with</a:t>
            </a:r>
            <a:r>
              <a:rPr sz="2800" spc="-85" dirty="0">
                <a:solidFill>
                  <a:srgbClr val="292959"/>
                </a:solidFill>
                <a:latin typeface="Trebuchet MS"/>
                <a:cs typeface="Trebuchet MS"/>
              </a:rPr>
              <a:t> </a:t>
            </a:r>
            <a:r>
              <a:rPr sz="2800" spc="-225" dirty="0">
                <a:solidFill>
                  <a:srgbClr val="292959"/>
                </a:solidFill>
                <a:latin typeface="Trebuchet MS"/>
                <a:cs typeface="Trebuchet MS"/>
              </a:rPr>
              <a:t>it.</a:t>
            </a:r>
            <a:r>
              <a:rPr sz="2800" spc="-85" dirty="0">
                <a:solidFill>
                  <a:srgbClr val="292959"/>
                </a:solidFill>
                <a:latin typeface="Trebuchet MS"/>
                <a:cs typeface="Trebuchet MS"/>
              </a:rPr>
              <a:t> </a:t>
            </a:r>
            <a:r>
              <a:rPr sz="2800" spc="-155" dirty="0">
                <a:solidFill>
                  <a:srgbClr val="292959"/>
                </a:solidFill>
                <a:latin typeface="Trebuchet MS"/>
                <a:cs typeface="Trebuchet MS"/>
              </a:rPr>
              <a:t>That</a:t>
            </a:r>
            <a:r>
              <a:rPr sz="2800" spc="-85" dirty="0">
                <a:solidFill>
                  <a:srgbClr val="292959"/>
                </a:solidFill>
                <a:latin typeface="Trebuchet MS"/>
                <a:cs typeface="Trebuchet MS"/>
              </a:rPr>
              <a:t> </a:t>
            </a:r>
            <a:r>
              <a:rPr sz="2800" spc="-10" dirty="0">
                <a:solidFill>
                  <a:srgbClr val="292959"/>
                </a:solidFill>
                <a:latin typeface="Trebuchet MS"/>
                <a:cs typeface="Trebuchet MS"/>
              </a:rPr>
              <a:t>cannot </a:t>
            </a:r>
            <a:r>
              <a:rPr sz="2800" dirty="0">
                <a:solidFill>
                  <a:srgbClr val="292959"/>
                </a:solidFill>
                <a:latin typeface="Trebuchet MS"/>
                <a:cs typeface="Trebuchet MS"/>
              </a:rPr>
              <a:t>be</a:t>
            </a:r>
            <a:r>
              <a:rPr sz="2800" spc="-55" dirty="0">
                <a:solidFill>
                  <a:srgbClr val="292959"/>
                </a:solidFill>
                <a:latin typeface="Trebuchet MS"/>
                <a:cs typeface="Trebuchet MS"/>
              </a:rPr>
              <a:t> </a:t>
            </a:r>
            <a:r>
              <a:rPr sz="2800" spc="-40" dirty="0">
                <a:solidFill>
                  <a:srgbClr val="292959"/>
                </a:solidFill>
                <a:latin typeface="Trebuchet MS"/>
                <a:cs typeface="Trebuchet MS"/>
              </a:rPr>
              <a:t>characterised</a:t>
            </a:r>
            <a:r>
              <a:rPr sz="2800" spc="-50" dirty="0">
                <a:solidFill>
                  <a:srgbClr val="292959"/>
                </a:solidFill>
                <a:latin typeface="Trebuchet MS"/>
                <a:cs typeface="Trebuchet MS"/>
              </a:rPr>
              <a:t> </a:t>
            </a:r>
            <a:r>
              <a:rPr sz="2800" dirty="0">
                <a:solidFill>
                  <a:srgbClr val="292959"/>
                </a:solidFill>
                <a:latin typeface="Trebuchet MS"/>
                <a:cs typeface="Trebuchet MS"/>
              </a:rPr>
              <a:t>as</a:t>
            </a:r>
            <a:r>
              <a:rPr sz="2800" spc="-55" dirty="0">
                <a:solidFill>
                  <a:srgbClr val="292959"/>
                </a:solidFill>
                <a:latin typeface="Trebuchet MS"/>
                <a:cs typeface="Trebuchet MS"/>
              </a:rPr>
              <a:t> </a:t>
            </a:r>
            <a:r>
              <a:rPr sz="2800" spc="114" dirty="0">
                <a:solidFill>
                  <a:srgbClr val="292959"/>
                </a:solidFill>
                <a:latin typeface="Trebuchet MS"/>
                <a:cs typeface="Trebuchet MS"/>
              </a:rPr>
              <a:t>a</a:t>
            </a:r>
            <a:r>
              <a:rPr sz="2800" spc="-50" dirty="0">
                <a:solidFill>
                  <a:srgbClr val="292959"/>
                </a:solidFill>
                <a:latin typeface="Trebuchet MS"/>
                <a:cs typeface="Trebuchet MS"/>
              </a:rPr>
              <a:t> </a:t>
            </a:r>
            <a:r>
              <a:rPr sz="2800" spc="-85" dirty="0">
                <a:solidFill>
                  <a:srgbClr val="292959"/>
                </a:solidFill>
                <a:latin typeface="Trebuchet MS"/>
                <a:cs typeface="Trebuchet MS"/>
              </a:rPr>
              <a:t>legitimate</a:t>
            </a:r>
            <a:r>
              <a:rPr sz="2800" spc="-55" dirty="0">
                <a:solidFill>
                  <a:srgbClr val="292959"/>
                </a:solidFill>
                <a:latin typeface="Trebuchet MS"/>
                <a:cs typeface="Trebuchet MS"/>
              </a:rPr>
              <a:t> </a:t>
            </a:r>
            <a:r>
              <a:rPr sz="2800" spc="-10" dirty="0">
                <a:solidFill>
                  <a:srgbClr val="292959"/>
                </a:solidFill>
                <a:latin typeface="Trebuchet MS"/>
                <a:cs typeface="Trebuchet MS"/>
              </a:rPr>
              <a:t>aim.’</a:t>
            </a:r>
            <a:endParaRPr sz="2800">
              <a:latin typeface="Trebuchet MS"/>
              <a:cs typeface="Trebuchet MS"/>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016000" y="969072"/>
            <a:ext cx="15847694" cy="1061720"/>
          </a:xfrm>
          <a:prstGeom prst="rect">
            <a:avLst/>
          </a:prstGeom>
        </p:spPr>
        <p:txBody>
          <a:bodyPr vert="horz" wrap="square" lIns="0" tIns="12700" rIns="0" bIns="0" rtlCol="0">
            <a:spAutoFit/>
          </a:bodyPr>
          <a:lstStyle/>
          <a:p>
            <a:pPr marL="12700">
              <a:lnSpc>
                <a:spcPct val="100000"/>
              </a:lnSpc>
              <a:spcBef>
                <a:spcPts val="100"/>
              </a:spcBef>
            </a:pPr>
            <a:r>
              <a:rPr sz="6800" spc="150" dirty="0">
                <a:solidFill>
                  <a:srgbClr val="E65385"/>
                </a:solidFill>
              </a:rPr>
              <a:t>CIVIL</a:t>
            </a:r>
            <a:r>
              <a:rPr sz="6800" spc="-370" dirty="0">
                <a:solidFill>
                  <a:srgbClr val="E65385"/>
                </a:solidFill>
              </a:rPr>
              <a:t> </a:t>
            </a:r>
            <a:r>
              <a:rPr sz="6800" spc="-55" dirty="0">
                <a:solidFill>
                  <a:srgbClr val="E65385"/>
                </a:solidFill>
              </a:rPr>
              <a:t>PARTNERSHIPS</a:t>
            </a:r>
            <a:r>
              <a:rPr sz="6800" spc="-360" dirty="0">
                <a:solidFill>
                  <a:srgbClr val="E65385"/>
                </a:solidFill>
              </a:rPr>
              <a:t> </a:t>
            </a:r>
            <a:r>
              <a:rPr sz="6800" spc="105" dirty="0"/>
              <a:t>POST</a:t>
            </a:r>
            <a:r>
              <a:rPr sz="6800" spc="-365" dirty="0"/>
              <a:t> </a:t>
            </a:r>
            <a:r>
              <a:rPr sz="6800" spc="790" dirty="0"/>
              <a:t>MSSCA</a:t>
            </a:r>
            <a:r>
              <a:rPr sz="6800" spc="-365" dirty="0"/>
              <a:t> </a:t>
            </a:r>
            <a:r>
              <a:rPr sz="6800" spc="-675" dirty="0"/>
              <a:t>2013</a:t>
            </a:r>
            <a:endParaRPr sz="6800"/>
          </a:p>
        </p:txBody>
      </p:sp>
      <p:sp>
        <p:nvSpPr>
          <p:cNvPr id="3" name="object 3"/>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4" name="object 4"/>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pic>
        <p:nvPicPr>
          <p:cNvPr id="5" name="object 5"/>
          <p:cNvPicPr/>
          <p:nvPr/>
        </p:nvPicPr>
        <p:blipFill>
          <a:blip r:embed="rId2" cstate="print"/>
          <a:stretch>
            <a:fillRect/>
          </a:stretch>
        </p:blipFill>
        <p:spPr>
          <a:xfrm>
            <a:off x="1364972" y="2490468"/>
            <a:ext cx="123825" cy="123824"/>
          </a:xfrm>
          <a:prstGeom prst="rect">
            <a:avLst/>
          </a:prstGeom>
        </p:spPr>
      </p:pic>
      <p:pic>
        <p:nvPicPr>
          <p:cNvPr id="6" name="object 6"/>
          <p:cNvPicPr/>
          <p:nvPr/>
        </p:nvPicPr>
        <p:blipFill>
          <a:blip r:embed="rId2" cstate="print"/>
          <a:stretch>
            <a:fillRect/>
          </a:stretch>
        </p:blipFill>
        <p:spPr>
          <a:xfrm>
            <a:off x="1364972" y="4966968"/>
            <a:ext cx="123825" cy="123824"/>
          </a:xfrm>
          <a:prstGeom prst="rect">
            <a:avLst/>
          </a:prstGeom>
        </p:spPr>
      </p:pic>
      <p:pic>
        <p:nvPicPr>
          <p:cNvPr id="7" name="object 7"/>
          <p:cNvPicPr/>
          <p:nvPr/>
        </p:nvPicPr>
        <p:blipFill>
          <a:blip r:embed="rId3" cstate="print"/>
          <a:stretch>
            <a:fillRect/>
          </a:stretch>
        </p:blipFill>
        <p:spPr>
          <a:xfrm>
            <a:off x="1364972" y="7443468"/>
            <a:ext cx="123825" cy="123824"/>
          </a:xfrm>
          <a:prstGeom prst="rect">
            <a:avLst/>
          </a:prstGeom>
        </p:spPr>
      </p:pic>
      <p:pic>
        <p:nvPicPr>
          <p:cNvPr id="8" name="object 8"/>
          <p:cNvPicPr/>
          <p:nvPr/>
        </p:nvPicPr>
        <p:blipFill>
          <a:blip r:embed="rId4" cstate="print"/>
          <a:stretch>
            <a:fillRect/>
          </a:stretch>
        </p:blipFill>
        <p:spPr>
          <a:xfrm>
            <a:off x="1364972" y="8681718"/>
            <a:ext cx="123825" cy="123824"/>
          </a:xfrm>
          <a:prstGeom prst="rect">
            <a:avLst/>
          </a:prstGeom>
        </p:spPr>
      </p:pic>
      <p:sp>
        <p:nvSpPr>
          <p:cNvPr id="9" name="object 9"/>
          <p:cNvSpPr txBox="1"/>
          <p:nvPr/>
        </p:nvSpPr>
        <p:spPr>
          <a:xfrm>
            <a:off x="1656924" y="2115799"/>
            <a:ext cx="9918065" cy="8074025"/>
          </a:xfrm>
          <a:prstGeom prst="rect">
            <a:avLst/>
          </a:prstGeom>
        </p:spPr>
        <p:txBody>
          <a:bodyPr vert="horz" wrap="square" lIns="0" tIns="12700" rIns="0" bIns="0" rtlCol="0">
            <a:spAutoFit/>
          </a:bodyPr>
          <a:lstStyle/>
          <a:p>
            <a:pPr marL="12700" marR="5080">
              <a:lnSpc>
                <a:spcPct val="135400"/>
              </a:lnSpc>
              <a:spcBef>
                <a:spcPts val="100"/>
              </a:spcBef>
            </a:pPr>
            <a:r>
              <a:rPr sz="3000" spc="-70" dirty="0">
                <a:solidFill>
                  <a:srgbClr val="292959"/>
                </a:solidFill>
                <a:latin typeface="Trebuchet MS"/>
                <a:cs typeface="Trebuchet MS"/>
              </a:rPr>
              <a:t>Unintended</a:t>
            </a:r>
            <a:r>
              <a:rPr sz="3000" spc="-105" dirty="0">
                <a:solidFill>
                  <a:srgbClr val="292959"/>
                </a:solidFill>
                <a:latin typeface="Trebuchet MS"/>
                <a:cs typeface="Trebuchet MS"/>
              </a:rPr>
              <a:t> </a:t>
            </a:r>
            <a:r>
              <a:rPr sz="3000" spc="-10" dirty="0">
                <a:solidFill>
                  <a:srgbClr val="292959"/>
                </a:solidFill>
                <a:latin typeface="Trebuchet MS"/>
                <a:cs typeface="Trebuchet MS"/>
              </a:rPr>
              <a:t>consequence</a:t>
            </a:r>
            <a:r>
              <a:rPr sz="3000" spc="-100" dirty="0">
                <a:solidFill>
                  <a:srgbClr val="292959"/>
                </a:solidFill>
                <a:latin typeface="Trebuchet MS"/>
                <a:cs typeface="Trebuchet MS"/>
              </a:rPr>
              <a:t> </a:t>
            </a:r>
            <a:r>
              <a:rPr sz="3000" dirty="0">
                <a:solidFill>
                  <a:srgbClr val="292959"/>
                </a:solidFill>
                <a:latin typeface="Trebuchet MS"/>
                <a:cs typeface="Trebuchet MS"/>
              </a:rPr>
              <a:t>of</a:t>
            </a:r>
            <a:r>
              <a:rPr sz="3000" spc="-105" dirty="0">
                <a:solidFill>
                  <a:srgbClr val="292959"/>
                </a:solidFill>
                <a:latin typeface="Trebuchet MS"/>
                <a:cs typeface="Trebuchet MS"/>
              </a:rPr>
              <a:t> </a:t>
            </a:r>
            <a:r>
              <a:rPr sz="3000" dirty="0">
                <a:solidFill>
                  <a:srgbClr val="292959"/>
                </a:solidFill>
                <a:latin typeface="Trebuchet MS"/>
                <a:cs typeface="Trebuchet MS"/>
              </a:rPr>
              <a:t>Marriage</a:t>
            </a:r>
            <a:r>
              <a:rPr sz="3000" spc="-100" dirty="0">
                <a:solidFill>
                  <a:srgbClr val="292959"/>
                </a:solidFill>
                <a:latin typeface="Trebuchet MS"/>
                <a:cs typeface="Trebuchet MS"/>
              </a:rPr>
              <a:t> </a:t>
            </a:r>
            <a:r>
              <a:rPr sz="3000" dirty="0">
                <a:solidFill>
                  <a:srgbClr val="292959"/>
                </a:solidFill>
                <a:latin typeface="Trebuchet MS"/>
                <a:cs typeface="Trebuchet MS"/>
              </a:rPr>
              <a:t>(Same</a:t>
            </a:r>
            <a:r>
              <a:rPr sz="3000" spc="-100" dirty="0">
                <a:solidFill>
                  <a:srgbClr val="292959"/>
                </a:solidFill>
                <a:latin typeface="Trebuchet MS"/>
                <a:cs typeface="Trebuchet MS"/>
              </a:rPr>
              <a:t> </a:t>
            </a:r>
            <a:r>
              <a:rPr sz="3000" dirty="0">
                <a:solidFill>
                  <a:srgbClr val="292959"/>
                </a:solidFill>
                <a:latin typeface="Trebuchet MS"/>
                <a:cs typeface="Trebuchet MS"/>
              </a:rPr>
              <a:t>Sex</a:t>
            </a:r>
            <a:r>
              <a:rPr sz="3000" spc="-105" dirty="0">
                <a:solidFill>
                  <a:srgbClr val="292959"/>
                </a:solidFill>
                <a:latin typeface="Trebuchet MS"/>
                <a:cs typeface="Trebuchet MS"/>
              </a:rPr>
              <a:t> </a:t>
            </a:r>
            <a:r>
              <a:rPr sz="3000" spc="-10" dirty="0">
                <a:solidFill>
                  <a:srgbClr val="292959"/>
                </a:solidFill>
                <a:latin typeface="Trebuchet MS"/>
                <a:cs typeface="Trebuchet MS"/>
              </a:rPr>
              <a:t>Couples) </a:t>
            </a:r>
            <a:r>
              <a:rPr sz="3000" dirty="0">
                <a:solidFill>
                  <a:srgbClr val="292959"/>
                </a:solidFill>
                <a:latin typeface="Trebuchet MS"/>
                <a:cs typeface="Trebuchet MS"/>
              </a:rPr>
              <a:t>Act</a:t>
            </a:r>
            <a:r>
              <a:rPr sz="3000" spc="-150" dirty="0">
                <a:solidFill>
                  <a:srgbClr val="292959"/>
                </a:solidFill>
                <a:latin typeface="Trebuchet MS"/>
                <a:cs typeface="Trebuchet MS"/>
              </a:rPr>
              <a:t> </a:t>
            </a:r>
            <a:r>
              <a:rPr sz="3000" spc="-85" dirty="0">
                <a:solidFill>
                  <a:srgbClr val="292959"/>
                </a:solidFill>
                <a:latin typeface="Trebuchet MS"/>
                <a:cs typeface="Trebuchet MS"/>
              </a:rPr>
              <a:t>2013</a:t>
            </a:r>
            <a:r>
              <a:rPr sz="3000" spc="-120" dirty="0">
                <a:solidFill>
                  <a:srgbClr val="292959"/>
                </a:solidFill>
                <a:latin typeface="Trebuchet MS"/>
                <a:cs typeface="Trebuchet MS"/>
              </a:rPr>
              <a:t> </a:t>
            </a:r>
            <a:r>
              <a:rPr sz="3000" dirty="0">
                <a:solidFill>
                  <a:srgbClr val="292959"/>
                </a:solidFill>
                <a:latin typeface="Trebuchet MS"/>
                <a:cs typeface="Trebuchet MS"/>
              </a:rPr>
              <a:t>was</a:t>
            </a:r>
            <a:r>
              <a:rPr sz="3000" spc="-120" dirty="0">
                <a:solidFill>
                  <a:srgbClr val="292959"/>
                </a:solidFill>
                <a:latin typeface="Trebuchet MS"/>
                <a:cs typeface="Trebuchet MS"/>
              </a:rPr>
              <a:t> </a:t>
            </a:r>
            <a:r>
              <a:rPr sz="3000" spc="-95" dirty="0">
                <a:solidFill>
                  <a:srgbClr val="292959"/>
                </a:solidFill>
                <a:latin typeface="Trebuchet MS"/>
                <a:cs typeface="Trebuchet MS"/>
              </a:rPr>
              <a:t>that</a:t>
            </a:r>
            <a:r>
              <a:rPr sz="3000" spc="-114" dirty="0">
                <a:solidFill>
                  <a:srgbClr val="292959"/>
                </a:solidFill>
                <a:latin typeface="Trebuchet MS"/>
                <a:cs typeface="Trebuchet MS"/>
              </a:rPr>
              <a:t> </a:t>
            </a:r>
            <a:r>
              <a:rPr sz="3000" spc="-195" dirty="0">
                <a:solidFill>
                  <a:srgbClr val="292959"/>
                </a:solidFill>
                <a:latin typeface="Trebuchet MS"/>
                <a:cs typeface="Trebuchet MS"/>
              </a:rPr>
              <a:t>it</a:t>
            </a:r>
            <a:r>
              <a:rPr sz="3000" spc="-90" dirty="0">
                <a:solidFill>
                  <a:srgbClr val="292959"/>
                </a:solidFill>
                <a:latin typeface="Trebuchet MS"/>
                <a:cs typeface="Trebuchet MS"/>
              </a:rPr>
              <a:t> </a:t>
            </a:r>
            <a:r>
              <a:rPr sz="3000" dirty="0">
                <a:solidFill>
                  <a:srgbClr val="292959"/>
                </a:solidFill>
                <a:latin typeface="Trebuchet MS"/>
                <a:cs typeface="Trebuchet MS"/>
              </a:rPr>
              <a:t>placed</a:t>
            </a:r>
            <a:r>
              <a:rPr sz="3000" spc="-120" dirty="0">
                <a:solidFill>
                  <a:srgbClr val="292959"/>
                </a:solidFill>
                <a:latin typeface="Trebuchet MS"/>
                <a:cs typeface="Trebuchet MS"/>
              </a:rPr>
              <a:t> </a:t>
            </a:r>
            <a:r>
              <a:rPr sz="3000" dirty="0">
                <a:solidFill>
                  <a:srgbClr val="292959"/>
                </a:solidFill>
                <a:latin typeface="Trebuchet MS"/>
                <a:cs typeface="Trebuchet MS"/>
              </a:rPr>
              <a:t>same-</a:t>
            </a:r>
            <a:r>
              <a:rPr sz="3000" spc="-35" dirty="0">
                <a:solidFill>
                  <a:srgbClr val="292959"/>
                </a:solidFill>
                <a:latin typeface="Trebuchet MS"/>
                <a:cs typeface="Trebuchet MS"/>
              </a:rPr>
              <a:t>sex</a:t>
            </a:r>
            <a:r>
              <a:rPr sz="3000" spc="-120" dirty="0">
                <a:solidFill>
                  <a:srgbClr val="292959"/>
                </a:solidFill>
                <a:latin typeface="Trebuchet MS"/>
                <a:cs typeface="Trebuchet MS"/>
              </a:rPr>
              <a:t> </a:t>
            </a:r>
            <a:r>
              <a:rPr sz="3000" spc="-20" dirty="0">
                <a:solidFill>
                  <a:srgbClr val="292959"/>
                </a:solidFill>
                <a:latin typeface="Trebuchet MS"/>
                <a:cs typeface="Trebuchet MS"/>
              </a:rPr>
              <a:t>couples</a:t>
            </a:r>
            <a:r>
              <a:rPr sz="3000" spc="-120" dirty="0">
                <a:solidFill>
                  <a:srgbClr val="292959"/>
                </a:solidFill>
                <a:latin typeface="Trebuchet MS"/>
                <a:cs typeface="Trebuchet MS"/>
              </a:rPr>
              <a:t> </a:t>
            </a:r>
            <a:r>
              <a:rPr sz="3000" dirty="0">
                <a:solidFill>
                  <a:srgbClr val="292959"/>
                </a:solidFill>
                <a:latin typeface="Trebuchet MS"/>
                <a:cs typeface="Trebuchet MS"/>
              </a:rPr>
              <a:t>at</a:t>
            </a:r>
            <a:r>
              <a:rPr sz="3000" spc="-120" dirty="0">
                <a:solidFill>
                  <a:srgbClr val="292959"/>
                </a:solidFill>
                <a:latin typeface="Trebuchet MS"/>
                <a:cs typeface="Trebuchet MS"/>
              </a:rPr>
              <a:t> </a:t>
            </a:r>
            <a:r>
              <a:rPr sz="3000" spc="-25" dirty="0">
                <a:solidFill>
                  <a:srgbClr val="292959"/>
                </a:solidFill>
                <a:latin typeface="Trebuchet MS"/>
                <a:cs typeface="Trebuchet MS"/>
              </a:rPr>
              <a:t>an </a:t>
            </a:r>
            <a:r>
              <a:rPr sz="3000" dirty="0">
                <a:solidFill>
                  <a:srgbClr val="292959"/>
                </a:solidFill>
                <a:latin typeface="Trebuchet MS"/>
                <a:cs typeface="Trebuchet MS"/>
              </a:rPr>
              <a:t>advantage</a:t>
            </a:r>
            <a:r>
              <a:rPr sz="3000" spc="-165" dirty="0">
                <a:solidFill>
                  <a:srgbClr val="292959"/>
                </a:solidFill>
                <a:latin typeface="Trebuchet MS"/>
                <a:cs typeface="Trebuchet MS"/>
              </a:rPr>
              <a:t> </a:t>
            </a:r>
            <a:r>
              <a:rPr sz="3000" spc="-10" dirty="0">
                <a:solidFill>
                  <a:srgbClr val="292959"/>
                </a:solidFill>
                <a:latin typeface="Trebuchet MS"/>
                <a:cs typeface="Trebuchet MS"/>
              </a:rPr>
              <a:t>compared</a:t>
            </a:r>
            <a:r>
              <a:rPr sz="3000" spc="-125" dirty="0">
                <a:solidFill>
                  <a:srgbClr val="292959"/>
                </a:solidFill>
                <a:latin typeface="Trebuchet MS"/>
                <a:cs typeface="Trebuchet MS"/>
              </a:rPr>
              <a:t> </a:t>
            </a:r>
            <a:r>
              <a:rPr sz="3000" spc="-35" dirty="0">
                <a:solidFill>
                  <a:srgbClr val="292959"/>
                </a:solidFill>
                <a:latin typeface="Trebuchet MS"/>
                <a:cs typeface="Trebuchet MS"/>
              </a:rPr>
              <a:t>to</a:t>
            </a:r>
            <a:r>
              <a:rPr sz="3000" spc="-130" dirty="0">
                <a:solidFill>
                  <a:srgbClr val="292959"/>
                </a:solidFill>
                <a:latin typeface="Trebuchet MS"/>
                <a:cs typeface="Trebuchet MS"/>
              </a:rPr>
              <a:t> </a:t>
            </a:r>
            <a:r>
              <a:rPr sz="3000" spc="-85" dirty="0">
                <a:solidFill>
                  <a:srgbClr val="292959"/>
                </a:solidFill>
                <a:latin typeface="Trebuchet MS"/>
                <a:cs typeface="Trebuchet MS"/>
              </a:rPr>
              <a:t>different-</a:t>
            </a:r>
            <a:r>
              <a:rPr sz="3000" spc="-35" dirty="0">
                <a:solidFill>
                  <a:srgbClr val="292959"/>
                </a:solidFill>
                <a:latin typeface="Trebuchet MS"/>
                <a:cs typeface="Trebuchet MS"/>
              </a:rPr>
              <a:t>sex</a:t>
            </a:r>
            <a:r>
              <a:rPr sz="3000" spc="-125" dirty="0">
                <a:solidFill>
                  <a:srgbClr val="292959"/>
                </a:solidFill>
                <a:latin typeface="Trebuchet MS"/>
                <a:cs typeface="Trebuchet MS"/>
              </a:rPr>
              <a:t> </a:t>
            </a:r>
            <a:r>
              <a:rPr sz="3000" spc="-20" dirty="0">
                <a:solidFill>
                  <a:srgbClr val="292959"/>
                </a:solidFill>
                <a:latin typeface="Trebuchet MS"/>
                <a:cs typeface="Trebuchet MS"/>
              </a:rPr>
              <a:t>couples</a:t>
            </a:r>
            <a:r>
              <a:rPr sz="3000" spc="-125" dirty="0">
                <a:solidFill>
                  <a:srgbClr val="292959"/>
                </a:solidFill>
                <a:latin typeface="Trebuchet MS"/>
                <a:cs typeface="Trebuchet MS"/>
              </a:rPr>
              <a:t> </a:t>
            </a:r>
            <a:r>
              <a:rPr sz="3000" spc="-60" dirty="0">
                <a:solidFill>
                  <a:srgbClr val="292959"/>
                </a:solidFill>
                <a:latin typeface="Trebuchet MS"/>
                <a:cs typeface="Trebuchet MS"/>
              </a:rPr>
              <a:t>when</a:t>
            </a:r>
            <a:r>
              <a:rPr sz="3000" spc="-130" dirty="0">
                <a:solidFill>
                  <a:srgbClr val="292959"/>
                </a:solidFill>
                <a:latin typeface="Trebuchet MS"/>
                <a:cs typeface="Trebuchet MS"/>
              </a:rPr>
              <a:t> </a:t>
            </a:r>
            <a:r>
              <a:rPr sz="3000" spc="-195" dirty="0">
                <a:solidFill>
                  <a:srgbClr val="292959"/>
                </a:solidFill>
                <a:latin typeface="Trebuchet MS"/>
                <a:cs typeface="Trebuchet MS"/>
              </a:rPr>
              <a:t>it</a:t>
            </a:r>
            <a:r>
              <a:rPr sz="3000" spc="-90" dirty="0">
                <a:solidFill>
                  <a:srgbClr val="292959"/>
                </a:solidFill>
                <a:latin typeface="Trebuchet MS"/>
                <a:cs typeface="Trebuchet MS"/>
              </a:rPr>
              <a:t> </a:t>
            </a:r>
            <a:r>
              <a:rPr sz="3000" spc="-20" dirty="0">
                <a:solidFill>
                  <a:srgbClr val="292959"/>
                </a:solidFill>
                <a:latin typeface="Trebuchet MS"/>
                <a:cs typeface="Trebuchet MS"/>
              </a:rPr>
              <a:t>came </a:t>
            </a:r>
            <a:r>
              <a:rPr sz="3000" spc="-35" dirty="0">
                <a:solidFill>
                  <a:srgbClr val="292959"/>
                </a:solidFill>
                <a:latin typeface="Trebuchet MS"/>
                <a:cs typeface="Trebuchet MS"/>
              </a:rPr>
              <a:t>to</a:t>
            </a:r>
            <a:r>
              <a:rPr sz="3000" spc="-190" dirty="0">
                <a:solidFill>
                  <a:srgbClr val="292959"/>
                </a:solidFill>
                <a:latin typeface="Trebuchet MS"/>
                <a:cs typeface="Trebuchet MS"/>
              </a:rPr>
              <a:t> </a:t>
            </a:r>
            <a:r>
              <a:rPr sz="3000" spc="-45" dirty="0">
                <a:solidFill>
                  <a:srgbClr val="292959"/>
                </a:solidFill>
                <a:latin typeface="Trebuchet MS"/>
                <a:cs typeface="Trebuchet MS"/>
              </a:rPr>
              <a:t>options</a:t>
            </a:r>
            <a:r>
              <a:rPr sz="3000" spc="-180" dirty="0">
                <a:solidFill>
                  <a:srgbClr val="292959"/>
                </a:solidFill>
                <a:latin typeface="Trebuchet MS"/>
                <a:cs typeface="Trebuchet MS"/>
              </a:rPr>
              <a:t> </a:t>
            </a:r>
            <a:r>
              <a:rPr sz="3000" spc="-90" dirty="0">
                <a:solidFill>
                  <a:srgbClr val="292959"/>
                </a:solidFill>
                <a:latin typeface="Trebuchet MS"/>
                <a:cs typeface="Trebuchet MS"/>
              </a:rPr>
              <a:t>for</a:t>
            </a:r>
            <a:r>
              <a:rPr sz="3000" spc="-135" dirty="0">
                <a:solidFill>
                  <a:srgbClr val="292959"/>
                </a:solidFill>
                <a:latin typeface="Trebuchet MS"/>
                <a:cs typeface="Trebuchet MS"/>
              </a:rPr>
              <a:t> </a:t>
            </a:r>
            <a:r>
              <a:rPr sz="3000" spc="-105" dirty="0">
                <a:solidFill>
                  <a:srgbClr val="292959"/>
                </a:solidFill>
                <a:latin typeface="Trebuchet MS"/>
                <a:cs typeface="Trebuchet MS"/>
              </a:rPr>
              <a:t>the</a:t>
            </a:r>
            <a:r>
              <a:rPr sz="3000" spc="-120" dirty="0">
                <a:solidFill>
                  <a:srgbClr val="292959"/>
                </a:solidFill>
                <a:latin typeface="Trebuchet MS"/>
                <a:cs typeface="Trebuchet MS"/>
              </a:rPr>
              <a:t> </a:t>
            </a:r>
            <a:r>
              <a:rPr sz="3000" dirty="0">
                <a:solidFill>
                  <a:srgbClr val="292959"/>
                </a:solidFill>
                <a:latin typeface="Trebuchet MS"/>
                <a:cs typeface="Trebuchet MS"/>
              </a:rPr>
              <a:t>legal</a:t>
            </a:r>
            <a:r>
              <a:rPr sz="3000" spc="-175" dirty="0">
                <a:solidFill>
                  <a:srgbClr val="292959"/>
                </a:solidFill>
                <a:latin typeface="Trebuchet MS"/>
                <a:cs typeface="Trebuchet MS"/>
              </a:rPr>
              <a:t> </a:t>
            </a:r>
            <a:r>
              <a:rPr sz="3000" spc="-55" dirty="0">
                <a:solidFill>
                  <a:srgbClr val="292959"/>
                </a:solidFill>
                <a:latin typeface="Trebuchet MS"/>
                <a:cs typeface="Trebuchet MS"/>
              </a:rPr>
              <a:t>recognition</a:t>
            </a:r>
            <a:r>
              <a:rPr sz="3000" spc="-150" dirty="0">
                <a:solidFill>
                  <a:srgbClr val="292959"/>
                </a:solidFill>
                <a:latin typeface="Trebuchet MS"/>
                <a:cs typeface="Trebuchet MS"/>
              </a:rPr>
              <a:t> </a:t>
            </a:r>
            <a:r>
              <a:rPr sz="3000" dirty="0">
                <a:solidFill>
                  <a:srgbClr val="292959"/>
                </a:solidFill>
                <a:latin typeface="Trebuchet MS"/>
                <a:cs typeface="Trebuchet MS"/>
              </a:rPr>
              <a:t>of</a:t>
            </a:r>
            <a:r>
              <a:rPr sz="3000" spc="-145" dirty="0">
                <a:solidFill>
                  <a:srgbClr val="292959"/>
                </a:solidFill>
                <a:latin typeface="Trebuchet MS"/>
                <a:cs typeface="Trebuchet MS"/>
              </a:rPr>
              <a:t> </a:t>
            </a:r>
            <a:r>
              <a:rPr sz="3000" spc="-150" dirty="0">
                <a:solidFill>
                  <a:srgbClr val="292959"/>
                </a:solidFill>
                <a:latin typeface="Trebuchet MS"/>
                <a:cs typeface="Trebuchet MS"/>
              </a:rPr>
              <a:t>their</a:t>
            </a:r>
            <a:r>
              <a:rPr sz="3000" spc="-90" dirty="0">
                <a:solidFill>
                  <a:srgbClr val="292959"/>
                </a:solidFill>
                <a:latin typeface="Trebuchet MS"/>
                <a:cs typeface="Trebuchet MS"/>
              </a:rPr>
              <a:t> </a:t>
            </a:r>
            <a:r>
              <a:rPr sz="3000" spc="-10" dirty="0">
                <a:solidFill>
                  <a:srgbClr val="292959"/>
                </a:solidFill>
                <a:latin typeface="Trebuchet MS"/>
                <a:cs typeface="Trebuchet MS"/>
              </a:rPr>
              <a:t>relationship </a:t>
            </a:r>
            <a:r>
              <a:rPr sz="3000" spc="60" dirty="0">
                <a:solidFill>
                  <a:srgbClr val="292959"/>
                </a:solidFill>
                <a:latin typeface="Trebuchet MS"/>
                <a:cs typeface="Trebuchet MS"/>
              </a:rPr>
              <a:t>Same-</a:t>
            </a:r>
            <a:r>
              <a:rPr sz="3000" spc="-35" dirty="0">
                <a:solidFill>
                  <a:srgbClr val="292959"/>
                </a:solidFill>
                <a:latin typeface="Trebuchet MS"/>
                <a:cs typeface="Trebuchet MS"/>
              </a:rPr>
              <a:t>sex</a:t>
            </a:r>
            <a:r>
              <a:rPr sz="3000" spc="-185" dirty="0">
                <a:solidFill>
                  <a:srgbClr val="292959"/>
                </a:solidFill>
                <a:latin typeface="Trebuchet MS"/>
                <a:cs typeface="Trebuchet MS"/>
              </a:rPr>
              <a:t> </a:t>
            </a:r>
            <a:r>
              <a:rPr sz="3000" spc="-20" dirty="0">
                <a:solidFill>
                  <a:srgbClr val="292959"/>
                </a:solidFill>
                <a:latin typeface="Trebuchet MS"/>
                <a:cs typeface="Trebuchet MS"/>
              </a:rPr>
              <a:t>couples</a:t>
            </a:r>
            <a:r>
              <a:rPr sz="3000" spc="-120" dirty="0">
                <a:solidFill>
                  <a:srgbClr val="292959"/>
                </a:solidFill>
                <a:latin typeface="Trebuchet MS"/>
                <a:cs typeface="Trebuchet MS"/>
              </a:rPr>
              <a:t> </a:t>
            </a:r>
            <a:r>
              <a:rPr sz="3000" spc="-20" dirty="0">
                <a:solidFill>
                  <a:srgbClr val="292959"/>
                </a:solidFill>
                <a:latin typeface="Trebuchet MS"/>
                <a:cs typeface="Trebuchet MS"/>
              </a:rPr>
              <a:t>could</a:t>
            </a:r>
            <a:r>
              <a:rPr sz="3000" spc="-125" dirty="0">
                <a:solidFill>
                  <a:srgbClr val="292959"/>
                </a:solidFill>
                <a:latin typeface="Trebuchet MS"/>
                <a:cs typeface="Trebuchet MS"/>
              </a:rPr>
              <a:t> </a:t>
            </a:r>
            <a:r>
              <a:rPr sz="3000" spc="-114" dirty="0">
                <a:solidFill>
                  <a:srgbClr val="292959"/>
                </a:solidFill>
                <a:latin typeface="Trebuchet MS"/>
                <a:cs typeface="Trebuchet MS"/>
              </a:rPr>
              <a:t>enter</a:t>
            </a:r>
            <a:r>
              <a:rPr sz="3000" spc="-110" dirty="0">
                <a:solidFill>
                  <a:srgbClr val="292959"/>
                </a:solidFill>
                <a:latin typeface="Trebuchet MS"/>
                <a:cs typeface="Trebuchet MS"/>
              </a:rPr>
              <a:t> </a:t>
            </a:r>
            <a:r>
              <a:rPr sz="3000" spc="-114" dirty="0">
                <a:solidFill>
                  <a:srgbClr val="292959"/>
                </a:solidFill>
                <a:latin typeface="Trebuchet MS"/>
                <a:cs typeface="Trebuchet MS"/>
              </a:rPr>
              <a:t>into</a:t>
            </a:r>
            <a:r>
              <a:rPr sz="3000" spc="-110" dirty="0">
                <a:solidFill>
                  <a:srgbClr val="292959"/>
                </a:solidFill>
                <a:latin typeface="Trebuchet MS"/>
                <a:cs typeface="Trebuchet MS"/>
              </a:rPr>
              <a:t> </a:t>
            </a:r>
            <a:r>
              <a:rPr sz="3000" spc="-145" dirty="0">
                <a:solidFill>
                  <a:srgbClr val="292959"/>
                </a:solidFill>
                <a:latin typeface="Trebuchet MS"/>
                <a:cs typeface="Trebuchet MS"/>
              </a:rPr>
              <a:t>civil</a:t>
            </a:r>
            <a:r>
              <a:rPr sz="3000" spc="-90" dirty="0">
                <a:solidFill>
                  <a:srgbClr val="292959"/>
                </a:solidFill>
                <a:latin typeface="Trebuchet MS"/>
                <a:cs typeface="Trebuchet MS"/>
              </a:rPr>
              <a:t> </a:t>
            </a:r>
            <a:r>
              <a:rPr sz="3000" spc="-85" dirty="0">
                <a:solidFill>
                  <a:srgbClr val="292959"/>
                </a:solidFill>
                <a:latin typeface="Trebuchet MS"/>
                <a:cs typeface="Trebuchet MS"/>
              </a:rPr>
              <a:t>partnership</a:t>
            </a:r>
            <a:r>
              <a:rPr sz="3000" spc="-120" dirty="0">
                <a:solidFill>
                  <a:srgbClr val="292959"/>
                </a:solidFill>
                <a:latin typeface="Trebuchet MS"/>
                <a:cs typeface="Trebuchet MS"/>
              </a:rPr>
              <a:t> </a:t>
            </a:r>
            <a:r>
              <a:rPr sz="3000" spc="-25" dirty="0">
                <a:solidFill>
                  <a:srgbClr val="292959"/>
                </a:solidFill>
                <a:latin typeface="Trebuchet MS"/>
                <a:cs typeface="Trebuchet MS"/>
              </a:rPr>
              <a:t>or </a:t>
            </a:r>
            <a:r>
              <a:rPr sz="3000" spc="-90" dirty="0">
                <a:solidFill>
                  <a:srgbClr val="292959"/>
                </a:solidFill>
                <a:latin typeface="Trebuchet MS"/>
                <a:cs typeface="Trebuchet MS"/>
              </a:rPr>
              <a:t>marriage,</a:t>
            </a:r>
            <a:r>
              <a:rPr sz="3000" spc="-135" dirty="0">
                <a:solidFill>
                  <a:srgbClr val="292959"/>
                </a:solidFill>
                <a:latin typeface="Trebuchet MS"/>
                <a:cs typeface="Trebuchet MS"/>
              </a:rPr>
              <a:t> </a:t>
            </a:r>
            <a:r>
              <a:rPr sz="3000" spc="-35" dirty="0">
                <a:solidFill>
                  <a:srgbClr val="292959"/>
                </a:solidFill>
                <a:latin typeface="Trebuchet MS"/>
                <a:cs typeface="Trebuchet MS"/>
              </a:rPr>
              <a:t>whereas</a:t>
            </a:r>
            <a:r>
              <a:rPr sz="3000" spc="-185" dirty="0">
                <a:solidFill>
                  <a:srgbClr val="292959"/>
                </a:solidFill>
                <a:latin typeface="Trebuchet MS"/>
                <a:cs typeface="Trebuchet MS"/>
              </a:rPr>
              <a:t> </a:t>
            </a:r>
            <a:r>
              <a:rPr sz="3000" spc="-85" dirty="0">
                <a:solidFill>
                  <a:srgbClr val="292959"/>
                </a:solidFill>
                <a:latin typeface="Trebuchet MS"/>
                <a:cs typeface="Trebuchet MS"/>
              </a:rPr>
              <a:t>different-</a:t>
            </a:r>
            <a:r>
              <a:rPr sz="3000" spc="-35" dirty="0">
                <a:solidFill>
                  <a:srgbClr val="292959"/>
                </a:solidFill>
                <a:latin typeface="Trebuchet MS"/>
                <a:cs typeface="Trebuchet MS"/>
              </a:rPr>
              <a:t>sex</a:t>
            </a:r>
            <a:r>
              <a:rPr sz="3000" spc="-135" dirty="0">
                <a:solidFill>
                  <a:srgbClr val="292959"/>
                </a:solidFill>
                <a:latin typeface="Trebuchet MS"/>
                <a:cs typeface="Trebuchet MS"/>
              </a:rPr>
              <a:t> </a:t>
            </a:r>
            <a:r>
              <a:rPr sz="3000" spc="-20" dirty="0">
                <a:solidFill>
                  <a:srgbClr val="292959"/>
                </a:solidFill>
                <a:latin typeface="Trebuchet MS"/>
                <a:cs typeface="Trebuchet MS"/>
              </a:rPr>
              <a:t>couples</a:t>
            </a:r>
            <a:r>
              <a:rPr sz="3000" spc="-135" dirty="0">
                <a:solidFill>
                  <a:srgbClr val="292959"/>
                </a:solidFill>
                <a:latin typeface="Trebuchet MS"/>
                <a:cs typeface="Trebuchet MS"/>
              </a:rPr>
              <a:t> </a:t>
            </a:r>
            <a:r>
              <a:rPr sz="3000" spc="-20" dirty="0">
                <a:solidFill>
                  <a:srgbClr val="292959"/>
                </a:solidFill>
                <a:latin typeface="Trebuchet MS"/>
                <a:cs typeface="Trebuchet MS"/>
              </a:rPr>
              <a:t>could</a:t>
            </a:r>
            <a:r>
              <a:rPr sz="3000" spc="-135" dirty="0">
                <a:solidFill>
                  <a:srgbClr val="292959"/>
                </a:solidFill>
                <a:latin typeface="Trebuchet MS"/>
                <a:cs typeface="Trebuchet MS"/>
              </a:rPr>
              <a:t> only</a:t>
            </a:r>
            <a:r>
              <a:rPr sz="3000" spc="-90" dirty="0">
                <a:solidFill>
                  <a:srgbClr val="292959"/>
                </a:solidFill>
                <a:latin typeface="Trebuchet MS"/>
                <a:cs typeface="Trebuchet MS"/>
              </a:rPr>
              <a:t> </a:t>
            </a:r>
            <a:r>
              <a:rPr sz="3000" spc="-10" dirty="0">
                <a:solidFill>
                  <a:srgbClr val="292959"/>
                </a:solidFill>
                <a:latin typeface="Trebuchet MS"/>
                <a:cs typeface="Trebuchet MS"/>
              </a:rPr>
              <a:t>marry.</a:t>
            </a:r>
            <a:endParaRPr sz="3000">
              <a:latin typeface="Trebuchet MS"/>
              <a:cs typeface="Trebuchet MS"/>
            </a:endParaRPr>
          </a:p>
          <a:p>
            <a:pPr marL="12700" marR="69215" algn="just">
              <a:lnSpc>
                <a:spcPct val="135400"/>
              </a:lnSpc>
            </a:pPr>
            <a:r>
              <a:rPr sz="3000" dirty="0">
                <a:solidFill>
                  <a:srgbClr val="292959"/>
                </a:solidFill>
                <a:latin typeface="Trebuchet MS"/>
                <a:cs typeface="Trebuchet MS"/>
              </a:rPr>
              <a:t>England</a:t>
            </a:r>
            <a:r>
              <a:rPr sz="3000" spc="-155" dirty="0">
                <a:solidFill>
                  <a:srgbClr val="292959"/>
                </a:solidFill>
                <a:latin typeface="Trebuchet MS"/>
                <a:cs typeface="Trebuchet MS"/>
              </a:rPr>
              <a:t> </a:t>
            </a:r>
            <a:r>
              <a:rPr sz="3000" dirty="0">
                <a:solidFill>
                  <a:srgbClr val="292959"/>
                </a:solidFill>
                <a:latin typeface="Trebuchet MS"/>
                <a:cs typeface="Trebuchet MS"/>
              </a:rPr>
              <a:t>and</a:t>
            </a:r>
            <a:r>
              <a:rPr sz="3000" spc="-105" dirty="0">
                <a:solidFill>
                  <a:srgbClr val="292959"/>
                </a:solidFill>
                <a:latin typeface="Trebuchet MS"/>
                <a:cs typeface="Trebuchet MS"/>
              </a:rPr>
              <a:t> </a:t>
            </a:r>
            <a:r>
              <a:rPr sz="3000" spc="-60" dirty="0">
                <a:solidFill>
                  <a:srgbClr val="292959"/>
                </a:solidFill>
                <a:latin typeface="Trebuchet MS"/>
                <a:cs typeface="Trebuchet MS"/>
              </a:rPr>
              <a:t>Wales</a:t>
            </a:r>
            <a:r>
              <a:rPr sz="3000" spc="-105" dirty="0">
                <a:solidFill>
                  <a:srgbClr val="292959"/>
                </a:solidFill>
                <a:latin typeface="Trebuchet MS"/>
                <a:cs typeface="Trebuchet MS"/>
              </a:rPr>
              <a:t> </a:t>
            </a:r>
            <a:r>
              <a:rPr sz="3000" spc="-70" dirty="0">
                <a:solidFill>
                  <a:srgbClr val="292959"/>
                </a:solidFill>
                <a:latin typeface="Trebuchet MS"/>
                <a:cs typeface="Trebuchet MS"/>
              </a:rPr>
              <a:t>were</a:t>
            </a:r>
            <a:r>
              <a:rPr sz="3000" spc="-105" dirty="0">
                <a:solidFill>
                  <a:srgbClr val="292959"/>
                </a:solidFill>
                <a:latin typeface="Trebuchet MS"/>
                <a:cs typeface="Trebuchet MS"/>
              </a:rPr>
              <a:t> the </a:t>
            </a:r>
            <a:r>
              <a:rPr sz="3000" spc="-135" dirty="0">
                <a:solidFill>
                  <a:srgbClr val="292959"/>
                </a:solidFill>
                <a:latin typeface="Trebuchet MS"/>
                <a:cs typeface="Trebuchet MS"/>
              </a:rPr>
              <a:t>only</a:t>
            </a:r>
            <a:r>
              <a:rPr sz="3000" spc="-90" dirty="0">
                <a:solidFill>
                  <a:srgbClr val="292959"/>
                </a:solidFill>
                <a:latin typeface="Trebuchet MS"/>
                <a:cs typeface="Trebuchet MS"/>
              </a:rPr>
              <a:t> </a:t>
            </a:r>
            <a:r>
              <a:rPr sz="3000" spc="-85" dirty="0">
                <a:solidFill>
                  <a:srgbClr val="292959"/>
                </a:solidFill>
                <a:latin typeface="Trebuchet MS"/>
                <a:cs typeface="Trebuchet MS"/>
              </a:rPr>
              <a:t>countries</a:t>
            </a:r>
            <a:r>
              <a:rPr sz="3000" spc="-105" dirty="0">
                <a:solidFill>
                  <a:srgbClr val="292959"/>
                </a:solidFill>
                <a:latin typeface="Trebuchet MS"/>
                <a:cs typeface="Trebuchet MS"/>
              </a:rPr>
              <a:t> </a:t>
            </a:r>
            <a:r>
              <a:rPr sz="3000" spc="-155" dirty="0">
                <a:solidFill>
                  <a:srgbClr val="292959"/>
                </a:solidFill>
                <a:latin typeface="Trebuchet MS"/>
                <a:cs typeface="Trebuchet MS"/>
              </a:rPr>
              <a:t>in</a:t>
            </a:r>
            <a:r>
              <a:rPr sz="3000" spc="-70" dirty="0">
                <a:solidFill>
                  <a:srgbClr val="292959"/>
                </a:solidFill>
                <a:latin typeface="Trebuchet MS"/>
                <a:cs typeface="Trebuchet MS"/>
              </a:rPr>
              <a:t> </a:t>
            </a:r>
            <a:r>
              <a:rPr sz="3000" spc="-25" dirty="0">
                <a:solidFill>
                  <a:srgbClr val="292959"/>
                </a:solidFill>
                <a:latin typeface="Trebuchet MS"/>
                <a:cs typeface="Trebuchet MS"/>
              </a:rPr>
              <a:t>Europe</a:t>
            </a:r>
            <a:r>
              <a:rPr sz="3000" spc="-105" dirty="0">
                <a:solidFill>
                  <a:srgbClr val="292959"/>
                </a:solidFill>
                <a:latin typeface="Trebuchet MS"/>
                <a:cs typeface="Trebuchet MS"/>
              </a:rPr>
              <a:t> </a:t>
            </a:r>
            <a:r>
              <a:rPr sz="3000" spc="-10" dirty="0">
                <a:solidFill>
                  <a:srgbClr val="292959"/>
                </a:solidFill>
                <a:latin typeface="Trebuchet MS"/>
                <a:cs typeface="Trebuchet MS"/>
              </a:rPr>
              <a:t>where </a:t>
            </a:r>
            <a:r>
              <a:rPr sz="3000" spc="-85" dirty="0">
                <a:solidFill>
                  <a:srgbClr val="292959"/>
                </a:solidFill>
                <a:latin typeface="Trebuchet MS"/>
                <a:cs typeface="Trebuchet MS"/>
              </a:rPr>
              <a:t>different-</a:t>
            </a:r>
            <a:r>
              <a:rPr sz="3000" spc="-35" dirty="0">
                <a:solidFill>
                  <a:srgbClr val="292959"/>
                </a:solidFill>
                <a:latin typeface="Trebuchet MS"/>
                <a:cs typeface="Trebuchet MS"/>
              </a:rPr>
              <a:t>sex</a:t>
            </a:r>
            <a:r>
              <a:rPr sz="3000" spc="-190" dirty="0">
                <a:solidFill>
                  <a:srgbClr val="292959"/>
                </a:solidFill>
                <a:latin typeface="Trebuchet MS"/>
                <a:cs typeface="Trebuchet MS"/>
              </a:rPr>
              <a:t> </a:t>
            </a:r>
            <a:r>
              <a:rPr sz="3000" spc="-20" dirty="0">
                <a:solidFill>
                  <a:srgbClr val="292959"/>
                </a:solidFill>
                <a:latin typeface="Trebuchet MS"/>
                <a:cs typeface="Trebuchet MS"/>
              </a:rPr>
              <a:t>couples</a:t>
            </a:r>
            <a:r>
              <a:rPr sz="3000" spc="-120" dirty="0">
                <a:solidFill>
                  <a:srgbClr val="292959"/>
                </a:solidFill>
                <a:latin typeface="Trebuchet MS"/>
                <a:cs typeface="Trebuchet MS"/>
              </a:rPr>
              <a:t> </a:t>
            </a:r>
            <a:r>
              <a:rPr sz="3000" spc="-70" dirty="0">
                <a:solidFill>
                  <a:srgbClr val="292959"/>
                </a:solidFill>
                <a:latin typeface="Trebuchet MS"/>
                <a:cs typeface="Trebuchet MS"/>
              </a:rPr>
              <a:t>were</a:t>
            </a:r>
            <a:r>
              <a:rPr sz="3000" spc="-120" dirty="0">
                <a:solidFill>
                  <a:srgbClr val="292959"/>
                </a:solidFill>
                <a:latin typeface="Trebuchet MS"/>
                <a:cs typeface="Trebuchet MS"/>
              </a:rPr>
              <a:t> </a:t>
            </a:r>
            <a:r>
              <a:rPr sz="3000" spc="-75" dirty="0">
                <a:solidFill>
                  <a:srgbClr val="292959"/>
                </a:solidFill>
                <a:latin typeface="Trebuchet MS"/>
                <a:cs typeface="Trebuchet MS"/>
              </a:rPr>
              <a:t>discriminated</a:t>
            </a:r>
            <a:r>
              <a:rPr sz="3000" spc="-120" dirty="0">
                <a:solidFill>
                  <a:srgbClr val="292959"/>
                </a:solidFill>
                <a:latin typeface="Trebuchet MS"/>
                <a:cs typeface="Trebuchet MS"/>
              </a:rPr>
              <a:t> </a:t>
            </a:r>
            <a:r>
              <a:rPr sz="3000" dirty="0">
                <a:solidFill>
                  <a:srgbClr val="292959"/>
                </a:solidFill>
                <a:latin typeface="Trebuchet MS"/>
                <a:cs typeface="Trebuchet MS"/>
              </a:rPr>
              <a:t>against</a:t>
            </a:r>
            <a:r>
              <a:rPr sz="3000" spc="-120" dirty="0">
                <a:solidFill>
                  <a:srgbClr val="292959"/>
                </a:solidFill>
                <a:latin typeface="Trebuchet MS"/>
                <a:cs typeface="Trebuchet MS"/>
              </a:rPr>
              <a:t> </a:t>
            </a:r>
            <a:r>
              <a:rPr sz="3000" spc="-155" dirty="0">
                <a:solidFill>
                  <a:srgbClr val="292959"/>
                </a:solidFill>
                <a:latin typeface="Trebuchet MS"/>
                <a:cs typeface="Trebuchet MS"/>
              </a:rPr>
              <a:t>in</a:t>
            </a:r>
            <a:r>
              <a:rPr sz="3000" spc="-70" dirty="0">
                <a:solidFill>
                  <a:srgbClr val="292959"/>
                </a:solidFill>
                <a:latin typeface="Trebuchet MS"/>
                <a:cs typeface="Trebuchet MS"/>
              </a:rPr>
              <a:t> </a:t>
            </a:r>
            <a:r>
              <a:rPr sz="3000" spc="-130" dirty="0">
                <a:solidFill>
                  <a:srgbClr val="292959"/>
                </a:solidFill>
                <a:latin typeface="Trebuchet MS"/>
                <a:cs typeface="Trebuchet MS"/>
              </a:rPr>
              <a:t>this</a:t>
            </a:r>
            <a:r>
              <a:rPr sz="3000" spc="-95" dirty="0">
                <a:solidFill>
                  <a:srgbClr val="292959"/>
                </a:solidFill>
                <a:latin typeface="Trebuchet MS"/>
                <a:cs typeface="Trebuchet MS"/>
              </a:rPr>
              <a:t> </a:t>
            </a:r>
            <a:r>
              <a:rPr sz="3000" spc="-25" dirty="0">
                <a:solidFill>
                  <a:srgbClr val="292959"/>
                </a:solidFill>
                <a:latin typeface="Trebuchet MS"/>
                <a:cs typeface="Trebuchet MS"/>
              </a:rPr>
              <a:t>way </a:t>
            </a:r>
            <a:r>
              <a:rPr sz="3000" dirty="0">
                <a:solidFill>
                  <a:srgbClr val="292959"/>
                </a:solidFill>
                <a:latin typeface="Trebuchet MS"/>
                <a:cs typeface="Trebuchet MS"/>
              </a:rPr>
              <a:t>Same</a:t>
            </a:r>
            <a:r>
              <a:rPr sz="3000" spc="-130" dirty="0">
                <a:solidFill>
                  <a:srgbClr val="292959"/>
                </a:solidFill>
                <a:latin typeface="Trebuchet MS"/>
                <a:cs typeface="Trebuchet MS"/>
              </a:rPr>
              <a:t> </a:t>
            </a:r>
            <a:r>
              <a:rPr sz="3000" spc="-35" dirty="0">
                <a:solidFill>
                  <a:srgbClr val="292959"/>
                </a:solidFill>
                <a:latin typeface="Trebuchet MS"/>
                <a:cs typeface="Trebuchet MS"/>
              </a:rPr>
              <a:t>sex</a:t>
            </a:r>
            <a:r>
              <a:rPr sz="3000" spc="-105" dirty="0">
                <a:solidFill>
                  <a:srgbClr val="292959"/>
                </a:solidFill>
                <a:latin typeface="Trebuchet MS"/>
                <a:cs typeface="Trebuchet MS"/>
              </a:rPr>
              <a:t> </a:t>
            </a:r>
            <a:r>
              <a:rPr sz="3000" spc="-20" dirty="0">
                <a:solidFill>
                  <a:srgbClr val="292959"/>
                </a:solidFill>
                <a:latin typeface="Trebuchet MS"/>
                <a:cs typeface="Trebuchet MS"/>
              </a:rPr>
              <a:t>couples</a:t>
            </a:r>
            <a:r>
              <a:rPr sz="3000" spc="-100" dirty="0">
                <a:solidFill>
                  <a:srgbClr val="292959"/>
                </a:solidFill>
                <a:latin typeface="Trebuchet MS"/>
                <a:cs typeface="Trebuchet MS"/>
              </a:rPr>
              <a:t> </a:t>
            </a:r>
            <a:r>
              <a:rPr sz="3000" spc="-25" dirty="0">
                <a:solidFill>
                  <a:srgbClr val="292959"/>
                </a:solidFill>
                <a:latin typeface="Trebuchet MS"/>
                <a:cs typeface="Trebuchet MS"/>
              </a:rPr>
              <a:t>wanted</a:t>
            </a:r>
            <a:r>
              <a:rPr sz="3000" spc="-105" dirty="0">
                <a:solidFill>
                  <a:srgbClr val="292959"/>
                </a:solidFill>
                <a:latin typeface="Trebuchet MS"/>
                <a:cs typeface="Trebuchet MS"/>
              </a:rPr>
              <a:t> </a:t>
            </a:r>
            <a:r>
              <a:rPr sz="3000" spc="-35" dirty="0">
                <a:solidFill>
                  <a:srgbClr val="292959"/>
                </a:solidFill>
                <a:latin typeface="Trebuchet MS"/>
                <a:cs typeface="Trebuchet MS"/>
              </a:rPr>
              <a:t>to</a:t>
            </a:r>
            <a:r>
              <a:rPr sz="3000" spc="-105" dirty="0">
                <a:solidFill>
                  <a:srgbClr val="292959"/>
                </a:solidFill>
                <a:latin typeface="Trebuchet MS"/>
                <a:cs typeface="Trebuchet MS"/>
              </a:rPr>
              <a:t> </a:t>
            </a:r>
            <a:r>
              <a:rPr sz="3000" spc="-114" dirty="0">
                <a:solidFill>
                  <a:srgbClr val="292959"/>
                </a:solidFill>
                <a:latin typeface="Trebuchet MS"/>
                <a:cs typeface="Trebuchet MS"/>
              </a:rPr>
              <a:t>enter</a:t>
            </a:r>
            <a:r>
              <a:rPr sz="3000" spc="-105" dirty="0">
                <a:solidFill>
                  <a:srgbClr val="292959"/>
                </a:solidFill>
                <a:latin typeface="Trebuchet MS"/>
                <a:cs typeface="Trebuchet MS"/>
              </a:rPr>
              <a:t> </a:t>
            </a:r>
            <a:r>
              <a:rPr sz="3000" spc="-145" dirty="0">
                <a:solidFill>
                  <a:srgbClr val="292959"/>
                </a:solidFill>
                <a:latin typeface="Trebuchet MS"/>
                <a:cs typeface="Trebuchet MS"/>
              </a:rPr>
              <a:t>civil</a:t>
            </a:r>
            <a:r>
              <a:rPr sz="3000" spc="-80" dirty="0">
                <a:solidFill>
                  <a:srgbClr val="292959"/>
                </a:solidFill>
                <a:latin typeface="Trebuchet MS"/>
                <a:cs typeface="Trebuchet MS"/>
              </a:rPr>
              <a:t> partnerships</a:t>
            </a:r>
            <a:r>
              <a:rPr sz="3000" spc="-100" dirty="0">
                <a:solidFill>
                  <a:srgbClr val="292959"/>
                </a:solidFill>
                <a:latin typeface="Trebuchet MS"/>
                <a:cs typeface="Trebuchet MS"/>
              </a:rPr>
              <a:t> </a:t>
            </a:r>
            <a:r>
              <a:rPr sz="3000" spc="55" dirty="0">
                <a:solidFill>
                  <a:srgbClr val="292959"/>
                </a:solidFill>
                <a:latin typeface="Trebuchet MS"/>
                <a:cs typeface="Trebuchet MS"/>
              </a:rPr>
              <a:t>as</a:t>
            </a:r>
            <a:r>
              <a:rPr sz="3000" spc="-105" dirty="0">
                <a:solidFill>
                  <a:srgbClr val="292959"/>
                </a:solidFill>
                <a:latin typeface="Trebuchet MS"/>
                <a:cs typeface="Trebuchet MS"/>
              </a:rPr>
              <a:t> </a:t>
            </a:r>
            <a:r>
              <a:rPr sz="3000" spc="-20" dirty="0">
                <a:solidFill>
                  <a:srgbClr val="292959"/>
                </a:solidFill>
                <a:latin typeface="Trebuchet MS"/>
                <a:cs typeface="Trebuchet MS"/>
              </a:rPr>
              <a:t>they </a:t>
            </a:r>
            <a:r>
              <a:rPr sz="3000" spc="-35" dirty="0">
                <a:solidFill>
                  <a:srgbClr val="292959"/>
                </a:solidFill>
                <a:latin typeface="Trebuchet MS"/>
                <a:cs typeface="Trebuchet MS"/>
              </a:rPr>
              <a:t>considered</a:t>
            </a:r>
            <a:r>
              <a:rPr sz="3000" spc="-114" dirty="0">
                <a:solidFill>
                  <a:srgbClr val="292959"/>
                </a:solidFill>
                <a:latin typeface="Trebuchet MS"/>
                <a:cs typeface="Trebuchet MS"/>
              </a:rPr>
              <a:t> </a:t>
            </a:r>
            <a:r>
              <a:rPr sz="3000" spc="-195" dirty="0">
                <a:solidFill>
                  <a:srgbClr val="292959"/>
                </a:solidFill>
                <a:latin typeface="Trebuchet MS"/>
                <a:cs typeface="Trebuchet MS"/>
              </a:rPr>
              <a:t>it</a:t>
            </a:r>
            <a:r>
              <a:rPr sz="3000" spc="-90" dirty="0">
                <a:solidFill>
                  <a:srgbClr val="292959"/>
                </a:solidFill>
                <a:latin typeface="Trebuchet MS"/>
                <a:cs typeface="Trebuchet MS"/>
              </a:rPr>
              <a:t> </a:t>
            </a:r>
            <a:r>
              <a:rPr sz="3000" spc="-55" dirty="0">
                <a:solidFill>
                  <a:srgbClr val="292959"/>
                </a:solidFill>
                <a:latin typeface="Trebuchet MS"/>
                <a:cs typeface="Trebuchet MS"/>
              </a:rPr>
              <a:t>something</a:t>
            </a:r>
            <a:r>
              <a:rPr sz="3000" spc="-100" dirty="0">
                <a:solidFill>
                  <a:srgbClr val="292959"/>
                </a:solidFill>
                <a:latin typeface="Trebuchet MS"/>
                <a:cs typeface="Trebuchet MS"/>
              </a:rPr>
              <a:t> </a:t>
            </a:r>
            <a:r>
              <a:rPr sz="3000" spc="-105" dirty="0">
                <a:solidFill>
                  <a:srgbClr val="292959"/>
                </a:solidFill>
                <a:latin typeface="Trebuchet MS"/>
                <a:cs typeface="Trebuchet MS"/>
              </a:rPr>
              <a:t>different</a:t>
            </a:r>
            <a:r>
              <a:rPr sz="3000" spc="-100" dirty="0">
                <a:solidFill>
                  <a:srgbClr val="292959"/>
                </a:solidFill>
                <a:latin typeface="Trebuchet MS"/>
                <a:cs typeface="Trebuchet MS"/>
              </a:rPr>
              <a:t> </a:t>
            </a:r>
            <a:r>
              <a:rPr sz="3000" spc="-130" dirty="0">
                <a:solidFill>
                  <a:srgbClr val="292959"/>
                </a:solidFill>
                <a:latin typeface="Trebuchet MS"/>
                <a:cs typeface="Trebuchet MS"/>
              </a:rPr>
              <a:t>from</a:t>
            </a:r>
            <a:r>
              <a:rPr sz="3000" spc="-95" dirty="0">
                <a:solidFill>
                  <a:srgbClr val="292959"/>
                </a:solidFill>
                <a:latin typeface="Trebuchet MS"/>
                <a:cs typeface="Trebuchet MS"/>
              </a:rPr>
              <a:t> </a:t>
            </a:r>
            <a:r>
              <a:rPr sz="3000" spc="-10" dirty="0">
                <a:solidFill>
                  <a:srgbClr val="292959"/>
                </a:solidFill>
                <a:latin typeface="Trebuchet MS"/>
                <a:cs typeface="Trebuchet MS"/>
              </a:rPr>
              <a:t>marriage</a:t>
            </a:r>
            <a:endParaRPr sz="3000">
              <a:latin typeface="Trebuchet MS"/>
              <a:cs typeface="Trebuchet MS"/>
            </a:endParaRPr>
          </a:p>
          <a:p>
            <a:pPr marL="12700" marR="138430">
              <a:lnSpc>
                <a:spcPct val="135400"/>
              </a:lnSpc>
            </a:pPr>
            <a:r>
              <a:rPr sz="3000" spc="-85" dirty="0">
                <a:solidFill>
                  <a:srgbClr val="292959"/>
                </a:solidFill>
                <a:latin typeface="Trebuchet MS"/>
                <a:cs typeface="Trebuchet MS"/>
              </a:rPr>
              <a:t>Led</a:t>
            </a:r>
            <a:r>
              <a:rPr sz="3000" spc="-70" dirty="0">
                <a:solidFill>
                  <a:srgbClr val="292959"/>
                </a:solidFill>
                <a:latin typeface="Trebuchet MS"/>
                <a:cs typeface="Trebuchet MS"/>
              </a:rPr>
              <a:t> </a:t>
            </a:r>
            <a:r>
              <a:rPr sz="3000" spc="-160" dirty="0">
                <a:solidFill>
                  <a:srgbClr val="292959"/>
                </a:solidFill>
                <a:latin typeface="Trebuchet MS"/>
                <a:cs typeface="Trebuchet MS"/>
              </a:rPr>
              <a:t>to:</a:t>
            </a:r>
            <a:r>
              <a:rPr sz="3000" spc="-70" dirty="0">
                <a:solidFill>
                  <a:srgbClr val="292959"/>
                </a:solidFill>
                <a:latin typeface="Trebuchet MS"/>
                <a:cs typeface="Trebuchet MS"/>
              </a:rPr>
              <a:t> </a:t>
            </a:r>
            <a:r>
              <a:rPr sz="3000" b="1" dirty="0">
                <a:solidFill>
                  <a:srgbClr val="292959"/>
                </a:solidFill>
                <a:latin typeface="Trebuchet MS"/>
                <a:cs typeface="Trebuchet MS"/>
              </a:rPr>
              <a:t>Civil</a:t>
            </a:r>
            <a:r>
              <a:rPr sz="3000" b="1" spc="-130" dirty="0">
                <a:solidFill>
                  <a:srgbClr val="292959"/>
                </a:solidFill>
                <a:latin typeface="Trebuchet MS"/>
                <a:cs typeface="Trebuchet MS"/>
              </a:rPr>
              <a:t> </a:t>
            </a:r>
            <a:r>
              <a:rPr sz="3000" b="1" spc="-45" dirty="0">
                <a:solidFill>
                  <a:srgbClr val="292959"/>
                </a:solidFill>
                <a:latin typeface="Trebuchet MS"/>
                <a:cs typeface="Trebuchet MS"/>
              </a:rPr>
              <a:t>Partnerships,</a:t>
            </a:r>
            <a:r>
              <a:rPr sz="3000" b="1" spc="-130" dirty="0">
                <a:solidFill>
                  <a:srgbClr val="292959"/>
                </a:solidFill>
                <a:latin typeface="Trebuchet MS"/>
                <a:cs typeface="Trebuchet MS"/>
              </a:rPr>
              <a:t> </a:t>
            </a:r>
            <a:r>
              <a:rPr sz="3000" b="1" spc="125" dirty="0">
                <a:solidFill>
                  <a:srgbClr val="292959"/>
                </a:solidFill>
                <a:latin typeface="Trebuchet MS"/>
                <a:cs typeface="Trebuchet MS"/>
              </a:rPr>
              <a:t>Marriages</a:t>
            </a:r>
            <a:r>
              <a:rPr sz="3000" b="1" spc="-135" dirty="0">
                <a:solidFill>
                  <a:srgbClr val="292959"/>
                </a:solidFill>
                <a:latin typeface="Trebuchet MS"/>
                <a:cs typeface="Trebuchet MS"/>
              </a:rPr>
              <a:t> </a:t>
            </a:r>
            <a:r>
              <a:rPr sz="3000" b="1" spc="70" dirty="0">
                <a:solidFill>
                  <a:srgbClr val="292959"/>
                </a:solidFill>
                <a:latin typeface="Trebuchet MS"/>
                <a:cs typeface="Trebuchet MS"/>
              </a:rPr>
              <a:t>and</a:t>
            </a:r>
            <a:r>
              <a:rPr sz="3000" b="1" spc="-130" dirty="0">
                <a:solidFill>
                  <a:srgbClr val="292959"/>
                </a:solidFill>
                <a:latin typeface="Trebuchet MS"/>
                <a:cs typeface="Trebuchet MS"/>
              </a:rPr>
              <a:t> </a:t>
            </a:r>
            <a:r>
              <a:rPr sz="3000" b="1" spc="-10" dirty="0">
                <a:solidFill>
                  <a:srgbClr val="292959"/>
                </a:solidFill>
                <a:latin typeface="Trebuchet MS"/>
                <a:cs typeface="Trebuchet MS"/>
              </a:rPr>
              <a:t>Deaths </a:t>
            </a:r>
            <a:r>
              <a:rPr sz="3000" b="1" spc="-25" dirty="0">
                <a:solidFill>
                  <a:srgbClr val="292959"/>
                </a:solidFill>
                <a:latin typeface="Trebuchet MS"/>
                <a:cs typeface="Trebuchet MS"/>
              </a:rPr>
              <a:t>(Registration</a:t>
            </a:r>
            <a:r>
              <a:rPr sz="3000" b="1" spc="-135" dirty="0">
                <a:solidFill>
                  <a:srgbClr val="292959"/>
                </a:solidFill>
                <a:latin typeface="Trebuchet MS"/>
                <a:cs typeface="Trebuchet MS"/>
              </a:rPr>
              <a:t> </a:t>
            </a:r>
            <a:r>
              <a:rPr sz="3000" b="1" spc="-75" dirty="0">
                <a:solidFill>
                  <a:srgbClr val="292959"/>
                </a:solidFill>
                <a:latin typeface="Trebuchet MS"/>
                <a:cs typeface="Trebuchet MS"/>
              </a:rPr>
              <a:t>etc)</a:t>
            </a:r>
            <a:r>
              <a:rPr sz="3000" b="1" spc="-130" dirty="0">
                <a:solidFill>
                  <a:srgbClr val="292959"/>
                </a:solidFill>
                <a:latin typeface="Trebuchet MS"/>
                <a:cs typeface="Trebuchet MS"/>
              </a:rPr>
              <a:t> </a:t>
            </a:r>
            <a:r>
              <a:rPr sz="3000" b="1" dirty="0">
                <a:solidFill>
                  <a:srgbClr val="292959"/>
                </a:solidFill>
                <a:latin typeface="Trebuchet MS"/>
                <a:cs typeface="Trebuchet MS"/>
              </a:rPr>
              <a:t>Act</a:t>
            </a:r>
            <a:r>
              <a:rPr sz="3000" b="1" spc="-135" dirty="0">
                <a:solidFill>
                  <a:srgbClr val="292959"/>
                </a:solidFill>
                <a:latin typeface="Trebuchet MS"/>
                <a:cs typeface="Trebuchet MS"/>
              </a:rPr>
              <a:t> </a:t>
            </a:r>
            <a:r>
              <a:rPr sz="3000" b="1" spc="-295" dirty="0">
                <a:solidFill>
                  <a:srgbClr val="292959"/>
                </a:solidFill>
                <a:latin typeface="Trebuchet MS"/>
                <a:cs typeface="Trebuchet MS"/>
              </a:rPr>
              <a:t>2019,</a:t>
            </a:r>
            <a:r>
              <a:rPr sz="3000" b="1" spc="-130" dirty="0">
                <a:solidFill>
                  <a:srgbClr val="292959"/>
                </a:solidFill>
                <a:latin typeface="Trebuchet MS"/>
                <a:cs typeface="Trebuchet MS"/>
              </a:rPr>
              <a:t> </a:t>
            </a:r>
            <a:r>
              <a:rPr sz="3000" spc="-145" dirty="0">
                <a:solidFill>
                  <a:srgbClr val="292959"/>
                </a:solidFill>
                <a:latin typeface="Trebuchet MS"/>
                <a:cs typeface="Trebuchet MS"/>
              </a:rPr>
              <a:t>first</a:t>
            </a:r>
            <a:r>
              <a:rPr sz="3000" spc="-70" dirty="0">
                <a:solidFill>
                  <a:srgbClr val="292959"/>
                </a:solidFill>
                <a:latin typeface="Trebuchet MS"/>
                <a:cs typeface="Trebuchet MS"/>
              </a:rPr>
              <a:t> </a:t>
            </a:r>
            <a:r>
              <a:rPr sz="3000" spc="-85" dirty="0">
                <a:solidFill>
                  <a:srgbClr val="292959"/>
                </a:solidFill>
                <a:latin typeface="Trebuchet MS"/>
                <a:cs typeface="Trebuchet MS"/>
              </a:rPr>
              <a:t>different-</a:t>
            </a:r>
            <a:r>
              <a:rPr sz="3000" spc="-35" dirty="0">
                <a:solidFill>
                  <a:srgbClr val="292959"/>
                </a:solidFill>
                <a:latin typeface="Trebuchet MS"/>
                <a:cs typeface="Trebuchet MS"/>
              </a:rPr>
              <a:t>sex</a:t>
            </a:r>
            <a:r>
              <a:rPr sz="3000" spc="-75" dirty="0">
                <a:solidFill>
                  <a:srgbClr val="292959"/>
                </a:solidFill>
                <a:latin typeface="Trebuchet MS"/>
                <a:cs typeface="Trebuchet MS"/>
              </a:rPr>
              <a:t> </a:t>
            </a:r>
            <a:r>
              <a:rPr sz="3000" spc="-50" dirty="0">
                <a:solidFill>
                  <a:srgbClr val="292959"/>
                </a:solidFill>
                <a:latin typeface="Trebuchet MS"/>
                <a:cs typeface="Trebuchet MS"/>
              </a:rPr>
              <a:t>relationships </a:t>
            </a:r>
            <a:r>
              <a:rPr sz="3000" spc="-20" dirty="0">
                <a:solidFill>
                  <a:srgbClr val="292959"/>
                </a:solidFill>
                <a:latin typeface="Trebuchet MS"/>
                <a:cs typeface="Trebuchet MS"/>
              </a:rPr>
              <a:t>could</a:t>
            </a:r>
            <a:r>
              <a:rPr sz="3000" spc="-200" dirty="0">
                <a:solidFill>
                  <a:srgbClr val="292959"/>
                </a:solidFill>
                <a:latin typeface="Trebuchet MS"/>
                <a:cs typeface="Trebuchet MS"/>
              </a:rPr>
              <a:t> </a:t>
            </a:r>
            <a:r>
              <a:rPr sz="3000" spc="-114" dirty="0">
                <a:solidFill>
                  <a:srgbClr val="292959"/>
                </a:solidFill>
                <a:latin typeface="Trebuchet MS"/>
                <a:cs typeface="Trebuchet MS"/>
              </a:rPr>
              <a:t>enter</a:t>
            </a:r>
            <a:r>
              <a:rPr sz="3000" spc="-110" dirty="0">
                <a:solidFill>
                  <a:srgbClr val="292959"/>
                </a:solidFill>
                <a:latin typeface="Trebuchet MS"/>
                <a:cs typeface="Trebuchet MS"/>
              </a:rPr>
              <a:t> </a:t>
            </a:r>
            <a:r>
              <a:rPr sz="3000" spc="135" dirty="0">
                <a:solidFill>
                  <a:srgbClr val="292959"/>
                </a:solidFill>
                <a:latin typeface="Trebuchet MS"/>
                <a:cs typeface="Trebuchet MS"/>
              </a:rPr>
              <a:t>CP</a:t>
            </a:r>
            <a:r>
              <a:rPr sz="3000" spc="-135" dirty="0">
                <a:solidFill>
                  <a:srgbClr val="292959"/>
                </a:solidFill>
                <a:latin typeface="Trebuchet MS"/>
                <a:cs typeface="Trebuchet MS"/>
              </a:rPr>
              <a:t> </a:t>
            </a:r>
            <a:r>
              <a:rPr sz="3000" dirty="0">
                <a:solidFill>
                  <a:srgbClr val="292959"/>
                </a:solidFill>
                <a:latin typeface="Trebuchet MS"/>
                <a:cs typeface="Trebuchet MS"/>
              </a:rPr>
              <a:t>on</a:t>
            </a:r>
            <a:r>
              <a:rPr sz="3000" spc="-130" dirty="0">
                <a:solidFill>
                  <a:srgbClr val="292959"/>
                </a:solidFill>
                <a:latin typeface="Trebuchet MS"/>
                <a:cs typeface="Trebuchet MS"/>
              </a:rPr>
              <a:t> </a:t>
            </a:r>
            <a:r>
              <a:rPr sz="3000" spc="-375" dirty="0">
                <a:solidFill>
                  <a:srgbClr val="292959"/>
                </a:solidFill>
                <a:latin typeface="Trebuchet MS"/>
                <a:cs typeface="Trebuchet MS"/>
              </a:rPr>
              <a:t>31</a:t>
            </a:r>
            <a:r>
              <a:rPr sz="3000" spc="-90" dirty="0">
                <a:solidFill>
                  <a:srgbClr val="292959"/>
                </a:solidFill>
                <a:latin typeface="Trebuchet MS"/>
                <a:cs typeface="Trebuchet MS"/>
              </a:rPr>
              <a:t> </a:t>
            </a:r>
            <a:r>
              <a:rPr sz="3000" spc="-25" dirty="0">
                <a:solidFill>
                  <a:srgbClr val="292959"/>
                </a:solidFill>
                <a:latin typeface="Trebuchet MS"/>
                <a:cs typeface="Trebuchet MS"/>
              </a:rPr>
              <a:t>December</a:t>
            </a:r>
            <a:r>
              <a:rPr sz="3000" spc="-135" dirty="0">
                <a:solidFill>
                  <a:srgbClr val="292959"/>
                </a:solidFill>
                <a:latin typeface="Trebuchet MS"/>
                <a:cs typeface="Trebuchet MS"/>
              </a:rPr>
              <a:t> </a:t>
            </a:r>
            <a:r>
              <a:rPr sz="3000" spc="-20" dirty="0">
                <a:solidFill>
                  <a:srgbClr val="292959"/>
                </a:solidFill>
                <a:latin typeface="Trebuchet MS"/>
                <a:cs typeface="Trebuchet MS"/>
              </a:rPr>
              <a:t>2019</a:t>
            </a:r>
            <a:endParaRPr sz="3000">
              <a:latin typeface="Trebuchet MS"/>
              <a:cs typeface="Trebuchet MS"/>
            </a:endParaRPr>
          </a:p>
        </p:txBody>
      </p:sp>
      <p:grpSp>
        <p:nvGrpSpPr>
          <p:cNvPr id="10" name="object 10"/>
          <p:cNvGrpSpPr/>
          <p:nvPr/>
        </p:nvGrpSpPr>
        <p:grpSpPr>
          <a:xfrm>
            <a:off x="11506196" y="7212053"/>
            <a:ext cx="6867525" cy="2609850"/>
            <a:chOff x="11506196" y="7212053"/>
            <a:chExt cx="6867525" cy="2609850"/>
          </a:xfrm>
        </p:grpSpPr>
        <p:sp>
          <p:nvSpPr>
            <p:cNvPr id="11" name="object 11"/>
            <p:cNvSpPr/>
            <p:nvPr/>
          </p:nvSpPr>
          <p:spPr>
            <a:xfrm>
              <a:off x="11589833" y="7293571"/>
              <a:ext cx="6698615" cy="2442845"/>
            </a:xfrm>
            <a:custGeom>
              <a:avLst/>
              <a:gdLst/>
              <a:ahLst/>
              <a:cxnLst/>
              <a:rect l="l" t="t" r="r" b="b"/>
              <a:pathLst>
                <a:path w="6698615" h="2442845">
                  <a:moveTo>
                    <a:pt x="3349080" y="0"/>
                  </a:moveTo>
                  <a:lnTo>
                    <a:pt x="6698162" y="433982"/>
                  </a:lnTo>
                  <a:lnTo>
                    <a:pt x="6698162" y="2442587"/>
                  </a:lnTo>
                  <a:lnTo>
                    <a:pt x="130" y="2442587"/>
                  </a:lnTo>
                  <a:lnTo>
                    <a:pt x="130" y="433982"/>
                  </a:lnTo>
                  <a:lnTo>
                    <a:pt x="0" y="433982"/>
                  </a:lnTo>
                  <a:lnTo>
                    <a:pt x="3349080" y="0"/>
                  </a:lnTo>
                  <a:close/>
                </a:path>
              </a:pathLst>
            </a:custGeom>
            <a:solidFill>
              <a:srgbClr val="00B3AF"/>
            </a:solidFill>
          </p:spPr>
          <p:txBody>
            <a:bodyPr wrap="square" lIns="0" tIns="0" rIns="0" bIns="0" rtlCol="0"/>
            <a:lstStyle/>
            <a:p>
              <a:endParaRPr/>
            </a:p>
          </p:txBody>
        </p:sp>
        <p:sp>
          <p:nvSpPr>
            <p:cNvPr id="12" name="object 12"/>
            <p:cNvSpPr/>
            <p:nvPr/>
          </p:nvSpPr>
          <p:spPr>
            <a:xfrm>
              <a:off x="11591921" y="7297778"/>
              <a:ext cx="6696075" cy="2438400"/>
            </a:xfrm>
            <a:custGeom>
              <a:avLst/>
              <a:gdLst/>
              <a:ahLst/>
              <a:cxnLst/>
              <a:rect l="l" t="t" r="r" b="b"/>
              <a:pathLst>
                <a:path w="6696075" h="2438400">
                  <a:moveTo>
                    <a:pt x="2" y="429525"/>
                  </a:moveTo>
                  <a:lnTo>
                    <a:pt x="3314681" y="0"/>
                  </a:lnTo>
                </a:path>
                <a:path w="6696075" h="2438400">
                  <a:moveTo>
                    <a:pt x="3379304" y="0"/>
                  </a:moveTo>
                  <a:lnTo>
                    <a:pt x="6696074" y="429792"/>
                  </a:lnTo>
                  <a:lnTo>
                    <a:pt x="6696048" y="2438380"/>
                  </a:lnTo>
                  <a:lnTo>
                    <a:pt x="0" y="2438380"/>
                  </a:lnTo>
                </a:path>
              </a:pathLst>
            </a:custGeom>
            <a:ln w="171449">
              <a:solidFill>
                <a:srgbClr val="FED307"/>
              </a:solidFill>
            </a:ln>
          </p:spPr>
          <p:txBody>
            <a:bodyPr wrap="square" lIns="0" tIns="0" rIns="0" bIns="0" rtlCol="0"/>
            <a:lstStyle/>
            <a:p>
              <a:endParaRPr/>
            </a:p>
          </p:txBody>
        </p:sp>
      </p:grpSp>
      <p:sp>
        <p:nvSpPr>
          <p:cNvPr id="13" name="object 13"/>
          <p:cNvSpPr txBox="1"/>
          <p:nvPr/>
        </p:nvSpPr>
        <p:spPr>
          <a:xfrm>
            <a:off x="11977748" y="7602242"/>
            <a:ext cx="5922645" cy="2042795"/>
          </a:xfrm>
          <a:prstGeom prst="rect">
            <a:avLst/>
          </a:prstGeom>
        </p:spPr>
        <p:txBody>
          <a:bodyPr vert="horz" wrap="square" lIns="0" tIns="12700" rIns="0" bIns="0" rtlCol="0">
            <a:spAutoFit/>
          </a:bodyPr>
          <a:lstStyle/>
          <a:p>
            <a:pPr marR="97155" algn="ctr">
              <a:lnSpc>
                <a:spcPct val="100000"/>
              </a:lnSpc>
              <a:spcBef>
                <a:spcPts val="100"/>
              </a:spcBef>
            </a:pPr>
            <a:r>
              <a:rPr sz="3300" b="1" spc="-50" dirty="0">
                <a:solidFill>
                  <a:srgbClr val="FFFFFF"/>
                </a:solidFill>
                <a:latin typeface="Trebuchet MS"/>
                <a:cs typeface="Trebuchet MS"/>
              </a:rPr>
              <a:t>Key</a:t>
            </a:r>
            <a:r>
              <a:rPr sz="3300" b="1" spc="-200" dirty="0">
                <a:solidFill>
                  <a:srgbClr val="FFFFFF"/>
                </a:solidFill>
                <a:latin typeface="Trebuchet MS"/>
                <a:cs typeface="Trebuchet MS"/>
              </a:rPr>
              <a:t> </a:t>
            </a:r>
            <a:r>
              <a:rPr sz="3300" b="1" spc="-10" dirty="0">
                <a:solidFill>
                  <a:srgbClr val="FFFFFF"/>
                </a:solidFill>
                <a:latin typeface="Trebuchet MS"/>
                <a:cs typeface="Trebuchet MS"/>
              </a:rPr>
              <a:t>source:</a:t>
            </a:r>
            <a:endParaRPr sz="3300">
              <a:latin typeface="Trebuchet MS"/>
              <a:cs typeface="Trebuchet MS"/>
            </a:endParaRPr>
          </a:p>
          <a:p>
            <a:pPr marL="12700" marR="5080" algn="ctr">
              <a:lnSpc>
                <a:spcPct val="100400"/>
              </a:lnSpc>
            </a:pPr>
            <a:r>
              <a:rPr sz="3300" spc="-60" dirty="0">
                <a:solidFill>
                  <a:srgbClr val="FFFFFF"/>
                </a:solidFill>
                <a:latin typeface="Trebuchet MS"/>
                <a:cs typeface="Trebuchet MS"/>
              </a:rPr>
              <a:t>Steinfeld</a:t>
            </a:r>
            <a:r>
              <a:rPr sz="3300" spc="-130" dirty="0">
                <a:solidFill>
                  <a:srgbClr val="FFFFFF"/>
                </a:solidFill>
                <a:latin typeface="Trebuchet MS"/>
                <a:cs typeface="Trebuchet MS"/>
              </a:rPr>
              <a:t> </a:t>
            </a:r>
            <a:r>
              <a:rPr sz="3300" dirty="0">
                <a:solidFill>
                  <a:srgbClr val="FFFFFF"/>
                </a:solidFill>
                <a:latin typeface="Trebuchet MS"/>
                <a:cs typeface="Trebuchet MS"/>
              </a:rPr>
              <a:t>and</a:t>
            </a:r>
            <a:r>
              <a:rPr sz="3300" spc="-114" dirty="0">
                <a:solidFill>
                  <a:srgbClr val="FFFFFF"/>
                </a:solidFill>
                <a:latin typeface="Trebuchet MS"/>
                <a:cs typeface="Trebuchet MS"/>
              </a:rPr>
              <a:t> </a:t>
            </a:r>
            <a:r>
              <a:rPr sz="3300" spc="-75" dirty="0">
                <a:solidFill>
                  <a:srgbClr val="FFFFFF"/>
                </a:solidFill>
                <a:latin typeface="Trebuchet MS"/>
                <a:cs typeface="Trebuchet MS"/>
              </a:rPr>
              <a:t>Keidan</a:t>
            </a:r>
            <a:r>
              <a:rPr sz="3300" spc="-114" dirty="0">
                <a:solidFill>
                  <a:srgbClr val="FFFFFF"/>
                </a:solidFill>
                <a:latin typeface="Trebuchet MS"/>
                <a:cs typeface="Trebuchet MS"/>
              </a:rPr>
              <a:t> </a:t>
            </a:r>
            <a:r>
              <a:rPr sz="3300" spc="-235" dirty="0">
                <a:solidFill>
                  <a:srgbClr val="FFFFFF"/>
                </a:solidFill>
                <a:latin typeface="Trebuchet MS"/>
                <a:cs typeface="Trebuchet MS"/>
              </a:rPr>
              <a:t>v</a:t>
            </a:r>
            <a:r>
              <a:rPr sz="3300" spc="-100" dirty="0">
                <a:solidFill>
                  <a:srgbClr val="FFFFFF"/>
                </a:solidFill>
                <a:latin typeface="Trebuchet MS"/>
                <a:cs typeface="Trebuchet MS"/>
              </a:rPr>
              <a:t> </a:t>
            </a:r>
            <a:r>
              <a:rPr sz="3300" spc="-40" dirty="0">
                <a:solidFill>
                  <a:srgbClr val="FFFFFF"/>
                </a:solidFill>
                <a:latin typeface="Trebuchet MS"/>
                <a:cs typeface="Trebuchet MS"/>
              </a:rPr>
              <a:t>Secretary </a:t>
            </a:r>
            <a:r>
              <a:rPr sz="3300" dirty="0">
                <a:solidFill>
                  <a:srgbClr val="FFFFFF"/>
                </a:solidFill>
                <a:latin typeface="Trebuchet MS"/>
                <a:cs typeface="Trebuchet MS"/>
              </a:rPr>
              <a:t>of</a:t>
            </a:r>
            <a:r>
              <a:rPr sz="3300" spc="-175" dirty="0">
                <a:solidFill>
                  <a:srgbClr val="FFFFFF"/>
                </a:solidFill>
                <a:latin typeface="Trebuchet MS"/>
                <a:cs typeface="Trebuchet MS"/>
              </a:rPr>
              <a:t> </a:t>
            </a:r>
            <a:r>
              <a:rPr sz="3300" dirty="0">
                <a:solidFill>
                  <a:srgbClr val="FFFFFF"/>
                </a:solidFill>
                <a:latin typeface="Trebuchet MS"/>
                <a:cs typeface="Trebuchet MS"/>
              </a:rPr>
              <a:t>State</a:t>
            </a:r>
            <a:r>
              <a:rPr sz="3300" spc="-155" dirty="0">
                <a:solidFill>
                  <a:srgbClr val="FFFFFF"/>
                </a:solidFill>
                <a:latin typeface="Trebuchet MS"/>
                <a:cs typeface="Trebuchet MS"/>
              </a:rPr>
              <a:t> </a:t>
            </a:r>
            <a:r>
              <a:rPr sz="3300" spc="-105" dirty="0">
                <a:solidFill>
                  <a:srgbClr val="FFFFFF"/>
                </a:solidFill>
                <a:latin typeface="Trebuchet MS"/>
                <a:cs typeface="Trebuchet MS"/>
              </a:rPr>
              <a:t>for</a:t>
            </a:r>
            <a:r>
              <a:rPr sz="3300" spc="-145" dirty="0">
                <a:solidFill>
                  <a:srgbClr val="FFFFFF"/>
                </a:solidFill>
                <a:latin typeface="Trebuchet MS"/>
                <a:cs typeface="Trebuchet MS"/>
              </a:rPr>
              <a:t> </a:t>
            </a:r>
            <a:r>
              <a:rPr sz="3300" spc="-30" dirty="0">
                <a:solidFill>
                  <a:srgbClr val="FFFFFF"/>
                </a:solidFill>
                <a:latin typeface="Trebuchet MS"/>
                <a:cs typeface="Trebuchet MS"/>
              </a:rPr>
              <a:t>Education</a:t>
            </a:r>
            <a:r>
              <a:rPr sz="3300" spc="-160" dirty="0">
                <a:solidFill>
                  <a:srgbClr val="FFFFFF"/>
                </a:solidFill>
                <a:latin typeface="Trebuchet MS"/>
                <a:cs typeface="Trebuchet MS"/>
              </a:rPr>
              <a:t> </a:t>
            </a:r>
            <a:r>
              <a:rPr sz="3300" spc="-10" dirty="0">
                <a:solidFill>
                  <a:srgbClr val="FFFFFF"/>
                </a:solidFill>
                <a:latin typeface="Trebuchet MS"/>
                <a:cs typeface="Trebuchet MS"/>
              </a:rPr>
              <a:t>[2018] </a:t>
            </a:r>
            <a:r>
              <a:rPr sz="3300" spc="70" dirty="0">
                <a:solidFill>
                  <a:srgbClr val="FFFFFF"/>
                </a:solidFill>
                <a:latin typeface="Trebuchet MS"/>
                <a:cs typeface="Trebuchet MS"/>
              </a:rPr>
              <a:t>UKSC</a:t>
            </a:r>
            <a:r>
              <a:rPr sz="3300" spc="-95" dirty="0">
                <a:solidFill>
                  <a:srgbClr val="FFFFFF"/>
                </a:solidFill>
                <a:latin typeface="Trebuchet MS"/>
                <a:cs typeface="Trebuchet MS"/>
              </a:rPr>
              <a:t> </a:t>
            </a:r>
            <a:r>
              <a:rPr sz="3300" spc="135" dirty="0">
                <a:solidFill>
                  <a:srgbClr val="FFFFFF"/>
                </a:solidFill>
                <a:latin typeface="Trebuchet MS"/>
                <a:cs typeface="Trebuchet MS"/>
              </a:rPr>
              <a:t>32</a:t>
            </a:r>
            <a:r>
              <a:rPr sz="3300" spc="-95" dirty="0">
                <a:solidFill>
                  <a:srgbClr val="FFFFFF"/>
                </a:solidFill>
                <a:latin typeface="Trebuchet MS"/>
                <a:cs typeface="Trebuchet MS"/>
              </a:rPr>
              <a:t> </a:t>
            </a:r>
            <a:r>
              <a:rPr sz="3300" spc="85" dirty="0">
                <a:solidFill>
                  <a:srgbClr val="FFFFFF"/>
                </a:solidFill>
                <a:latin typeface="Trebuchet MS"/>
                <a:cs typeface="Trebuchet MS"/>
              </a:rPr>
              <a:t>[42]</a:t>
            </a:r>
            <a:endParaRPr sz="3300">
              <a:latin typeface="Trebuchet MS"/>
              <a:cs typeface="Trebuchet MS"/>
            </a:endParaRPr>
          </a:p>
        </p:txBody>
      </p:sp>
      <p:sp>
        <p:nvSpPr>
          <p:cNvPr id="14" name="object 14"/>
          <p:cNvSpPr/>
          <p:nvPr/>
        </p:nvSpPr>
        <p:spPr>
          <a:xfrm>
            <a:off x="11589837" y="2061843"/>
            <a:ext cx="6696075" cy="5229225"/>
          </a:xfrm>
          <a:custGeom>
            <a:avLst/>
            <a:gdLst/>
            <a:ahLst/>
            <a:cxnLst/>
            <a:rect l="l" t="t" r="r" b="b"/>
            <a:pathLst>
              <a:path w="6696075" h="5229225">
                <a:moveTo>
                  <a:pt x="6696075" y="4786094"/>
                </a:moveTo>
                <a:lnTo>
                  <a:pt x="6688647" y="4841053"/>
                </a:lnTo>
                <a:lnTo>
                  <a:pt x="6677070" y="4887120"/>
                </a:lnTo>
                <a:lnTo>
                  <a:pt x="6661091" y="4931736"/>
                </a:lnTo>
                <a:lnTo>
                  <a:pt x="6640841" y="4974584"/>
                </a:lnTo>
                <a:lnTo>
                  <a:pt x="6616454" y="5015344"/>
                </a:lnTo>
                <a:lnTo>
                  <a:pt x="6588060" y="5053699"/>
                </a:lnTo>
                <a:lnTo>
                  <a:pt x="6555792" y="5089329"/>
                </a:lnTo>
                <a:lnTo>
                  <a:pt x="6520161" y="5121598"/>
                </a:lnTo>
                <a:lnTo>
                  <a:pt x="6481807" y="5149992"/>
                </a:lnTo>
                <a:lnTo>
                  <a:pt x="6441046" y="5174379"/>
                </a:lnTo>
                <a:lnTo>
                  <a:pt x="6398199" y="5194629"/>
                </a:lnTo>
                <a:lnTo>
                  <a:pt x="6353582" y="5210608"/>
                </a:lnTo>
                <a:lnTo>
                  <a:pt x="6307516" y="5222185"/>
                </a:lnTo>
                <a:lnTo>
                  <a:pt x="6260317" y="5229224"/>
                </a:lnTo>
              </a:path>
              <a:path w="6696075" h="5229225">
                <a:moveTo>
                  <a:pt x="437839" y="5229224"/>
                </a:moveTo>
                <a:lnTo>
                  <a:pt x="390640" y="5222185"/>
                </a:lnTo>
                <a:lnTo>
                  <a:pt x="344574" y="5210608"/>
                </a:lnTo>
                <a:lnTo>
                  <a:pt x="299957" y="5194629"/>
                </a:lnTo>
                <a:lnTo>
                  <a:pt x="257110" y="5174379"/>
                </a:lnTo>
                <a:lnTo>
                  <a:pt x="216349" y="5149991"/>
                </a:lnTo>
                <a:lnTo>
                  <a:pt x="177995" y="5121597"/>
                </a:lnTo>
                <a:lnTo>
                  <a:pt x="142365" y="5089329"/>
                </a:lnTo>
                <a:lnTo>
                  <a:pt x="110096" y="5053699"/>
                </a:lnTo>
                <a:lnTo>
                  <a:pt x="81702" y="5015344"/>
                </a:lnTo>
                <a:lnTo>
                  <a:pt x="57315" y="4974584"/>
                </a:lnTo>
                <a:lnTo>
                  <a:pt x="37065" y="4931736"/>
                </a:lnTo>
                <a:lnTo>
                  <a:pt x="21086" y="4887120"/>
                </a:lnTo>
                <a:lnTo>
                  <a:pt x="9509" y="4841053"/>
                </a:lnTo>
                <a:lnTo>
                  <a:pt x="2466" y="4793855"/>
                </a:lnTo>
                <a:lnTo>
                  <a:pt x="0" y="4745843"/>
                </a:lnTo>
                <a:lnTo>
                  <a:pt x="0" y="485757"/>
                </a:lnTo>
                <a:lnTo>
                  <a:pt x="2466" y="437750"/>
                </a:lnTo>
                <a:lnTo>
                  <a:pt x="9509" y="390551"/>
                </a:lnTo>
                <a:lnTo>
                  <a:pt x="21086" y="344485"/>
                </a:lnTo>
                <a:lnTo>
                  <a:pt x="37065" y="299868"/>
                </a:lnTo>
                <a:lnTo>
                  <a:pt x="57315" y="257021"/>
                </a:lnTo>
                <a:lnTo>
                  <a:pt x="81702" y="216260"/>
                </a:lnTo>
                <a:lnTo>
                  <a:pt x="110096" y="177906"/>
                </a:lnTo>
                <a:lnTo>
                  <a:pt x="142365" y="142276"/>
                </a:lnTo>
                <a:lnTo>
                  <a:pt x="177995" y="110007"/>
                </a:lnTo>
                <a:lnTo>
                  <a:pt x="216349" y="81613"/>
                </a:lnTo>
                <a:lnTo>
                  <a:pt x="257110" y="57225"/>
                </a:lnTo>
                <a:lnTo>
                  <a:pt x="299957" y="36976"/>
                </a:lnTo>
                <a:lnTo>
                  <a:pt x="344574" y="20997"/>
                </a:lnTo>
                <a:lnTo>
                  <a:pt x="390640" y="9420"/>
                </a:lnTo>
                <a:lnTo>
                  <a:pt x="437839" y="2377"/>
                </a:lnTo>
                <a:lnTo>
                  <a:pt x="485850" y="0"/>
                </a:lnTo>
                <a:lnTo>
                  <a:pt x="6212305" y="0"/>
                </a:lnTo>
                <a:lnTo>
                  <a:pt x="6260317" y="2376"/>
                </a:lnTo>
                <a:lnTo>
                  <a:pt x="6307516" y="9420"/>
                </a:lnTo>
                <a:lnTo>
                  <a:pt x="6353582" y="20997"/>
                </a:lnTo>
                <a:lnTo>
                  <a:pt x="6398199" y="36976"/>
                </a:lnTo>
                <a:lnTo>
                  <a:pt x="6441046" y="57225"/>
                </a:lnTo>
                <a:lnTo>
                  <a:pt x="6481807" y="81613"/>
                </a:lnTo>
                <a:lnTo>
                  <a:pt x="6520161" y="110007"/>
                </a:lnTo>
                <a:lnTo>
                  <a:pt x="6555792" y="142275"/>
                </a:lnTo>
                <a:lnTo>
                  <a:pt x="6588060" y="177906"/>
                </a:lnTo>
                <a:lnTo>
                  <a:pt x="6616454" y="216260"/>
                </a:lnTo>
                <a:lnTo>
                  <a:pt x="6640841" y="257021"/>
                </a:lnTo>
                <a:lnTo>
                  <a:pt x="6661091" y="299868"/>
                </a:lnTo>
                <a:lnTo>
                  <a:pt x="6677070" y="344485"/>
                </a:lnTo>
                <a:lnTo>
                  <a:pt x="6688647" y="390551"/>
                </a:lnTo>
                <a:lnTo>
                  <a:pt x="6695690" y="437750"/>
                </a:lnTo>
                <a:lnTo>
                  <a:pt x="6696075" y="445510"/>
                </a:lnTo>
              </a:path>
            </a:pathLst>
          </a:custGeom>
          <a:ln w="76199">
            <a:solidFill>
              <a:srgbClr val="E65385"/>
            </a:solidFill>
          </a:ln>
        </p:spPr>
        <p:txBody>
          <a:bodyPr wrap="square" lIns="0" tIns="0" rIns="0" bIns="0" rtlCol="0"/>
          <a:lstStyle/>
          <a:p>
            <a:endParaRPr/>
          </a:p>
        </p:txBody>
      </p:sp>
      <p:sp>
        <p:nvSpPr>
          <p:cNvPr id="15" name="object 15"/>
          <p:cNvSpPr txBox="1"/>
          <p:nvPr/>
        </p:nvSpPr>
        <p:spPr>
          <a:xfrm>
            <a:off x="11710069" y="2312699"/>
            <a:ext cx="6457950" cy="4681220"/>
          </a:xfrm>
          <a:prstGeom prst="rect">
            <a:avLst/>
          </a:prstGeom>
        </p:spPr>
        <p:txBody>
          <a:bodyPr vert="horz" wrap="square" lIns="0" tIns="12700" rIns="0" bIns="0" rtlCol="0">
            <a:spAutoFit/>
          </a:bodyPr>
          <a:lstStyle/>
          <a:p>
            <a:pPr algn="ctr">
              <a:lnSpc>
                <a:spcPct val="100000"/>
              </a:lnSpc>
              <a:spcBef>
                <a:spcPts val="100"/>
              </a:spcBef>
            </a:pPr>
            <a:r>
              <a:rPr sz="2800" spc="60" dirty="0">
                <a:solidFill>
                  <a:srgbClr val="292959"/>
                </a:solidFill>
                <a:latin typeface="Trebuchet MS"/>
                <a:cs typeface="Trebuchet MS"/>
              </a:rPr>
              <a:t>UKSC</a:t>
            </a:r>
            <a:r>
              <a:rPr sz="2800" spc="-110" dirty="0">
                <a:solidFill>
                  <a:srgbClr val="292959"/>
                </a:solidFill>
                <a:latin typeface="Trebuchet MS"/>
                <a:cs typeface="Trebuchet MS"/>
              </a:rPr>
              <a:t> </a:t>
            </a:r>
            <a:r>
              <a:rPr sz="2800" spc="-10" dirty="0">
                <a:solidFill>
                  <a:srgbClr val="292959"/>
                </a:solidFill>
                <a:latin typeface="Trebuchet MS"/>
                <a:cs typeface="Trebuchet MS"/>
              </a:rPr>
              <a:t>declared</a:t>
            </a:r>
            <a:r>
              <a:rPr sz="2800" spc="-95" dirty="0">
                <a:solidFill>
                  <a:srgbClr val="292959"/>
                </a:solidFill>
                <a:latin typeface="Trebuchet MS"/>
                <a:cs typeface="Trebuchet MS"/>
              </a:rPr>
              <a:t> </a:t>
            </a:r>
            <a:r>
              <a:rPr sz="2800" spc="-90" dirty="0">
                <a:solidFill>
                  <a:srgbClr val="292959"/>
                </a:solidFill>
                <a:latin typeface="Trebuchet MS"/>
                <a:cs typeface="Trebuchet MS"/>
              </a:rPr>
              <a:t>that</a:t>
            </a:r>
            <a:r>
              <a:rPr sz="2800" spc="-95" dirty="0">
                <a:solidFill>
                  <a:srgbClr val="292959"/>
                </a:solidFill>
                <a:latin typeface="Trebuchet MS"/>
                <a:cs typeface="Trebuchet MS"/>
              </a:rPr>
              <a:t> </a:t>
            </a:r>
            <a:r>
              <a:rPr sz="2800" spc="-245" dirty="0">
                <a:solidFill>
                  <a:srgbClr val="292959"/>
                </a:solidFill>
                <a:latin typeface="Trebuchet MS"/>
                <a:cs typeface="Trebuchet MS"/>
              </a:rPr>
              <a:t>ss1</a:t>
            </a:r>
            <a:r>
              <a:rPr sz="2800" spc="-85" dirty="0">
                <a:solidFill>
                  <a:srgbClr val="292959"/>
                </a:solidFill>
                <a:latin typeface="Trebuchet MS"/>
                <a:cs typeface="Trebuchet MS"/>
              </a:rPr>
              <a:t> </a:t>
            </a:r>
            <a:r>
              <a:rPr sz="2800" dirty="0">
                <a:solidFill>
                  <a:srgbClr val="292959"/>
                </a:solidFill>
                <a:latin typeface="Trebuchet MS"/>
                <a:cs typeface="Trebuchet MS"/>
              </a:rPr>
              <a:t>and</a:t>
            </a:r>
            <a:r>
              <a:rPr sz="2800" spc="-95" dirty="0">
                <a:solidFill>
                  <a:srgbClr val="292959"/>
                </a:solidFill>
                <a:latin typeface="Trebuchet MS"/>
                <a:cs typeface="Trebuchet MS"/>
              </a:rPr>
              <a:t> </a:t>
            </a:r>
            <a:r>
              <a:rPr sz="2800" dirty="0">
                <a:solidFill>
                  <a:srgbClr val="292959"/>
                </a:solidFill>
                <a:latin typeface="Trebuchet MS"/>
                <a:cs typeface="Trebuchet MS"/>
              </a:rPr>
              <a:t>3</a:t>
            </a:r>
            <a:r>
              <a:rPr sz="2800" spc="-95" dirty="0">
                <a:solidFill>
                  <a:srgbClr val="292959"/>
                </a:solidFill>
                <a:latin typeface="Trebuchet MS"/>
                <a:cs typeface="Trebuchet MS"/>
              </a:rPr>
              <a:t> </a:t>
            </a:r>
            <a:r>
              <a:rPr sz="2800" spc="105" dirty="0">
                <a:solidFill>
                  <a:srgbClr val="292959"/>
                </a:solidFill>
                <a:latin typeface="Trebuchet MS"/>
                <a:cs typeface="Trebuchet MS"/>
              </a:rPr>
              <a:t>CPA</a:t>
            </a:r>
            <a:r>
              <a:rPr sz="2800" spc="-95" dirty="0">
                <a:solidFill>
                  <a:srgbClr val="292959"/>
                </a:solidFill>
                <a:latin typeface="Trebuchet MS"/>
                <a:cs typeface="Trebuchet MS"/>
              </a:rPr>
              <a:t> </a:t>
            </a:r>
            <a:r>
              <a:rPr sz="2800" spc="145" dirty="0">
                <a:solidFill>
                  <a:srgbClr val="292959"/>
                </a:solidFill>
                <a:latin typeface="Trebuchet MS"/>
                <a:cs typeface="Trebuchet MS"/>
              </a:rPr>
              <a:t>2004</a:t>
            </a:r>
            <a:endParaRPr sz="2800">
              <a:latin typeface="Trebuchet MS"/>
              <a:cs typeface="Trebuchet MS"/>
            </a:endParaRPr>
          </a:p>
          <a:p>
            <a:pPr marL="12065" marR="5080" indent="-635" algn="ctr">
              <a:lnSpc>
                <a:spcPct val="165200"/>
              </a:lnSpc>
            </a:pPr>
            <a:r>
              <a:rPr sz="2800" spc="-55" dirty="0">
                <a:solidFill>
                  <a:srgbClr val="292959"/>
                </a:solidFill>
                <a:latin typeface="Trebuchet MS"/>
                <a:cs typeface="Trebuchet MS"/>
              </a:rPr>
              <a:t>were</a:t>
            </a:r>
            <a:r>
              <a:rPr sz="2800" spc="-120" dirty="0">
                <a:solidFill>
                  <a:srgbClr val="292959"/>
                </a:solidFill>
                <a:latin typeface="Trebuchet MS"/>
                <a:cs typeface="Trebuchet MS"/>
              </a:rPr>
              <a:t> </a:t>
            </a:r>
            <a:r>
              <a:rPr sz="2800" spc="-60" dirty="0">
                <a:solidFill>
                  <a:srgbClr val="292959"/>
                </a:solidFill>
                <a:latin typeface="Trebuchet MS"/>
                <a:cs typeface="Trebuchet MS"/>
              </a:rPr>
              <a:t>incompatible</a:t>
            </a:r>
            <a:r>
              <a:rPr sz="2800" spc="-100" dirty="0">
                <a:solidFill>
                  <a:srgbClr val="292959"/>
                </a:solidFill>
                <a:latin typeface="Trebuchet MS"/>
                <a:cs typeface="Trebuchet MS"/>
              </a:rPr>
              <a:t> </a:t>
            </a:r>
            <a:r>
              <a:rPr sz="2800" spc="-135" dirty="0">
                <a:solidFill>
                  <a:srgbClr val="292959"/>
                </a:solidFill>
                <a:latin typeface="Trebuchet MS"/>
                <a:cs typeface="Trebuchet MS"/>
              </a:rPr>
              <a:t>with</a:t>
            </a:r>
            <a:r>
              <a:rPr sz="2800" spc="-85" dirty="0">
                <a:solidFill>
                  <a:srgbClr val="292959"/>
                </a:solidFill>
                <a:latin typeface="Trebuchet MS"/>
                <a:cs typeface="Trebuchet MS"/>
              </a:rPr>
              <a:t> Arts</a:t>
            </a:r>
            <a:r>
              <a:rPr sz="2800" spc="-100" dirty="0">
                <a:solidFill>
                  <a:srgbClr val="292959"/>
                </a:solidFill>
                <a:latin typeface="Trebuchet MS"/>
                <a:cs typeface="Trebuchet MS"/>
              </a:rPr>
              <a:t> </a:t>
            </a:r>
            <a:r>
              <a:rPr sz="2800" dirty="0">
                <a:solidFill>
                  <a:srgbClr val="292959"/>
                </a:solidFill>
                <a:latin typeface="Trebuchet MS"/>
                <a:cs typeface="Trebuchet MS"/>
              </a:rPr>
              <a:t>8</a:t>
            </a:r>
            <a:r>
              <a:rPr sz="2800" spc="-100" dirty="0">
                <a:solidFill>
                  <a:srgbClr val="292959"/>
                </a:solidFill>
                <a:latin typeface="Trebuchet MS"/>
                <a:cs typeface="Trebuchet MS"/>
              </a:rPr>
              <a:t> </a:t>
            </a:r>
            <a:r>
              <a:rPr sz="2800" dirty="0">
                <a:solidFill>
                  <a:srgbClr val="292959"/>
                </a:solidFill>
                <a:latin typeface="Trebuchet MS"/>
                <a:cs typeface="Trebuchet MS"/>
              </a:rPr>
              <a:t>and</a:t>
            </a:r>
            <a:r>
              <a:rPr sz="2800" spc="-100" dirty="0">
                <a:solidFill>
                  <a:srgbClr val="292959"/>
                </a:solidFill>
                <a:latin typeface="Trebuchet MS"/>
                <a:cs typeface="Trebuchet MS"/>
              </a:rPr>
              <a:t> </a:t>
            </a:r>
            <a:r>
              <a:rPr sz="2800" spc="-25" dirty="0">
                <a:solidFill>
                  <a:srgbClr val="292959"/>
                </a:solidFill>
                <a:latin typeface="Trebuchet MS"/>
                <a:cs typeface="Trebuchet MS"/>
              </a:rPr>
              <a:t>14 </a:t>
            </a:r>
            <a:r>
              <a:rPr sz="2800" spc="-20" dirty="0">
                <a:solidFill>
                  <a:srgbClr val="292959"/>
                </a:solidFill>
                <a:latin typeface="Trebuchet MS"/>
                <a:cs typeface="Trebuchet MS"/>
              </a:rPr>
              <a:t>ECHR.</a:t>
            </a:r>
            <a:r>
              <a:rPr sz="2800" spc="-105" dirty="0">
                <a:solidFill>
                  <a:srgbClr val="292959"/>
                </a:solidFill>
                <a:latin typeface="Trebuchet MS"/>
                <a:cs typeface="Trebuchet MS"/>
              </a:rPr>
              <a:t> </a:t>
            </a:r>
            <a:r>
              <a:rPr sz="2800" spc="-180" dirty="0">
                <a:solidFill>
                  <a:srgbClr val="292959"/>
                </a:solidFill>
                <a:latin typeface="Trebuchet MS"/>
                <a:cs typeface="Trebuchet MS"/>
              </a:rPr>
              <a:t>The</a:t>
            </a:r>
            <a:r>
              <a:rPr sz="2800" spc="-85" dirty="0">
                <a:solidFill>
                  <a:srgbClr val="292959"/>
                </a:solidFill>
                <a:latin typeface="Trebuchet MS"/>
                <a:cs typeface="Trebuchet MS"/>
              </a:rPr>
              <a:t> </a:t>
            </a:r>
            <a:r>
              <a:rPr sz="2800" spc="-80" dirty="0">
                <a:solidFill>
                  <a:srgbClr val="292959"/>
                </a:solidFill>
                <a:latin typeface="Trebuchet MS"/>
                <a:cs typeface="Trebuchet MS"/>
              </a:rPr>
              <a:t>court</a:t>
            </a:r>
            <a:r>
              <a:rPr sz="2800" spc="-95" dirty="0">
                <a:solidFill>
                  <a:srgbClr val="292959"/>
                </a:solidFill>
                <a:latin typeface="Trebuchet MS"/>
                <a:cs typeface="Trebuchet MS"/>
              </a:rPr>
              <a:t> </a:t>
            </a:r>
            <a:r>
              <a:rPr sz="2800" spc="-90" dirty="0">
                <a:solidFill>
                  <a:srgbClr val="292959"/>
                </a:solidFill>
                <a:latin typeface="Trebuchet MS"/>
                <a:cs typeface="Trebuchet MS"/>
              </a:rPr>
              <a:t>rejected </a:t>
            </a:r>
            <a:r>
              <a:rPr sz="2800" spc="-25" dirty="0">
                <a:solidFill>
                  <a:srgbClr val="292959"/>
                </a:solidFill>
                <a:latin typeface="Trebuchet MS"/>
                <a:cs typeface="Trebuchet MS"/>
              </a:rPr>
              <a:t>the </a:t>
            </a:r>
            <a:r>
              <a:rPr sz="2800" spc="-95" dirty="0">
                <a:solidFill>
                  <a:srgbClr val="292959"/>
                </a:solidFill>
                <a:latin typeface="Trebuchet MS"/>
                <a:cs typeface="Trebuchet MS"/>
              </a:rPr>
              <a:t>Government’s</a:t>
            </a:r>
            <a:r>
              <a:rPr sz="2800" spc="-100" dirty="0">
                <a:solidFill>
                  <a:srgbClr val="292959"/>
                </a:solidFill>
                <a:latin typeface="Trebuchet MS"/>
                <a:cs typeface="Trebuchet MS"/>
              </a:rPr>
              <a:t> </a:t>
            </a:r>
            <a:r>
              <a:rPr sz="2800" spc="-65" dirty="0">
                <a:solidFill>
                  <a:srgbClr val="292959"/>
                </a:solidFill>
                <a:latin typeface="Trebuchet MS"/>
                <a:cs typeface="Trebuchet MS"/>
              </a:rPr>
              <a:t>argument</a:t>
            </a:r>
            <a:r>
              <a:rPr sz="2800" spc="-95" dirty="0">
                <a:solidFill>
                  <a:srgbClr val="292959"/>
                </a:solidFill>
                <a:latin typeface="Trebuchet MS"/>
                <a:cs typeface="Trebuchet MS"/>
              </a:rPr>
              <a:t> </a:t>
            </a:r>
            <a:r>
              <a:rPr sz="2800" spc="-90" dirty="0">
                <a:solidFill>
                  <a:srgbClr val="292959"/>
                </a:solidFill>
                <a:latin typeface="Trebuchet MS"/>
                <a:cs typeface="Trebuchet MS"/>
              </a:rPr>
              <a:t>that</a:t>
            </a:r>
            <a:r>
              <a:rPr sz="2800" spc="-100" dirty="0">
                <a:solidFill>
                  <a:srgbClr val="292959"/>
                </a:solidFill>
                <a:latin typeface="Trebuchet MS"/>
                <a:cs typeface="Trebuchet MS"/>
              </a:rPr>
              <a:t> </a:t>
            </a:r>
            <a:r>
              <a:rPr sz="2800" spc="-105" dirty="0">
                <a:solidFill>
                  <a:srgbClr val="292959"/>
                </a:solidFill>
                <a:latin typeface="Trebuchet MS"/>
                <a:cs typeface="Trebuchet MS"/>
              </a:rPr>
              <a:t>there</a:t>
            </a:r>
            <a:r>
              <a:rPr sz="2800" spc="-95" dirty="0">
                <a:solidFill>
                  <a:srgbClr val="292959"/>
                </a:solidFill>
                <a:latin typeface="Trebuchet MS"/>
                <a:cs typeface="Trebuchet MS"/>
              </a:rPr>
              <a:t> </a:t>
            </a:r>
            <a:r>
              <a:rPr sz="2800" spc="-10" dirty="0">
                <a:solidFill>
                  <a:srgbClr val="292959"/>
                </a:solidFill>
                <a:latin typeface="Trebuchet MS"/>
                <a:cs typeface="Trebuchet MS"/>
              </a:rPr>
              <a:t>should </a:t>
            </a:r>
            <a:r>
              <a:rPr sz="2800" dirty="0">
                <a:solidFill>
                  <a:srgbClr val="292959"/>
                </a:solidFill>
                <a:latin typeface="Trebuchet MS"/>
                <a:cs typeface="Trebuchet MS"/>
              </a:rPr>
              <a:t>be</a:t>
            </a:r>
            <a:r>
              <a:rPr sz="2800" spc="-85" dirty="0">
                <a:solidFill>
                  <a:srgbClr val="292959"/>
                </a:solidFill>
                <a:latin typeface="Trebuchet MS"/>
                <a:cs typeface="Trebuchet MS"/>
              </a:rPr>
              <a:t> </a:t>
            </a:r>
            <a:r>
              <a:rPr sz="2800" spc="-105" dirty="0">
                <a:solidFill>
                  <a:srgbClr val="292959"/>
                </a:solidFill>
                <a:latin typeface="Trebuchet MS"/>
                <a:cs typeface="Trebuchet MS"/>
              </a:rPr>
              <a:t>‘tolerance</a:t>
            </a:r>
            <a:r>
              <a:rPr sz="2800" spc="-80" dirty="0">
                <a:solidFill>
                  <a:srgbClr val="292959"/>
                </a:solidFill>
                <a:latin typeface="Trebuchet MS"/>
                <a:cs typeface="Trebuchet MS"/>
              </a:rPr>
              <a:t> </a:t>
            </a:r>
            <a:r>
              <a:rPr sz="2800" dirty="0">
                <a:solidFill>
                  <a:srgbClr val="292959"/>
                </a:solidFill>
                <a:latin typeface="Trebuchet MS"/>
                <a:cs typeface="Trebuchet MS"/>
              </a:rPr>
              <a:t>of</a:t>
            </a:r>
            <a:r>
              <a:rPr sz="2800" spc="-80" dirty="0">
                <a:solidFill>
                  <a:srgbClr val="292959"/>
                </a:solidFill>
                <a:latin typeface="Trebuchet MS"/>
                <a:cs typeface="Trebuchet MS"/>
              </a:rPr>
              <a:t> </a:t>
            </a:r>
            <a:r>
              <a:rPr sz="2800" spc="-100" dirty="0">
                <a:solidFill>
                  <a:srgbClr val="292959"/>
                </a:solidFill>
                <a:latin typeface="Trebuchet MS"/>
                <a:cs typeface="Trebuchet MS"/>
              </a:rPr>
              <a:t>the</a:t>
            </a:r>
            <a:r>
              <a:rPr sz="2800" spc="-80" dirty="0">
                <a:solidFill>
                  <a:srgbClr val="292959"/>
                </a:solidFill>
                <a:latin typeface="Trebuchet MS"/>
                <a:cs typeface="Trebuchet MS"/>
              </a:rPr>
              <a:t> </a:t>
            </a:r>
            <a:r>
              <a:rPr sz="2800" spc="-90" dirty="0">
                <a:solidFill>
                  <a:srgbClr val="292959"/>
                </a:solidFill>
                <a:latin typeface="Trebuchet MS"/>
                <a:cs typeface="Trebuchet MS"/>
              </a:rPr>
              <a:t>discrimination</a:t>
            </a:r>
            <a:r>
              <a:rPr sz="2800" spc="-80" dirty="0">
                <a:solidFill>
                  <a:srgbClr val="292959"/>
                </a:solidFill>
                <a:latin typeface="Trebuchet MS"/>
                <a:cs typeface="Trebuchet MS"/>
              </a:rPr>
              <a:t> </a:t>
            </a:r>
            <a:r>
              <a:rPr sz="2800" spc="-105" dirty="0">
                <a:solidFill>
                  <a:srgbClr val="292959"/>
                </a:solidFill>
                <a:latin typeface="Trebuchet MS"/>
                <a:cs typeface="Trebuchet MS"/>
              </a:rPr>
              <a:t>while</a:t>
            </a:r>
            <a:r>
              <a:rPr sz="2800" spc="-85" dirty="0">
                <a:solidFill>
                  <a:srgbClr val="292959"/>
                </a:solidFill>
                <a:latin typeface="Trebuchet MS"/>
                <a:cs typeface="Trebuchet MS"/>
              </a:rPr>
              <a:t> </a:t>
            </a:r>
            <a:r>
              <a:rPr sz="2800" spc="-45" dirty="0">
                <a:solidFill>
                  <a:srgbClr val="292959"/>
                </a:solidFill>
                <a:latin typeface="Trebuchet MS"/>
                <a:cs typeface="Trebuchet MS"/>
              </a:rPr>
              <a:t>it </a:t>
            </a:r>
            <a:r>
              <a:rPr sz="2800" spc="-80" dirty="0">
                <a:solidFill>
                  <a:srgbClr val="292959"/>
                </a:solidFill>
                <a:latin typeface="Trebuchet MS"/>
                <a:cs typeface="Trebuchet MS"/>
              </a:rPr>
              <a:t>sorts</a:t>
            </a:r>
            <a:r>
              <a:rPr sz="2800" spc="-130" dirty="0">
                <a:solidFill>
                  <a:srgbClr val="292959"/>
                </a:solidFill>
                <a:latin typeface="Trebuchet MS"/>
                <a:cs typeface="Trebuchet MS"/>
              </a:rPr>
              <a:t> </a:t>
            </a:r>
            <a:r>
              <a:rPr sz="2800" spc="-85" dirty="0">
                <a:solidFill>
                  <a:srgbClr val="292959"/>
                </a:solidFill>
                <a:latin typeface="Trebuchet MS"/>
                <a:cs typeface="Trebuchet MS"/>
              </a:rPr>
              <a:t>out</a:t>
            </a:r>
            <a:r>
              <a:rPr sz="2800" spc="-125" dirty="0">
                <a:solidFill>
                  <a:srgbClr val="292959"/>
                </a:solidFill>
                <a:latin typeface="Trebuchet MS"/>
                <a:cs typeface="Trebuchet MS"/>
              </a:rPr>
              <a:t> </a:t>
            </a:r>
            <a:r>
              <a:rPr sz="2800" spc="-10" dirty="0">
                <a:solidFill>
                  <a:srgbClr val="292959"/>
                </a:solidFill>
                <a:latin typeface="Trebuchet MS"/>
                <a:cs typeface="Trebuchet MS"/>
              </a:rPr>
              <a:t>how</a:t>
            </a:r>
            <a:r>
              <a:rPr sz="2800" spc="-180" dirty="0">
                <a:solidFill>
                  <a:srgbClr val="292959"/>
                </a:solidFill>
                <a:latin typeface="Trebuchet MS"/>
                <a:cs typeface="Trebuchet MS"/>
              </a:rPr>
              <a:t> </a:t>
            </a:r>
            <a:r>
              <a:rPr sz="2800" spc="-50" dirty="0">
                <a:solidFill>
                  <a:srgbClr val="292959"/>
                </a:solidFill>
                <a:latin typeface="Trebuchet MS"/>
                <a:cs typeface="Trebuchet MS"/>
              </a:rPr>
              <a:t>to</a:t>
            </a:r>
            <a:r>
              <a:rPr sz="2800" spc="-114" dirty="0">
                <a:solidFill>
                  <a:srgbClr val="292959"/>
                </a:solidFill>
                <a:latin typeface="Trebuchet MS"/>
                <a:cs typeface="Trebuchet MS"/>
              </a:rPr>
              <a:t> </a:t>
            </a:r>
            <a:r>
              <a:rPr sz="2800" dirty="0">
                <a:solidFill>
                  <a:srgbClr val="292959"/>
                </a:solidFill>
                <a:latin typeface="Trebuchet MS"/>
                <a:cs typeface="Trebuchet MS"/>
              </a:rPr>
              <a:t>deal</a:t>
            </a:r>
            <a:r>
              <a:rPr sz="2800" spc="-114" dirty="0">
                <a:solidFill>
                  <a:srgbClr val="292959"/>
                </a:solidFill>
                <a:latin typeface="Trebuchet MS"/>
                <a:cs typeface="Trebuchet MS"/>
              </a:rPr>
              <a:t> </a:t>
            </a:r>
            <a:r>
              <a:rPr sz="2800" spc="-135" dirty="0">
                <a:solidFill>
                  <a:srgbClr val="292959"/>
                </a:solidFill>
                <a:latin typeface="Trebuchet MS"/>
                <a:cs typeface="Trebuchet MS"/>
              </a:rPr>
              <a:t>with</a:t>
            </a:r>
            <a:r>
              <a:rPr sz="2800" spc="-85" dirty="0">
                <a:solidFill>
                  <a:srgbClr val="292959"/>
                </a:solidFill>
                <a:latin typeface="Trebuchet MS"/>
                <a:cs typeface="Trebuchet MS"/>
              </a:rPr>
              <a:t> </a:t>
            </a:r>
            <a:r>
              <a:rPr sz="2800" spc="-225" dirty="0">
                <a:solidFill>
                  <a:srgbClr val="292959"/>
                </a:solidFill>
                <a:latin typeface="Trebuchet MS"/>
                <a:cs typeface="Trebuchet MS"/>
              </a:rPr>
              <a:t>it.</a:t>
            </a:r>
            <a:r>
              <a:rPr sz="2800" spc="-85" dirty="0">
                <a:solidFill>
                  <a:srgbClr val="292959"/>
                </a:solidFill>
                <a:latin typeface="Trebuchet MS"/>
                <a:cs typeface="Trebuchet MS"/>
              </a:rPr>
              <a:t> </a:t>
            </a:r>
            <a:r>
              <a:rPr sz="2800" spc="-155" dirty="0">
                <a:solidFill>
                  <a:srgbClr val="292959"/>
                </a:solidFill>
                <a:latin typeface="Trebuchet MS"/>
                <a:cs typeface="Trebuchet MS"/>
              </a:rPr>
              <a:t>That</a:t>
            </a:r>
            <a:r>
              <a:rPr sz="2800" spc="-85" dirty="0">
                <a:solidFill>
                  <a:srgbClr val="292959"/>
                </a:solidFill>
                <a:latin typeface="Trebuchet MS"/>
                <a:cs typeface="Trebuchet MS"/>
              </a:rPr>
              <a:t> </a:t>
            </a:r>
            <a:r>
              <a:rPr sz="2800" spc="-10" dirty="0">
                <a:solidFill>
                  <a:srgbClr val="292959"/>
                </a:solidFill>
                <a:latin typeface="Trebuchet MS"/>
                <a:cs typeface="Trebuchet MS"/>
              </a:rPr>
              <a:t>cannot </a:t>
            </a:r>
            <a:r>
              <a:rPr sz="2800" dirty="0">
                <a:solidFill>
                  <a:srgbClr val="292959"/>
                </a:solidFill>
                <a:latin typeface="Trebuchet MS"/>
                <a:cs typeface="Trebuchet MS"/>
              </a:rPr>
              <a:t>be</a:t>
            </a:r>
            <a:r>
              <a:rPr sz="2800" spc="-55" dirty="0">
                <a:solidFill>
                  <a:srgbClr val="292959"/>
                </a:solidFill>
                <a:latin typeface="Trebuchet MS"/>
                <a:cs typeface="Trebuchet MS"/>
              </a:rPr>
              <a:t> </a:t>
            </a:r>
            <a:r>
              <a:rPr sz="2800" spc="-40" dirty="0">
                <a:solidFill>
                  <a:srgbClr val="292959"/>
                </a:solidFill>
                <a:latin typeface="Trebuchet MS"/>
                <a:cs typeface="Trebuchet MS"/>
              </a:rPr>
              <a:t>characterised</a:t>
            </a:r>
            <a:r>
              <a:rPr sz="2800" spc="-50" dirty="0">
                <a:solidFill>
                  <a:srgbClr val="292959"/>
                </a:solidFill>
                <a:latin typeface="Trebuchet MS"/>
                <a:cs typeface="Trebuchet MS"/>
              </a:rPr>
              <a:t> </a:t>
            </a:r>
            <a:r>
              <a:rPr sz="2800" dirty="0">
                <a:solidFill>
                  <a:srgbClr val="292959"/>
                </a:solidFill>
                <a:latin typeface="Trebuchet MS"/>
                <a:cs typeface="Trebuchet MS"/>
              </a:rPr>
              <a:t>as</a:t>
            </a:r>
            <a:r>
              <a:rPr sz="2800" spc="-55" dirty="0">
                <a:solidFill>
                  <a:srgbClr val="292959"/>
                </a:solidFill>
                <a:latin typeface="Trebuchet MS"/>
                <a:cs typeface="Trebuchet MS"/>
              </a:rPr>
              <a:t> </a:t>
            </a:r>
            <a:r>
              <a:rPr sz="2800" spc="114" dirty="0">
                <a:solidFill>
                  <a:srgbClr val="292959"/>
                </a:solidFill>
                <a:latin typeface="Trebuchet MS"/>
                <a:cs typeface="Trebuchet MS"/>
              </a:rPr>
              <a:t>a</a:t>
            </a:r>
            <a:r>
              <a:rPr sz="2800" spc="-50" dirty="0">
                <a:solidFill>
                  <a:srgbClr val="292959"/>
                </a:solidFill>
                <a:latin typeface="Trebuchet MS"/>
                <a:cs typeface="Trebuchet MS"/>
              </a:rPr>
              <a:t> </a:t>
            </a:r>
            <a:r>
              <a:rPr sz="2800" spc="-85" dirty="0">
                <a:solidFill>
                  <a:srgbClr val="292959"/>
                </a:solidFill>
                <a:latin typeface="Trebuchet MS"/>
                <a:cs typeface="Trebuchet MS"/>
              </a:rPr>
              <a:t>legitimate</a:t>
            </a:r>
            <a:r>
              <a:rPr sz="2800" spc="-55" dirty="0">
                <a:solidFill>
                  <a:srgbClr val="292959"/>
                </a:solidFill>
                <a:latin typeface="Trebuchet MS"/>
                <a:cs typeface="Trebuchet MS"/>
              </a:rPr>
              <a:t> </a:t>
            </a:r>
            <a:r>
              <a:rPr sz="2800" spc="-10" dirty="0">
                <a:solidFill>
                  <a:srgbClr val="292959"/>
                </a:solidFill>
                <a:latin typeface="Trebuchet MS"/>
                <a:cs typeface="Trebuchet MS"/>
              </a:rPr>
              <a:t>aim.’</a:t>
            </a:r>
            <a:endParaRPr sz="2800">
              <a:latin typeface="Trebuchet MS"/>
              <a:cs typeface="Trebuchet MS"/>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016000" y="962056"/>
            <a:ext cx="3382645" cy="1092200"/>
          </a:xfrm>
          <a:prstGeom prst="rect">
            <a:avLst/>
          </a:prstGeom>
        </p:spPr>
        <p:txBody>
          <a:bodyPr vert="horz" wrap="square" lIns="0" tIns="12700" rIns="0" bIns="0" rtlCol="0">
            <a:spAutoFit/>
          </a:bodyPr>
          <a:lstStyle/>
          <a:p>
            <a:pPr marL="12700">
              <a:lnSpc>
                <a:spcPct val="100000"/>
              </a:lnSpc>
              <a:spcBef>
                <a:spcPts val="100"/>
              </a:spcBef>
            </a:pPr>
            <a:r>
              <a:rPr sz="7000" spc="-180" dirty="0">
                <a:solidFill>
                  <a:srgbClr val="E65385"/>
                </a:solidFill>
              </a:rPr>
              <a:t>NULLITY</a:t>
            </a:r>
            <a:endParaRPr sz="7000"/>
          </a:p>
        </p:txBody>
      </p:sp>
      <p:sp>
        <p:nvSpPr>
          <p:cNvPr id="3" name="object 3"/>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4" name="object 4"/>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pic>
        <p:nvPicPr>
          <p:cNvPr id="5" name="object 5"/>
          <p:cNvPicPr/>
          <p:nvPr/>
        </p:nvPicPr>
        <p:blipFill>
          <a:blip r:embed="rId2" cstate="print"/>
          <a:stretch>
            <a:fillRect/>
          </a:stretch>
        </p:blipFill>
        <p:spPr>
          <a:xfrm>
            <a:off x="1384022" y="2349818"/>
            <a:ext cx="123825" cy="123824"/>
          </a:xfrm>
          <a:prstGeom prst="rect">
            <a:avLst/>
          </a:prstGeom>
        </p:spPr>
      </p:pic>
      <p:pic>
        <p:nvPicPr>
          <p:cNvPr id="6" name="object 6"/>
          <p:cNvPicPr/>
          <p:nvPr/>
        </p:nvPicPr>
        <p:blipFill>
          <a:blip r:embed="rId2" cstate="print"/>
          <a:stretch>
            <a:fillRect/>
          </a:stretch>
        </p:blipFill>
        <p:spPr>
          <a:xfrm>
            <a:off x="1384022" y="2997518"/>
            <a:ext cx="123825" cy="123824"/>
          </a:xfrm>
          <a:prstGeom prst="rect">
            <a:avLst/>
          </a:prstGeom>
        </p:spPr>
      </p:pic>
      <p:pic>
        <p:nvPicPr>
          <p:cNvPr id="7" name="object 7"/>
          <p:cNvPicPr/>
          <p:nvPr/>
        </p:nvPicPr>
        <p:blipFill>
          <a:blip r:embed="rId2" cstate="print"/>
          <a:stretch>
            <a:fillRect/>
          </a:stretch>
        </p:blipFill>
        <p:spPr>
          <a:xfrm>
            <a:off x="1384022" y="3645217"/>
            <a:ext cx="123825" cy="123824"/>
          </a:xfrm>
          <a:prstGeom prst="rect">
            <a:avLst/>
          </a:prstGeom>
        </p:spPr>
      </p:pic>
      <p:pic>
        <p:nvPicPr>
          <p:cNvPr id="8" name="object 8"/>
          <p:cNvPicPr/>
          <p:nvPr/>
        </p:nvPicPr>
        <p:blipFill>
          <a:blip r:embed="rId3" cstate="print"/>
          <a:stretch>
            <a:fillRect/>
          </a:stretch>
        </p:blipFill>
        <p:spPr>
          <a:xfrm>
            <a:off x="2055535" y="4288155"/>
            <a:ext cx="133349" cy="133349"/>
          </a:xfrm>
          <a:prstGeom prst="rect">
            <a:avLst/>
          </a:prstGeom>
        </p:spPr>
      </p:pic>
      <p:pic>
        <p:nvPicPr>
          <p:cNvPr id="9" name="object 9"/>
          <p:cNvPicPr/>
          <p:nvPr/>
        </p:nvPicPr>
        <p:blipFill>
          <a:blip r:embed="rId2" cstate="print"/>
          <a:stretch>
            <a:fillRect/>
          </a:stretch>
        </p:blipFill>
        <p:spPr>
          <a:xfrm>
            <a:off x="1384022" y="4940617"/>
            <a:ext cx="123825" cy="123824"/>
          </a:xfrm>
          <a:prstGeom prst="rect">
            <a:avLst/>
          </a:prstGeom>
        </p:spPr>
      </p:pic>
      <p:pic>
        <p:nvPicPr>
          <p:cNvPr id="10" name="object 10"/>
          <p:cNvPicPr/>
          <p:nvPr/>
        </p:nvPicPr>
        <p:blipFill>
          <a:blip r:embed="rId4" cstate="print"/>
          <a:stretch>
            <a:fillRect/>
          </a:stretch>
        </p:blipFill>
        <p:spPr>
          <a:xfrm>
            <a:off x="2055535" y="5583555"/>
            <a:ext cx="133349" cy="133349"/>
          </a:xfrm>
          <a:prstGeom prst="rect">
            <a:avLst/>
          </a:prstGeom>
        </p:spPr>
      </p:pic>
      <p:pic>
        <p:nvPicPr>
          <p:cNvPr id="11" name="object 11"/>
          <p:cNvPicPr/>
          <p:nvPr/>
        </p:nvPicPr>
        <p:blipFill>
          <a:blip r:embed="rId5" cstate="print"/>
          <a:stretch>
            <a:fillRect/>
          </a:stretch>
        </p:blipFill>
        <p:spPr>
          <a:xfrm>
            <a:off x="2055535" y="6231255"/>
            <a:ext cx="133349" cy="133349"/>
          </a:xfrm>
          <a:prstGeom prst="rect">
            <a:avLst/>
          </a:prstGeom>
        </p:spPr>
      </p:pic>
      <p:pic>
        <p:nvPicPr>
          <p:cNvPr id="12" name="object 12"/>
          <p:cNvPicPr/>
          <p:nvPr/>
        </p:nvPicPr>
        <p:blipFill>
          <a:blip r:embed="rId6" cstate="print"/>
          <a:stretch>
            <a:fillRect/>
          </a:stretch>
        </p:blipFill>
        <p:spPr>
          <a:xfrm>
            <a:off x="1384022" y="7531417"/>
            <a:ext cx="123825" cy="123823"/>
          </a:xfrm>
          <a:prstGeom prst="rect">
            <a:avLst/>
          </a:prstGeom>
        </p:spPr>
      </p:pic>
      <p:pic>
        <p:nvPicPr>
          <p:cNvPr id="13" name="object 13"/>
          <p:cNvPicPr/>
          <p:nvPr/>
        </p:nvPicPr>
        <p:blipFill>
          <a:blip r:embed="rId7" cstate="print"/>
          <a:stretch>
            <a:fillRect/>
          </a:stretch>
        </p:blipFill>
        <p:spPr>
          <a:xfrm>
            <a:off x="1384022" y="8179117"/>
            <a:ext cx="123825" cy="123824"/>
          </a:xfrm>
          <a:prstGeom prst="rect">
            <a:avLst/>
          </a:prstGeom>
        </p:spPr>
      </p:pic>
      <p:sp>
        <p:nvSpPr>
          <p:cNvPr id="14" name="object 14"/>
          <p:cNvSpPr txBox="1"/>
          <p:nvPr/>
        </p:nvSpPr>
        <p:spPr>
          <a:xfrm>
            <a:off x="1678652" y="1949126"/>
            <a:ext cx="9775190" cy="7150100"/>
          </a:xfrm>
          <a:prstGeom prst="rect">
            <a:avLst/>
          </a:prstGeom>
        </p:spPr>
        <p:txBody>
          <a:bodyPr vert="horz" wrap="square" lIns="0" tIns="12700" rIns="0" bIns="0" rtlCol="0">
            <a:spAutoFit/>
          </a:bodyPr>
          <a:lstStyle/>
          <a:p>
            <a:pPr marL="12700" marR="489584">
              <a:lnSpc>
                <a:spcPct val="137100"/>
              </a:lnSpc>
              <a:spcBef>
                <a:spcPts val="100"/>
              </a:spcBef>
            </a:pPr>
            <a:r>
              <a:rPr sz="3100" dirty="0">
                <a:solidFill>
                  <a:srgbClr val="292959"/>
                </a:solidFill>
                <a:latin typeface="Trebuchet MS"/>
                <a:cs typeface="Trebuchet MS"/>
              </a:rPr>
              <a:t>Most</a:t>
            </a:r>
            <a:r>
              <a:rPr sz="3100" spc="-195" dirty="0">
                <a:solidFill>
                  <a:srgbClr val="292959"/>
                </a:solidFill>
                <a:latin typeface="Trebuchet MS"/>
                <a:cs typeface="Trebuchet MS"/>
              </a:rPr>
              <a:t> </a:t>
            </a:r>
            <a:r>
              <a:rPr sz="3100" spc="-40" dirty="0">
                <a:solidFill>
                  <a:srgbClr val="292959"/>
                </a:solidFill>
                <a:latin typeface="Trebuchet MS"/>
                <a:cs typeface="Trebuchet MS"/>
              </a:rPr>
              <a:t>marriages</a:t>
            </a:r>
            <a:r>
              <a:rPr sz="3100" spc="-165" dirty="0">
                <a:solidFill>
                  <a:srgbClr val="292959"/>
                </a:solidFill>
                <a:latin typeface="Trebuchet MS"/>
                <a:cs typeface="Trebuchet MS"/>
              </a:rPr>
              <a:t> </a:t>
            </a:r>
            <a:r>
              <a:rPr sz="3100" dirty="0">
                <a:solidFill>
                  <a:srgbClr val="292959"/>
                </a:solidFill>
                <a:latin typeface="Trebuchet MS"/>
                <a:cs typeface="Trebuchet MS"/>
              </a:rPr>
              <a:t>end</a:t>
            </a:r>
            <a:r>
              <a:rPr sz="3100" spc="-170" dirty="0">
                <a:solidFill>
                  <a:srgbClr val="292959"/>
                </a:solidFill>
                <a:latin typeface="Trebuchet MS"/>
                <a:cs typeface="Trebuchet MS"/>
              </a:rPr>
              <a:t> </a:t>
            </a:r>
            <a:r>
              <a:rPr sz="3100" dirty="0">
                <a:solidFill>
                  <a:srgbClr val="292959"/>
                </a:solidFill>
                <a:latin typeface="Trebuchet MS"/>
                <a:cs typeface="Trebuchet MS"/>
              </a:rPr>
              <a:t>at</a:t>
            </a:r>
            <a:r>
              <a:rPr sz="3100" spc="-165" dirty="0">
                <a:solidFill>
                  <a:srgbClr val="292959"/>
                </a:solidFill>
                <a:latin typeface="Trebuchet MS"/>
                <a:cs typeface="Trebuchet MS"/>
              </a:rPr>
              <a:t> </a:t>
            </a:r>
            <a:r>
              <a:rPr sz="3100" spc="-20" dirty="0">
                <a:solidFill>
                  <a:srgbClr val="292959"/>
                </a:solidFill>
                <a:latin typeface="Trebuchet MS"/>
                <a:cs typeface="Trebuchet MS"/>
              </a:rPr>
              <a:t>death</a:t>
            </a:r>
            <a:r>
              <a:rPr sz="3100" spc="-170" dirty="0">
                <a:solidFill>
                  <a:srgbClr val="292959"/>
                </a:solidFill>
                <a:latin typeface="Trebuchet MS"/>
                <a:cs typeface="Trebuchet MS"/>
              </a:rPr>
              <a:t> </a:t>
            </a:r>
            <a:r>
              <a:rPr sz="3100" dirty="0">
                <a:solidFill>
                  <a:srgbClr val="292959"/>
                </a:solidFill>
                <a:latin typeface="Trebuchet MS"/>
                <a:cs typeface="Trebuchet MS"/>
              </a:rPr>
              <a:t>of</a:t>
            </a:r>
            <a:r>
              <a:rPr sz="3100" spc="-165" dirty="0">
                <a:solidFill>
                  <a:srgbClr val="292959"/>
                </a:solidFill>
                <a:latin typeface="Trebuchet MS"/>
                <a:cs typeface="Trebuchet MS"/>
              </a:rPr>
              <a:t> </a:t>
            </a:r>
            <a:r>
              <a:rPr sz="3100" dirty="0">
                <a:solidFill>
                  <a:srgbClr val="292959"/>
                </a:solidFill>
                <a:latin typeface="Trebuchet MS"/>
                <a:cs typeface="Trebuchet MS"/>
              </a:rPr>
              <a:t>one</a:t>
            </a:r>
            <a:r>
              <a:rPr sz="3100" spc="-170" dirty="0">
                <a:solidFill>
                  <a:srgbClr val="292959"/>
                </a:solidFill>
                <a:latin typeface="Trebuchet MS"/>
                <a:cs typeface="Trebuchet MS"/>
              </a:rPr>
              <a:t> </a:t>
            </a:r>
            <a:r>
              <a:rPr sz="3100" spc="-75" dirty="0">
                <a:solidFill>
                  <a:srgbClr val="292959"/>
                </a:solidFill>
                <a:latin typeface="Trebuchet MS"/>
                <a:cs typeface="Trebuchet MS"/>
              </a:rPr>
              <a:t>spouse,</a:t>
            </a:r>
            <a:r>
              <a:rPr sz="3100" spc="-155" dirty="0">
                <a:solidFill>
                  <a:srgbClr val="292959"/>
                </a:solidFill>
                <a:latin typeface="Trebuchet MS"/>
                <a:cs typeface="Trebuchet MS"/>
              </a:rPr>
              <a:t> </a:t>
            </a:r>
            <a:r>
              <a:rPr sz="3100" spc="-85" dirty="0">
                <a:solidFill>
                  <a:srgbClr val="292959"/>
                </a:solidFill>
                <a:latin typeface="Trebuchet MS"/>
                <a:cs typeface="Trebuchet MS"/>
              </a:rPr>
              <a:t>or</a:t>
            </a:r>
            <a:r>
              <a:rPr sz="3100" spc="-150" dirty="0">
                <a:solidFill>
                  <a:srgbClr val="292959"/>
                </a:solidFill>
                <a:latin typeface="Trebuchet MS"/>
                <a:cs typeface="Trebuchet MS"/>
              </a:rPr>
              <a:t> </a:t>
            </a:r>
            <a:r>
              <a:rPr sz="3100" spc="-20" dirty="0">
                <a:solidFill>
                  <a:srgbClr val="292959"/>
                </a:solidFill>
                <a:latin typeface="Trebuchet MS"/>
                <a:cs typeface="Trebuchet MS"/>
              </a:rPr>
              <a:t>divorce </a:t>
            </a:r>
            <a:r>
              <a:rPr sz="3100" spc="-200" dirty="0">
                <a:solidFill>
                  <a:srgbClr val="292959"/>
                </a:solidFill>
                <a:latin typeface="Trebuchet MS"/>
                <a:cs typeface="Trebuchet MS"/>
              </a:rPr>
              <a:t>Nullity</a:t>
            </a:r>
            <a:r>
              <a:rPr sz="3100" spc="-60" dirty="0">
                <a:solidFill>
                  <a:srgbClr val="292959"/>
                </a:solidFill>
                <a:latin typeface="Trebuchet MS"/>
                <a:cs typeface="Trebuchet MS"/>
              </a:rPr>
              <a:t> </a:t>
            </a:r>
            <a:r>
              <a:rPr sz="3100" spc="-140" dirty="0">
                <a:solidFill>
                  <a:srgbClr val="292959"/>
                </a:solidFill>
                <a:latin typeface="Trebuchet MS"/>
                <a:cs typeface="Trebuchet MS"/>
              </a:rPr>
              <a:t>rarely</a:t>
            </a:r>
            <a:r>
              <a:rPr sz="3100" spc="-55" dirty="0">
                <a:solidFill>
                  <a:srgbClr val="292959"/>
                </a:solidFill>
                <a:latin typeface="Trebuchet MS"/>
                <a:cs typeface="Trebuchet MS"/>
              </a:rPr>
              <a:t> </a:t>
            </a:r>
            <a:r>
              <a:rPr sz="3100" spc="-85" dirty="0">
                <a:solidFill>
                  <a:srgbClr val="292959"/>
                </a:solidFill>
                <a:latin typeface="Trebuchet MS"/>
                <a:cs typeface="Trebuchet MS"/>
              </a:rPr>
              <a:t>used:</a:t>
            </a:r>
            <a:r>
              <a:rPr sz="3100" spc="-55" dirty="0">
                <a:solidFill>
                  <a:srgbClr val="292959"/>
                </a:solidFill>
                <a:latin typeface="Trebuchet MS"/>
                <a:cs typeface="Trebuchet MS"/>
              </a:rPr>
              <a:t> </a:t>
            </a:r>
            <a:r>
              <a:rPr sz="3100" spc="-225" dirty="0">
                <a:solidFill>
                  <a:srgbClr val="292959"/>
                </a:solidFill>
                <a:latin typeface="Trebuchet MS"/>
                <a:cs typeface="Trebuchet MS"/>
              </a:rPr>
              <a:t>370:1</a:t>
            </a:r>
            <a:r>
              <a:rPr sz="3100" spc="-55" dirty="0">
                <a:solidFill>
                  <a:srgbClr val="292959"/>
                </a:solidFill>
                <a:latin typeface="Trebuchet MS"/>
                <a:cs typeface="Trebuchet MS"/>
              </a:rPr>
              <a:t> </a:t>
            </a:r>
            <a:r>
              <a:rPr sz="3100" spc="-155" dirty="0">
                <a:solidFill>
                  <a:srgbClr val="292959"/>
                </a:solidFill>
                <a:latin typeface="Trebuchet MS"/>
                <a:cs typeface="Trebuchet MS"/>
              </a:rPr>
              <a:t>nullity:divorce</a:t>
            </a:r>
            <a:r>
              <a:rPr sz="3100" spc="-55" dirty="0">
                <a:solidFill>
                  <a:srgbClr val="292959"/>
                </a:solidFill>
                <a:latin typeface="Trebuchet MS"/>
                <a:cs typeface="Trebuchet MS"/>
              </a:rPr>
              <a:t> </a:t>
            </a:r>
            <a:r>
              <a:rPr sz="3100" spc="-10" dirty="0">
                <a:solidFill>
                  <a:srgbClr val="292959"/>
                </a:solidFill>
                <a:latin typeface="Trebuchet MS"/>
                <a:cs typeface="Trebuchet MS"/>
              </a:rPr>
              <a:t>ratio</a:t>
            </a:r>
            <a:endParaRPr sz="3100">
              <a:latin typeface="Trebuchet MS"/>
              <a:cs typeface="Trebuchet MS"/>
            </a:endParaRPr>
          </a:p>
          <a:p>
            <a:pPr marL="681355" marR="530860" indent="-669290">
              <a:lnSpc>
                <a:spcPct val="137100"/>
              </a:lnSpc>
            </a:pPr>
            <a:r>
              <a:rPr sz="3100" dirty="0">
                <a:solidFill>
                  <a:srgbClr val="292959"/>
                </a:solidFill>
                <a:latin typeface="Trebuchet MS"/>
                <a:cs typeface="Trebuchet MS"/>
              </a:rPr>
              <a:t>More</a:t>
            </a:r>
            <a:r>
              <a:rPr sz="3100" spc="-135" dirty="0">
                <a:solidFill>
                  <a:srgbClr val="292959"/>
                </a:solidFill>
                <a:latin typeface="Trebuchet MS"/>
                <a:cs typeface="Trebuchet MS"/>
              </a:rPr>
              <a:t> </a:t>
            </a:r>
            <a:r>
              <a:rPr sz="3100" spc="-75" dirty="0">
                <a:solidFill>
                  <a:srgbClr val="292959"/>
                </a:solidFill>
                <a:latin typeface="Trebuchet MS"/>
                <a:cs typeface="Trebuchet MS"/>
              </a:rPr>
              <a:t>common</a:t>
            </a:r>
            <a:r>
              <a:rPr sz="3100" spc="-130" dirty="0">
                <a:solidFill>
                  <a:srgbClr val="292959"/>
                </a:solidFill>
                <a:latin typeface="Trebuchet MS"/>
                <a:cs typeface="Trebuchet MS"/>
              </a:rPr>
              <a:t> </a:t>
            </a:r>
            <a:r>
              <a:rPr sz="3100" spc="-35" dirty="0">
                <a:solidFill>
                  <a:srgbClr val="292959"/>
                </a:solidFill>
                <a:latin typeface="Trebuchet MS"/>
                <a:cs typeface="Trebuchet MS"/>
              </a:rPr>
              <a:t>before</a:t>
            </a:r>
            <a:r>
              <a:rPr sz="3100" spc="-130" dirty="0">
                <a:solidFill>
                  <a:srgbClr val="292959"/>
                </a:solidFill>
                <a:latin typeface="Trebuchet MS"/>
                <a:cs typeface="Trebuchet MS"/>
              </a:rPr>
              <a:t> </a:t>
            </a:r>
            <a:r>
              <a:rPr sz="3100" spc="-70" dirty="0">
                <a:solidFill>
                  <a:srgbClr val="292959"/>
                </a:solidFill>
                <a:latin typeface="Trebuchet MS"/>
                <a:cs typeface="Trebuchet MS"/>
              </a:rPr>
              <a:t>divorce</a:t>
            </a:r>
            <a:r>
              <a:rPr sz="3100" spc="-130" dirty="0">
                <a:solidFill>
                  <a:srgbClr val="292959"/>
                </a:solidFill>
                <a:latin typeface="Trebuchet MS"/>
                <a:cs typeface="Trebuchet MS"/>
              </a:rPr>
              <a:t> </a:t>
            </a:r>
            <a:r>
              <a:rPr sz="3100" dirty="0">
                <a:solidFill>
                  <a:srgbClr val="292959"/>
                </a:solidFill>
                <a:latin typeface="Trebuchet MS"/>
                <a:cs typeface="Trebuchet MS"/>
              </a:rPr>
              <a:t>was</a:t>
            </a:r>
            <a:r>
              <a:rPr sz="3100" spc="-135" dirty="0">
                <a:solidFill>
                  <a:srgbClr val="292959"/>
                </a:solidFill>
                <a:latin typeface="Trebuchet MS"/>
                <a:cs typeface="Trebuchet MS"/>
              </a:rPr>
              <a:t> </a:t>
            </a:r>
            <a:r>
              <a:rPr sz="3100" spc="-35" dirty="0">
                <a:solidFill>
                  <a:srgbClr val="292959"/>
                </a:solidFill>
                <a:latin typeface="Trebuchet MS"/>
                <a:cs typeface="Trebuchet MS"/>
              </a:rPr>
              <a:t>possible</a:t>
            </a:r>
            <a:r>
              <a:rPr sz="3100" spc="-130" dirty="0">
                <a:solidFill>
                  <a:srgbClr val="292959"/>
                </a:solidFill>
                <a:latin typeface="Trebuchet MS"/>
                <a:cs typeface="Trebuchet MS"/>
              </a:rPr>
              <a:t> </a:t>
            </a:r>
            <a:r>
              <a:rPr sz="3100" spc="-70" dirty="0">
                <a:solidFill>
                  <a:srgbClr val="292959"/>
                </a:solidFill>
                <a:latin typeface="Trebuchet MS"/>
                <a:cs typeface="Trebuchet MS"/>
              </a:rPr>
              <a:t>via</a:t>
            </a:r>
            <a:r>
              <a:rPr sz="3100" spc="-130" dirty="0">
                <a:solidFill>
                  <a:srgbClr val="292959"/>
                </a:solidFill>
                <a:latin typeface="Trebuchet MS"/>
                <a:cs typeface="Trebuchet MS"/>
              </a:rPr>
              <a:t> </a:t>
            </a:r>
            <a:r>
              <a:rPr sz="3100" spc="-10" dirty="0">
                <a:solidFill>
                  <a:srgbClr val="292959"/>
                </a:solidFill>
                <a:latin typeface="Trebuchet MS"/>
                <a:cs typeface="Trebuchet MS"/>
              </a:rPr>
              <a:t>court </a:t>
            </a:r>
            <a:r>
              <a:rPr sz="3100" spc="-45" dirty="0">
                <a:solidFill>
                  <a:srgbClr val="292959"/>
                </a:solidFill>
                <a:latin typeface="Trebuchet MS"/>
                <a:cs typeface="Trebuchet MS"/>
              </a:rPr>
              <a:t>pre</a:t>
            </a:r>
            <a:r>
              <a:rPr sz="3100" spc="-150" dirty="0">
                <a:solidFill>
                  <a:srgbClr val="292959"/>
                </a:solidFill>
                <a:latin typeface="Trebuchet MS"/>
                <a:cs typeface="Trebuchet MS"/>
              </a:rPr>
              <a:t> </a:t>
            </a:r>
            <a:r>
              <a:rPr sz="3100" spc="229" dirty="0">
                <a:solidFill>
                  <a:srgbClr val="292959"/>
                </a:solidFill>
                <a:latin typeface="Trebuchet MS"/>
                <a:cs typeface="Trebuchet MS"/>
              </a:rPr>
              <a:t>MCA</a:t>
            </a:r>
            <a:r>
              <a:rPr sz="3100" spc="-114" dirty="0">
                <a:solidFill>
                  <a:srgbClr val="292959"/>
                </a:solidFill>
                <a:latin typeface="Trebuchet MS"/>
                <a:cs typeface="Trebuchet MS"/>
              </a:rPr>
              <a:t> </a:t>
            </a:r>
            <a:r>
              <a:rPr sz="3100" spc="-250" dirty="0">
                <a:solidFill>
                  <a:srgbClr val="292959"/>
                </a:solidFill>
                <a:latin typeface="Trebuchet MS"/>
                <a:cs typeface="Trebuchet MS"/>
              </a:rPr>
              <a:t>1857,</a:t>
            </a:r>
            <a:r>
              <a:rPr sz="3100" spc="-100" dirty="0">
                <a:solidFill>
                  <a:srgbClr val="292959"/>
                </a:solidFill>
                <a:latin typeface="Trebuchet MS"/>
                <a:cs typeface="Trebuchet MS"/>
              </a:rPr>
              <a:t> </a:t>
            </a:r>
            <a:r>
              <a:rPr sz="3100" spc="-70" dirty="0">
                <a:solidFill>
                  <a:srgbClr val="292959"/>
                </a:solidFill>
                <a:latin typeface="Trebuchet MS"/>
                <a:cs typeface="Trebuchet MS"/>
              </a:rPr>
              <a:t>divorce</a:t>
            </a:r>
            <a:r>
              <a:rPr sz="3100" spc="-114" dirty="0">
                <a:solidFill>
                  <a:srgbClr val="292959"/>
                </a:solidFill>
                <a:latin typeface="Trebuchet MS"/>
                <a:cs typeface="Trebuchet MS"/>
              </a:rPr>
              <a:t> </a:t>
            </a:r>
            <a:r>
              <a:rPr sz="3100" dirty="0">
                <a:solidFill>
                  <a:srgbClr val="292959"/>
                </a:solidFill>
                <a:latin typeface="Trebuchet MS"/>
                <a:cs typeface="Trebuchet MS"/>
              </a:rPr>
              <a:t>was</a:t>
            </a:r>
            <a:r>
              <a:rPr sz="3100" spc="-114" dirty="0">
                <a:solidFill>
                  <a:srgbClr val="292959"/>
                </a:solidFill>
                <a:latin typeface="Trebuchet MS"/>
                <a:cs typeface="Trebuchet MS"/>
              </a:rPr>
              <a:t> </a:t>
            </a:r>
            <a:r>
              <a:rPr sz="3100" spc="-150" dirty="0">
                <a:solidFill>
                  <a:srgbClr val="292959"/>
                </a:solidFill>
                <a:latin typeface="Trebuchet MS"/>
                <a:cs typeface="Trebuchet MS"/>
              </a:rPr>
              <a:t>only</a:t>
            </a:r>
            <a:r>
              <a:rPr sz="3100" spc="-100" dirty="0">
                <a:solidFill>
                  <a:srgbClr val="292959"/>
                </a:solidFill>
                <a:latin typeface="Trebuchet MS"/>
                <a:cs typeface="Trebuchet MS"/>
              </a:rPr>
              <a:t> </a:t>
            </a:r>
            <a:r>
              <a:rPr sz="3100" spc="-65" dirty="0">
                <a:solidFill>
                  <a:srgbClr val="292959"/>
                </a:solidFill>
                <a:latin typeface="Trebuchet MS"/>
                <a:cs typeface="Trebuchet MS"/>
              </a:rPr>
              <a:t>possibly</a:t>
            </a:r>
            <a:r>
              <a:rPr sz="3100" spc="-114" dirty="0">
                <a:solidFill>
                  <a:srgbClr val="292959"/>
                </a:solidFill>
                <a:latin typeface="Trebuchet MS"/>
                <a:cs typeface="Trebuchet MS"/>
              </a:rPr>
              <a:t> </a:t>
            </a:r>
            <a:r>
              <a:rPr sz="3100" spc="-50" dirty="0">
                <a:solidFill>
                  <a:srgbClr val="292959"/>
                </a:solidFill>
                <a:latin typeface="Trebuchet MS"/>
                <a:cs typeface="Trebuchet MS"/>
              </a:rPr>
              <a:t>by</a:t>
            </a:r>
            <a:r>
              <a:rPr sz="3100" spc="-114" dirty="0">
                <a:solidFill>
                  <a:srgbClr val="292959"/>
                </a:solidFill>
                <a:latin typeface="Trebuchet MS"/>
                <a:cs typeface="Trebuchet MS"/>
              </a:rPr>
              <a:t> </a:t>
            </a:r>
            <a:r>
              <a:rPr sz="3100" spc="-50" dirty="0">
                <a:solidFill>
                  <a:srgbClr val="292959"/>
                </a:solidFill>
                <a:latin typeface="Trebuchet MS"/>
                <a:cs typeface="Trebuchet MS"/>
              </a:rPr>
              <a:t>statute</a:t>
            </a:r>
            <a:endParaRPr sz="3100">
              <a:latin typeface="Trebuchet MS"/>
              <a:cs typeface="Trebuchet MS"/>
            </a:endParaRPr>
          </a:p>
          <a:p>
            <a:pPr marL="12700">
              <a:lnSpc>
                <a:spcPct val="100000"/>
              </a:lnSpc>
              <a:spcBef>
                <a:spcPts val="1380"/>
              </a:spcBef>
            </a:pPr>
            <a:r>
              <a:rPr sz="3100" spc="-200" dirty="0">
                <a:solidFill>
                  <a:srgbClr val="292959"/>
                </a:solidFill>
                <a:latin typeface="Trebuchet MS"/>
                <a:cs typeface="Trebuchet MS"/>
              </a:rPr>
              <a:t>Nullity</a:t>
            </a:r>
            <a:r>
              <a:rPr sz="3100" spc="-100" dirty="0">
                <a:solidFill>
                  <a:srgbClr val="292959"/>
                </a:solidFill>
                <a:latin typeface="Trebuchet MS"/>
                <a:cs typeface="Trebuchet MS"/>
              </a:rPr>
              <a:t> </a:t>
            </a:r>
            <a:r>
              <a:rPr sz="3100" spc="-20" dirty="0">
                <a:solidFill>
                  <a:srgbClr val="292959"/>
                </a:solidFill>
                <a:latin typeface="Trebuchet MS"/>
                <a:cs typeface="Trebuchet MS"/>
              </a:rPr>
              <a:t>declared</a:t>
            </a:r>
            <a:r>
              <a:rPr sz="3100" spc="-114" dirty="0">
                <a:solidFill>
                  <a:srgbClr val="292959"/>
                </a:solidFill>
                <a:latin typeface="Trebuchet MS"/>
                <a:cs typeface="Trebuchet MS"/>
              </a:rPr>
              <a:t> </a:t>
            </a:r>
            <a:r>
              <a:rPr sz="3100" spc="-10" dirty="0">
                <a:solidFill>
                  <a:srgbClr val="292959"/>
                </a:solidFill>
                <a:latin typeface="Trebuchet MS"/>
                <a:cs typeface="Trebuchet MS"/>
              </a:rPr>
              <a:t>either:</a:t>
            </a:r>
            <a:endParaRPr sz="3100">
              <a:latin typeface="Trebuchet MS"/>
              <a:cs typeface="Trebuchet MS"/>
            </a:endParaRPr>
          </a:p>
          <a:p>
            <a:pPr marL="681355">
              <a:lnSpc>
                <a:spcPct val="100000"/>
              </a:lnSpc>
              <a:spcBef>
                <a:spcPts val="1380"/>
              </a:spcBef>
            </a:pPr>
            <a:r>
              <a:rPr sz="3100" b="1" spc="-70" dirty="0">
                <a:solidFill>
                  <a:srgbClr val="292959"/>
                </a:solidFill>
                <a:latin typeface="Trebuchet MS"/>
                <a:cs typeface="Trebuchet MS"/>
              </a:rPr>
              <a:t>void</a:t>
            </a:r>
            <a:r>
              <a:rPr sz="3100" spc="-70" dirty="0">
                <a:solidFill>
                  <a:srgbClr val="292959"/>
                </a:solidFill>
                <a:latin typeface="Trebuchet MS"/>
                <a:cs typeface="Trebuchet MS"/>
              </a:rPr>
              <a:t>:</a:t>
            </a:r>
            <a:r>
              <a:rPr sz="3100" spc="-165" dirty="0">
                <a:solidFill>
                  <a:srgbClr val="292959"/>
                </a:solidFill>
                <a:latin typeface="Trebuchet MS"/>
                <a:cs typeface="Trebuchet MS"/>
              </a:rPr>
              <a:t> </a:t>
            </a:r>
            <a:r>
              <a:rPr sz="3100" spc="-114" dirty="0">
                <a:solidFill>
                  <a:srgbClr val="292959"/>
                </a:solidFill>
                <a:latin typeface="Trebuchet MS"/>
                <a:cs typeface="Trebuchet MS"/>
              </a:rPr>
              <a:t>never</a:t>
            </a:r>
            <a:r>
              <a:rPr sz="3100" spc="-120" dirty="0">
                <a:solidFill>
                  <a:srgbClr val="292959"/>
                </a:solidFill>
                <a:latin typeface="Trebuchet MS"/>
                <a:cs typeface="Trebuchet MS"/>
              </a:rPr>
              <a:t> </a:t>
            </a:r>
            <a:r>
              <a:rPr sz="3100" spc="-50" dirty="0">
                <a:solidFill>
                  <a:srgbClr val="292959"/>
                </a:solidFill>
                <a:latin typeface="Trebuchet MS"/>
                <a:cs typeface="Trebuchet MS"/>
              </a:rPr>
              <a:t>to</a:t>
            </a:r>
            <a:r>
              <a:rPr sz="3100" spc="-185" dirty="0">
                <a:solidFill>
                  <a:srgbClr val="292959"/>
                </a:solidFill>
                <a:latin typeface="Trebuchet MS"/>
                <a:cs typeface="Trebuchet MS"/>
              </a:rPr>
              <a:t> </a:t>
            </a:r>
            <a:r>
              <a:rPr sz="3100" spc="-30" dirty="0">
                <a:solidFill>
                  <a:srgbClr val="292959"/>
                </a:solidFill>
                <a:latin typeface="Trebuchet MS"/>
                <a:cs typeface="Trebuchet MS"/>
              </a:rPr>
              <a:t>have</a:t>
            </a:r>
            <a:r>
              <a:rPr sz="3100" spc="-175" dirty="0">
                <a:solidFill>
                  <a:srgbClr val="292959"/>
                </a:solidFill>
                <a:latin typeface="Trebuchet MS"/>
                <a:cs typeface="Trebuchet MS"/>
              </a:rPr>
              <a:t> </a:t>
            </a:r>
            <a:r>
              <a:rPr sz="3100" spc="-10" dirty="0">
                <a:solidFill>
                  <a:srgbClr val="292959"/>
                </a:solidFill>
                <a:latin typeface="Trebuchet MS"/>
                <a:cs typeface="Trebuchet MS"/>
              </a:rPr>
              <a:t>existed</a:t>
            </a:r>
            <a:endParaRPr sz="3100">
              <a:latin typeface="Trebuchet MS"/>
              <a:cs typeface="Trebuchet MS"/>
            </a:endParaRPr>
          </a:p>
          <a:p>
            <a:pPr marL="681355" marR="91440">
              <a:lnSpc>
                <a:spcPct val="137100"/>
              </a:lnSpc>
            </a:pPr>
            <a:r>
              <a:rPr sz="3100" b="1" spc="-10" dirty="0">
                <a:solidFill>
                  <a:srgbClr val="292959"/>
                </a:solidFill>
                <a:latin typeface="Trebuchet MS"/>
                <a:cs typeface="Trebuchet MS"/>
              </a:rPr>
              <a:t>voidable</a:t>
            </a:r>
            <a:r>
              <a:rPr sz="3100" spc="-10" dirty="0">
                <a:solidFill>
                  <a:srgbClr val="292959"/>
                </a:solidFill>
                <a:latin typeface="Trebuchet MS"/>
                <a:cs typeface="Trebuchet MS"/>
              </a:rPr>
              <a:t>:</a:t>
            </a:r>
            <a:r>
              <a:rPr sz="3100" spc="-225" dirty="0">
                <a:solidFill>
                  <a:srgbClr val="292959"/>
                </a:solidFill>
                <a:latin typeface="Trebuchet MS"/>
                <a:cs typeface="Trebuchet MS"/>
              </a:rPr>
              <a:t> </a:t>
            </a:r>
            <a:r>
              <a:rPr sz="3100" spc="-30" dirty="0">
                <a:solidFill>
                  <a:srgbClr val="292959"/>
                </a:solidFill>
                <a:latin typeface="Trebuchet MS"/>
                <a:cs typeface="Trebuchet MS"/>
              </a:rPr>
              <a:t>flawed</a:t>
            </a:r>
            <a:r>
              <a:rPr sz="3100" spc="-165" dirty="0">
                <a:solidFill>
                  <a:srgbClr val="292959"/>
                </a:solidFill>
                <a:latin typeface="Trebuchet MS"/>
                <a:cs typeface="Trebuchet MS"/>
              </a:rPr>
              <a:t> </a:t>
            </a:r>
            <a:r>
              <a:rPr sz="3100" spc="-170" dirty="0">
                <a:solidFill>
                  <a:srgbClr val="292959"/>
                </a:solidFill>
                <a:latin typeface="Trebuchet MS"/>
                <a:cs typeface="Trebuchet MS"/>
              </a:rPr>
              <a:t>in</a:t>
            </a:r>
            <a:r>
              <a:rPr sz="3100" spc="-100" dirty="0">
                <a:solidFill>
                  <a:srgbClr val="292959"/>
                </a:solidFill>
                <a:latin typeface="Trebuchet MS"/>
                <a:cs typeface="Trebuchet MS"/>
              </a:rPr>
              <a:t> </a:t>
            </a:r>
            <a:r>
              <a:rPr sz="3100" spc="130" dirty="0">
                <a:solidFill>
                  <a:srgbClr val="292959"/>
                </a:solidFill>
                <a:latin typeface="Trebuchet MS"/>
                <a:cs typeface="Trebuchet MS"/>
              </a:rPr>
              <a:t>a</a:t>
            </a:r>
            <a:r>
              <a:rPr sz="3100" spc="-145" dirty="0">
                <a:solidFill>
                  <a:srgbClr val="292959"/>
                </a:solidFill>
                <a:latin typeface="Trebuchet MS"/>
                <a:cs typeface="Trebuchet MS"/>
              </a:rPr>
              <a:t> </a:t>
            </a:r>
            <a:r>
              <a:rPr sz="3100" spc="-20" dirty="0">
                <a:solidFill>
                  <a:srgbClr val="292959"/>
                </a:solidFill>
                <a:latin typeface="Trebuchet MS"/>
                <a:cs typeface="Trebuchet MS"/>
              </a:rPr>
              <a:t>way</a:t>
            </a:r>
            <a:r>
              <a:rPr sz="3100" spc="-150" dirty="0">
                <a:solidFill>
                  <a:srgbClr val="292959"/>
                </a:solidFill>
                <a:latin typeface="Trebuchet MS"/>
                <a:cs typeface="Trebuchet MS"/>
              </a:rPr>
              <a:t> </a:t>
            </a:r>
            <a:r>
              <a:rPr sz="3100" spc="-85" dirty="0">
                <a:solidFill>
                  <a:srgbClr val="292959"/>
                </a:solidFill>
                <a:latin typeface="Trebuchet MS"/>
                <a:cs typeface="Trebuchet MS"/>
              </a:rPr>
              <a:t>which</a:t>
            </a:r>
            <a:r>
              <a:rPr sz="3100" spc="-145" dirty="0">
                <a:solidFill>
                  <a:srgbClr val="292959"/>
                </a:solidFill>
                <a:latin typeface="Trebuchet MS"/>
                <a:cs typeface="Trebuchet MS"/>
              </a:rPr>
              <a:t> </a:t>
            </a:r>
            <a:r>
              <a:rPr sz="3100" spc="-70" dirty="0">
                <a:solidFill>
                  <a:srgbClr val="292959"/>
                </a:solidFill>
                <a:latin typeface="Trebuchet MS"/>
                <a:cs typeface="Trebuchet MS"/>
              </a:rPr>
              <a:t>makes</a:t>
            </a:r>
            <a:r>
              <a:rPr sz="3100" spc="-145" dirty="0">
                <a:solidFill>
                  <a:srgbClr val="292959"/>
                </a:solidFill>
                <a:latin typeface="Trebuchet MS"/>
                <a:cs typeface="Trebuchet MS"/>
              </a:rPr>
              <a:t> </a:t>
            </a:r>
            <a:r>
              <a:rPr sz="3100" spc="-204" dirty="0">
                <a:solidFill>
                  <a:srgbClr val="292959"/>
                </a:solidFill>
                <a:latin typeface="Trebuchet MS"/>
                <a:cs typeface="Trebuchet MS"/>
              </a:rPr>
              <a:t>it</a:t>
            </a:r>
            <a:r>
              <a:rPr sz="3100" spc="-100" dirty="0">
                <a:solidFill>
                  <a:srgbClr val="292959"/>
                </a:solidFill>
                <a:latin typeface="Trebuchet MS"/>
                <a:cs typeface="Trebuchet MS"/>
              </a:rPr>
              <a:t> </a:t>
            </a:r>
            <a:r>
              <a:rPr sz="3100" spc="-35" dirty="0">
                <a:solidFill>
                  <a:srgbClr val="292959"/>
                </a:solidFill>
                <a:latin typeface="Trebuchet MS"/>
                <a:cs typeface="Trebuchet MS"/>
              </a:rPr>
              <a:t>possible</a:t>
            </a:r>
            <a:r>
              <a:rPr sz="3100" spc="-150" dirty="0">
                <a:solidFill>
                  <a:srgbClr val="292959"/>
                </a:solidFill>
                <a:latin typeface="Trebuchet MS"/>
                <a:cs typeface="Trebuchet MS"/>
              </a:rPr>
              <a:t> </a:t>
            </a:r>
            <a:r>
              <a:rPr sz="3100" spc="-25" dirty="0">
                <a:solidFill>
                  <a:srgbClr val="292959"/>
                </a:solidFill>
                <a:latin typeface="Trebuchet MS"/>
                <a:cs typeface="Trebuchet MS"/>
              </a:rPr>
              <a:t>to </a:t>
            </a:r>
            <a:r>
              <a:rPr sz="3100" spc="-85" dirty="0">
                <a:solidFill>
                  <a:srgbClr val="292959"/>
                </a:solidFill>
                <a:latin typeface="Trebuchet MS"/>
                <a:cs typeface="Trebuchet MS"/>
              </a:rPr>
              <a:t>annul/set</a:t>
            </a:r>
            <a:r>
              <a:rPr sz="3100" spc="-75" dirty="0">
                <a:solidFill>
                  <a:srgbClr val="292959"/>
                </a:solidFill>
                <a:latin typeface="Trebuchet MS"/>
                <a:cs typeface="Trebuchet MS"/>
              </a:rPr>
              <a:t> </a:t>
            </a:r>
            <a:r>
              <a:rPr sz="3100" spc="-20" dirty="0">
                <a:solidFill>
                  <a:srgbClr val="292959"/>
                </a:solidFill>
                <a:latin typeface="Trebuchet MS"/>
                <a:cs typeface="Trebuchet MS"/>
              </a:rPr>
              <a:t>aside</a:t>
            </a:r>
            <a:endParaRPr sz="3100">
              <a:latin typeface="Trebuchet MS"/>
              <a:cs typeface="Trebuchet MS"/>
            </a:endParaRPr>
          </a:p>
          <a:p>
            <a:pPr marL="12700">
              <a:lnSpc>
                <a:spcPct val="100000"/>
              </a:lnSpc>
              <a:spcBef>
                <a:spcPts val="1380"/>
              </a:spcBef>
            </a:pPr>
            <a:r>
              <a:rPr sz="3100" spc="-90" dirty="0">
                <a:solidFill>
                  <a:srgbClr val="292959"/>
                </a:solidFill>
                <a:latin typeface="Trebuchet MS"/>
                <a:cs typeface="Trebuchet MS"/>
              </a:rPr>
              <a:t>Not</a:t>
            </a:r>
            <a:r>
              <a:rPr sz="3100" spc="-105" dirty="0">
                <a:solidFill>
                  <a:srgbClr val="292959"/>
                </a:solidFill>
                <a:latin typeface="Trebuchet MS"/>
                <a:cs typeface="Trebuchet MS"/>
              </a:rPr>
              <a:t> </a:t>
            </a:r>
            <a:r>
              <a:rPr sz="3100" spc="130" dirty="0">
                <a:solidFill>
                  <a:srgbClr val="292959"/>
                </a:solidFill>
                <a:latin typeface="Trebuchet MS"/>
                <a:cs typeface="Trebuchet MS"/>
              </a:rPr>
              <a:t>a</a:t>
            </a:r>
            <a:r>
              <a:rPr sz="3100" spc="-105" dirty="0">
                <a:solidFill>
                  <a:srgbClr val="292959"/>
                </a:solidFill>
                <a:latin typeface="Trebuchet MS"/>
                <a:cs typeface="Trebuchet MS"/>
              </a:rPr>
              <a:t> divorce:</a:t>
            </a:r>
            <a:r>
              <a:rPr sz="3100" spc="-100" dirty="0">
                <a:solidFill>
                  <a:srgbClr val="292959"/>
                </a:solidFill>
                <a:latin typeface="Trebuchet MS"/>
                <a:cs typeface="Trebuchet MS"/>
              </a:rPr>
              <a:t> </a:t>
            </a:r>
            <a:r>
              <a:rPr sz="3100" spc="-70" dirty="0">
                <a:solidFill>
                  <a:srgbClr val="292959"/>
                </a:solidFill>
                <a:latin typeface="Trebuchet MS"/>
                <a:cs typeface="Trebuchet MS"/>
              </a:rPr>
              <a:t>divorce</a:t>
            </a:r>
            <a:r>
              <a:rPr sz="3100" spc="-105" dirty="0">
                <a:solidFill>
                  <a:srgbClr val="292959"/>
                </a:solidFill>
                <a:latin typeface="Trebuchet MS"/>
                <a:cs typeface="Trebuchet MS"/>
              </a:rPr>
              <a:t> </a:t>
            </a:r>
            <a:r>
              <a:rPr sz="3100" spc="-70" dirty="0">
                <a:solidFill>
                  <a:srgbClr val="292959"/>
                </a:solidFill>
                <a:latin typeface="Trebuchet MS"/>
                <a:cs typeface="Trebuchet MS"/>
              </a:rPr>
              <a:t>dissolves</a:t>
            </a:r>
            <a:r>
              <a:rPr sz="3100" spc="-100" dirty="0">
                <a:solidFill>
                  <a:srgbClr val="292959"/>
                </a:solidFill>
                <a:latin typeface="Trebuchet MS"/>
                <a:cs typeface="Trebuchet MS"/>
              </a:rPr>
              <a:t> </a:t>
            </a:r>
            <a:r>
              <a:rPr sz="3100" spc="-114" dirty="0">
                <a:solidFill>
                  <a:srgbClr val="292959"/>
                </a:solidFill>
                <a:latin typeface="Trebuchet MS"/>
                <a:cs typeface="Trebuchet MS"/>
              </a:rPr>
              <a:t>the</a:t>
            </a:r>
            <a:r>
              <a:rPr sz="3100" spc="-105" dirty="0">
                <a:solidFill>
                  <a:srgbClr val="292959"/>
                </a:solidFill>
                <a:latin typeface="Trebuchet MS"/>
                <a:cs typeface="Trebuchet MS"/>
              </a:rPr>
              <a:t> </a:t>
            </a:r>
            <a:r>
              <a:rPr sz="3100" spc="-10" dirty="0">
                <a:solidFill>
                  <a:srgbClr val="292959"/>
                </a:solidFill>
                <a:latin typeface="Trebuchet MS"/>
                <a:cs typeface="Trebuchet MS"/>
              </a:rPr>
              <a:t>marriage</a:t>
            </a:r>
            <a:endParaRPr sz="3100">
              <a:latin typeface="Trebuchet MS"/>
              <a:cs typeface="Trebuchet MS"/>
            </a:endParaRPr>
          </a:p>
          <a:p>
            <a:pPr marL="12700" marR="5080">
              <a:lnSpc>
                <a:spcPct val="137100"/>
              </a:lnSpc>
            </a:pPr>
            <a:r>
              <a:rPr sz="3100" spc="-200" dirty="0">
                <a:solidFill>
                  <a:srgbClr val="292959"/>
                </a:solidFill>
                <a:latin typeface="Trebuchet MS"/>
                <a:cs typeface="Trebuchet MS"/>
              </a:rPr>
              <a:t>Nullity</a:t>
            </a:r>
            <a:r>
              <a:rPr sz="3100" spc="-100" dirty="0">
                <a:solidFill>
                  <a:srgbClr val="292959"/>
                </a:solidFill>
                <a:latin typeface="Trebuchet MS"/>
                <a:cs typeface="Trebuchet MS"/>
              </a:rPr>
              <a:t> </a:t>
            </a:r>
            <a:r>
              <a:rPr sz="3100" dirty="0">
                <a:solidFill>
                  <a:srgbClr val="292959"/>
                </a:solidFill>
                <a:latin typeface="Trebuchet MS"/>
                <a:cs typeface="Trebuchet MS"/>
              </a:rPr>
              <a:t>can</a:t>
            </a:r>
            <a:r>
              <a:rPr sz="3100" spc="-100" dirty="0">
                <a:solidFill>
                  <a:srgbClr val="292959"/>
                </a:solidFill>
                <a:latin typeface="Trebuchet MS"/>
                <a:cs typeface="Trebuchet MS"/>
              </a:rPr>
              <a:t> </a:t>
            </a:r>
            <a:r>
              <a:rPr sz="3100" dirty="0">
                <a:solidFill>
                  <a:srgbClr val="292959"/>
                </a:solidFill>
                <a:latin typeface="Trebuchet MS"/>
                <a:cs typeface="Trebuchet MS"/>
              </a:rPr>
              <a:t>be</a:t>
            </a:r>
            <a:r>
              <a:rPr sz="3100" spc="-95" dirty="0">
                <a:solidFill>
                  <a:srgbClr val="292959"/>
                </a:solidFill>
                <a:latin typeface="Trebuchet MS"/>
                <a:cs typeface="Trebuchet MS"/>
              </a:rPr>
              <a:t> </a:t>
            </a:r>
            <a:r>
              <a:rPr sz="3100" spc="-20" dirty="0">
                <a:solidFill>
                  <a:srgbClr val="292959"/>
                </a:solidFill>
                <a:latin typeface="Trebuchet MS"/>
                <a:cs typeface="Trebuchet MS"/>
              </a:rPr>
              <a:t>applied</a:t>
            </a:r>
            <a:r>
              <a:rPr sz="3100" spc="-100" dirty="0">
                <a:solidFill>
                  <a:srgbClr val="292959"/>
                </a:solidFill>
                <a:latin typeface="Trebuchet MS"/>
                <a:cs typeface="Trebuchet MS"/>
              </a:rPr>
              <a:t> for</a:t>
            </a:r>
            <a:r>
              <a:rPr sz="3100" spc="-95" dirty="0">
                <a:solidFill>
                  <a:srgbClr val="292959"/>
                </a:solidFill>
                <a:latin typeface="Trebuchet MS"/>
                <a:cs typeface="Trebuchet MS"/>
              </a:rPr>
              <a:t> </a:t>
            </a:r>
            <a:r>
              <a:rPr sz="3100" dirty="0">
                <a:solidFill>
                  <a:srgbClr val="292959"/>
                </a:solidFill>
                <a:latin typeface="Trebuchet MS"/>
                <a:cs typeface="Trebuchet MS"/>
              </a:rPr>
              <a:t>at</a:t>
            </a:r>
            <a:r>
              <a:rPr sz="3100" spc="-100" dirty="0">
                <a:solidFill>
                  <a:srgbClr val="292959"/>
                </a:solidFill>
                <a:latin typeface="Trebuchet MS"/>
                <a:cs typeface="Trebuchet MS"/>
              </a:rPr>
              <a:t> </a:t>
            </a:r>
            <a:r>
              <a:rPr sz="3100" spc="-50" dirty="0">
                <a:solidFill>
                  <a:srgbClr val="292959"/>
                </a:solidFill>
                <a:latin typeface="Trebuchet MS"/>
                <a:cs typeface="Trebuchet MS"/>
              </a:rPr>
              <a:t>any</a:t>
            </a:r>
            <a:r>
              <a:rPr sz="3100" spc="-95" dirty="0">
                <a:solidFill>
                  <a:srgbClr val="292959"/>
                </a:solidFill>
                <a:latin typeface="Trebuchet MS"/>
                <a:cs typeface="Trebuchet MS"/>
              </a:rPr>
              <a:t> </a:t>
            </a:r>
            <a:r>
              <a:rPr sz="3100" spc="-220" dirty="0">
                <a:solidFill>
                  <a:srgbClr val="292959"/>
                </a:solidFill>
                <a:latin typeface="Trebuchet MS"/>
                <a:cs typeface="Trebuchet MS"/>
              </a:rPr>
              <a:t>time,</a:t>
            </a:r>
            <a:r>
              <a:rPr sz="3100" spc="-100" dirty="0">
                <a:solidFill>
                  <a:srgbClr val="292959"/>
                </a:solidFill>
                <a:latin typeface="Trebuchet MS"/>
                <a:cs typeface="Trebuchet MS"/>
              </a:rPr>
              <a:t> </a:t>
            </a:r>
            <a:r>
              <a:rPr sz="3100" spc="-70" dirty="0">
                <a:solidFill>
                  <a:srgbClr val="292959"/>
                </a:solidFill>
                <a:latin typeface="Trebuchet MS"/>
                <a:cs typeface="Trebuchet MS"/>
              </a:rPr>
              <a:t>divorce</a:t>
            </a:r>
            <a:r>
              <a:rPr sz="3100" spc="-95" dirty="0">
                <a:solidFill>
                  <a:srgbClr val="292959"/>
                </a:solidFill>
                <a:latin typeface="Trebuchet MS"/>
                <a:cs typeface="Trebuchet MS"/>
              </a:rPr>
              <a:t> </a:t>
            </a:r>
            <a:r>
              <a:rPr sz="3100" dirty="0">
                <a:solidFill>
                  <a:srgbClr val="292959"/>
                </a:solidFill>
                <a:latin typeface="Trebuchet MS"/>
                <a:cs typeface="Trebuchet MS"/>
              </a:rPr>
              <a:t>can</a:t>
            </a:r>
            <a:r>
              <a:rPr sz="3100" spc="-100" dirty="0">
                <a:solidFill>
                  <a:srgbClr val="292959"/>
                </a:solidFill>
                <a:latin typeface="Trebuchet MS"/>
                <a:cs typeface="Trebuchet MS"/>
              </a:rPr>
              <a:t> </a:t>
            </a:r>
            <a:r>
              <a:rPr sz="3100" spc="-150" dirty="0">
                <a:solidFill>
                  <a:srgbClr val="292959"/>
                </a:solidFill>
                <a:latin typeface="Trebuchet MS"/>
                <a:cs typeface="Trebuchet MS"/>
              </a:rPr>
              <a:t>only</a:t>
            </a:r>
            <a:r>
              <a:rPr sz="3100" spc="-95" dirty="0">
                <a:solidFill>
                  <a:srgbClr val="292959"/>
                </a:solidFill>
                <a:latin typeface="Trebuchet MS"/>
                <a:cs typeface="Trebuchet MS"/>
              </a:rPr>
              <a:t> </a:t>
            </a:r>
            <a:r>
              <a:rPr sz="3100" spc="-25" dirty="0">
                <a:solidFill>
                  <a:srgbClr val="292959"/>
                </a:solidFill>
                <a:latin typeface="Trebuchet MS"/>
                <a:cs typeface="Trebuchet MS"/>
              </a:rPr>
              <a:t>be </a:t>
            </a:r>
            <a:r>
              <a:rPr sz="3100" spc="-65" dirty="0">
                <a:solidFill>
                  <a:srgbClr val="292959"/>
                </a:solidFill>
                <a:latin typeface="Trebuchet MS"/>
                <a:cs typeface="Trebuchet MS"/>
              </a:rPr>
              <a:t>pursued</a:t>
            </a:r>
            <a:r>
              <a:rPr sz="3100" spc="-170" dirty="0">
                <a:solidFill>
                  <a:srgbClr val="292959"/>
                </a:solidFill>
                <a:latin typeface="Trebuchet MS"/>
                <a:cs typeface="Trebuchet MS"/>
              </a:rPr>
              <a:t> </a:t>
            </a:r>
            <a:r>
              <a:rPr sz="3100" spc="-80" dirty="0">
                <a:solidFill>
                  <a:srgbClr val="292959"/>
                </a:solidFill>
                <a:latin typeface="Trebuchet MS"/>
                <a:cs typeface="Trebuchet MS"/>
              </a:rPr>
              <a:t>after</a:t>
            </a:r>
            <a:r>
              <a:rPr sz="3100" spc="-155" dirty="0">
                <a:solidFill>
                  <a:srgbClr val="292959"/>
                </a:solidFill>
                <a:latin typeface="Trebuchet MS"/>
                <a:cs typeface="Trebuchet MS"/>
              </a:rPr>
              <a:t> </a:t>
            </a:r>
            <a:r>
              <a:rPr sz="3100" dirty="0">
                <a:solidFill>
                  <a:srgbClr val="292959"/>
                </a:solidFill>
                <a:latin typeface="Trebuchet MS"/>
                <a:cs typeface="Trebuchet MS"/>
              </a:rPr>
              <a:t>one</a:t>
            </a:r>
            <a:r>
              <a:rPr sz="3100" spc="-160" dirty="0">
                <a:solidFill>
                  <a:srgbClr val="292959"/>
                </a:solidFill>
                <a:latin typeface="Trebuchet MS"/>
                <a:cs typeface="Trebuchet MS"/>
              </a:rPr>
              <a:t> </a:t>
            </a:r>
            <a:r>
              <a:rPr sz="3100" spc="-70" dirty="0">
                <a:solidFill>
                  <a:srgbClr val="292959"/>
                </a:solidFill>
                <a:latin typeface="Trebuchet MS"/>
                <a:cs typeface="Trebuchet MS"/>
              </a:rPr>
              <a:t>year</a:t>
            </a:r>
            <a:r>
              <a:rPr sz="3100" spc="-160" dirty="0">
                <a:solidFill>
                  <a:srgbClr val="292959"/>
                </a:solidFill>
                <a:latin typeface="Trebuchet MS"/>
                <a:cs typeface="Trebuchet MS"/>
              </a:rPr>
              <a:t> </a:t>
            </a:r>
            <a:r>
              <a:rPr sz="3100" dirty="0">
                <a:solidFill>
                  <a:srgbClr val="292959"/>
                </a:solidFill>
                <a:latin typeface="Trebuchet MS"/>
                <a:cs typeface="Trebuchet MS"/>
              </a:rPr>
              <a:t>of</a:t>
            </a:r>
            <a:r>
              <a:rPr sz="3100" spc="-160" dirty="0">
                <a:solidFill>
                  <a:srgbClr val="292959"/>
                </a:solidFill>
                <a:latin typeface="Trebuchet MS"/>
                <a:cs typeface="Trebuchet MS"/>
              </a:rPr>
              <a:t> </a:t>
            </a:r>
            <a:r>
              <a:rPr sz="3100" spc="-10" dirty="0">
                <a:solidFill>
                  <a:srgbClr val="292959"/>
                </a:solidFill>
                <a:latin typeface="Trebuchet MS"/>
                <a:cs typeface="Trebuchet MS"/>
              </a:rPr>
              <a:t>marriage</a:t>
            </a:r>
            <a:endParaRPr sz="3100">
              <a:latin typeface="Trebuchet MS"/>
              <a:cs typeface="Trebuchet MS"/>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12700" rIns="0" bIns="0" rtlCol="0">
            <a:spAutoFit/>
          </a:bodyPr>
          <a:lstStyle/>
          <a:p>
            <a:pPr marL="271145">
              <a:lnSpc>
                <a:spcPct val="100000"/>
              </a:lnSpc>
              <a:spcBef>
                <a:spcPts val="100"/>
              </a:spcBef>
            </a:pPr>
            <a:r>
              <a:rPr spc="195" dirty="0">
                <a:solidFill>
                  <a:srgbClr val="E65385"/>
                </a:solidFill>
              </a:rPr>
              <a:t>VOID</a:t>
            </a:r>
            <a:r>
              <a:rPr spc="-355" dirty="0">
                <a:solidFill>
                  <a:srgbClr val="E65385"/>
                </a:solidFill>
              </a:rPr>
              <a:t> </a:t>
            </a:r>
            <a:r>
              <a:rPr spc="245" dirty="0"/>
              <a:t>MARRIAGES</a:t>
            </a:r>
          </a:p>
        </p:txBody>
      </p:sp>
      <p:sp>
        <p:nvSpPr>
          <p:cNvPr id="3" name="object 3"/>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4" name="object 4"/>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pic>
        <p:nvPicPr>
          <p:cNvPr id="5" name="object 5"/>
          <p:cNvPicPr/>
          <p:nvPr/>
        </p:nvPicPr>
        <p:blipFill>
          <a:blip r:embed="rId2" cstate="print"/>
          <a:stretch>
            <a:fillRect/>
          </a:stretch>
        </p:blipFill>
        <p:spPr>
          <a:xfrm>
            <a:off x="1384022" y="2606993"/>
            <a:ext cx="123825" cy="123824"/>
          </a:xfrm>
          <a:prstGeom prst="rect">
            <a:avLst/>
          </a:prstGeom>
        </p:spPr>
      </p:pic>
      <p:pic>
        <p:nvPicPr>
          <p:cNvPr id="6" name="object 6"/>
          <p:cNvPicPr/>
          <p:nvPr/>
        </p:nvPicPr>
        <p:blipFill>
          <a:blip r:embed="rId2" cstate="print"/>
          <a:stretch>
            <a:fillRect/>
          </a:stretch>
        </p:blipFill>
        <p:spPr>
          <a:xfrm>
            <a:off x="1384022" y="4550092"/>
            <a:ext cx="123825" cy="123824"/>
          </a:xfrm>
          <a:prstGeom prst="rect">
            <a:avLst/>
          </a:prstGeom>
        </p:spPr>
      </p:pic>
      <p:pic>
        <p:nvPicPr>
          <p:cNvPr id="7" name="object 7"/>
          <p:cNvPicPr/>
          <p:nvPr/>
        </p:nvPicPr>
        <p:blipFill>
          <a:blip r:embed="rId3" cstate="print"/>
          <a:stretch>
            <a:fillRect/>
          </a:stretch>
        </p:blipFill>
        <p:spPr>
          <a:xfrm>
            <a:off x="2055535" y="5193030"/>
            <a:ext cx="133349" cy="133349"/>
          </a:xfrm>
          <a:prstGeom prst="rect">
            <a:avLst/>
          </a:prstGeom>
        </p:spPr>
      </p:pic>
      <p:pic>
        <p:nvPicPr>
          <p:cNvPr id="8" name="object 8"/>
          <p:cNvPicPr/>
          <p:nvPr/>
        </p:nvPicPr>
        <p:blipFill>
          <a:blip r:embed="rId4" cstate="print"/>
          <a:stretch>
            <a:fillRect/>
          </a:stretch>
        </p:blipFill>
        <p:spPr>
          <a:xfrm>
            <a:off x="2055535" y="5840730"/>
            <a:ext cx="133349" cy="133349"/>
          </a:xfrm>
          <a:prstGeom prst="rect">
            <a:avLst/>
          </a:prstGeom>
        </p:spPr>
      </p:pic>
      <p:pic>
        <p:nvPicPr>
          <p:cNvPr id="9" name="object 9"/>
          <p:cNvPicPr/>
          <p:nvPr/>
        </p:nvPicPr>
        <p:blipFill>
          <a:blip r:embed="rId5" cstate="print"/>
          <a:stretch>
            <a:fillRect/>
          </a:stretch>
        </p:blipFill>
        <p:spPr>
          <a:xfrm>
            <a:off x="2055535" y="6488430"/>
            <a:ext cx="133349" cy="133349"/>
          </a:xfrm>
          <a:prstGeom prst="rect">
            <a:avLst/>
          </a:prstGeom>
        </p:spPr>
      </p:pic>
      <p:pic>
        <p:nvPicPr>
          <p:cNvPr id="10" name="object 10"/>
          <p:cNvPicPr/>
          <p:nvPr/>
        </p:nvPicPr>
        <p:blipFill>
          <a:blip r:embed="rId6" cstate="print"/>
          <a:stretch>
            <a:fillRect/>
          </a:stretch>
        </p:blipFill>
        <p:spPr>
          <a:xfrm>
            <a:off x="2055535" y="7783830"/>
            <a:ext cx="133349" cy="133349"/>
          </a:xfrm>
          <a:prstGeom prst="rect">
            <a:avLst/>
          </a:prstGeom>
        </p:spPr>
      </p:pic>
      <p:pic>
        <p:nvPicPr>
          <p:cNvPr id="11" name="object 11"/>
          <p:cNvPicPr/>
          <p:nvPr/>
        </p:nvPicPr>
        <p:blipFill>
          <a:blip r:embed="rId7" cstate="print"/>
          <a:stretch>
            <a:fillRect/>
          </a:stretch>
        </p:blipFill>
        <p:spPr>
          <a:xfrm>
            <a:off x="2055535" y="8431530"/>
            <a:ext cx="133349" cy="133349"/>
          </a:xfrm>
          <a:prstGeom prst="rect">
            <a:avLst/>
          </a:prstGeom>
        </p:spPr>
      </p:pic>
      <p:sp>
        <p:nvSpPr>
          <p:cNvPr id="12" name="object 12"/>
          <p:cNvSpPr txBox="1"/>
          <p:nvPr/>
        </p:nvSpPr>
        <p:spPr>
          <a:xfrm>
            <a:off x="1678652" y="2206301"/>
            <a:ext cx="9817100" cy="7797800"/>
          </a:xfrm>
          <a:prstGeom prst="rect">
            <a:avLst/>
          </a:prstGeom>
        </p:spPr>
        <p:txBody>
          <a:bodyPr vert="horz" wrap="square" lIns="0" tIns="12700" rIns="0" bIns="0" rtlCol="0">
            <a:spAutoFit/>
          </a:bodyPr>
          <a:lstStyle/>
          <a:p>
            <a:pPr marL="12700" marR="384175" algn="just">
              <a:lnSpc>
                <a:spcPct val="137100"/>
              </a:lnSpc>
              <a:spcBef>
                <a:spcPts val="100"/>
              </a:spcBef>
            </a:pPr>
            <a:r>
              <a:rPr sz="3100" spc="-10" dirty="0">
                <a:solidFill>
                  <a:srgbClr val="292959"/>
                </a:solidFill>
                <a:latin typeface="Trebuchet MS"/>
                <a:cs typeface="Trebuchet MS"/>
              </a:rPr>
              <a:t>Defect</a:t>
            </a:r>
            <a:r>
              <a:rPr sz="3100" spc="-195" dirty="0">
                <a:solidFill>
                  <a:srgbClr val="292959"/>
                </a:solidFill>
                <a:latin typeface="Trebuchet MS"/>
                <a:cs typeface="Trebuchet MS"/>
              </a:rPr>
              <a:t> </a:t>
            </a:r>
            <a:r>
              <a:rPr sz="3100" dirty="0">
                <a:solidFill>
                  <a:srgbClr val="292959"/>
                </a:solidFill>
                <a:latin typeface="Trebuchet MS"/>
                <a:cs typeface="Trebuchet MS"/>
              </a:rPr>
              <a:t>so</a:t>
            </a:r>
            <a:r>
              <a:rPr sz="3100" spc="-125" dirty="0">
                <a:solidFill>
                  <a:srgbClr val="292959"/>
                </a:solidFill>
                <a:latin typeface="Trebuchet MS"/>
                <a:cs typeface="Trebuchet MS"/>
              </a:rPr>
              <a:t> serious,</a:t>
            </a:r>
            <a:r>
              <a:rPr sz="3100" spc="-110" dirty="0">
                <a:solidFill>
                  <a:srgbClr val="292959"/>
                </a:solidFill>
                <a:latin typeface="Trebuchet MS"/>
                <a:cs typeface="Trebuchet MS"/>
              </a:rPr>
              <a:t> </a:t>
            </a:r>
            <a:r>
              <a:rPr sz="3100" spc="-80" dirty="0">
                <a:solidFill>
                  <a:srgbClr val="292959"/>
                </a:solidFill>
                <a:latin typeface="Trebuchet MS"/>
                <a:cs typeface="Trebuchet MS"/>
              </a:rPr>
              <a:t>which</a:t>
            </a:r>
            <a:r>
              <a:rPr sz="3100" spc="-120" dirty="0">
                <a:solidFill>
                  <a:srgbClr val="292959"/>
                </a:solidFill>
                <a:latin typeface="Trebuchet MS"/>
                <a:cs typeface="Trebuchet MS"/>
              </a:rPr>
              <a:t> </a:t>
            </a:r>
            <a:r>
              <a:rPr sz="3100" spc="60" dirty="0">
                <a:solidFill>
                  <a:srgbClr val="292959"/>
                </a:solidFill>
                <a:latin typeface="Trebuchet MS"/>
                <a:cs typeface="Trebuchet MS"/>
              </a:rPr>
              <a:t>goes</a:t>
            </a:r>
            <a:r>
              <a:rPr sz="3100" spc="-120" dirty="0">
                <a:solidFill>
                  <a:srgbClr val="292959"/>
                </a:solidFill>
                <a:latin typeface="Trebuchet MS"/>
                <a:cs typeface="Trebuchet MS"/>
              </a:rPr>
              <a:t> </a:t>
            </a:r>
            <a:r>
              <a:rPr sz="3100" spc="-45" dirty="0">
                <a:solidFill>
                  <a:srgbClr val="292959"/>
                </a:solidFill>
                <a:latin typeface="Trebuchet MS"/>
                <a:cs typeface="Trebuchet MS"/>
              </a:rPr>
              <a:t>to</a:t>
            </a:r>
            <a:r>
              <a:rPr sz="3100" spc="-120" dirty="0">
                <a:solidFill>
                  <a:srgbClr val="292959"/>
                </a:solidFill>
                <a:latin typeface="Trebuchet MS"/>
                <a:cs typeface="Trebuchet MS"/>
              </a:rPr>
              <a:t> </a:t>
            </a:r>
            <a:r>
              <a:rPr sz="3100" spc="-175" dirty="0">
                <a:solidFill>
                  <a:srgbClr val="292959"/>
                </a:solidFill>
                <a:latin typeface="Trebuchet MS"/>
                <a:cs typeface="Trebuchet MS"/>
              </a:rPr>
              <a:t>very</a:t>
            </a:r>
            <a:r>
              <a:rPr sz="3100" spc="-60" dirty="0">
                <a:solidFill>
                  <a:srgbClr val="292959"/>
                </a:solidFill>
                <a:latin typeface="Trebuchet MS"/>
                <a:cs typeface="Trebuchet MS"/>
              </a:rPr>
              <a:t> </a:t>
            </a:r>
            <a:r>
              <a:rPr sz="3100" dirty="0">
                <a:solidFill>
                  <a:srgbClr val="292959"/>
                </a:solidFill>
                <a:latin typeface="Trebuchet MS"/>
                <a:cs typeface="Trebuchet MS"/>
              </a:rPr>
              <a:t>essence</a:t>
            </a:r>
            <a:r>
              <a:rPr sz="3100" spc="-120" dirty="0">
                <a:solidFill>
                  <a:srgbClr val="292959"/>
                </a:solidFill>
                <a:latin typeface="Trebuchet MS"/>
                <a:cs typeface="Trebuchet MS"/>
              </a:rPr>
              <a:t> </a:t>
            </a:r>
            <a:r>
              <a:rPr sz="3100" dirty="0">
                <a:solidFill>
                  <a:srgbClr val="292959"/>
                </a:solidFill>
                <a:latin typeface="Trebuchet MS"/>
                <a:cs typeface="Trebuchet MS"/>
              </a:rPr>
              <a:t>of</a:t>
            </a:r>
            <a:r>
              <a:rPr sz="3100" spc="-125" dirty="0">
                <a:solidFill>
                  <a:srgbClr val="292959"/>
                </a:solidFill>
                <a:latin typeface="Trebuchet MS"/>
                <a:cs typeface="Trebuchet MS"/>
              </a:rPr>
              <a:t> </a:t>
            </a:r>
            <a:r>
              <a:rPr sz="3100" spc="130" dirty="0">
                <a:solidFill>
                  <a:srgbClr val="292959"/>
                </a:solidFill>
                <a:latin typeface="Trebuchet MS"/>
                <a:cs typeface="Trebuchet MS"/>
              </a:rPr>
              <a:t>a</a:t>
            </a:r>
            <a:r>
              <a:rPr sz="3100" spc="-120" dirty="0">
                <a:solidFill>
                  <a:srgbClr val="292959"/>
                </a:solidFill>
                <a:latin typeface="Trebuchet MS"/>
                <a:cs typeface="Trebuchet MS"/>
              </a:rPr>
              <a:t> </a:t>
            </a:r>
            <a:r>
              <a:rPr sz="3100" spc="-25" dirty="0">
                <a:solidFill>
                  <a:srgbClr val="292959"/>
                </a:solidFill>
                <a:latin typeface="Trebuchet MS"/>
                <a:cs typeface="Trebuchet MS"/>
              </a:rPr>
              <a:t>valid </a:t>
            </a:r>
            <a:r>
              <a:rPr sz="3100" spc="-95" dirty="0">
                <a:solidFill>
                  <a:srgbClr val="292959"/>
                </a:solidFill>
                <a:latin typeface="Trebuchet MS"/>
                <a:cs typeface="Trebuchet MS"/>
              </a:rPr>
              <a:t>marriage,</a:t>
            </a:r>
            <a:r>
              <a:rPr sz="3100" spc="-130" dirty="0">
                <a:solidFill>
                  <a:srgbClr val="292959"/>
                </a:solidFill>
                <a:latin typeface="Trebuchet MS"/>
                <a:cs typeface="Trebuchet MS"/>
              </a:rPr>
              <a:t> </a:t>
            </a:r>
            <a:r>
              <a:rPr sz="3100" spc="-60" dirty="0">
                <a:solidFill>
                  <a:srgbClr val="292959"/>
                </a:solidFill>
                <a:latin typeface="Trebuchet MS"/>
                <a:cs typeface="Trebuchet MS"/>
              </a:rPr>
              <a:t>treated</a:t>
            </a:r>
            <a:r>
              <a:rPr sz="3100" spc="-105" dirty="0">
                <a:solidFill>
                  <a:srgbClr val="292959"/>
                </a:solidFill>
                <a:latin typeface="Trebuchet MS"/>
                <a:cs typeface="Trebuchet MS"/>
              </a:rPr>
              <a:t> </a:t>
            </a:r>
            <a:r>
              <a:rPr sz="3100" spc="55" dirty="0">
                <a:solidFill>
                  <a:srgbClr val="292959"/>
                </a:solidFill>
                <a:latin typeface="Trebuchet MS"/>
                <a:cs typeface="Trebuchet MS"/>
              </a:rPr>
              <a:t>as</a:t>
            </a:r>
            <a:r>
              <a:rPr sz="3100" spc="-105" dirty="0">
                <a:solidFill>
                  <a:srgbClr val="292959"/>
                </a:solidFill>
                <a:latin typeface="Trebuchet MS"/>
                <a:cs typeface="Trebuchet MS"/>
              </a:rPr>
              <a:t> </a:t>
            </a:r>
            <a:r>
              <a:rPr sz="3100" spc="-110" dirty="0">
                <a:solidFill>
                  <a:srgbClr val="292959"/>
                </a:solidFill>
                <a:latin typeface="Trebuchet MS"/>
                <a:cs typeface="Trebuchet MS"/>
              </a:rPr>
              <a:t>never</a:t>
            </a:r>
            <a:r>
              <a:rPr sz="3100" spc="-105" dirty="0">
                <a:solidFill>
                  <a:srgbClr val="292959"/>
                </a:solidFill>
                <a:latin typeface="Trebuchet MS"/>
                <a:cs typeface="Trebuchet MS"/>
              </a:rPr>
              <a:t> </a:t>
            </a:r>
            <a:r>
              <a:rPr sz="3100" spc="-90" dirty="0">
                <a:solidFill>
                  <a:srgbClr val="292959"/>
                </a:solidFill>
                <a:latin typeface="Trebuchet MS"/>
                <a:cs typeface="Trebuchet MS"/>
              </a:rPr>
              <a:t>taken</a:t>
            </a:r>
            <a:r>
              <a:rPr sz="3100" spc="-105" dirty="0">
                <a:solidFill>
                  <a:srgbClr val="292959"/>
                </a:solidFill>
                <a:latin typeface="Trebuchet MS"/>
                <a:cs typeface="Trebuchet MS"/>
              </a:rPr>
              <a:t> </a:t>
            </a:r>
            <a:r>
              <a:rPr sz="3100" spc="-35" dirty="0">
                <a:solidFill>
                  <a:srgbClr val="292959"/>
                </a:solidFill>
                <a:latin typeface="Trebuchet MS"/>
                <a:cs typeface="Trebuchet MS"/>
              </a:rPr>
              <a:t>place:</a:t>
            </a:r>
            <a:r>
              <a:rPr sz="3100" spc="-105" dirty="0">
                <a:solidFill>
                  <a:srgbClr val="292959"/>
                </a:solidFill>
                <a:latin typeface="Trebuchet MS"/>
                <a:cs typeface="Trebuchet MS"/>
              </a:rPr>
              <a:t> </a:t>
            </a:r>
            <a:r>
              <a:rPr sz="3100" b="1" i="1" dirty="0">
                <a:solidFill>
                  <a:srgbClr val="292959"/>
                </a:solidFill>
                <a:latin typeface="Trebuchet MS"/>
                <a:cs typeface="Trebuchet MS"/>
              </a:rPr>
              <a:t>De</a:t>
            </a:r>
            <a:r>
              <a:rPr sz="3100" b="1" i="1" spc="-165" dirty="0">
                <a:solidFill>
                  <a:srgbClr val="292959"/>
                </a:solidFill>
                <a:latin typeface="Trebuchet MS"/>
                <a:cs typeface="Trebuchet MS"/>
              </a:rPr>
              <a:t> </a:t>
            </a:r>
            <a:r>
              <a:rPr sz="3100" b="1" i="1" spc="-90" dirty="0">
                <a:solidFill>
                  <a:srgbClr val="292959"/>
                </a:solidFill>
                <a:latin typeface="Trebuchet MS"/>
                <a:cs typeface="Trebuchet MS"/>
              </a:rPr>
              <a:t>Reneville</a:t>
            </a:r>
            <a:r>
              <a:rPr sz="3100" b="1" i="1" spc="-145" dirty="0">
                <a:solidFill>
                  <a:srgbClr val="292959"/>
                </a:solidFill>
                <a:latin typeface="Trebuchet MS"/>
                <a:cs typeface="Trebuchet MS"/>
              </a:rPr>
              <a:t> </a:t>
            </a:r>
            <a:r>
              <a:rPr sz="3100" b="1" i="1" spc="-50" dirty="0">
                <a:solidFill>
                  <a:srgbClr val="292959"/>
                </a:solidFill>
                <a:latin typeface="Trebuchet MS"/>
                <a:cs typeface="Trebuchet MS"/>
              </a:rPr>
              <a:t>v </a:t>
            </a:r>
            <a:r>
              <a:rPr sz="3100" b="1" i="1" dirty="0">
                <a:solidFill>
                  <a:srgbClr val="292959"/>
                </a:solidFill>
                <a:latin typeface="Trebuchet MS"/>
                <a:cs typeface="Trebuchet MS"/>
              </a:rPr>
              <a:t>De</a:t>
            </a:r>
            <a:r>
              <a:rPr sz="3100" b="1" i="1" spc="-114" dirty="0">
                <a:solidFill>
                  <a:srgbClr val="292959"/>
                </a:solidFill>
                <a:latin typeface="Trebuchet MS"/>
                <a:cs typeface="Trebuchet MS"/>
              </a:rPr>
              <a:t> </a:t>
            </a:r>
            <a:r>
              <a:rPr sz="3100" b="1" i="1" spc="-90" dirty="0">
                <a:solidFill>
                  <a:srgbClr val="292959"/>
                </a:solidFill>
                <a:latin typeface="Trebuchet MS"/>
                <a:cs typeface="Trebuchet MS"/>
              </a:rPr>
              <a:t>Reneville</a:t>
            </a:r>
            <a:r>
              <a:rPr sz="3100" b="1" i="1" spc="-110" dirty="0">
                <a:solidFill>
                  <a:srgbClr val="292959"/>
                </a:solidFill>
                <a:latin typeface="Trebuchet MS"/>
                <a:cs typeface="Trebuchet MS"/>
              </a:rPr>
              <a:t> </a:t>
            </a:r>
            <a:r>
              <a:rPr sz="3100" b="1" spc="-250" dirty="0">
                <a:solidFill>
                  <a:srgbClr val="292959"/>
                </a:solidFill>
                <a:latin typeface="Trebuchet MS"/>
                <a:cs typeface="Trebuchet MS"/>
              </a:rPr>
              <a:t>[1948]</a:t>
            </a:r>
            <a:r>
              <a:rPr sz="3100" b="1" spc="-110" dirty="0">
                <a:solidFill>
                  <a:srgbClr val="292959"/>
                </a:solidFill>
                <a:latin typeface="Trebuchet MS"/>
                <a:cs typeface="Trebuchet MS"/>
              </a:rPr>
              <a:t> </a:t>
            </a:r>
            <a:r>
              <a:rPr sz="3100" b="1" spc="-225" dirty="0">
                <a:solidFill>
                  <a:srgbClr val="292959"/>
                </a:solidFill>
                <a:latin typeface="Trebuchet MS"/>
                <a:cs typeface="Trebuchet MS"/>
              </a:rPr>
              <a:t>P.</a:t>
            </a:r>
            <a:r>
              <a:rPr sz="3100" b="1" spc="-110" dirty="0">
                <a:solidFill>
                  <a:srgbClr val="292959"/>
                </a:solidFill>
                <a:latin typeface="Trebuchet MS"/>
                <a:cs typeface="Trebuchet MS"/>
              </a:rPr>
              <a:t> </a:t>
            </a:r>
            <a:r>
              <a:rPr sz="3100" b="1" spc="-25" dirty="0">
                <a:solidFill>
                  <a:srgbClr val="292959"/>
                </a:solidFill>
                <a:latin typeface="Trebuchet MS"/>
                <a:cs typeface="Trebuchet MS"/>
              </a:rPr>
              <a:t>100</a:t>
            </a:r>
            <a:endParaRPr sz="3100">
              <a:latin typeface="Trebuchet MS"/>
              <a:cs typeface="Trebuchet MS"/>
            </a:endParaRPr>
          </a:p>
          <a:p>
            <a:pPr marL="12700" algn="just">
              <a:lnSpc>
                <a:spcPct val="100000"/>
              </a:lnSpc>
              <a:spcBef>
                <a:spcPts val="1380"/>
              </a:spcBef>
            </a:pPr>
            <a:r>
              <a:rPr sz="3100" dirty="0">
                <a:solidFill>
                  <a:srgbClr val="292959"/>
                </a:solidFill>
                <a:latin typeface="Trebuchet MS"/>
                <a:cs typeface="Trebuchet MS"/>
              </a:rPr>
              <a:t>Marriage</a:t>
            </a:r>
            <a:r>
              <a:rPr sz="3100" spc="-125" dirty="0">
                <a:solidFill>
                  <a:srgbClr val="292959"/>
                </a:solidFill>
                <a:latin typeface="Trebuchet MS"/>
                <a:cs typeface="Trebuchet MS"/>
              </a:rPr>
              <a:t> </a:t>
            </a:r>
            <a:r>
              <a:rPr sz="3100" spc="-65" dirty="0">
                <a:solidFill>
                  <a:srgbClr val="292959"/>
                </a:solidFill>
                <a:latin typeface="Trebuchet MS"/>
                <a:cs typeface="Trebuchet MS"/>
              </a:rPr>
              <a:t>void</a:t>
            </a:r>
            <a:r>
              <a:rPr sz="3100" spc="-125" dirty="0">
                <a:solidFill>
                  <a:srgbClr val="292959"/>
                </a:solidFill>
                <a:latin typeface="Trebuchet MS"/>
                <a:cs typeface="Trebuchet MS"/>
              </a:rPr>
              <a:t> </a:t>
            </a:r>
            <a:r>
              <a:rPr sz="3100" spc="-85" dirty="0">
                <a:solidFill>
                  <a:srgbClr val="292959"/>
                </a:solidFill>
                <a:latin typeface="Trebuchet MS"/>
                <a:cs typeface="Trebuchet MS"/>
              </a:rPr>
              <a:t>where</a:t>
            </a:r>
            <a:r>
              <a:rPr sz="3100" spc="-125" dirty="0">
                <a:solidFill>
                  <a:srgbClr val="292959"/>
                </a:solidFill>
                <a:latin typeface="Trebuchet MS"/>
                <a:cs typeface="Trebuchet MS"/>
              </a:rPr>
              <a:t> </a:t>
            </a:r>
            <a:r>
              <a:rPr sz="3100" spc="-380" dirty="0">
                <a:solidFill>
                  <a:srgbClr val="292959"/>
                </a:solidFill>
                <a:latin typeface="Trebuchet MS"/>
                <a:cs typeface="Trebuchet MS"/>
              </a:rPr>
              <a:t>(s11):</a:t>
            </a:r>
            <a:endParaRPr sz="3100">
              <a:latin typeface="Trebuchet MS"/>
              <a:cs typeface="Trebuchet MS"/>
            </a:endParaRPr>
          </a:p>
          <a:p>
            <a:pPr marL="681355" marR="588645">
              <a:lnSpc>
                <a:spcPct val="137100"/>
              </a:lnSpc>
            </a:pPr>
            <a:r>
              <a:rPr sz="3100" spc="-70" dirty="0">
                <a:solidFill>
                  <a:srgbClr val="292959"/>
                </a:solidFill>
                <a:latin typeface="Trebuchet MS"/>
                <a:cs typeface="Trebuchet MS"/>
              </a:rPr>
              <a:t>parties</a:t>
            </a:r>
            <a:r>
              <a:rPr sz="3100" spc="-165" dirty="0">
                <a:solidFill>
                  <a:srgbClr val="292959"/>
                </a:solidFill>
                <a:latin typeface="Trebuchet MS"/>
                <a:cs typeface="Trebuchet MS"/>
              </a:rPr>
              <a:t> </a:t>
            </a:r>
            <a:r>
              <a:rPr sz="3100" spc="-170" dirty="0">
                <a:solidFill>
                  <a:srgbClr val="292959"/>
                </a:solidFill>
                <a:latin typeface="Trebuchet MS"/>
                <a:cs typeface="Trebuchet MS"/>
              </a:rPr>
              <a:t>in</a:t>
            </a:r>
            <a:r>
              <a:rPr sz="3100" spc="-100" dirty="0">
                <a:solidFill>
                  <a:srgbClr val="292959"/>
                </a:solidFill>
                <a:latin typeface="Trebuchet MS"/>
                <a:cs typeface="Trebuchet MS"/>
              </a:rPr>
              <a:t> </a:t>
            </a:r>
            <a:r>
              <a:rPr sz="3100" spc="-80" dirty="0">
                <a:solidFill>
                  <a:srgbClr val="292959"/>
                </a:solidFill>
                <a:latin typeface="Trebuchet MS"/>
                <a:cs typeface="Trebuchet MS"/>
              </a:rPr>
              <a:t>prohibited</a:t>
            </a:r>
            <a:r>
              <a:rPr sz="3100" spc="-130" dirty="0">
                <a:solidFill>
                  <a:srgbClr val="292959"/>
                </a:solidFill>
                <a:latin typeface="Trebuchet MS"/>
                <a:cs typeface="Trebuchet MS"/>
              </a:rPr>
              <a:t> </a:t>
            </a:r>
            <a:r>
              <a:rPr sz="3100" dirty="0">
                <a:solidFill>
                  <a:srgbClr val="292959"/>
                </a:solidFill>
                <a:latin typeface="Trebuchet MS"/>
                <a:cs typeface="Trebuchet MS"/>
              </a:rPr>
              <a:t>degrees</a:t>
            </a:r>
            <a:r>
              <a:rPr sz="3100" spc="-130" dirty="0">
                <a:solidFill>
                  <a:srgbClr val="292959"/>
                </a:solidFill>
                <a:latin typeface="Trebuchet MS"/>
                <a:cs typeface="Trebuchet MS"/>
              </a:rPr>
              <a:t> </a:t>
            </a:r>
            <a:r>
              <a:rPr sz="3100" dirty="0">
                <a:solidFill>
                  <a:srgbClr val="292959"/>
                </a:solidFill>
                <a:latin typeface="Trebuchet MS"/>
                <a:cs typeface="Trebuchet MS"/>
              </a:rPr>
              <a:t>of</a:t>
            </a:r>
            <a:r>
              <a:rPr sz="3100" spc="-130" dirty="0">
                <a:solidFill>
                  <a:srgbClr val="292959"/>
                </a:solidFill>
                <a:latin typeface="Trebuchet MS"/>
                <a:cs typeface="Trebuchet MS"/>
              </a:rPr>
              <a:t> </a:t>
            </a:r>
            <a:r>
              <a:rPr sz="3100" spc="-95" dirty="0">
                <a:solidFill>
                  <a:srgbClr val="292959"/>
                </a:solidFill>
                <a:latin typeface="Trebuchet MS"/>
                <a:cs typeface="Trebuchet MS"/>
              </a:rPr>
              <a:t>relationship</a:t>
            </a:r>
            <a:r>
              <a:rPr sz="3100" spc="-130" dirty="0">
                <a:solidFill>
                  <a:srgbClr val="292959"/>
                </a:solidFill>
                <a:latin typeface="Trebuchet MS"/>
                <a:cs typeface="Trebuchet MS"/>
              </a:rPr>
              <a:t> </a:t>
            </a:r>
            <a:r>
              <a:rPr sz="3100" spc="-55" dirty="0">
                <a:solidFill>
                  <a:srgbClr val="292959"/>
                </a:solidFill>
                <a:latin typeface="Trebuchet MS"/>
                <a:cs typeface="Trebuchet MS"/>
              </a:rPr>
              <a:t>(sch</a:t>
            </a:r>
            <a:r>
              <a:rPr sz="3100" spc="-130" dirty="0">
                <a:solidFill>
                  <a:srgbClr val="292959"/>
                </a:solidFill>
                <a:latin typeface="Trebuchet MS"/>
                <a:cs typeface="Trebuchet MS"/>
              </a:rPr>
              <a:t> </a:t>
            </a:r>
            <a:r>
              <a:rPr sz="3100" spc="-500" dirty="0">
                <a:solidFill>
                  <a:srgbClr val="292959"/>
                </a:solidFill>
                <a:latin typeface="Trebuchet MS"/>
                <a:cs typeface="Trebuchet MS"/>
              </a:rPr>
              <a:t>1) </a:t>
            </a:r>
            <a:r>
              <a:rPr sz="3100" spc="-135" dirty="0">
                <a:solidFill>
                  <a:srgbClr val="292959"/>
                </a:solidFill>
                <a:latin typeface="Trebuchet MS"/>
                <a:cs typeface="Trebuchet MS"/>
              </a:rPr>
              <a:t>either</a:t>
            </a:r>
            <a:r>
              <a:rPr sz="3100" spc="-100" dirty="0">
                <a:solidFill>
                  <a:srgbClr val="292959"/>
                </a:solidFill>
                <a:latin typeface="Trebuchet MS"/>
                <a:cs typeface="Trebuchet MS"/>
              </a:rPr>
              <a:t> </a:t>
            </a:r>
            <a:r>
              <a:rPr sz="3100" spc="-95" dirty="0">
                <a:solidFill>
                  <a:srgbClr val="292959"/>
                </a:solidFill>
                <a:latin typeface="Trebuchet MS"/>
                <a:cs typeface="Trebuchet MS"/>
              </a:rPr>
              <a:t>party</a:t>
            </a:r>
            <a:r>
              <a:rPr sz="3100" spc="-140" dirty="0">
                <a:solidFill>
                  <a:srgbClr val="292959"/>
                </a:solidFill>
                <a:latin typeface="Trebuchet MS"/>
                <a:cs typeface="Trebuchet MS"/>
              </a:rPr>
              <a:t> </a:t>
            </a:r>
            <a:r>
              <a:rPr sz="3100" spc="-65" dirty="0">
                <a:solidFill>
                  <a:srgbClr val="292959"/>
                </a:solidFill>
                <a:latin typeface="Trebuchet MS"/>
                <a:cs typeface="Trebuchet MS"/>
              </a:rPr>
              <a:t>is</a:t>
            </a:r>
            <a:r>
              <a:rPr sz="3100" spc="-135" dirty="0">
                <a:solidFill>
                  <a:srgbClr val="292959"/>
                </a:solidFill>
                <a:latin typeface="Trebuchet MS"/>
                <a:cs typeface="Trebuchet MS"/>
              </a:rPr>
              <a:t> </a:t>
            </a:r>
            <a:r>
              <a:rPr sz="3100" spc="-95" dirty="0">
                <a:solidFill>
                  <a:srgbClr val="292959"/>
                </a:solidFill>
                <a:latin typeface="Trebuchet MS"/>
                <a:cs typeface="Trebuchet MS"/>
              </a:rPr>
              <a:t>under</a:t>
            </a:r>
            <a:r>
              <a:rPr sz="3100" spc="-125" dirty="0">
                <a:solidFill>
                  <a:srgbClr val="292959"/>
                </a:solidFill>
                <a:latin typeface="Trebuchet MS"/>
                <a:cs typeface="Trebuchet MS"/>
              </a:rPr>
              <a:t> </a:t>
            </a:r>
            <a:r>
              <a:rPr sz="3100" spc="-400" dirty="0">
                <a:solidFill>
                  <a:srgbClr val="292959"/>
                </a:solidFill>
                <a:latin typeface="Trebuchet MS"/>
                <a:cs typeface="Trebuchet MS"/>
              </a:rPr>
              <a:t>18</a:t>
            </a:r>
            <a:endParaRPr sz="3100">
              <a:latin typeface="Trebuchet MS"/>
              <a:cs typeface="Trebuchet MS"/>
            </a:endParaRPr>
          </a:p>
          <a:p>
            <a:pPr marL="681355" marR="1028065">
              <a:lnSpc>
                <a:spcPct val="137100"/>
              </a:lnSpc>
            </a:pPr>
            <a:r>
              <a:rPr sz="3100" spc="-70" dirty="0">
                <a:solidFill>
                  <a:srgbClr val="292959"/>
                </a:solidFill>
                <a:latin typeface="Trebuchet MS"/>
                <a:cs typeface="Trebuchet MS"/>
              </a:rPr>
              <a:t>parties</a:t>
            </a:r>
            <a:r>
              <a:rPr sz="3100" spc="-160" dirty="0">
                <a:solidFill>
                  <a:srgbClr val="292959"/>
                </a:solidFill>
                <a:latin typeface="Trebuchet MS"/>
                <a:cs typeface="Trebuchet MS"/>
              </a:rPr>
              <a:t> </a:t>
            </a:r>
            <a:r>
              <a:rPr sz="3100" spc="-30" dirty="0">
                <a:solidFill>
                  <a:srgbClr val="292959"/>
                </a:solidFill>
                <a:latin typeface="Trebuchet MS"/>
                <a:cs typeface="Trebuchet MS"/>
              </a:rPr>
              <a:t>have</a:t>
            </a:r>
            <a:r>
              <a:rPr sz="3100" spc="-120" dirty="0">
                <a:solidFill>
                  <a:srgbClr val="292959"/>
                </a:solidFill>
                <a:latin typeface="Trebuchet MS"/>
                <a:cs typeface="Trebuchet MS"/>
              </a:rPr>
              <a:t> </a:t>
            </a:r>
            <a:r>
              <a:rPr sz="3100" spc="-135" dirty="0">
                <a:solidFill>
                  <a:srgbClr val="292959"/>
                </a:solidFill>
                <a:latin typeface="Trebuchet MS"/>
                <a:cs typeface="Trebuchet MS"/>
              </a:rPr>
              <a:t>intermarried</a:t>
            </a:r>
            <a:r>
              <a:rPr sz="3100" spc="-100" dirty="0">
                <a:solidFill>
                  <a:srgbClr val="292959"/>
                </a:solidFill>
                <a:latin typeface="Trebuchet MS"/>
                <a:cs typeface="Trebuchet MS"/>
              </a:rPr>
              <a:t> </a:t>
            </a:r>
            <a:r>
              <a:rPr sz="3100" spc="-170" dirty="0">
                <a:solidFill>
                  <a:srgbClr val="292959"/>
                </a:solidFill>
                <a:latin typeface="Trebuchet MS"/>
                <a:cs typeface="Trebuchet MS"/>
              </a:rPr>
              <a:t>in</a:t>
            </a:r>
            <a:r>
              <a:rPr sz="3100" spc="-100" dirty="0">
                <a:solidFill>
                  <a:srgbClr val="292959"/>
                </a:solidFill>
                <a:latin typeface="Trebuchet MS"/>
                <a:cs typeface="Trebuchet MS"/>
              </a:rPr>
              <a:t> </a:t>
            </a:r>
            <a:r>
              <a:rPr sz="3100" spc="-25" dirty="0">
                <a:solidFill>
                  <a:srgbClr val="292959"/>
                </a:solidFill>
                <a:latin typeface="Trebuchet MS"/>
                <a:cs typeface="Trebuchet MS"/>
              </a:rPr>
              <a:t>disregard</a:t>
            </a:r>
            <a:r>
              <a:rPr sz="3100" spc="-120" dirty="0">
                <a:solidFill>
                  <a:srgbClr val="292959"/>
                </a:solidFill>
                <a:latin typeface="Trebuchet MS"/>
                <a:cs typeface="Trebuchet MS"/>
              </a:rPr>
              <a:t> </a:t>
            </a:r>
            <a:r>
              <a:rPr sz="3100" dirty="0">
                <a:solidFill>
                  <a:srgbClr val="292959"/>
                </a:solidFill>
                <a:latin typeface="Trebuchet MS"/>
                <a:cs typeface="Trebuchet MS"/>
              </a:rPr>
              <a:t>of</a:t>
            </a:r>
            <a:r>
              <a:rPr sz="3100" spc="-120" dirty="0">
                <a:solidFill>
                  <a:srgbClr val="292959"/>
                </a:solidFill>
                <a:latin typeface="Trebuchet MS"/>
                <a:cs typeface="Trebuchet MS"/>
              </a:rPr>
              <a:t> </a:t>
            </a:r>
            <a:r>
              <a:rPr sz="3100" spc="-35" dirty="0">
                <a:solidFill>
                  <a:srgbClr val="292959"/>
                </a:solidFill>
                <a:latin typeface="Trebuchet MS"/>
                <a:cs typeface="Trebuchet MS"/>
              </a:rPr>
              <a:t>certain </a:t>
            </a:r>
            <a:r>
              <a:rPr sz="3100" spc="-120" dirty="0">
                <a:solidFill>
                  <a:srgbClr val="292959"/>
                </a:solidFill>
                <a:latin typeface="Trebuchet MS"/>
                <a:cs typeface="Trebuchet MS"/>
              </a:rPr>
              <a:t>requirements</a:t>
            </a:r>
            <a:r>
              <a:rPr sz="3100" spc="-85" dirty="0">
                <a:solidFill>
                  <a:srgbClr val="292959"/>
                </a:solidFill>
                <a:latin typeface="Trebuchet MS"/>
                <a:cs typeface="Trebuchet MS"/>
              </a:rPr>
              <a:t> </a:t>
            </a:r>
            <a:r>
              <a:rPr sz="3100" spc="-100" dirty="0">
                <a:solidFill>
                  <a:srgbClr val="292959"/>
                </a:solidFill>
                <a:latin typeface="Trebuchet MS"/>
                <a:cs typeface="Trebuchet MS"/>
              </a:rPr>
              <a:t>for</a:t>
            </a:r>
            <a:r>
              <a:rPr sz="3100" spc="-85" dirty="0">
                <a:solidFill>
                  <a:srgbClr val="292959"/>
                </a:solidFill>
                <a:latin typeface="Trebuchet MS"/>
                <a:cs typeface="Trebuchet MS"/>
              </a:rPr>
              <a:t> </a:t>
            </a:r>
            <a:r>
              <a:rPr sz="3100" spc="-105" dirty="0">
                <a:solidFill>
                  <a:srgbClr val="292959"/>
                </a:solidFill>
                <a:latin typeface="Trebuchet MS"/>
                <a:cs typeface="Trebuchet MS"/>
              </a:rPr>
              <a:t>formaiton</a:t>
            </a:r>
            <a:r>
              <a:rPr sz="3100" spc="-85" dirty="0">
                <a:solidFill>
                  <a:srgbClr val="292959"/>
                </a:solidFill>
                <a:latin typeface="Trebuchet MS"/>
                <a:cs typeface="Trebuchet MS"/>
              </a:rPr>
              <a:t> </a:t>
            </a:r>
            <a:r>
              <a:rPr sz="3100" spc="-10" dirty="0">
                <a:solidFill>
                  <a:srgbClr val="292959"/>
                </a:solidFill>
                <a:latin typeface="Trebuchet MS"/>
                <a:cs typeface="Trebuchet MS"/>
              </a:rPr>
              <a:t>marriage</a:t>
            </a:r>
            <a:endParaRPr sz="3100">
              <a:latin typeface="Trebuchet MS"/>
              <a:cs typeface="Trebuchet MS"/>
            </a:endParaRPr>
          </a:p>
          <a:p>
            <a:pPr marL="681355" marR="5080">
              <a:lnSpc>
                <a:spcPct val="137100"/>
              </a:lnSpc>
            </a:pPr>
            <a:r>
              <a:rPr sz="3100" spc="-135" dirty="0">
                <a:solidFill>
                  <a:srgbClr val="292959"/>
                </a:solidFill>
                <a:latin typeface="Trebuchet MS"/>
                <a:cs typeface="Trebuchet MS"/>
              </a:rPr>
              <a:t>either</a:t>
            </a:r>
            <a:r>
              <a:rPr sz="3100" spc="-100" dirty="0">
                <a:solidFill>
                  <a:srgbClr val="292959"/>
                </a:solidFill>
                <a:latin typeface="Trebuchet MS"/>
                <a:cs typeface="Trebuchet MS"/>
              </a:rPr>
              <a:t> </a:t>
            </a:r>
            <a:r>
              <a:rPr sz="3100" spc="-95" dirty="0">
                <a:solidFill>
                  <a:srgbClr val="292959"/>
                </a:solidFill>
                <a:latin typeface="Trebuchet MS"/>
                <a:cs typeface="Trebuchet MS"/>
              </a:rPr>
              <a:t>party</a:t>
            </a:r>
            <a:r>
              <a:rPr sz="3100" spc="-140" dirty="0">
                <a:solidFill>
                  <a:srgbClr val="292959"/>
                </a:solidFill>
                <a:latin typeface="Trebuchet MS"/>
                <a:cs typeface="Trebuchet MS"/>
              </a:rPr>
              <a:t> </a:t>
            </a:r>
            <a:r>
              <a:rPr sz="3100" spc="-50" dirty="0">
                <a:solidFill>
                  <a:srgbClr val="292959"/>
                </a:solidFill>
                <a:latin typeface="Trebuchet MS"/>
                <a:cs typeface="Trebuchet MS"/>
              </a:rPr>
              <a:t>already</a:t>
            </a:r>
            <a:r>
              <a:rPr sz="3100" spc="-114" dirty="0">
                <a:solidFill>
                  <a:srgbClr val="292959"/>
                </a:solidFill>
                <a:latin typeface="Trebuchet MS"/>
                <a:cs typeface="Trebuchet MS"/>
              </a:rPr>
              <a:t> </a:t>
            </a:r>
            <a:r>
              <a:rPr sz="3100" spc="-105" dirty="0">
                <a:solidFill>
                  <a:srgbClr val="292959"/>
                </a:solidFill>
                <a:latin typeface="Trebuchet MS"/>
                <a:cs typeface="Trebuchet MS"/>
              </a:rPr>
              <a:t>married</a:t>
            </a:r>
            <a:r>
              <a:rPr sz="3100" spc="-114" dirty="0">
                <a:solidFill>
                  <a:srgbClr val="292959"/>
                </a:solidFill>
                <a:latin typeface="Trebuchet MS"/>
                <a:cs typeface="Trebuchet MS"/>
              </a:rPr>
              <a:t> </a:t>
            </a:r>
            <a:r>
              <a:rPr sz="3100" spc="-85" dirty="0">
                <a:solidFill>
                  <a:srgbClr val="292959"/>
                </a:solidFill>
                <a:latin typeface="Trebuchet MS"/>
                <a:cs typeface="Trebuchet MS"/>
              </a:rPr>
              <a:t>or</a:t>
            </a:r>
            <a:r>
              <a:rPr sz="3100" spc="-110" dirty="0">
                <a:solidFill>
                  <a:srgbClr val="292959"/>
                </a:solidFill>
                <a:latin typeface="Trebuchet MS"/>
                <a:cs typeface="Trebuchet MS"/>
              </a:rPr>
              <a:t> </a:t>
            </a:r>
            <a:r>
              <a:rPr sz="3100" spc="-170" dirty="0">
                <a:solidFill>
                  <a:srgbClr val="292959"/>
                </a:solidFill>
                <a:latin typeface="Trebuchet MS"/>
                <a:cs typeface="Trebuchet MS"/>
              </a:rPr>
              <a:t>in</a:t>
            </a:r>
            <a:r>
              <a:rPr sz="3100" spc="-100" dirty="0">
                <a:solidFill>
                  <a:srgbClr val="292959"/>
                </a:solidFill>
                <a:latin typeface="Trebuchet MS"/>
                <a:cs typeface="Trebuchet MS"/>
              </a:rPr>
              <a:t> </a:t>
            </a:r>
            <a:r>
              <a:rPr sz="3100" spc="-155" dirty="0">
                <a:solidFill>
                  <a:srgbClr val="292959"/>
                </a:solidFill>
                <a:latin typeface="Trebuchet MS"/>
                <a:cs typeface="Trebuchet MS"/>
              </a:rPr>
              <a:t>civil</a:t>
            </a:r>
            <a:r>
              <a:rPr sz="3100" spc="-100" dirty="0">
                <a:solidFill>
                  <a:srgbClr val="292959"/>
                </a:solidFill>
                <a:latin typeface="Trebuchet MS"/>
                <a:cs typeface="Trebuchet MS"/>
              </a:rPr>
              <a:t> </a:t>
            </a:r>
            <a:r>
              <a:rPr sz="3100" spc="-10" dirty="0">
                <a:solidFill>
                  <a:srgbClr val="292959"/>
                </a:solidFill>
                <a:latin typeface="Trebuchet MS"/>
                <a:cs typeface="Trebuchet MS"/>
              </a:rPr>
              <a:t>partnership </a:t>
            </a:r>
            <a:r>
              <a:rPr sz="3100" spc="-35" dirty="0">
                <a:solidFill>
                  <a:srgbClr val="292959"/>
                </a:solidFill>
                <a:latin typeface="Trebuchet MS"/>
                <a:cs typeface="Trebuchet MS"/>
              </a:rPr>
              <a:t>polygamous</a:t>
            </a:r>
            <a:r>
              <a:rPr sz="3100" spc="-170" dirty="0">
                <a:solidFill>
                  <a:srgbClr val="292959"/>
                </a:solidFill>
                <a:latin typeface="Trebuchet MS"/>
                <a:cs typeface="Trebuchet MS"/>
              </a:rPr>
              <a:t> </a:t>
            </a:r>
            <a:r>
              <a:rPr sz="3100" spc="-45" dirty="0">
                <a:solidFill>
                  <a:srgbClr val="292959"/>
                </a:solidFill>
                <a:latin typeface="Trebuchet MS"/>
                <a:cs typeface="Trebuchet MS"/>
              </a:rPr>
              <a:t>marriage</a:t>
            </a:r>
            <a:r>
              <a:rPr sz="3100" spc="-130" dirty="0">
                <a:solidFill>
                  <a:srgbClr val="292959"/>
                </a:solidFill>
                <a:latin typeface="Trebuchet MS"/>
                <a:cs typeface="Trebuchet MS"/>
              </a:rPr>
              <a:t> </a:t>
            </a:r>
            <a:r>
              <a:rPr sz="3100" spc="-80" dirty="0">
                <a:solidFill>
                  <a:srgbClr val="292959"/>
                </a:solidFill>
                <a:latin typeface="Trebuchet MS"/>
                <a:cs typeface="Trebuchet MS"/>
              </a:rPr>
              <a:t>entered</a:t>
            </a:r>
            <a:r>
              <a:rPr sz="3100" spc="-135" dirty="0">
                <a:solidFill>
                  <a:srgbClr val="292959"/>
                </a:solidFill>
                <a:latin typeface="Trebuchet MS"/>
                <a:cs typeface="Trebuchet MS"/>
              </a:rPr>
              <a:t> </a:t>
            </a:r>
            <a:r>
              <a:rPr sz="3100" spc="-70" dirty="0">
                <a:solidFill>
                  <a:srgbClr val="292959"/>
                </a:solidFill>
                <a:latin typeface="Trebuchet MS"/>
                <a:cs typeface="Trebuchet MS"/>
              </a:rPr>
              <a:t>outside</a:t>
            </a:r>
            <a:r>
              <a:rPr sz="3100" spc="-130" dirty="0">
                <a:solidFill>
                  <a:srgbClr val="292959"/>
                </a:solidFill>
                <a:latin typeface="Trebuchet MS"/>
                <a:cs typeface="Trebuchet MS"/>
              </a:rPr>
              <a:t> </a:t>
            </a:r>
            <a:r>
              <a:rPr sz="3100" dirty="0">
                <a:solidFill>
                  <a:srgbClr val="292959"/>
                </a:solidFill>
                <a:latin typeface="Trebuchet MS"/>
                <a:cs typeface="Trebuchet MS"/>
              </a:rPr>
              <a:t>of</a:t>
            </a:r>
            <a:r>
              <a:rPr sz="3100" spc="-135" dirty="0">
                <a:solidFill>
                  <a:srgbClr val="292959"/>
                </a:solidFill>
                <a:latin typeface="Trebuchet MS"/>
                <a:cs typeface="Trebuchet MS"/>
              </a:rPr>
              <a:t> </a:t>
            </a:r>
            <a:r>
              <a:rPr sz="3100" spc="-170" dirty="0">
                <a:solidFill>
                  <a:srgbClr val="292959"/>
                </a:solidFill>
                <a:latin typeface="Trebuchet MS"/>
                <a:cs typeface="Trebuchet MS"/>
              </a:rPr>
              <a:t>E&amp;W,</a:t>
            </a:r>
            <a:r>
              <a:rPr sz="3100" spc="-100" dirty="0">
                <a:solidFill>
                  <a:srgbClr val="292959"/>
                </a:solidFill>
                <a:latin typeface="Trebuchet MS"/>
                <a:cs typeface="Trebuchet MS"/>
              </a:rPr>
              <a:t> that</a:t>
            </a:r>
            <a:r>
              <a:rPr sz="3100" spc="-130" dirty="0">
                <a:solidFill>
                  <a:srgbClr val="292959"/>
                </a:solidFill>
                <a:latin typeface="Trebuchet MS"/>
                <a:cs typeface="Trebuchet MS"/>
              </a:rPr>
              <a:t> </a:t>
            </a:r>
            <a:r>
              <a:rPr sz="3100" spc="-25" dirty="0">
                <a:solidFill>
                  <a:srgbClr val="292959"/>
                </a:solidFill>
                <a:latin typeface="Trebuchet MS"/>
                <a:cs typeface="Trebuchet MS"/>
              </a:rPr>
              <a:t>at </a:t>
            </a:r>
            <a:r>
              <a:rPr sz="3100" spc="-114" dirty="0">
                <a:solidFill>
                  <a:srgbClr val="292959"/>
                </a:solidFill>
                <a:latin typeface="Trebuchet MS"/>
                <a:cs typeface="Trebuchet MS"/>
              </a:rPr>
              <a:t>the</a:t>
            </a:r>
            <a:r>
              <a:rPr sz="3100" spc="-120" dirty="0">
                <a:solidFill>
                  <a:srgbClr val="292959"/>
                </a:solidFill>
                <a:latin typeface="Trebuchet MS"/>
                <a:cs typeface="Trebuchet MS"/>
              </a:rPr>
              <a:t> </a:t>
            </a:r>
            <a:r>
              <a:rPr sz="3100" spc="-160" dirty="0">
                <a:solidFill>
                  <a:srgbClr val="292959"/>
                </a:solidFill>
                <a:latin typeface="Trebuchet MS"/>
                <a:cs typeface="Trebuchet MS"/>
              </a:rPr>
              <a:t>time</a:t>
            </a:r>
            <a:r>
              <a:rPr sz="3100" spc="-100" dirty="0">
                <a:solidFill>
                  <a:srgbClr val="292959"/>
                </a:solidFill>
                <a:latin typeface="Trebuchet MS"/>
                <a:cs typeface="Trebuchet MS"/>
              </a:rPr>
              <a:t> </a:t>
            </a:r>
            <a:r>
              <a:rPr sz="3100" dirty="0">
                <a:solidFill>
                  <a:srgbClr val="292959"/>
                </a:solidFill>
                <a:latin typeface="Trebuchet MS"/>
                <a:cs typeface="Trebuchet MS"/>
              </a:rPr>
              <a:t>of</a:t>
            </a:r>
            <a:r>
              <a:rPr sz="3100" spc="-130" dirty="0">
                <a:solidFill>
                  <a:srgbClr val="292959"/>
                </a:solidFill>
                <a:latin typeface="Trebuchet MS"/>
                <a:cs typeface="Trebuchet MS"/>
              </a:rPr>
              <a:t> </a:t>
            </a:r>
            <a:r>
              <a:rPr sz="3100" spc="-95" dirty="0">
                <a:solidFill>
                  <a:srgbClr val="292959"/>
                </a:solidFill>
                <a:latin typeface="Trebuchet MS"/>
                <a:cs typeface="Trebuchet MS"/>
              </a:rPr>
              <a:t>marriage,</a:t>
            </a:r>
            <a:r>
              <a:rPr sz="3100" spc="-110" dirty="0">
                <a:solidFill>
                  <a:srgbClr val="292959"/>
                </a:solidFill>
                <a:latin typeface="Trebuchet MS"/>
                <a:cs typeface="Trebuchet MS"/>
              </a:rPr>
              <a:t> </a:t>
            </a:r>
            <a:r>
              <a:rPr sz="3100" spc="-135" dirty="0">
                <a:solidFill>
                  <a:srgbClr val="292959"/>
                </a:solidFill>
                <a:latin typeface="Trebuchet MS"/>
                <a:cs typeface="Trebuchet MS"/>
              </a:rPr>
              <a:t>either</a:t>
            </a:r>
            <a:r>
              <a:rPr sz="3100" spc="-100" dirty="0">
                <a:solidFill>
                  <a:srgbClr val="292959"/>
                </a:solidFill>
                <a:latin typeface="Trebuchet MS"/>
                <a:cs typeface="Trebuchet MS"/>
              </a:rPr>
              <a:t> </a:t>
            </a:r>
            <a:r>
              <a:rPr sz="3100" spc="-95" dirty="0">
                <a:solidFill>
                  <a:srgbClr val="292959"/>
                </a:solidFill>
                <a:latin typeface="Trebuchet MS"/>
                <a:cs typeface="Trebuchet MS"/>
              </a:rPr>
              <a:t>party</a:t>
            </a:r>
            <a:r>
              <a:rPr sz="3100" spc="-114" dirty="0">
                <a:solidFill>
                  <a:srgbClr val="292959"/>
                </a:solidFill>
                <a:latin typeface="Trebuchet MS"/>
                <a:cs typeface="Trebuchet MS"/>
              </a:rPr>
              <a:t> </a:t>
            </a:r>
            <a:r>
              <a:rPr sz="3100" dirty="0">
                <a:solidFill>
                  <a:srgbClr val="292959"/>
                </a:solidFill>
                <a:latin typeface="Trebuchet MS"/>
                <a:cs typeface="Trebuchet MS"/>
              </a:rPr>
              <a:t>was</a:t>
            </a:r>
            <a:r>
              <a:rPr sz="3100" spc="-110" dirty="0">
                <a:solidFill>
                  <a:srgbClr val="292959"/>
                </a:solidFill>
                <a:latin typeface="Trebuchet MS"/>
                <a:cs typeface="Trebuchet MS"/>
              </a:rPr>
              <a:t> </a:t>
            </a:r>
            <a:r>
              <a:rPr sz="3100" spc="-70" dirty="0">
                <a:solidFill>
                  <a:srgbClr val="292959"/>
                </a:solidFill>
                <a:latin typeface="Trebuchet MS"/>
                <a:cs typeface="Trebuchet MS"/>
              </a:rPr>
              <a:t>domiciled</a:t>
            </a:r>
            <a:r>
              <a:rPr sz="3100" spc="-110" dirty="0">
                <a:solidFill>
                  <a:srgbClr val="292959"/>
                </a:solidFill>
                <a:latin typeface="Trebuchet MS"/>
                <a:cs typeface="Trebuchet MS"/>
              </a:rPr>
              <a:t> </a:t>
            </a:r>
            <a:r>
              <a:rPr sz="3100" spc="-25" dirty="0">
                <a:solidFill>
                  <a:srgbClr val="292959"/>
                </a:solidFill>
                <a:latin typeface="Trebuchet MS"/>
                <a:cs typeface="Trebuchet MS"/>
              </a:rPr>
              <a:t>in E&amp;W</a:t>
            </a:r>
            <a:endParaRPr sz="3100">
              <a:latin typeface="Trebuchet MS"/>
              <a:cs typeface="Trebuchet MS"/>
            </a:endParaRPr>
          </a:p>
        </p:txBody>
      </p:sp>
      <p:grpSp>
        <p:nvGrpSpPr>
          <p:cNvPr id="13" name="object 13"/>
          <p:cNvGrpSpPr/>
          <p:nvPr/>
        </p:nvGrpSpPr>
        <p:grpSpPr>
          <a:xfrm>
            <a:off x="11506196" y="7969124"/>
            <a:ext cx="6867525" cy="1852930"/>
            <a:chOff x="11506196" y="7969124"/>
            <a:chExt cx="6867525" cy="1852930"/>
          </a:xfrm>
        </p:grpSpPr>
        <p:sp>
          <p:nvSpPr>
            <p:cNvPr id="14" name="object 14"/>
            <p:cNvSpPr/>
            <p:nvPr/>
          </p:nvSpPr>
          <p:spPr>
            <a:xfrm>
              <a:off x="11589834" y="8054848"/>
              <a:ext cx="6698615" cy="1681480"/>
            </a:xfrm>
            <a:custGeom>
              <a:avLst/>
              <a:gdLst/>
              <a:ahLst/>
              <a:cxnLst/>
              <a:rect l="l" t="t" r="r" b="b"/>
              <a:pathLst>
                <a:path w="6698615" h="1681479">
                  <a:moveTo>
                    <a:pt x="3349081" y="0"/>
                  </a:moveTo>
                  <a:lnTo>
                    <a:pt x="6698161" y="433982"/>
                  </a:lnTo>
                  <a:lnTo>
                    <a:pt x="6698161" y="1681320"/>
                  </a:lnTo>
                  <a:lnTo>
                    <a:pt x="0" y="1681320"/>
                  </a:lnTo>
                  <a:lnTo>
                    <a:pt x="0" y="433982"/>
                  </a:lnTo>
                  <a:lnTo>
                    <a:pt x="3349081" y="0"/>
                  </a:lnTo>
                  <a:close/>
                </a:path>
              </a:pathLst>
            </a:custGeom>
            <a:solidFill>
              <a:srgbClr val="00B3AF"/>
            </a:solidFill>
          </p:spPr>
          <p:txBody>
            <a:bodyPr wrap="square" lIns="0" tIns="0" rIns="0" bIns="0" rtlCol="0"/>
            <a:lstStyle/>
            <a:p>
              <a:endParaRPr/>
            </a:p>
          </p:txBody>
        </p:sp>
        <p:sp>
          <p:nvSpPr>
            <p:cNvPr id="15" name="object 15"/>
            <p:cNvSpPr/>
            <p:nvPr/>
          </p:nvSpPr>
          <p:spPr>
            <a:xfrm>
              <a:off x="11591921" y="8054849"/>
              <a:ext cx="6696075" cy="1681480"/>
            </a:xfrm>
            <a:custGeom>
              <a:avLst/>
              <a:gdLst/>
              <a:ahLst/>
              <a:cxnLst/>
              <a:rect l="l" t="t" r="r" b="b"/>
              <a:pathLst>
                <a:path w="6696075" h="1681479">
                  <a:moveTo>
                    <a:pt x="1" y="433721"/>
                  </a:moveTo>
                  <a:lnTo>
                    <a:pt x="3346996" y="0"/>
                  </a:lnTo>
                  <a:lnTo>
                    <a:pt x="6696074" y="433989"/>
                  </a:lnTo>
                  <a:lnTo>
                    <a:pt x="6696057" y="1681320"/>
                  </a:lnTo>
                  <a:lnTo>
                    <a:pt x="0" y="1681320"/>
                  </a:lnTo>
                </a:path>
              </a:pathLst>
            </a:custGeom>
            <a:ln w="171449">
              <a:solidFill>
                <a:srgbClr val="FED307"/>
              </a:solidFill>
            </a:ln>
          </p:spPr>
          <p:txBody>
            <a:bodyPr wrap="square" lIns="0" tIns="0" rIns="0" bIns="0" rtlCol="0"/>
            <a:lstStyle/>
            <a:p>
              <a:endParaRPr/>
            </a:p>
          </p:txBody>
        </p:sp>
      </p:grpSp>
      <p:sp>
        <p:nvSpPr>
          <p:cNvPr id="16" name="object 16"/>
          <p:cNvSpPr txBox="1"/>
          <p:nvPr/>
        </p:nvSpPr>
        <p:spPr>
          <a:xfrm>
            <a:off x="12031624" y="8307222"/>
            <a:ext cx="5814695" cy="1033144"/>
          </a:xfrm>
          <a:prstGeom prst="rect">
            <a:avLst/>
          </a:prstGeom>
        </p:spPr>
        <p:txBody>
          <a:bodyPr vert="horz" wrap="square" lIns="0" tIns="12700" rIns="0" bIns="0" rtlCol="0">
            <a:spAutoFit/>
          </a:bodyPr>
          <a:lstStyle/>
          <a:p>
            <a:pPr marR="97155" algn="ctr">
              <a:lnSpc>
                <a:spcPct val="100000"/>
              </a:lnSpc>
              <a:spcBef>
                <a:spcPts val="100"/>
              </a:spcBef>
            </a:pPr>
            <a:r>
              <a:rPr sz="3300" b="1" spc="-50" dirty="0">
                <a:solidFill>
                  <a:srgbClr val="FFFFFF"/>
                </a:solidFill>
                <a:latin typeface="Trebuchet MS"/>
                <a:cs typeface="Trebuchet MS"/>
              </a:rPr>
              <a:t>Key</a:t>
            </a:r>
            <a:r>
              <a:rPr sz="3300" b="1" spc="-200" dirty="0">
                <a:solidFill>
                  <a:srgbClr val="FFFFFF"/>
                </a:solidFill>
                <a:latin typeface="Trebuchet MS"/>
                <a:cs typeface="Trebuchet MS"/>
              </a:rPr>
              <a:t> </a:t>
            </a:r>
            <a:r>
              <a:rPr sz="3300" b="1" spc="-10" dirty="0">
                <a:solidFill>
                  <a:srgbClr val="FFFFFF"/>
                </a:solidFill>
                <a:latin typeface="Trebuchet MS"/>
                <a:cs typeface="Trebuchet MS"/>
              </a:rPr>
              <a:t>source:</a:t>
            </a:r>
            <a:endParaRPr sz="3300">
              <a:latin typeface="Trebuchet MS"/>
              <a:cs typeface="Trebuchet MS"/>
            </a:endParaRPr>
          </a:p>
          <a:p>
            <a:pPr algn="ctr">
              <a:lnSpc>
                <a:spcPct val="100000"/>
              </a:lnSpc>
              <a:spcBef>
                <a:spcPts val="15"/>
              </a:spcBef>
            </a:pPr>
            <a:r>
              <a:rPr sz="3300" spc="-90" dirty="0">
                <a:solidFill>
                  <a:srgbClr val="FFFFFF"/>
                </a:solidFill>
                <a:latin typeface="Trebuchet MS"/>
                <a:cs typeface="Trebuchet MS"/>
              </a:rPr>
              <a:t>Matrimonial</a:t>
            </a:r>
            <a:r>
              <a:rPr sz="3300" spc="-114" dirty="0">
                <a:solidFill>
                  <a:srgbClr val="FFFFFF"/>
                </a:solidFill>
                <a:latin typeface="Trebuchet MS"/>
                <a:cs typeface="Trebuchet MS"/>
              </a:rPr>
              <a:t> </a:t>
            </a:r>
            <a:r>
              <a:rPr sz="3300" spc="60" dirty="0">
                <a:solidFill>
                  <a:srgbClr val="FFFFFF"/>
                </a:solidFill>
                <a:latin typeface="Trebuchet MS"/>
                <a:cs typeface="Trebuchet MS"/>
              </a:rPr>
              <a:t>Causes</a:t>
            </a:r>
            <a:r>
              <a:rPr sz="3300" spc="-110" dirty="0">
                <a:solidFill>
                  <a:srgbClr val="FFFFFF"/>
                </a:solidFill>
                <a:latin typeface="Trebuchet MS"/>
                <a:cs typeface="Trebuchet MS"/>
              </a:rPr>
              <a:t> </a:t>
            </a:r>
            <a:r>
              <a:rPr sz="3300" dirty="0">
                <a:solidFill>
                  <a:srgbClr val="FFFFFF"/>
                </a:solidFill>
                <a:latin typeface="Trebuchet MS"/>
                <a:cs typeface="Trebuchet MS"/>
              </a:rPr>
              <a:t>Act</a:t>
            </a:r>
            <a:r>
              <a:rPr sz="3300" spc="-105" dirty="0">
                <a:solidFill>
                  <a:srgbClr val="FFFFFF"/>
                </a:solidFill>
                <a:latin typeface="Trebuchet MS"/>
                <a:cs typeface="Trebuchet MS"/>
              </a:rPr>
              <a:t> </a:t>
            </a:r>
            <a:r>
              <a:rPr sz="3300" spc="-285" dirty="0">
                <a:solidFill>
                  <a:srgbClr val="FFFFFF"/>
                </a:solidFill>
                <a:latin typeface="Trebuchet MS"/>
                <a:cs typeface="Trebuchet MS"/>
              </a:rPr>
              <a:t>1973,</a:t>
            </a:r>
            <a:r>
              <a:rPr sz="3300" spc="-100" dirty="0">
                <a:solidFill>
                  <a:srgbClr val="FFFFFF"/>
                </a:solidFill>
                <a:latin typeface="Trebuchet MS"/>
                <a:cs typeface="Trebuchet MS"/>
              </a:rPr>
              <a:t> </a:t>
            </a:r>
            <a:r>
              <a:rPr sz="3300" spc="-560" dirty="0">
                <a:solidFill>
                  <a:srgbClr val="FFFFFF"/>
                </a:solidFill>
                <a:latin typeface="Trebuchet MS"/>
                <a:cs typeface="Trebuchet MS"/>
              </a:rPr>
              <a:t>s11</a:t>
            </a:r>
            <a:endParaRPr sz="3300">
              <a:latin typeface="Trebuchet MS"/>
              <a:cs typeface="Trebuchet MS"/>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016000" y="968375"/>
            <a:ext cx="9993630" cy="1168400"/>
          </a:xfrm>
          <a:prstGeom prst="rect">
            <a:avLst/>
          </a:prstGeom>
        </p:spPr>
        <p:txBody>
          <a:bodyPr vert="horz" wrap="square" lIns="0" tIns="12700" rIns="0" bIns="0" rtlCol="0">
            <a:spAutoFit/>
          </a:bodyPr>
          <a:lstStyle/>
          <a:p>
            <a:pPr marL="12700">
              <a:lnSpc>
                <a:spcPct val="100000"/>
              </a:lnSpc>
              <a:spcBef>
                <a:spcPts val="100"/>
              </a:spcBef>
            </a:pPr>
            <a:r>
              <a:rPr dirty="0">
                <a:solidFill>
                  <a:srgbClr val="E65385"/>
                </a:solidFill>
              </a:rPr>
              <a:t>VOIDABLE</a:t>
            </a:r>
            <a:r>
              <a:rPr spc="-455" dirty="0">
                <a:solidFill>
                  <a:srgbClr val="E65385"/>
                </a:solidFill>
              </a:rPr>
              <a:t> </a:t>
            </a:r>
            <a:r>
              <a:rPr spc="245" dirty="0"/>
              <a:t>MARRIAGES</a:t>
            </a:r>
          </a:p>
        </p:txBody>
      </p:sp>
      <p:sp>
        <p:nvSpPr>
          <p:cNvPr id="3" name="object 3"/>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4" name="object 4"/>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pic>
        <p:nvPicPr>
          <p:cNvPr id="5" name="object 5"/>
          <p:cNvPicPr/>
          <p:nvPr/>
        </p:nvPicPr>
        <p:blipFill>
          <a:blip r:embed="rId2" cstate="print"/>
          <a:stretch>
            <a:fillRect/>
          </a:stretch>
        </p:blipFill>
        <p:spPr>
          <a:xfrm>
            <a:off x="1374497" y="2606993"/>
            <a:ext cx="123825" cy="123824"/>
          </a:xfrm>
          <a:prstGeom prst="rect">
            <a:avLst/>
          </a:prstGeom>
        </p:spPr>
      </p:pic>
      <p:pic>
        <p:nvPicPr>
          <p:cNvPr id="6" name="object 6"/>
          <p:cNvPicPr/>
          <p:nvPr/>
        </p:nvPicPr>
        <p:blipFill>
          <a:blip r:embed="rId2" cstate="print"/>
          <a:stretch>
            <a:fillRect/>
          </a:stretch>
        </p:blipFill>
        <p:spPr>
          <a:xfrm>
            <a:off x="1374497" y="3902392"/>
            <a:ext cx="123825" cy="123824"/>
          </a:xfrm>
          <a:prstGeom prst="rect">
            <a:avLst/>
          </a:prstGeom>
        </p:spPr>
      </p:pic>
      <p:pic>
        <p:nvPicPr>
          <p:cNvPr id="7" name="object 7"/>
          <p:cNvPicPr/>
          <p:nvPr/>
        </p:nvPicPr>
        <p:blipFill>
          <a:blip r:embed="rId3" cstate="print"/>
          <a:stretch>
            <a:fillRect/>
          </a:stretch>
        </p:blipFill>
        <p:spPr>
          <a:xfrm>
            <a:off x="2046010" y="5193030"/>
            <a:ext cx="133349" cy="133349"/>
          </a:xfrm>
          <a:prstGeom prst="rect">
            <a:avLst/>
          </a:prstGeom>
        </p:spPr>
      </p:pic>
      <p:pic>
        <p:nvPicPr>
          <p:cNvPr id="8" name="object 8"/>
          <p:cNvPicPr/>
          <p:nvPr/>
        </p:nvPicPr>
        <p:blipFill>
          <a:blip r:embed="rId4" cstate="print"/>
          <a:stretch>
            <a:fillRect/>
          </a:stretch>
        </p:blipFill>
        <p:spPr>
          <a:xfrm>
            <a:off x="2046010" y="5840730"/>
            <a:ext cx="133349" cy="133349"/>
          </a:xfrm>
          <a:prstGeom prst="rect">
            <a:avLst/>
          </a:prstGeom>
        </p:spPr>
      </p:pic>
      <p:pic>
        <p:nvPicPr>
          <p:cNvPr id="9" name="object 9"/>
          <p:cNvPicPr/>
          <p:nvPr/>
        </p:nvPicPr>
        <p:blipFill>
          <a:blip r:embed="rId5" cstate="print"/>
          <a:stretch>
            <a:fillRect/>
          </a:stretch>
        </p:blipFill>
        <p:spPr>
          <a:xfrm>
            <a:off x="2046010" y="6488430"/>
            <a:ext cx="133349" cy="133349"/>
          </a:xfrm>
          <a:prstGeom prst="rect">
            <a:avLst/>
          </a:prstGeom>
        </p:spPr>
      </p:pic>
      <p:pic>
        <p:nvPicPr>
          <p:cNvPr id="10" name="object 10"/>
          <p:cNvPicPr/>
          <p:nvPr/>
        </p:nvPicPr>
        <p:blipFill>
          <a:blip r:embed="rId6" cstate="print"/>
          <a:stretch>
            <a:fillRect/>
          </a:stretch>
        </p:blipFill>
        <p:spPr>
          <a:xfrm>
            <a:off x="2046010" y="7783830"/>
            <a:ext cx="133349" cy="133349"/>
          </a:xfrm>
          <a:prstGeom prst="rect">
            <a:avLst/>
          </a:prstGeom>
        </p:spPr>
      </p:pic>
      <p:pic>
        <p:nvPicPr>
          <p:cNvPr id="11" name="object 11"/>
          <p:cNvPicPr/>
          <p:nvPr/>
        </p:nvPicPr>
        <p:blipFill>
          <a:blip r:embed="rId7" cstate="print"/>
          <a:stretch>
            <a:fillRect/>
          </a:stretch>
        </p:blipFill>
        <p:spPr>
          <a:xfrm>
            <a:off x="2046010" y="8431530"/>
            <a:ext cx="133349" cy="133349"/>
          </a:xfrm>
          <a:prstGeom prst="rect">
            <a:avLst/>
          </a:prstGeom>
        </p:spPr>
      </p:pic>
      <p:pic>
        <p:nvPicPr>
          <p:cNvPr id="12" name="object 12"/>
          <p:cNvPicPr/>
          <p:nvPr/>
        </p:nvPicPr>
        <p:blipFill>
          <a:blip r:embed="rId8" cstate="print"/>
          <a:stretch>
            <a:fillRect/>
          </a:stretch>
        </p:blipFill>
        <p:spPr>
          <a:xfrm>
            <a:off x="2046010" y="9079230"/>
            <a:ext cx="133349" cy="133349"/>
          </a:xfrm>
          <a:prstGeom prst="rect">
            <a:avLst/>
          </a:prstGeom>
        </p:spPr>
      </p:pic>
      <p:pic>
        <p:nvPicPr>
          <p:cNvPr id="13" name="object 13"/>
          <p:cNvPicPr/>
          <p:nvPr/>
        </p:nvPicPr>
        <p:blipFill>
          <a:blip r:embed="rId9" cstate="print"/>
          <a:stretch>
            <a:fillRect/>
          </a:stretch>
        </p:blipFill>
        <p:spPr>
          <a:xfrm>
            <a:off x="2046010" y="9726929"/>
            <a:ext cx="133349" cy="133349"/>
          </a:xfrm>
          <a:prstGeom prst="rect">
            <a:avLst/>
          </a:prstGeom>
        </p:spPr>
      </p:pic>
      <p:sp>
        <p:nvSpPr>
          <p:cNvPr id="14" name="object 14"/>
          <p:cNvSpPr txBox="1"/>
          <p:nvPr/>
        </p:nvSpPr>
        <p:spPr>
          <a:xfrm>
            <a:off x="1669127" y="2206301"/>
            <a:ext cx="9803765" cy="7797800"/>
          </a:xfrm>
          <a:prstGeom prst="rect">
            <a:avLst/>
          </a:prstGeom>
        </p:spPr>
        <p:txBody>
          <a:bodyPr vert="horz" wrap="square" lIns="0" tIns="12700" rIns="0" bIns="0" rtlCol="0">
            <a:spAutoFit/>
          </a:bodyPr>
          <a:lstStyle/>
          <a:p>
            <a:pPr marL="12700" marR="612775">
              <a:lnSpc>
                <a:spcPct val="137100"/>
              </a:lnSpc>
              <a:spcBef>
                <a:spcPts val="100"/>
              </a:spcBef>
            </a:pPr>
            <a:r>
              <a:rPr sz="3100" spc="-85" dirty="0">
                <a:solidFill>
                  <a:srgbClr val="292959"/>
                </a:solidFill>
                <a:latin typeface="Trebuchet MS"/>
                <a:cs typeface="Trebuchet MS"/>
              </a:rPr>
              <a:t>Not</a:t>
            </a:r>
            <a:r>
              <a:rPr sz="3100" spc="-114" dirty="0">
                <a:solidFill>
                  <a:srgbClr val="292959"/>
                </a:solidFill>
                <a:latin typeface="Trebuchet MS"/>
                <a:cs typeface="Trebuchet MS"/>
              </a:rPr>
              <a:t> </a:t>
            </a:r>
            <a:r>
              <a:rPr sz="3100" dirty="0">
                <a:solidFill>
                  <a:srgbClr val="292959"/>
                </a:solidFill>
                <a:latin typeface="Trebuchet MS"/>
                <a:cs typeface="Trebuchet MS"/>
              </a:rPr>
              <a:t>so</a:t>
            </a:r>
            <a:r>
              <a:rPr sz="3100" spc="-105" dirty="0">
                <a:solidFill>
                  <a:srgbClr val="292959"/>
                </a:solidFill>
                <a:latin typeface="Trebuchet MS"/>
                <a:cs typeface="Trebuchet MS"/>
              </a:rPr>
              <a:t> </a:t>
            </a:r>
            <a:r>
              <a:rPr sz="3100" spc="-75" dirty="0">
                <a:solidFill>
                  <a:srgbClr val="292959"/>
                </a:solidFill>
                <a:latin typeface="Trebuchet MS"/>
                <a:cs typeface="Trebuchet MS"/>
              </a:rPr>
              <a:t>serious</a:t>
            </a:r>
            <a:r>
              <a:rPr sz="3100" spc="-105" dirty="0">
                <a:solidFill>
                  <a:srgbClr val="292959"/>
                </a:solidFill>
                <a:latin typeface="Trebuchet MS"/>
                <a:cs typeface="Trebuchet MS"/>
              </a:rPr>
              <a:t> </a:t>
            </a:r>
            <a:r>
              <a:rPr sz="3100" spc="-95" dirty="0">
                <a:solidFill>
                  <a:srgbClr val="292959"/>
                </a:solidFill>
                <a:latin typeface="Trebuchet MS"/>
                <a:cs typeface="Trebuchet MS"/>
              </a:rPr>
              <a:t>that</a:t>
            </a:r>
            <a:r>
              <a:rPr sz="3100" spc="-105" dirty="0">
                <a:solidFill>
                  <a:srgbClr val="292959"/>
                </a:solidFill>
                <a:latin typeface="Trebuchet MS"/>
                <a:cs typeface="Trebuchet MS"/>
              </a:rPr>
              <a:t> </a:t>
            </a:r>
            <a:r>
              <a:rPr sz="3100" spc="-145" dirty="0">
                <a:solidFill>
                  <a:srgbClr val="292959"/>
                </a:solidFill>
                <a:latin typeface="Trebuchet MS"/>
                <a:cs typeface="Trebuchet MS"/>
              </a:rPr>
              <a:t>they</a:t>
            </a:r>
            <a:r>
              <a:rPr sz="3100" spc="-95" dirty="0">
                <a:solidFill>
                  <a:srgbClr val="292959"/>
                </a:solidFill>
                <a:latin typeface="Trebuchet MS"/>
                <a:cs typeface="Trebuchet MS"/>
              </a:rPr>
              <a:t> </a:t>
            </a:r>
            <a:r>
              <a:rPr sz="3100" spc="-110" dirty="0">
                <a:solidFill>
                  <a:srgbClr val="292959"/>
                </a:solidFill>
                <a:latin typeface="Trebuchet MS"/>
                <a:cs typeface="Trebuchet MS"/>
              </a:rPr>
              <a:t>fundamentally</a:t>
            </a:r>
            <a:r>
              <a:rPr sz="3100" spc="-105" dirty="0">
                <a:solidFill>
                  <a:srgbClr val="292959"/>
                </a:solidFill>
                <a:latin typeface="Trebuchet MS"/>
                <a:cs typeface="Trebuchet MS"/>
              </a:rPr>
              <a:t> </a:t>
            </a:r>
            <a:r>
              <a:rPr sz="3100" spc="-25" dirty="0">
                <a:solidFill>
                  <a:srgbClr val="292959"/>
                </a:solidFill>
                <a:latin typeface="Trebuchet MS"/>
                <a:cs typeface="Trebuchet MS"/>
              </a:rPr>
              <a:t>challenge</a:t>
            </a:r>
            <a:r>
              <a:rPr sz="3100" spc="-100" dirty="0">
                <a:solidFill>
                  <a:srgbClr val="292959"/>
                </a:solidFill>
                <a:latin typeface="Trebuchet MS"/>
                <a:cs typeface="Trebuchet MS"/>
              </a:rPr>
              <a:t> </a:t>
            </a:r>
            <a:r>
              <a:rPr sz="3100" spc="-20" dirty="0">
                <a:solidFill>
                  <a:srgbClr val="292959"/>
                </a:solidFill>
                <a:latin typeface="Trebuchet MS"/>
                <a:cs typeface="Trebuchet MS"/>
              </a:rPr>
              <a:t>what </a:t>
            </a:r>
            <a:r>
              <a:rPr sz="3100" spc="-95" dirty="0">
                <a:solidFill>
                  <a:srgbClr val="292959"/>
                </a:solidFill>
                <a:latin typeface="Trebuchet MS"/>
                <a:cs typeface="Trebuchet MS"/>
              </a:rPr>
              <a:t>constitutes</a:t>
            </a:r>
            <a:r>
              <a:rPr sz="3100" spc="-90" dirty="0">
                <a:solidFill>
                  <a:srgbClr val="292959"/>
                </a:solidFill>
                <a:latin typeface="Trebuchet MS"/>
                <a:cs typeface="Trebuchet MS"/>
              </a:rPr>
              <a:t> </a:t>
            </a:r>
            <a:r>
              <a:rPr sz="3100" spc="130" dirty="0">
                <a:solidFill>
                  <a:srgbClr val="292959"/>
                </a:solidFill>
                <a:latin typeface="Trebuchet MS"/>
                <a:cs typeface="Trebuchet MS"/>
              </a:rPr>
              <a:t>a</a:t>
            </a:r>
            <a:r>
              <a:rPr sz="3100" spc="-90" dirty="0">
                <a:solidFill>
                  <a:srgbClr val="292959"/>
                </a:solidFill>
                <a:latin typeface="Trebuchet MS"/>
                <a:cs typeface="Trebuchet MS"/>
              </a:rPr>
              <a:t> </a:t>
            </a:r>
            <a:r>
              <a:rPr sz="3100" spc="-85" dirty="0">
                <a:solidFill>
                  <a:srgbClr val="292959"/>
                </a:solidFill>
                <a:latin typeface="Trebuchet MS"/>
                <a:cs typeface="Trebuchet MS"/>
              </a:rPr>
              <a:t>valid</a:t>
            </a:r>
            <a:r>
              <a:rPr sz="3100" spc="-90" dirty="0">
                <a:solidFill>
                  <a:srgbClr val="292959"/>
                </a:solidFill>
                <a:latin typeface="Trebuchet MS"/>
                <a:cs typeface="Trebuchet MS"/>
              </a:rPr>
              <a:t> </a:t>
            </a:r>
            <a:r>
              <a:rPr sz="3100" spc="-10" dirty="0">
                <a:solidFill>
                  <a:srgbClr val="292959"/>
                </a:solidFill>
                <a:latin typeface="Trebuchet MS"/>
                <a:cs typeface="Trebuchet MS"/>
              </a:rPr>
              <a:t>marriage.</a:t>
            </a:r>
            <a:endParaRPr sz="3100">
              <a:latin typeface="Trebuchet MS"/>
              <a:cs typeface="Trebuchet MS"/>
            </a:endParaRPr>
          </a:p>
          <a:p>
            <a:pPr marL="12700" marR="708660">
              <a:lnSpc>
                <a:spcPct val="137100"/>
              </a:lnSpc>
            </a:pPr>
            <a:r>
              <a:rPr sz="3100" dirty="0">
                <a:solidFill>
                  <a:srgbClr val="292959"/>
                </a:solidFill>
                <a:latin typeface="Trebuchet MS"/>
                <a:cs typeface="Trebuchet MS"/>
              </a:rPr>
              <a:t>Valid</a:t>
            </a:r>
            <a:r>
              <a:rPr sz="3100" spc="-229" dirty="0">
                <a:solidFill>
                  <a:srgbClr val="292959"/>
                </a:solidFill>
                <a:latin typeface="Trebuchet MS"/>
                <a:cs typeface="Trebuchet MS"/>
              </a:rPr>
              <a:t> </a:t>
            </a:r>
            <a:r>
              <a:rPr sz="3100" dirty="0">
                <a:solidFill>
                  <a:srgbClr val="292959"/>
                </a:solidFill>
                <a:latin typeface="Trebuchet MS"/>
                <a:cs typeface="Trebuchet MS"/>
              </a:rPr>
              <a:t>on</a:t>
            </a:r>
            <a:r>
              <a:rPr sz="3100" spc="-150" dirty="0">
                <a:solidFill>
                  <a:srgbClr val="292959"/>
                </a:solidFill>
                <a:latin typeface="Trebuchet MS"/>
                <a:cs typeface="Trebuchet MS"/>
              </a:rPr>
              <a:t> </a:t>
            </a:r>
            <a:r>
              <a:rPr sz="3100" spc="-110" dirty="0">
                <a:solidFill>
                  <a:srgbClr val="292959"/>
                </a:solidFill>
                <a:latin typeface="Trebuchet MS"/>
                <a:cs typeface="Trebuchet MS"/>
              </a:rPr>
              <a:t>creation,</a:t>
            </a:r>
            <a:r>
              <a:rPr sz="3100" spc="-125" dirty="0">
                <a:solidFill>
                  <a:srgbClr val="292959"/>
                </a:solidFill>
                <a:latin typeface="Trebuchet MS"/>
                <a:cs typeface="Trebuchet MS"/>
              </a:rPr>
              <a:t> </a:t>
            </a:r>
            <a:r>
              <a:rPr sz="3100" spc="-190" dirty="0">
                <a:solidFill>
                  <a:srgbClr val="292959"/>
                </a:solidFill>
                <a:latin typeface="Trebuchet MS"/>
                <a:cs typeface="Trebuchet MS"/>
              </a:rPr>
              <a:t>until</a:t>
            </a:r>
            <a:r>
              <a:rPr sz="3100" spc="-95" dirty="0">
                <a:solidFill>
                  <a:srgbClr val="292959"/>
                </a:solidFill>
                <a:latin typeface="Trebuchet MS"/>
                <a:cs typeface="Trebuchet MS"/>
              </a:rPr>
              <a:t> </a:t>
            </a:r>
            <a:r>
              <a:rPr sz="3100" spc="130" dirty="0">
                <a:solidFill>
                  <a:srgbClr val="292959"/>
                </a:solidFill>
                <a:latin typeface="Trebuchet MS"/>
                <a:cs typeface="Trebuchet MS"/>
              </a:rPr>
              <a:t>a</a:t>
            </a:r>
            <a:r>
              <a:rPr sz="3100" spc="-150" dirty="0">
                <a:solidFill>
                  <a:srgbClr val="292959"/>
                </a:solidFill>
                <a:latin typeface="Trebuchet MS"/>
                <a:cs typeface="Trebuchet MS"/>
              </a:rPr>
              <a:t> </a:t>
            </a:r>
            <a:r>
              <a:rPr sz="3100" dirty="0">
                <a:solidFill>
                  <a:srgbClr val="292959"/>
                </a:solidFill>
                <a:latin typeface="Trebuchet MS"/>
                <a:cs typeface="Trebuchet MS"/>
              </a:rPr>
              <a:t>decree</a:t>
            </a:r>
            <a:r>
              <a:rPr sz="3100" spc="-150" dirty="0">
                <a:solidFill>
                  <a:srgbClr val="292959"/>
                </a:solidFill>
                <a:latin typeface="Trebuchet MS"/>
                <a:cs typeface="Trebuchet MS"/>
              </a:rPr>
              <a:t> </a:t>
            </a:r>
            <a:r>
              <a:rPr sz="3100" spc="-60" dirty="0">
                <a:solidFill>
                  <a:srgbClr val="292959"/>
                </a:solidFill>
                <a:latin typeface="Trebuchet MS"/>
                <a:cs typeface="Trebuchet MS"/>
              </a:rPr>
              <a:t>is</a:t>
            </a:r>
            <a:r>
              <a:rPr sz="3100" spc="-150" dirty="0">
                <a:solidFill>
                  <a:srgbClr val="292959"/>
                </a:solidFill>
                <a:latin typeface="Trebuchet MS"/>
                <a:cs typeface="Trebuchet MS"/>
              </a:rPr>
              <a:t> </a:t>
            </a:r>
            <a:r>
              <a:rPr sz="3100" spc="-25" dirty="0">
                <a:solidFill>
                  <a:srgbClr val="292959"/>
                </a:solidFill>
                <a:latin typeface="Trebuchet MS"/>
                <a:cs typeface="Trebuchet MS"/>
              </a:rPr>
              <a:t>obtained</a:t>
            </a:r>
            <a:r>
              <a:rPr sz="3100" spc="-150" dirty="0">
                <a:solidFill>
                  <a:srgbClr val="292959"/>
                </a:solidFill>
                <a:latin typeface="Trebuchet MS"/>
                <a:cs typeface="Trebuchet MS"/>
              </a:rPr>
              <a:t> </a:t>
            </a:r>
            <a:r>
              <a:rPr sz="3100" spc="-50" dirty="0">
                <a:solidFill>
                  <a:srgbClr val="292959"/>
                </a:solidFill>
                <a:latin typeface="Trebuchet MS"/>
                <a:cs typeface="Trebuchet MS"/>
              </a:rPr>
              <a:t>annulling </a:t>
            </a:r>
            <a:r>
              <a:rPr sz="3100" spc="-145" dirty="0">
                <a:solidFill>
                  <a:srgbClr val="292959"/>
                </a:solidFill>
                <a:latin typeface="Trebuchet MS"/>
                <a:cs typeface="Trebuchet MS"/>
              </a:rPr>
              <a:t>them</a:t>
            </a:r>
            <a:r>
              <a:rPr sz="3100" spc="-95" dirty="0">
                <a:solidFill>
                  <a:srgbClr val="292959"/>
                </a:solidFill>
                <a:latin typeface="Trebuchet MS"/>
                <a:cs typeface="Trebuchet MS"/>
              </a:rPr>
              <a:t> </a:t>
            </a:r>
            <a:r>
              <a:rPr sz="3100" spc="125" dirty="0">
                <a:solidFill>
                  <a:srgbClr val="292959"/>
                </a:solidFill>
                <a:latin typeface="Trebuchet MS"/>
                <a:cs typeface="Trebuchet MS"/>
              </a:rPr>
              <a:t>(MCA</a:t>
            </a:r>
            <a:r>
              <a:rPr sz="3100" spc="-165" dirty="0">
                <a:solidFill>
                  <a:srgbClr val="292959"/>
                </a:solidFill>
                <a:latin typeface="Trebuchet MS"/>
                <a:cs typeface="Trebuchet MS"/>
              </a:rPr>
              <a:t> </a:t>
            </a:r>
            <a:r>
              <a:rPr sz="3100" spc="-270" dirty="0">
                <a:solidFill>
                  <a:srgbClr val="292959"/>
                </a:solidFill>
                <a:latin typeface="Trebuchet MS"/>
                <a:cs typeface="Trebuchet MS"/>
              </a:rPr>
              <a:t>1973,</a:t>
            </a:r>
            <a:r>
              <a:rPr sz="3100" spc="-95" dirty="0">
                <a:solidFill>
                  <a:srgbClr val="292959"/>
                </a:solidFill>
                <a:latin typeface="Trebuchet MS"/>
                <a:cs typeface="Trebuchet MS"/>
              </a:rPr>
              <a:t> </a:t>
            </a:r>
            <a:r>
              <a:rPr sz="3100" spc="-265" dirty="0">
                <a:solidFill>
                  <a:srgbClr val="292959"/>
                </a:solidFill>
                <a:latin typeface="Trebuchet MS"/>
                <a:cs typeface="Trebuchet MS"/>
              </a:rPr>
              <a:t>s16).</a:t>
            </a:r>
            <a:r>
              <a:rPr sz="3100" spc="-95" dirty="0">
                <a:solidFill>
                  <a:srgbClr val="292959"/>
                </a:solidFill>
                <a:latin typeface="Trebuchet MS"/>
                <a:cs typeface="Trebuchet MS"/>
              </a:rPr>
              <a:t> </a:t>
            </a:r>
            <a:r>
              <a:rPr sz="3100" dirty="0">
                <a:solidFill>
                  <a:srgbClr val="292959"/>
                </a:solidFill>
                <a:latin typeface="Trebuchet MS"/>
                <a:cs typeface="Trebuchet MS"/>
              </a:rPr>
              <a:t>Grounds</a:t>
            </a:r>
            <a:r>
              <a:rPr sz="3100" spc="-114" dirty="0">
                <a:solidFill>
                  <a:srgbClr val="292959"/>
                </a:solidFill>
                <a:latin typeface="Trebuchet MS"/>
                <a:cs typeface="Trebuchet MS"/>
              </a:rPr>
              <a:t> </a:t>
            </a:r>
            <a:r>
              <a:rPr sz="3100" spc="-270" dirty="0">
                <a:solidFill>
                  <a:srgbClr val="292959"/>
                </a:solidFill>
                <a:latin typeface="Trebuchet MS"/>
                <a:cs typeface="Trebuchet MS"/>
              </a:rPr>
              <a:t>(s12(1)):</a:t>
            </a:r>
            <a:endParaRPr sz="3100">
              <a:latin typeface="Trebuchet MS"/>
              <a:cs typeface="Trebuchet MS"/>
            </a:endParaRPr>
          </a:p>
          <a:p>
            <a:pPr marL="681355">
              <a:lnSpc>
                <a:spcPct val="100000"/>
              </a:lnSpc>
              <a:spcBef>
                <a:spcPts val="1380"/>
              </a:spcBef>
            </a:pPr>
            <a:r>
              <a:rPr sz="3100" spc="-95" dirty="0">
                <a:solidFill>
                  <a:srgbClr val="292959"/>
                </a:solidFill>
                <a:latin typeface="Trebuchet MS"/>
                <a:cs typeface="Trebuchet MS"/>
              </a:rPr>
              <a:t>not</a:t>
            </a:r>
            <a:r>
              <a:rPr sz="3100" spc="-140" dirty="0">
                <a:solidFill>
                  <a:srgbClr val="292959"/>
                </a:solidFill>
                <a:latin typeface="Trebuchet MS"/>
                <a:cs typeface="Trebuchet MS"/>
              </a:rPr>
              <a:t> </a:t>
            </a:r>
            <a:r>
              <a:rPr sz="3100" spc="-55" dirty="0">
                <a:solidFill>
                  <a:srgbClr val="292959"/>
                </a:solidFill>
                <a:latin typeface="Trebuchet MS"/>
                <a:cs typeface="Trebuchet MS"/>
              </a:rPr>
              <a:t>consummated</a:t>
            </a:r>
            <a:r>
              <a:rPr sz="3100" spc="-180" dirty="0">
                <a:solidFill>
                  <a:srgbClr val="292959"/>
                </a:solidFill>
                <a:latin typeface="Trebuchet MS"/>
                <a:cs typeface="Trebuchet MS"/>
              </a:rPr>
              <a:t> </a:t>
            </a:r>
            <a:r>
              <a:rPr sz="3100" dirty="0">
                <a:solidFill>
                  <a:srgbClr val="292959"/>
                </a:solidFill>
                <a:latin typeface="Trebuchet MS"/>
                <a:cs typeface="Trebuchet MS"/>
              </a:rPr>
              <a:t>due</a:t>
            </a:r>
            <a:r>
              <a:rPr sz="3100" spc="-185" dirty="0">
                <a:solidFill>
                  <a:srgbClr val="292959"/>
                </a:solidFill>
                <a:latin typeface="Trebuchet MS"/>
                <a:cs typeface="Trebuchet MS"/>
              </a:rPr>
              <a:t> </a:t>
            </a:r>
            <a:r>
              <a:rPr sz="3100" spc="-45" dirty="0">
                <a:solidFill>
                  <a:srgbClr val="292959"/>
                </a:solidFill>
                <a:latin typeface="Trebuchet MS"/>
                <a:cs typeface="Trebuchet MS"/>
              </a:rPr>
              <a:t>to</a:t>
            </a:r>
            <a:r>
              <a:rPr sz="3100" spc="-165" dirty="0">
                <a:solidFill>
                  <a:srgbClr val="292959"/>
                </a:solidFill>
                <a:latin typeface="Trebuchet MS"/>
                <a:cs typeface="Trebuchet MS"/>
              </a:rPr>
              <a:t> </a:t>
            </a:r>
            <a:r>
              <a:rPr sz="3100" spc="-10" dirty="0">
                <a:solidFill>
                  <a:srgbClr val="292959"/>
                </a:solidFill>
                <a:latin typeface="Trebuchet MS"/>
                <a:cs typeface="Trebuchet MS"/>
              </a:rPr>
              <a:t>incapacity</a:t>
            </a:r>
            <a:endParaRPr sz="3100">
              <a:latin typeface="Trebuchet MS"/>
              <a:cs typeface="Trebuchet MS"/>
            </a:endParaRPr>
          </a:p>
          <a:p>
            <a:pPr marL="681355" marR="464820">
              <a:lnSpc>
                <a:spcPct val="137100"/>
              </a:lnSpc>
            </a:pPr>
            <a:r>
              <a:rPr sz="3100" spc="-95" dirty="0">
                <a:solidFill>
                  <a:srgbClr val="292959"/>
                </a:solidFill>
                <a:latin typeface="Trebuchet MS"/>
                <a:cs typeface="Trebuchet MS"/>
              </a:rPr>
              <a:t>not</a:t>
            </a:r>
            <a:r>
              <a:rPr sz="3100" spc="-140" dirty="0">
                <a:solidFill>
                  <a:srgbClr val="292959"/>
                </a:solidFill>
                <a:latin typeface="Trebuchet MS"/>
                <a:cs typeface="Trebuchet MS"/>
              </a:rPr>
              <a:t> </a:t>
            </a:r>
            <a:r>
              <a:rPr sz="3100" spc="-55" dirty="0">
                <a:solidFill>
                  <a:srgbClr val="292959"/>
                </a:solidFill>
                <a:latin typeface="Trebuchet MS"/>
                <a:cs typeface="Trebuchet MS"/>
              </a:rPr>
              <a:t>consummated</a:t>
            </a:r>
            <a:r>
              <a:rPr sz="3100" spc="-180" dirty="0">
                <a:solidFill>
                  <a:srgbClr val="292959"/>
                </a:solidFill>
                <a:latin typeface="Trebuchet MS"/>
                <a:cs typeface="Trebuchet MS"/>
              </a:rPr>
              <a:t> </a:t>
            </a:r>
            <a:r>
              <a:rPr sz="3100" dirty="0">
                <a:solidFill>
                  <a:srgbClr val="292959"/>
                </a:solidFill>
                <a:latin typeface="Trebuchet MS"/>
                <a:cs typeface="Trebuchet MS"/>
              </a:rPr>
              <a:t>due</a:t>
            </a:r>
            <a:r>
              <a:rPr sz="3100" spc="-175" dirty="0">
                <a:solidFill>
                  <a:srgbClr val="292959"/>
                </a:solidFill>
                <a:latin typeface="Trebuchet MS"/>
                <a:cs typeface="Trebuchet MS"/>
              </a:rPr>
              <a:t> </a:t>
            </a:r>
            <a:r>
              <a:rPr sz="3100" spc="-45" dirty="0">
                <a:solidFill>
                  <a:srgbClr val="292959"/>
                </a:solidFill>
                <a:latin typeface="Trebuchet MS"/>
                <a:cs typeface="Trebuchet MS"/>
              </a:rPr>
              <a:t>to</a:t>
            </a:r>
            <a:r>
              <a:rPr sz="3100" spc="-150" dirty="0">
                <a:solidFill>
                  <a:srgbClr val="292959"/>
                </a:solidFill>
                <a:latin typeface="Trebuchet MS"/>
                <a:cs typeface="Trebuchet MS"/>
              </a:rPr>
              <a:t> </a:t>
            </a:r>
            <a:r>
              <a:rPr sz="3100" spc="-170" dirty="0">
                <a:solidFill>
                  <a:srgbClr val="292959"/>
                </a:solidFill>
                <a:latin typeface="Trebuchet MS"/>
                <a:cs typeface="Trebuchet MS"/>
              </a:rPr>
              <a:t>wilful</a:t>
            </a:r>
            <a:r>
              <a:rPr sz="3100" spc="-95" dirty="0">
                <a:solidFill>
                  <a:srgbClr val="292959"/>
                </a:solidFill>
                <a:latin typeface="Trebuchet MS"/>
                <a:cs typeface="Trebuchet MS"/>
              </a:rPr>
              <a:t> </a:t>
            </a:r>
            <a:r>
              <a:rPr sz="3100" spc="-85" dirty="0">
                <a:solidFill>
                  <a:srgbClr val="292959"/>
                </a:solidFill>
                <a:latin typeface="Trebuchet MS"/>
                <a:cs typeface="Trebuchet MS"/>
              </a:rPr>
              <a:t>refusal</a:t>
            </a:r>
            <a:r>
              <a:rPr sz="3100" spc="-145" dirty="0">
                <a:solidFill>
                  <a:srgbClr val="292959"/>
                </a:solidFill>
                <a:latin typeface="Trebuchet MS"/>
                <a:cs typeface="Trebuchet MS"/>
              </a:rPr>
              <a:t> </a:t>
            </a:r>
            <a:r>
              <a:rPr sz="3100" dirty="0">
                <a:solidFill>
                  <a:srgbClr val="292959"/>
                </a:solidFill>
                <a:latin typeface="Trebuchet MS"/>
                <a:cs typeface="Trebuchet MS"/>
              </a:rPr>
              <a:t>of</a:t>
            </a:r>
            <a:r>
              <a:rPr sz="3100" spc="-145" dirty="0">
                <a:solidFill>
                  <a:srgbClr val="292959"/>
                </a:solidFill>
                <a:latin typeface="Trebuchet MS"/>
                <a:cs typeface="Trebuchet MS"/>
              </a:rPr>
              <a:t> </a:t>
            </a:r>
            <a:r>
              <a:rPr sz="3100" dirty="0">
                <a:solidFill>
                  <a:srgbClr val="292959"/>
                </a:solidFill>
                <a:latin typeface="Trebuchet MS"/>
                <a:cs typeface="Trebuchet MS"/>
              </a:rPr>
              <a:t>one</a:t>
            </a:r>
            <a:r>
              <a:rPr sz="3100" spc="-150" dirty="0">
                <a:solidFill>
                  <a:srgbClr val="292959"/>
                </a:solidFill>
                <a:latin typeface="Trebuchet MS"/>
                <a:cs typeface="Trebuchet MS"/>
              </a:rPr>
              <a:t> </a:t>
            </a:r>
            <a:r>
              <a:rPr sz="3100" spc="-20" dirty="0">
                <a:solidFill>
                  <a:srgbClr val="292959"/>
                </a:solidFill>
                <a:latin typeface="Trebuchet MS"/>
                <a:cs typeface="Trebuchet MS"/>
              </a:rPr>
              <a:t>party </a:t>
            </a:r>
            <a:r>
              <a:rPr sz="3100" spc="-130" dirty="0">
                <a:solidFill>
                  <a:srgbClr val="292959"/>
                </a:solidFill>
                <a:latin typeface="Trebuchet MS"/>
                <a:cs typeface="Trebuchet MS"/>
              </a:rPr>
              <a:t>either</a:t>
            </a:r>
            <a:r>
              <a:rPr sz="3100" spc="-105" dirty="0">
                <a:solidFill>
                  <a:srgbClr val="292959"/>
                </a:solidFill>
                <a:latin typeface="Trebuchet MS"/>
                <a:cs typeface="Trebuchet MS"/>
              </a:rPr>
              <a:t> </a:t>
            </a:r>
            <a:r>
              <a:rPr sz="3100" spc="-95" dirty="0">
                <a:solidFill>
                  <a:srgbClr val="292959"/>
                </a:solidFill>
                <a:latin typeface="Trebuchet MS"/>
                <a:cs typeface="Trebuchet MS"/>
              </a:rPr>
              <a:t>party</a:t>
            </a:r>
            <a:r>
              <a:rPr sz="3100" spc="-140" dirty="0">
                <a:solidFill>
                  <a:srgbClr val="292959"/>
                </a:solidFill>
                <a:latin typeface="Trebuchet MS"/>
                <a:cs typeface="Trebuchet MS"/>
              </a:rPr>
              <a:t> </a:t>
            </a:r>
            <a:r>
              <a:rPr sz="3100" dirty="0">
                <a:solidFill>
                  <a:srgbClr val="292959"/>
                </a:solidFill>
                <a:latin typeface="Trebuchet MS"/>
                <a:cs typeface="Trebuchet MS"/>
              </a:rPr>
              <a:t>did</a:t>
            </a:r>
            <a:r>
              <a:rPr sz="3100" spc="-150" dirty="0">
                <a:solidFill>
                  <a:srgbClr val="292959"/>
                </a:solidFill>
                <a:latin typeface="Trebuchet MS"/>
                <a:cs typeface="Trebuchet MS"/>
              </a:rPr>
              <a:t> </a:t>
            </a:r>
            <a:r>
              <a:rPr sz="3100" spc="-95" dirty="0">
                <a:solidFill>
                  <a:srgbClr val="292959"/>
                </a:solidFill>
                <a:latin typeface="Trebuchet MS"/>
                <a:cs typeface="Trebuchet MS"/>
              </a:rPr>
              <a:t>not</a:t>
            </a:r>
            <a:r>
              <a:rPr sz="3100" spc="-120" dirty="0">
                <a:solidFill>
                  <a:srgbClr val="292959"/>
                </a:solidFill>
                <a:latin typeface="Trebuchet MS"/>
                <a:cs typeface="Trebuchet MS"/>
              </a:rPr>
              <a:t> </a:t>
            </a:r>
            <a:r>
              <a:rPr sz="3100" spc="-130" dirty="0">
                <a:solidFill>
                  <a:srgbClr val="292959"/>
                </a:solidFill>
                <a:latin typeface="Trebuchet MS"/>
                <a:cs typeface="Trebuchet MS"/>
              </a:rPr>
              <a:t>validly</a:t>
            </a:r>
            <a:r>
              <a:rPr sz="3100" spc="-105" dirty="0">
                <a:solidFill>
                  <a:srgbClr val="292959"/>
                </a:solidFill>
                <a:latin typeface="Trebuchet MS"/>
                <a:cs typeface="Trebuchet MS"/>
              </a:rPr>
              <a:t> </a:t>
            </a:r>
            <a:r>
              <a:rPr sz="3100" spc="-100" dirty="0">
                <a:solidFill>
                  <a:srgbClr val="292959"/>
                </a:solidFill>
                <a:latin typeface="Trebuchet MS"/>
                <a:cs typeface="Trebuchet MS"/>
              </a:rPr>
              <a:t>consent,</a:t>
            </a:r>
            <a:r>
              <a:rPr sz="3100" spc="-125" dirty="0">
                <a:solidFill>
                  <a:srgbClr val="292959"/>
                </a:solidFill>
                <a:latin typeface="Trebuchet MS"/>
                <a:cs typeface="Trebuchet MS"/>
              </a:rPr>
              <a:t> </a:t>
            </a:r>
            <a:r>
              <a:rPr sz="3100" spc="-90" dirty="0">
                <a:solidFill>
                  <a:srgbClr val="292959"/>
                </a:solidFill>
                <a:latin typeface="Trebuchet MS"/>
                <a:cs typeface="Trebuchet MS"/>
              </a:rPr>
              <a:t>e.g.</a:t>
            </a:r>
            <a:r>
              <a:rPr sz="3100" spc="-125" dirty="0">
                <a:solidFill>
                  <a:srgbClr val="292959"/>
                </a:solidFill>
                <a:latin typeface="Trebuchet MS"/>
                <a:cs typeface="Trebuchet MS"/>
              </a:rPr>
              <a:t> </a:t>
            </a:r>
            <a:r>
              <a:rPr sz="3100" spc="-10" dirty="0">
                <a:solidFill>
                  <a:srgbClr val="292959"/>
                </a:solidFill>
                <a:latin typeface="Trebuchet MS"/>
                <a:cs typeface="Trebuchet MS"/>
              </a:rPr>
              <a:t>duress, </a:t>
            </a:r>
            <a:r>
              <a:rPr sz="3100" spc="-155" dirty="0">
                <a:solidFill>
                  <a:srgbClr val="292959"/>
                </a:solidFill>
                <a:latin typeface="Trebuchet MS"/>
                <a:cs typeface="Trebuchet MS"/>
              </a:rPr>
              <a:t>mistake,</a:t>
            </a:r>
            <a:r>
              <a:rPr sz="3100" spc="-90" dirty="0">
                <a:solidFill>
                  <a:srgbClr val="292959"/>
                </a:solidFill>
                <a:latin typeface="Trebuchet MS"/>
                <a:cs typeface="Trebuchet MS"/>
              </a:rPr>
              <a:t> </a:t>
            </a:r>
            <a:r>
              <a:rPr sz="3100" spc="-65" dirty="0">
                <a:solidFill>
                  <a:srgbClr val="292959"/>
                </a:solidFill>
                <a:latin typeface="Trebuchet MS"/>
                <a:cs typeface="Trebuchet MS"/>
              </a:rPr>
              <a:t>unsound</a:t>
            </a:r>
            <a:r>
              <a:rPr sz="3100" spc="-90" dirty="0">
                <a:solidFill>
                  <a:srgbClr val="292959"/>
                </a:solidFill>
                <a:latin typeface="Trebuchet MS"/>
                <a:cs typeface="Trebuchet MS"/>
              </a:rPr>
              <a:t> </a:t>
            </a:r>
            <a:r>
              <a:rPr sz="3100" spc="-20" dirty="0">
                <a:solidFill>
                  <a:srgbClr val="292959"/>
                </a:solidFill>
                <a:latin typeface="Trebuchet MS"/>
                <a:cs typeface="Trebuchet MS"/>
              </a:rPr>
              <a:t>mind</a:t>
            </a:r>
            <a:endParaRPr sz="3100">
              <a:latin typeface="Trebuchet MS"/>
              <a:cs typeface="Trebuchet MS"/>
            </a:endParaRPr>
          </a:p>
          <a:p>
            <a:pPr marL="681355">
              <a:lnSpc>
                <a:spcPct val="100000"/>
              </a:lnSpc>
              <a:spcBef>
                <a:spcPts val="1380"/>
              </a:spcBef>
            </a:pPr>
            <a:r>
              <a:rPr sz="3100" spc="-10" dirty="0">
                <a:solidFill>
                  <a:srgbClr val="292959"/>
                </a:solidFill>
                <a:latin typeface="Trebuchet MS"/>
                <a:cs typeface="Trebuchet MS"/>
              </a:rPr>
              <a:t>incapable</a:t>
            </a:r>
            <a:r>
              <a:rPr sz="3100" spc="-190" dirty="0">
                <a:solidFill>
                  <a:srgbClr val="292959"/>
                </a:solidFill>
                <a:latin typeface="Trebuchet MS"/>
                <a:cs typeface="Trebuchet MS"/>
              </a:rPr>
              <a:t> </a:t>
            </a:r>
            <a:r>
              <a:rPr sz="3100" dirty="0">
                <a:solidFill>
                  <a:srgbClr val="292959"/>
                </a:solidFill>
                <a:latin typeface="Trebuchet MS"/>
                <a:cs typeface="Trebuchet MS"/>
              </a:rPr>
              <a:t>of</a:t>
            </a:r>
            <a:r>
              <a:rPr sz="3100" spc="-150" dirty="0">
                <a:solidFill>
                  <a:srgbClr val="292959"/>
                </a:solidFill>
                <a:latin typeface="Trebuchet MS"/>
                <a:cs typeface="Trebuchet MS"/>
              </a:rPr>
              <a:t> </a:t>
            </a:r>
            <a:r>
              <a:rPr sz="3100" spc="-50" dirty="0">
                <a:solidFill>
                  <a:srgbClr val="292959"/>
                </a:solidFill>
                <a:latin typeface="Trebuchet MS"/>
                <a:cs typeface="Trebuchet MS"/>
              </a:rPr>
              <a:t>consent</a:t>
            </a:r>
            <a:r>
              <a:rPr sz="3100" spc="-155" dirty="0">
                <a:solidFill>
                  <a:srgbClr val="292959"/>
                </a:solidFill>
                <a:latin typeface="Trebuchet MS"/>
                <a:cs typeface="Trebuchet MS"/>
              </a:rPr>
              <a:t> </a:t>
            </a:r>
            <a:r>
              <a:rPr sz="3100" dirty="0">
                <a:solidFill>
                  <a:srgbClr val="292959"/>
                </a:solidFill>
                <a:latin typeface="Trebuchet MS"/>
                <a:cs typeface="Trebuchet MS"/>
              </a:rPr>
              <a:t>due</a:t>
            </a:r>
            <a:r>
              <a:rPr sz="3100" spc="-150" dirty="0">
                <a:solidFill>
                  <a:srgbClr val="292959"/>
                </a:solidFill>
                <a:latin typeface="Trebuchet MS"/>
                <a:cs typeface="Trebuchet MS"/>
              </a:rPr>
              <a:t> </a:t>
            </a:r>
            <a:r>
              <a:rPr sz="3100" spc="-45" dirty="0">
                <a:solidFill>
                  <a:srgbClr val="292959"/>
                </a:solidFill>
                <a:latin typeface="Trebuchet MS"/>
                <a:cs typeface="Trebuchet MS"/>
              </a:rPr>
              <a:t>to</a:t>
            </a:r>
            <a:r>
              <a:rPr sz="3100" spc="-155" dirty="0">
                <a:solidFill>
                  <a:srgbClr val="292959"/>
                </a:solidFill>
                <a:latin typeface="Trebuchet MS"/>
                <a:cs typeface="Trebuchet MS"/>
              </a:rPr>
              <a:t> </a:t>
            </a:r>
            <a:r>
              <a:rPr sz="3100" spc="-114" dirty="0">
                <a:solidFill>
                  <a:srgbClr val="292959"/>
                </a:solidFill>
                <a:latin typeface="Trebuchet MS"/>
                <a:cs typeface="Trebuchet MS"/>
              </a:rPr>
              <a:t>mental</a:t>
            </a:r>
            <a:r>
              <a:rPr sz="3100" spc="-120" dirty="0">
                <a:solidFill>
                  <a:srgbClr val="292959"/>
                </a:solidFill>
                <a:latin typeface="Trebuchet MS"/>
                <a:cs typeface="Trebuchet MS"/>
              </a:rPr>
              <a:t> </a:t>
            </a:r>
            <a:r>
              <a:rPr sz="3100" spc="-10" dirty="0">
                <a:solidFill>
                  <a:srgbClr val="292959"/>
                </a:solidFill>
                <a:latin typeface="Trebuchet MS"/>
                <a:cs typeface="Trebuchet MS"/>
              </a:rPr>
              <a:t>disorder</a:t>
            </a:r>
            <a:endParaRPr sz="3100">
              <a:latin typeface="Trebuchet MS"/>
              <a:cs typeface="Trebuchet MS"/>
            </a:endParaRPr>
          </a:p>
          <a:p>
            <a:pPr marL="681355" marR="5080">
              <a:lnSpc>
                <a:spcPct val="137100"/>
              </a:lnSpc>
            </a:pPr>
            <a:r>
              <a:rPr sz="3100" dirty="0">
                <a:solidFill>
                  <a:srgbClr val="292959"/>
                </a:solidFill>
                <a:latin typeface="Trebuchet MS"/>
                <a:cs typeface="Trebuchet MS"/>
              </a:rPr>
              <a:t>at</a:t>
            </a:r>
            <a:r>
              <a:rPr sz="3100" spc="-145" dirty="0">
                <a:solidFill>
                  <a:srgbClr val="292959"/>
                </a:solidFill>
                <a:latin typeface="Trebuchet MS"/>
                <a:cs typeface="Trebuchet MS"/>
              </a:rPr>
              <a:t> </a:t>
            </a:r>
            <a:r>
              <a:rPr sz="3100" spc="-40" dirty="0">
                <a:solidFill>
                  <a:srgbClr val="292959"/>
                </a:solidFill>
                <a:latin typeface="Trebuchet MS"/>
                <a:cs typeface="Trebuchet MS"/>
              </a:rPr>
              <a:t>marriage</a:t>
            </a:r>
            <a:r>
              <a:rPr sz="3100" spc="-145" dirty="0">
                <a:solidFill>
                  <a:srgbClr val="292959"/>
                </a:solidFill>
                <a:latin typeface="Trebuchet MS"/>
                <a:cs typeface="Trebuchet MS"/>
              </a:rPr>
              <a:t> </a:t>
            </a:r>
            <a:r>
              <a:rPr sz="3100" spc="-70" dirty="0">
                <a:solidFill>
                  <a:srgbClr val="292959"/>
                </a:solidFill>
                <a:latin typeface="Trebuchet MS"/>
                <a:cs typeface="Trebuchet MS"/>
              </a:rPr>
              <a:t>suffering</a:t>
            </a:r>
            <a:r>
              <a:rPr sz="3100" spc="-145" dirty="0">
                <a:solidFill>
                  <a:srgbClr val="292959"/>
                </a:solidFill>
                <a:latin typeface="Trebuchet MS"/>
                <a:cs typeface="Trebuchet MS"/>
              </a:rPr>
              <a:t> </a:t>
            </a:r>
            <a:r>
              <a:rPr sz="3100" spc="-65" dirty="0">
                <a:solidFill>
                  <a:srgbClr val="292959"/>
                </a:solidFill>
                <a:latin typeface="Trebuchet MS"/>
                <a:cs typeface="Trebuchet MS"/>
              </a:rPr>
              <a:t>communicable</a:t>
            </a:r>
            <a:r>
              <a:rPr sz="3100" spc="-145" dirty="0">
                <a:solidFill>
                  <a:srgbClr val="292959"/>
                </a:solidFill>
                <a:latin typeface="Trebuchet MS"/>
                <a:cs typeface="Trebuchet MS"/>
              </a:rPr>
              <a:t> </a:t>
            </a:r>
            <a:r>
              <a:rPr sz="3100" spc="-85" dirty="0">
                <a:solidFill>
                  <a:srgbClr val="292959"/>
                </a:solidFill>
                <a:latin typeface="Trebuchet MS"/>
                <a:cs typeface="Trebuchet MS"/>
              </a:rPr>
              <a:t>venereal</a:t>
            </a:r>
            <a:r>
              <a:rPr sz="3100" spc="-145" dirty="0">
                <a:solidFill>
                  <a:srgbClr val="292959"/>
                </a:solidFill>
                <a:latin typeface="Trebuchet MS"/>
                <a:cs typeface="Trebuchet MS"/>
              </a:rPr>
              <a:t> </a:t>
            </a:r>
            <a:r>
              <a:rPr sz="3100" spc="-10" dirty="0">
                <a:solidFill>
                  <a:srgbClr val="292959"/>
                </a:solidFill>
                <a:latin typeface="Trebuchet MS"/>
                <a:cs typeface="Trebuchet MS"/>
              </a:rPr>
              <a:t>disease </a:t>
            </a:r>
            <a:r>
              <a:rPr sz="3100" spc="-30" dirty="0">
                <a:solidFill>
                  <a:srgbClr val="292959"/>
                </a:solidFill>
                <a:latin typeface="Trebuchet MS"/>
                <a:cs typeface="Trebuchet MS"/>
              </a:rPr>
              <a:t>pregnant</a:t>
            </a:r>
            <a:r>
              <a:rPr sz="3100" spc="-204" dirty="0">
                <a:solidFill>
                  <a:srgbClr val="292959"/>
                </a:solidFill>
                <a:latin typeface="Trebuchet MS"/>
                <a:cs typeface="Trebuchet MS"/>
              </a:rPr>
              <a:t> </a:t>
            </a:r>
            <a:r>
              <a:rPr sz="3100" spc="-45" dirty="0">
                <a:solidFill>
                  <a:srgbClr val="292959"/>
                </a:solidFill>
                <a:latin typeface="Trebuchet MS"/>
                <a:cs typeface="Trebuchet MS"/>
              </a:rPr>
              <a:t>by</a:t>
            </a:r>
            <a:r>
              <a:rPr sz="3100" spc="-170" dirty="0">
                <a:solidFill>
                  <a:srgbClr val="292959"/>
                </a:solidFill>
                <a:latin typeface="Trebuchet MS"/>
                <a:cs typeface="Trebuchet MS"/>
              </a:rPr>
              <a:t> </a:t>
            </a:r>
            <a:r>
              <a:rPr sz="3100" spc="-30" dirty="0">
                <a:solidFill>
                  <a:srgbClr val="292959"/>
                </a:solidFill>
                <a:latin typeface="Trebuchet MS"/>
                <a:cs typeface="Trebuchet MS"/>
              </a:rPr>
              <a:t>someone</a:t>
            </a:r>
            <a:r>
              <a:rPr sz="3100" spc="-165" dirty="0">
                <a:solidFill>
                  <a:srgbClr val="292959"/>
                </a:solidFill>
                <a:latin typeface="Trebuchet MS"/>
                <a:cs typeface="Trebuchet MS"/>
              </a:rPr>
              <a:t> </a:t>
            </a:r>
            <a:r>
              <a:rPr sz="3100" spc="-105" dirty="0">
                <a:solidFill>
                  <a:srgbClr val="292959"/>
                </a:solidFill>
                <a:latin typeface="Trebuchet MS"/>
                <a:cs typeface="Trebuchet MS"/>
              </a:rPr>
              <a:t>other</a:t>
            </a:r>
            <a:r>
              <a:rPr sz="3100" spc="-130" dirty="0">
                <a:solidFill>
                  <a:srgbClr val="292959"/>
                </a:solidFill>
                <a:latin typeface="Trebuchet MS"/>
                <a:cs typeface="Trebuchet MS"/>
              </a:rPr>
              <a:t> </a:t>
            </a:r>
            <a:r>
              <a:rPr sz="3100" spc="-75" dirty="0">
                <a:solidFill>
                  <a:srgbClr val="292959"/>
                </a:solidFill>
                <a:latin typeface="Trebuchet MS"/>
                <a:cs typeface="Trebuchet MS"/>
              </a:rPr>
              <a:t>than</a:t>
            </a:r>
            <a:r>
              <a:rPr sz="3100" spc="-160" dirty="0">
                <a:solidFill>
                  <a:srgbClr val="292959"/>
                </a:solidFill>
                <a:latin typeface="Trebuchet MS"/>
                <a:cs typeface="Trebuchet MS"/>
              </a:rPr>
              <a:t> </a:t>
            </a:r>
            <a:r>
              <a:rPr sz="3100" spc="-10" dirty="0">
                <a:solidFill>
                  <a:srgbClr val="292959"/>
                </a:solidFill>
                <a:latin typeface="Trebuchet MS"/>
                <a:cs typeface="Trebuchet MS"/>
              </a:rPr>
              <a:t>petitioner</a:t>
            </a:r>
            <a:endParaRPr sz="3100">
              <a:latin typeface="Trebuchet MS"/>
              <a:cs typeface="Trebuchet MS"/>
            </a:endParaRPr>
          </a:p>
          <a:p>
            <a:pPr marL="681355">
              <a:lnSpc>
                <a:spcPct val="100000"/>
              </a:lnSpc>
              <a:spcBef>
                <a:spcPts val="1380"/>
              </a:spcBef>
            </a:pPr>
            <a:r>
              <a:rPr sz="3100" dirty="0">
                <a:solidFill>
                  <a:srgbClr val="292959"/>
                </a:solidFill>
                <a:latin typeface="Trebuchet MS"/>
                <a:cs typeface="Trebuchet MS"/>
              </a:rPr>
              <a:t>gender</a:t>
            </a:r>
            <a:r>
              <a:rPr sz="3100" spc="-190" dirty="0">
                <a:solidFill>
                  <a:srgbClr val="292959"/>
                </a:solidFill>
                <a:latin typeface="Trebuchet MS"/>
                <a:cs typeface="Trebuchet MS"/>
              </a:rPr>
              <a:t> </a:t>
            </a:r>
            <a:r>
              <a:rPr sz="3100" spc="-60" dirty="0">
                <a:solidFill>
                  <a:srgbClr val="292959"/>
                </a:solidFill>
                <a:latin typeface="Trebuchet MS"/>
                <a:cs typeface="Trebuchet MS"/>
              </a:rPr>
              <a:t>recognition</a:t>
            </a:r>
            <a:r>
              <a:rPr sz="3100" spc="-135" dirty="0">
                <a:solidFill>
                  <a:srgbClr val="292959"/>
                </a:solidFill>
                <a:latin typeface="Trebuchet MS"/>
                <a:cs typeface="Trebuchet MS"/>
              </a:rPr>
              <a:t> </a:t>
            </a:r>
            <a:r>
              <a:rPr sz="3100" spc="-180" dirty="0">
                <a:solidFill>
                  <a:srgbClr val="292959"/>
                </a:solidFill>
                <a:latin typeface="Trebuchet MS"/>
                <a:cs typeface="Trebuchet MS"/>
              </a:rPr>
              <a:t>(interim</a:t>
            </a:r>
            <a:r>
              <a:rPr sz="3100" spc="-95" dirty="0">
                <a:solidFill>
                  <a:srgbClr val="292959"/>
                </a:solidFill>
                <a:latin typeface="Trebuchet MS"/>
                <a:cs typeface="Trebuchet MS"/>
              </a:rPr>
              <a:t> </a:t>
            </a:r>
            <a:r>
              <a:rPr sz="3100" spc="-75" dirty="0">
                <a:solidFill>
                  <a:srgbClr val="292959"/>
                </a:solidFill>
                <a:latin typeface="Trebuchet MS"/>
                <a:cs typeface="Trebuchet MS"/>
              </a:rPr>
              <a:t>or</a:t>
            </a:r>
            <a:r>
              <a:rPr sz="3100" spc="-135" dirty="0">
                <a:solidFill>
                  <a:srgbClr val="292959"/>
                </a:solidFill>
                <a:latin typeface="Trebuchet MS"/>
                <a:cs typeface="Trebuchet MS"/>
              </a:rPr>
              <a:t> </a:t>
            </a:r>
            <a:r>
              <a:rPr sz="3100" spc="-10" dirty="0">
                <a:solidFill>
                  <a:srgbClr val="292959"/>
                </a:solidFill>
                <a:latin typeface="Trebuchet MS"/>
                <a:cs typeface="Trebuchet MS"/>
              </a:rPr>
              <a:t>acquired)</a:t>
            </a:r>
            <a:endParaRPr sz="3100">
              <a:latin typeface="Trebuchet MS"/>
              <a:cs typeface="Trebuchet MS"/>
            </a:endParaRPr>
          </a:p>
        </p:txBody>
      </p:sp>
      <p:grpSp>
        <p:nvGrpSpPr>
          <p:cNvPr id="15" name="object 15"/>
          <p:cNvGrpSpPr/>
          <p:nvPr/>
        </p:nvGrpSpPr>
        <p:grpSpPr>
          <a:xfrm>
            <a:off x="11506196" y="7969124"/>
            <a:ext cx="6867525" cy="1852930"/>
            <a:chOff x="11506196" y="7969124"/>
            <a:chExt cx="6867525" cy="1852930"/>
          </a:xfrm>
        </p:grpSpPr>
        <p:sp>
          <p:nvSpPr>
            <p:cNvPr id="16" name="object 16"/>
            <p:cNvSpPr/>
            <p:nvPr/>
          </p:nvSpPr>
          <p:spPr>
            <a:xfrm>
              <a:off x="11589834" y="8054848"/>
              <a:ext cx="6698615" cy="1681480"/>
            </a:xfrm>
            <a:custGeom>
              <a:avLst/>
              <a:gdLst/>
              <a:ahLst/>
              <a:cxnLst/>
              <a:rect l="l" t="t" r="r" b="b"/>
              <a:pathLst>
                <a:path w="6698615" h="1681479">
                  <a:moveTo>
                    <a:pt x="3349081" y="0"/>
                  </a:moveTo>
                  <a:lnTo>
                    <a:pt x="6698161" y="433982"/>
                  </a:lnTo>
                  <a:lnTo>
                    <a:pt x="6698161" y="1681320"/>
                  </a:lnTo>
                  <a:lnTo>
                    <a:pt x="0" y="1681320"/>
                  </a:lnTo>
                  <a:lnTo>
                    <a:pt x="0" y="433982"/>
                  </a:lnTo>
                  <a:lnTo>
                    <a:pt x="3349081" y="0"/>
                  </a:lnTo>
                  <a:close/>
                </a:path>
              </a:pathLst>
            </a:custGeom>
            <a:solidFill>
              <a:srgbClr val="00B3AF"/>
            </a:solidFill>
          </p:spPr>
          <p:txBody>
            <a:bodyPr wrap="square" lIns="0" tIns="0" rIns="0" bIns="0" rtlCol="0"/>
            <a:lstStyle/>
            <a:p>
              <a:endParaRPr/>
            </a:p>
          </p:txBody>
        </p:sp>
        <p:sp>
          <p:nvSpPr>
            <p:cNvPr id="17" name="object 17"/>
            <p:cNvSpPr/>
            <p:nvPr/>
          </p:nvSpPr>
          <p:spPr>
            <a:xfrm>
              <a:off x="11591921" y="8054849"/>
              <a:ext cx="6696075" cy="1681480"/>
            </a:xfrm>
            <a:custGeom>
              <a:avLst/>
              <a:gdLst/>
              <a:ahLst/>
              <a:cxnLst/>
              <a:rect l="l" t="t" r="r" b="b"/>
              <a:pathLst>
                <a:path w="6696075" h="1681479">
                  <a:moveTo>
                    <a:pt x="1" y="433721"/>
                  </a:moveTo>
                  <a:lnTo>
                    <a:pt x="3346996" y="0"/>
                  </a:lnTo>
                  <a:lnTo>
                    <a:pt x="6696074" y="433989"/>
                  </a:lnTo>
                  <a:lnTo>
                    <a:pt x="6696057" y="1681320"/>
                  </a:lnTo>
                  <a:lnTo>
                    <a:pt x="0" y="1681320"/>
                  </a:lnTo>
                </a:path>
              </a:pathLst>
            </a:custGeom>
            <a:ln w="171449">
              <a:solidFill>
                <a:srgbClr val="FED307"/>
              </a:solidFill>
            </a:ln>
          </p:spPr>
          <p:txBody>
            <a:bodyPr wrap="square" lIns="0" tIns="0" rIns="0" bIns="0" rtlCol="0"/>
            <a:lstStyle/>
            <a:p>
              <a:endParaRPr/>
            </a:p>
          </p:txBody>
        </p:sp>
      </p:grpSp>
      <p:sp>
        <p:nvSpPr>
          <p:cNvPr id="18" name="object 18"/>
          <p:cNvSpPr txBox="1"/>
          <p:nvPr/>
        </p:nvSpPr>
        <p:spPr>
          <a:xfrm>
            <a:off x="11962865" y="8307222"/>
            <a:ext cx="5952490" cy="1033144"/>
          </a:xfrm>
          <a:prstGeom prst="rect">
            <a:avLst/>
          </a:prstGeom>
        </p:spPr>
        <p:txBody>
          <a:bodyPr vert="horz" wrap="square" lIns="0" tIns="12700" rIns="0" bIns="0" rtlCol="0">
            <a:spAutoFit/>
          </a:bodyPr>
          <a:lstStyle/>
          <a:p>
            <a:pPr marR="97155" algn="ctr">
              <a:lnSpc>
                <a:spcPct val="100000"/>
              </a:lnSpc>
              <a:spcBef>
                <a:spcPts val="100"/>
              </a:spcBef>
            </a:pPr>
            <a:r>
              <a:rPr sz="3300" b="1" spc="-50" dirty="0">
                <a:solidFill>
                  <a:srgbClr val="FFFFFF"/>
                </a:solidFill>
                <a:latin typeface="Trebuchet MS"/>
                <a:cs typeface="Trebuchet MS"/>
              </a:rPr>
              <a:t>Key</a:t>
            </a:r>
            <a:r>
              <a:rPr sz="3300" b="1" spc="-200" dirty="0">
                <a:solidFill>
                  <a:srgbClr val="FFFFFF"/>
                </a:solidFill>
                <a:latin typeface="Trebuchet MS"/>
                <a:cs typeface="Trebuchet MS"/>
              </a:rPr>
              <a:t> </a:t>
            </a:r>
            <a:r>
              <a:rPr sz="3300" b="1" spc="-10" dirty="0">
                <a:solidFill>
                  <a:srgbClr val="FFFFFF"/>
                </a:solidFill>
                <a:latin typeface="Trebuchet MS"/>
                <a:cs typeface="Trebuchet MS"/>
              </a:rPr>
              <a:t>source:</a:t>
            </a:r>
            <a:endParaRPr sz="3300">
              <a:latin typeface="Trebuchet MS"/>
              <a:cs typeface="Trebuchet MS"/>
            </a:endParaRPr>
          </a:p>
          <a:p>
            <a:pPr algn="ctr">
              <a:lnSpc>
                <a:spcPct val="100000"/>
              </a:lnSpc>
              <a:spcBef>
                <a:spcPts val="15"/>
              </a:spcBef>
            </a:pPr>
            <a:r>
              <a:rPr sz="3300" spc="-90" dirty="0">
                <a:solidFill>
                  <a:srgbClr val="FFFFFF"/>
                </a:solidFill>
                <a:latin typeface="Trebuchet MS"/>
                <a:cs typeface="Trebuchet MS"/>
              </a:rPr>
              <a:t>Matrimonial</a:t>
            </a:r>
            <a:r>
              <a:rPr sz="3300" spc="-114" dirty="0">
                <a:solidFill>
                  <a:srgbClr val="FFFFFF"/>
                </a:solidFill>
                <a:latin typeface="Trebuchet MS"/>
                <a:cs typeface="Trebuchet MS"/>
              </a:rPr>
              <a:t> </a:t>
            </a:r>
            <a:r>
              <a:rPr sz="3300" spc="60" dirty="0">
                <a:solidFill>
                  <a:srgbClr val="FFFFFF"/>
                </a:solidFill>
                <a:latin typeface="Trebuchet MS"/>
                <a:cs typeface="Trebuchet MS"/>
              </a:rPr>
              <a:t>Causes</a:t>
            </a:r>
            <a:r>
              <a:rPr sz="3300" spc="-110" dirty="0">
                <a:solidFill>
                  <a:srgbClr val="FFFFFF"/>
                </a:solidFill>
                <a:latin typeface="Trebuchet MS"/>
                <a:cs typeface="Trebuchet MS"/>
              </a:rPr>
              <a:t> </a:t>
            </a:r>
            <a:r>
              <a:rPr sz="3300" dirty="0">
                <a:solidFill>
                  <a:srgbClr val="FFFFFF"/>
                </a:solidFill>
                <a:latin typeface="Trebuchet MS"/>
                <a:cs typeface="Trebuchet MS"/>
              </a:rPr>
              <a:t>Act</a:t>
            </a:r>
            <a:r>
              <a:rPr sz="3300" spc="-105" dirty="0">
                <a:solidFill>
                  <a:srgbClr val="FFFFFF"/>
                </a:solidFill>
                <a:latin typeface="Trebuchet MS"/>
                <a:cs typeface="Trebuchet MS"/>
              </a:rPr>
              <a:t> </a:t>
            </a:r>
            <a:r>
              <a:rPr sz="3300" spc="-285" dirty="0">
                <a:solidFill>
                  <a:srgbClr val="FFFFFF"/>
                </a:solidFill>
                <a:latin typeface="Trebuchet MS"/>
                <a:cs typeface="Trebuchet MS"/>
              </a:rPr>
              <a:t>1973,</a:t>
            </a:r>
            <a:r>
              <a:rPr sz="3300" spc="-100" dirty="0">
                <a:solidFill>
                  <a:srgbClr val="FFFFFF"/>
                </a:solidFill>
                <a:latin typeface="Trebuchet MS"/>
                <a:cs typeface="Trebuchet MS"/>
              </a:rPr>
              <a:t> </a:t>
            </a:r>
            <a:r>
              <a:rPr sz="3300" spc="-25" dirty="0">
                <a:solidFill>
                  <a:srgbClr val="FFFFFF"/>
                </a:solidFill>
                <a:latin typeface="Trebuchet MS"/>
                <a:cs typeface="Trebuchet MS"/>
              </a:rPr>
              <a:t>s12</a:t>
            </a:r>
            <a:endParaRPr sz="3300">
              <a:latin typeface="Trebuchet MS"/>
              <a:cs typeface="Trebuchet MS"/>
            </a:endParaRPr>
          </a:p>
        </p:txBody>
      </p:sp>
      <p:sp>
        <p:nvSpPr>
          <p:cNvPr id="19" name="object 19"/>
          <p:cNvSpPr/>
          <p:nvPr/>
        </p:nvSpPr>
        <p:spPr>
          <a:xfrm>
            <a:off x="11589837" y="2026234"/>
            <a:ext cx="6696075" cy="2762250"/>
          </a:xfrm>
          <a:custGeom>
            <a:avLst/>
            <a:gdLst/>
            <a:ahLst/>
            <a:cxnLst/>
            <a:rect l="l" t="t" r="r" b="b"/>
            <a:pathLst>
              <a:path w="6696075" h="2762250">
                <a:moveTo>
                  <a:pt x="6696075" y="2319629"/>
                </a:moveTo>
                <a:lnTo>
                  <a:pt x="6688665" y="2374225"/>
                </a:lnTo>
                <a:lnTo>
                  <a:pt x="6677088" y="2420292"/>
                </a:lnTo>
                <a:lnTo>
                  <a:pt x="6661109" y="2464909"/>
                </a:lnTo>
                <a:lnTo>
                  <a:pt x="6640859" y="2507757"/>
                </a:lnTo>
                <a:lnTo>
                  <a:pt x="6616471" y="2548517"/>
                </a:lnTo>
                <a:lnTo>
                  <a:pt x="6588077" y="2586872"/>
                </a:lnTo>
                <a:lnTo>
                  <a:pt x="6555809" y="2622503"/>
                </a:lnTo>
                <a:lnTo>
                  <a:pt x="6520178" y="2654771"/>
                </a:lnTo>
                <a:lnTo>
                  <a:pt x="6481823" y="2683166"/>
                </a:lnTo>
                <a:lnTo>
                  <a:pt x="6441063" y="2707553"/>
                </a:lnTo>
                <a:lnTo>
                  <a:pt x="6398215" y="2727803"/>
                </a:lnTo>
                <a:lnTo>
                  <a:pt x="6353598" y="2743782"/>
                </a:lnTo>
                <a:lnTo>
                  <a:pt x="6307531" y="2755359"/>
                </a:lnTo>
                <a:lnTo>
                  <a:pt x="6261359" y="2762249"/>
                </a:lnTo>
              </a:path>
              <a:path w="6696075" h="2762250">
                <a:moveTo>
                  <a:pt x="436798" y="2762249"/>
                </a:moveTo>
                <a:lnTo>
                  <a:pt x="390625" y="2755359"/>
                </a:lnTo>
                <a:lnTo>
                  <a:pt x="344558" y="2743782"/>
                </a:lnTo>
                <a:lnTo>
                  <a:pt x="299941" y="2727803"/>
                </a:lnTo>
                <a:lnTo>
                  <a:pt x="257093" y="2707553"/>
                </a:lnTo>
                <a:lnTo>
                  <a:pt x="216333" y="2683165"/>
                </a:lnTo>
                <a:lnTo>
                  <a:pt x="177978" y="2654771"/>
                </a:lnTo>
                <a:lnTo>
                  <a:pt x="142348" y="2622503"/>
                </a:lnTo>
                <a:lnTo>
                  <a:pt x="110079" y="2586872"/>
                </a:lnTo>
                <a:lnTo>
                  <a:pt x="81685" y="2548517"/>
                </a:lnTo>
                <a:lnTo>
                  <a:pt x="57297" y="2507757"/>
                </a:lnTo>
                <a:lnTo>
                  <a:pt x="37047" y="2464909"/>
                </a:lnTo>
                <a:lnTo>
                  <a:pt x="21068" y="2420292"/>
                </a:lnTo>
                <a:lnTo>
                  <a:pt x="9491" y="2374225"/>
                </a:lnTo>
                <a:lnTo>
                  <a:pt x="2448" y="2327027"/>
                </a:lnTo>
                <a:lnTo>
                  <a:pt x="0" y="2279015"/>
                </a:lnTo>
                <a:lnTo>
                  <a:pt x="0" y="485760"/>
                </a:lnTo>
                <a:lnTo>
                  <a:pt x="2448" y="437752"/>
                </a:lnTo>
                <a:lnTo>
                  <a:pt x="9491" y="390553"/>
                </a:lnTo>
                <a:lnTo>
                  <a:pt x="21068" y="344486"/>
                </a:lnTo>
                <a:lnTo>
                  <a:pt x="37047" y="299870"/>
                </a:lnTo>
                <a:lnTo>
                  <a:pt x="57297" y="257022"/>
                </a:lnTo>
                <a:lnTo>
                  <a:pt x="81685" y="216261"/>
                </a:lnTo>
                <a:lnTo>
                  <a:pt x="110079" y="177907"/>
                </a:lnTo>
                <a:lnTo>
                  <a:pt x="142348" y="142276"/>
                </a:lnTo>
                <a:lnTo>
                  <a:pt x="177978" y="110008"/>
                </a:lnTo>
                <a:lnTo>
                  <a:pt x="216333" y="81614"/>
                </a:lnTo>
                <a:lnTo>
                  <a:pt x="257093" y="57226"/>
                </a:lnTo>
                <a:lnTo>
                  <a:pt x="299941" y="36976"/>
                </a:lnTo>
                <a:lnTo>
                  <a:pt x="344558" y="20997"/>
                </a:lnTo>
                <a:lnTo>
                  <a:pt x="390625" y="9420"/>
                </a:lnTo>
                <a:lnTo>
                  <a:pt x="437823" y="2377"/>
                </a:lnTo>
                <a:lnTo>
                  <a:pt x="485835" y="0"/>
                </a:lnTo>
                <a:lnTo>
                  <a:pt x="6212320" y="0"/>
                </a:lnTo>
                <a:lnTo>
                  <a:pt x="6260332" y="2376"/>
                </a:lnTo>
                <a:lnTo>
                  <a:pt x="6307531" y="9420"/>
                </a:lnTo>
                <a:lnTo>
                  <a:pt x="6353598" y="20997"/>
                </a:lnTo>
                <a:lnTo>
                  <a:pt x="6398215" y="36976"/>
                </a:lnTo>
                <a:lnTo>
                  <a:pt x="6441063" y="57226"/>
                </a:lnTo>
                <a:lnTo>
                  <a:pt x="6481823" y="81613"/>
                </a:lnTo>
                <a:lnTo>
                  <a:pt x="6520178" y="110008"/>
                </a:lnTo>
                <a:lnTo>
                  <a:pt x="6555808" y="142276"/>
                </a:lnTo>
                <a:lnTo>
                  <a:pt x="6588077" y="177907"/>
                </a:lnTo>
                <a:lnTo>
                  <a:pt x="6616471" y="216261"/>
                </a:lnTo>
                <a:lnTo>
                  <a:pt x="6640859" y="257022"/>
                </a:lnTo>
                <a:lnTo>
                  <a:pt x="6661109" y="299870"/>
                </a:lnTo>
                <a:lnTo>
                  <a:pt x="6677088" y="344486"/>
                </a:lnTo>
                <a:lnTo>
                  <a:pt x="6688665" y="390553"/>
                </a:lnTo>
                <a:lnTo>
                  <a:pt x="6695708" y="437752"/>
                </a:lnTo>
                <a:lnTo>
                  <a:pt x="6696075" y="445150"/>
                </a:lnTo>
              </a:path>
            </a:pathLst>
          </a:custGeom>
          <a:ln w="76199">
            <a:solidFill>
              <a:srgbClr val="E65385"/>
            </a:solidFill>
          </a:ln>
        </p:spPr>
        <p:txBody>
          <a:bodyPr wrap="square" lIns="0" tIns="0" rIns="0" bIns="0" rtlCol="0"/>
          <a:lstStyle/>
          <a:p>
            <a:endParaRPr/>
          </a:p>
        </p:txBody>
      </p:sp>
      <p:sp>
        <p:nvSpPr>
          <p:cNvPr id="20" name="object 20"/>
          <p:cNvSpPr txBox="1"/>
          <p:nvPr/>
        </p:nvSpPr>
        <p:spPr>
          <a:xfrm>
            <a:off x="11687596" y="2096115"/>
            <a:ext cx="6503034" cy="2566670"/>
          </a:xfrm>
          <a:prstGeom prst="rect">
            <a:avLst/>
          </a:prstGeom>
        </p:spPr>
        <p:txBody>
          <a:bodyPr vert="horz" wrap="square" lIns="0" tIns="12700" rIns="0" bIns="0" rtlCol="0">
            <a:spAutoFit/>
          </a:bodyPr>
          <a:lstStyle/>
          <a:p>
            <a:pPr algn="ctr">
              <a:lnSpc>
                <a:spcPct val="100000"/>
              </a:lnSpc>
              <a:spcBef>
                <a:spcPts val="100"/>
              </a:spcBef>
            </a:pPr>
            <a:r>
              <a:rPr sz="2800" spc="-35" dirty="0">
                <a:solidFill>
                  <a:srgbClr val="292959"/>
                </a:solidFill>
                <a:latin typeface="Trebuchet MS"/>
                <a:cs typeface="Trebuchet MS"/>
              </a:rPr>
              <a:t>Non</a:t>
            </a:r>
            <a:r>
              <a:rPr sz="2800" spc="-175" dirty="0">
                <a:solidFill>
                  <a:srgbClr val="292959"/>
                </a:solidFill>
                <a:latin typeface="Trebuchet MS"/>
                <a:cs typeface="Trebuchet MS"/>
              </a:rPr>
              <a:t> </a:t>
            </a:r>
            <a:r>
              <a:rPr sz="2800" spc="-70" dirty="0">
                <a:solidFill>
                  <a:srgbClr val="292959"/>
                </a:solidFill>
                <a:latin typeface="Trebuchet MS"/>
                <a:cs typeface="Trebuchet MS"/>
              </a:rPr>
              <a:t>consummation</a:t>
            </a:r>
            <a:r>
              <a:rPr sz="2800" spc="-140" dirty="0">
                <a:solidFill>
                  <a:srgbClr val="292959"/>
                </a:solidFill>
                <a:latin typeface="Trebuchet MS"/>
                <a:cs typeface="Trebuchet MS"/>
              </a:rPr>
              <a:t> </a:t>
            </a:r>
            <a:r>
              <a:rPr sz="2800" spc="-120" dirty="0">
                <a:solidFill>
                  <a:srgbClr val="292959"/>
                </a:solidFill>
                <a:latin typeface="Trebuchet MS"/>
                <a:cs typeface="Trebuchet MS"/>
              </a:rPr>
              <a:t>only</a:t>
            </a:r>
            <a:r>
              <a:rPr sz="2800" spc="-90" dirty="0">
                <a:solidFill>
                  <a:srgbClr val="292959"/>
                </a:solidFill>
                <a:latin typeface="Trebuchet MS"/>
                <a:cs typeface="Trebuchet MS"/>
              </a:rPr>
              <a:t> </a:t>
            </a:r>
            <a:r>
              <a:rPr sz="2800" spc="-20" dirty="0">
                <a:solidFill>
                  <a:srgbClr val="292959"/>
                </a:solidFill>
                <a:latin typeface="Trebuchet MS"/>
                <a:cs typeface="Trebuchet MS"/>
              </a:rPr>
              <a:t>applies</a:t>
            </a:r>
            <a:r>
              <a:rPr sz="2800" spc="-150" dirty="0">
                <a:solidFill>
                  <a:srgbClr val="292959"/>
                </a:solidFill>
                <a:latin typeface="Trebuchet MS"/>
                <a:cs typeface="Trebuchet MS"/>
              </a:rPr>
              <a:t> </a:t>
            </a:r>
            <a:r>
              <a:rPr sz="2800" spc="-50" dirty="0">
                <a:solidFill>
                  <a:srgbClr val="292959"/>
                </a:solidFill>
                <a:latin typeface="Trebuchet MS"/>
                <a:cs typeface="Trebuchet MS"/>
              </a:rPr>
              <a:t>to</a:t>
            </a:r>
            <a:r>
              <a:rPr sz="2800" spc="-135" dirty="0">
                <a:solidFill>
                  <a:srgbClr val="292959"/>
                </a:solidFill>
                <a:latin typeface="Trebuchet MS"/>
                <a:cs typeface="Trebuchet MS"/>
              </a:rPr>
              <a:t> </a:t>
            </a:r>
            <a:r>
              <a:rPr sz="2800" spc="-10" dirty="0">
                <a:solidFill>
                  <a:srgbClr val="292959"/>
                </a:solidFill>
                <a:latin typeface="Trebuchet MS"/>
                <a:cs typeface="Trebuchet MS"/>
              </a:rPr>
              <a:t>mixed-</a:t>
            </a:r>
            <a:endParaRPr sz="2800">
              <a:latin typeface="Trebuchet MS"/>
              <a:cs typeface="Trebuchet MS"/>
            </a:endParaRPr>
          </a:p>
          <a:p>
            <a:pPr marL="12065" marR="5080" algn="ctr">
              <a:lnSpc>
                <a:spcPct val="165200"/>
              </a:lnSpc>
            </a:pPr>
            <a:r>
              <a:rPr sz="2800" spc="-35" dirty="0">
                <a:solidFill>
                  <a:srgbClr val="292959"/>
                </a:solidFill>
                <a:latin typeface="Trebuchet MS"/>
                <a:cs typeface="Trebuchet MS"/>
              </a:rPr>
              <a:t>sex</a:t>
            </a:r>
            <a:r>
              <a:rPr sz="2800" spc="-114" dirty="0">
                <a:solidFill>
                  <a:srgbClr val="292959"/>
                </a:solidFill>
                <a:latin typeface="Trebuchet MS"/>
                <a:cs typeface="Trebuchet MS"/>
              </a:rPr>
              <a:t> </a:t>
            </a:r>
            <a:r>
              <a:rPr sz="2800" spc="-35" dirty="0">
                <a:solidFill>
                  <a:srgbClr val="292959"/>
                </a:solidFill>
                <a:latin typeface="Trebuchet MS"/>
                <a:cs typeface="Trebuchet MS"/>
              </a:rPr>
              <a:t>marriages</a:t>
            </a:r>
            <a:r>
              <a:rPr sz="2800" spc="-114" dirty="0">
                <a:solidFill>
                  <a:srgbClr val="292959"/>
                </a:solidFill>
                <a:latin typeface="Trebuchet MS"/>
                <a:cs typeface="Trebuchet MS"/>
              </a:rPr>
              <a:t> </a:t>
            </a:r>
            <a:r>
              <a:rPr sz="2800" dirty="0">
                <a:solidFill>
                  <a:srgbClr val="292959"/>
                </a:solidFill>
                <a:latin typeface="Trebuchet MS"/>
                <a:cs typeface="Trebuchet MS"/>
              </a:rPr>
              <a:t>as</a:t>
            </a:r>
            <a:r>
              <a:rPr sz="2800" spc="-110" dirty="0">
                <a:solidFill>
                  <a:srgbClr val="292959"/>
                </a:solidFill>
                <a:latin typeface="Trebuchet MS"/>
                <a:cs typeface="Trebuchet MS"/>
              </a:rPr>
              <a:t> </a:t>
            </a:r>
            <a:r>
              <a:rPr sz="2800" spc="-70" dirty="0">
                <a:solidFill>
                  <a:srgbClr val="292959"/>
                </a:solidFill>
                <a:latin typeface="Trebuchet MS"/>
                <a:cs typeface="Trebuchet MS"/>
              </a:rPr>
              <a:t>consummation</a:t>
            </a:r>
            <a:r>
              <a:rPr sz="2800" spc="-114" dirty="0">
                <a:solidFill>
                  <a:srgbClr val="292959"/>
                </a:solidFill>
                <a:latin typeface="Trebuchet MS"/>
                <a:cs typeface="Trebuchet MS"/>
              </a:rPr>
              <a:t> </a:t>
            </a:r>
            <a:r>
              <a:rPr sz="2800" spc="-60" dirty="0">
                <a:solidFill>
                  <a:srgbClr val="292959"/>
                </a:solidFill>
                <a:latin typeface="Trebuchet MS"/>
                <a:cs typeface="Trebuchet MS"/>
              </a:rPr>
              <a:t>is</a:t>
            </a:r>
            <a:r>
              <a:rPr sz="2800" spc="-110" dirty="0">
                <a:solidFill>
                  <a:srgbClr val="292959"/>
                </a:solidFill>
                <a:latin typeface="Trebuchet MS"/>
                <a:cs typeface="Trebuchet MS"/>
              </a:rPr>
              <a:t> </a:t>
            </a:r>
            <a:r>
              <a:rPr sz="2800" spc="-10" dirty="0">
                <a:solidFill>
                  <a:srgbClr val="292959"/>
                </a:solidFill>
                <a:latin typeface="Trebuchet MS"/>
                <a:cs typeface="Trebuchet MS"/>
              </a:rPr>
              <a:t>defined </a:t>
            </a:r>
            <a:r>
              <a:rPr sz="2800" dirty="0">
                <a:solidFill>
                  <a:srgbClr val="292959"/>
                </a:solidFill>
                <a:latin typeface="Trebuchet MS"/>
                <a:cs typeface="Trebuchet MS"/>
              </a:rPr>
              <a:t>as</a:t>
            </a:r>
            <a:r>
              <a:rPr sz="2800" spc="-40" dirty="0">
                <a:solidFill>
                  <a:srgbClr val="292959"/>
                </a:solidFill>
                <a:latin typeface="Trebuchet MS"/>
                <a:cs typeface="Trebuchet MS"/>
              </a:rPr>
              <a:t> </a:t>
            </a:r>
            <a:r>
              <a:rPr sz="2800" spc="-60" dirty="0">
                <a:solidFill>
                  <a:srgbClr val="292959"/>
                </a:solidFill>
                <a:latin typeface="Trebuchet MS"/>
                <a:cs typeface="Trebuchet MS"/>
              </a:rPr>
              <a:t>sexual</a:t>
            </a:r>
            <a:r>
              <a:rPr sz="2800" spc="-40" dirty="0">
                <a:solidFill>
                  <a:srgbClr val="292959"/>
                </a:solidFill>
                <a:latin typeface="Trebuchet MS"/>
                <a:cs typeface="Trebuchet MS"/>
              </a:rPr>
              <a:t> </a:t>
            </a:r>
            <a:r>
              <a:rPr sz="2800" spc="-90" dirty="0">
                <a:solidFill>
                  <a:srgbClr val="292959"/>
                </a:solidFill>
                <a:latin typeface="Trebuchet MS"/>
                <a:cs typeface="Trebuchet MS"/>
              </a:rPr>
              <a:t>intercourse</a:t>
            </a:r>
            <a:r>
              <a:rPr sz="2800" spc="-40" dirty="0">
                <a:solidFill>
                  <a:srgbClr val="292959"/>
                </a:solidFill>
                <a:latin typeface="Trebuchet MS"/>
                <a:cs typeface="Trebuchet MS"/>
              </a:rPr>
              <a:t> </a:t>
            </a:r>
            <a:r>
              <a:rPr sz="2800" spc="-105" dirty="0">
                <a:solidFill>
                  <a:srgbClr val="292959"/>
                </a:solidFill>
                <a:latin typeface="Trebuchet MS"/>
                <a:cs typeface="Trebuchet MS"/>
              </a:rPr>
              <a:t>involving</a:t>
            </a:r>
            <a:r>
              <a:rPr sz="2800" spc="-35" dirty="0">
                <a:solidFill>
                  <a:srgbClr val="292959"/>
                </a:solidFill>
                <a:latin typeface="Trebuchet MS"/>
                <a:cs typeface="Trebuchet MS"/>
              </a:rPr>
              <a:t> </a:t>
            </a:r>
            <a:r>
              <a:rPr sz="2800" spc="-55" dirty="0">
                <a:solidFill>
                  <a:srgbClr val="292959"/>
                </a:solidFill>
                <a:latin typeface="Trebuchet MS"/>
                <a:cs typeface="Trebuchet MS"/>
              </a:rPr>
              <a:t>penetration </a:t>
            </a:r>
            <a:r>
              <a:rPr sz="2800" dirty="0">
                <a:solidFill>
                  <a:srgbClr val="292959"/>
                </a:solidFill>
                <a:latin typeface="Trebuchet MS"/>
                <a:cs typeface="Trebuchet MS"/>
              </a:rPr>
              <a:t>of</a:t>
            </a:r>
            <a:r>
              <a:rPr sz="2800" spc="-145" dirty="0">
                <a:solidFill>
                  <a:srgbClr val="292959"/>
                </a:solidFill>
                <a:latin typeface="Trebuchet MS"/>
                <a:cs typeface="Trebuchet MS"/>
              </a:rPr>
              <a:t> </a:t>
            </a:r>
            <a:r>
              <a:rPr sz="2800" dirty="0">
                <a:solidFill>
                  <a:srgbClr val="292959"/>
                </a:solidFill>
                <a:latin typeface="Trebuchet MS"/>
                <a:cs typeface="Trebuchet MS"/>
              </a:rPr>
              <a:t>vagina</a:t>
            </a:r>
            <a:r>
              <a:rPr sz="2800" spc="-140" dirty="0">
                <a:solidFill>
                  <a:srgbClr val="292959"/>
                </a:solidFill>
                <a:latin typeface="Trebuchet MS"/>
                <a:cs typeface="Trebuchet MS"/>
              </a:rPr>
              <a:t> </a:t>
            </a:r>
            <a:r>
              <a:rPr sz="2800" spc="-45" dirty="0">
                <a:solidFill>
                  <a:srgbClr val="292959"/>
                </a:solidFill>
                <a:latin typeface="Trebuchet MS"/>
                <a:cs typeface="Trebuchet MS"/>
              </a:rPr>
              <a:t>by</a:t>
            </a:r>
            <a:r>
              <a:rPr sz="2800" spc="-140" dirty="0">
                <a:solidFill>
                  <a:srgbClr val="292959"/>
                </a:solidFill>
                <a:latin typeface="Trebuchet MS"/>
                <a:cs typeface="Trebuchet MS"/>
              </a:rPr>
              <a:t> </a:t>
            </a:r>
            <a:r>
              <a:rPr sz="2800" spc="-35" dirty="0">
                <a:solidFill>
                  <a:srgbClr val="292959"/>
                </a:solidFill>
                <a:latin typeface="Trebuchet MS"/>
                <a:cs typeface="Trebuchet MS"/>
              </a:rPr>
              <a:t>penis</a:t>
            </a:r>
            <a:r>
              <a:rPr sz="2800" spc="-140" dirty="0">
                <a:solidFill>
                  <a:srgbClr val="292959"/>
                </a:solidFill>
                <a:latin typeface="Trebuchet MS"/>
                <a:cs typeface="Trebuchet MS"/>
              </a:rPr>
              <a:t> </a:t>
            </a:r>
            <a:r>
              <a:rPr sz="2800" spc="-10" dirty="0">
                <a:solidFill>
                  <a:srgbClr val="292959"/>
                </a:solidFill>
                <a:latin typeface="Trebuchet MS"/>
                <a:cs typeface="Trebuchet MS"/>
              </a:rPr>
              <a:t>(s12(2)</a:t>
            </a:r>
            <a:endParaRPr sz="2800">
              <a:latin typeface="Trebuchet MS"/>
              <a:cs typeface="Trebuchet MS"/>
            </a:endParaRPr>
          </a:p>
        </p:txBody>
      </p:sp>
      <p:sp>
        <p:nvSpPr>
          <p:cNvPr id="21" name="object 21"/>
          <p:cNvSpPr/>
          <p:nvPr/>
        </p:nvSpPr>
        <p:spPr>
          <a:xfrm>
            <a:off x="11589837" y="5143500"/>
            <a:ext cx="6696075" cy="2762250"/>
          </a:xfrm>
          <a:custGeom>
            <a:avLst/>
            <a:gdLst/>
            <a:ahLst/>
            <a:cxnLst/>
            <a:rect l="l" t="t" r="r" b="b"/>
            <a:pathLst>
              <a:path w="6696075" h="2762250">
                <a:moveTo>
                  <a:pt x="6696075" y="2319629"/>
                </a:moveTo>
                <a:lnTo>
                  <a:pt x="6688665" y="2374225"/>
                </a:lnTo>
                <a:lnTo>
                  <a:pt x="6677088" y="2420292"/>
                </a:lnTo>
                <a:lnTo>
                  <a:pt x="6661109" y="2464909"/>
                </a:lnTo>
                <a:lnTo>
                  <a:pt x="6640859" y="2507757"/>
                </a:lnTo>
                <a:lnTo>
                  <a:pt x="6616471" y="2548517"/>
                </a:lnTo>
                <a:lnTo>
                  <a:pt x="6588077" y="2586872"/>
                </a:lnTo>
                <a:lnTo>
                  <a:pt x="6555809" y="2622503"/>
                </a:lnTo>
                <a:lnTo>
                  <a:pt x="6520178" y="2654771"/>
                </a:lnTo>
                <a:lnTo>
                  <a:pt x="6481823" y="2683165"/>
                </a:lnTo>
                <a:lnTo>
                  <a:pt x="6441063" y="2707553"/>
                </a:lnTo>
                <a:lnTo>
                  <a:pt x="6398215" y="2727803"/>
                </a:lnTo>
                <a:lnTo>
                  <a:pt x="6353598" y="2743782"/>
                </a:lnTo>
                <a:lnTo>
                  <a:pt x="6307531" y="2755359"/>
                </a:lnTo>
                <a:lnTo>
                  <a:pt x="6261359" y="2762249"/>
                </a:lnTo>
              </a:path>
              <a:path w="6696075" h="2762250">
                <a:moveTo>
                  <a:pt x="436797" y="2762249"/>
                </a:moveTo>
                <a:lnTo>
                  <a:pt x="390625" y="2755359"/>
                </a:lnTo>
                <a:lnTo>
                  <a:pt x="344558" y="2743782"/>
                </a:lnTo>
                <a:lnTo>
                  <a:pt x="299941" y="2727803"/>
                </a:lnTo>
                <a:lnTo>
                  <a:pt x="257093" y="2707553"/>
                </a:lnTo>
                <a:lnTo>
                  <a:pt x="216333" y="2683165"/>
                </a:lnTo>
                <a:lnTo>
                  <a:pt x="177978" y="2654771"/>
                </a:lnTo>
                <a:lnTo>
                  <a:pt x="142347" y="2622503"/>
                </a:lnTo>
                <a:lnTo>
                  <a:pt x="110079" y="2586872"/>
                </a:lnTo>
                <a:lnTo>
                  <a:pt x="81685" y="2548517"/>
                </a:lnTo>
                <a:lnTo>
                  <a:pt x="57297" y="2507757"/>
                </a:lnTo>
                <a:lnTo>
                  <a:pt x="37047" y="2464909"/>
                </a:lnTo>
                <a:lnTo>
                  <a:pt x="21068" y="2420292"/>
                </a:lnTo>
                <a:lnTo>
                  <a:pt x="9491" y="2374225"/>
                </a:lnTo>
                <a:lnTo>
                  <a:pt x="2448" y="2327027"/>
                </a:lnTo>
                <a:lnTo>
                  <a:pt x="0" y="2279015"/>
                </a:lnTo>
                <a:lnTo>
                  <a:pt x="0" y="485760"/>
                </a:lnTo>
                <a:lnTo>
                  <a:pt x="2448" y="437752"/>
                </a:lnTo>
                <a:lnTo>
                  <a:pt x="9491" y="390553"/>
                </a:lnTo>
                <a:lnTo>
                  <a:pt x="21068" y="344486"/>
                </a:lnTo>
                <a:lnTo>
                  <a:pt x="37047" y="299870"/>
                </a:lnTo>
                <a:lnTo>
                  <a:pt x="57297" y="257022"/>
                </a:lnTo>
                <a:lnTo>
                  <a:pt x="81685" y="216261"/>
                </a:lnTo>
                <a:lnTo>
                  <a:pt x="110079" y="177907"/>
                </a:lnTo>
                <a:lnTo>
                  <a:pt x="142348" y="142276"/>
                </a:lnTo>
                <a:lnTo>
                  <a:pt x="177978" y="110008"/>
                </a:lnTo>
                <a:lnTo>
                  <a:pt x="216333" y="81614"/>
                </a:lnTo>
                <a:lnTo>
                  <a:pt x="257093" y="57226"/>
                </a:lnTo>
                <a:lnTo>
                  <a:pt x="299941" y="36976"/>
                </a:lnTo>
                <a:lnTo>
                  <a:pt x="344558" y="20997"/>
                </a:lnTo>
                <a:lnTo>
                  <a:pt x="390625" y="9420"/>
                </a:lnTo>
                <a:lnTo>
                  <a:pt x="437823" y="2377"/>
                </a:lnTo>
                <a:lnTo>
                  <a:pt x="485835" y="0"/>
                </a:lnTo>
                <a:lnTo>
                  <a:pt x="6212320" y="0"/>
                </a:lnTo>
                <a:lnTo>
                  <a:pt x="6260332" y="2376"/>
                </a:lnTo>
                <a:lnTo>
                  <a:pt x="6307531" y="9420"/>
                </a:lnTo>
                <a:lnTo>
                  <a:pt x="6353598" y="20997"/>
                </a:lnTo>
                <a:lnTo>
                  <a:pt x="6398215" y="36976"/>
                </a:lnTo>
                <a:lnTo>
                  <a:pt x="6441063" y="57226"/>
                </a:lnTo>
                <a:lnTo>
                  <a:pt x="6481823" y="81613"/>
                </a:lnTo>
                <a:lnTo>
                  <a:pt x="6520178" y="110008"/>
                </a:lnTo>
                <a:lnTo>
                  <a:pt x="6555808" y="142276"/>
                </a:lnTo>
                <a:lnTo>
                  <a:pt x="6588077" y="177907"/>
                </a:lnTo>
                <a:lnTo>
                  <a:pt x="6616471" y="216261"/>
                </a:lnTo>
                <a:lnTo>
                  <a:pt x="6640859" y="257022"/>
                </a:lnTo>
                <a:lnTo>
                  <a:pt x="6661109" y="299870"/>
                </a:lnTo>
                <a:lnTo>
                  <a:pt x="6677088" y="344486"/>
                </a:lnTo>
                <a:lnTo>
                  <a:pt x="6688665" y="390553"/>
                </a:lnTo>
                <a:lnTo>
                  <a:pt x="6695708" y="437752"/>
                </a:lnTo>
                <a:lnTo>
                  <a:pt x="6696075" y="445150"/>
                </a:lnTo>
              </a:path>
            </a:pathLst>
          </a:custGeom>
          <a:ln w="76199">
            <a:solidFill>
              <a:srgbClr val="E65385"/>
            </a:solidFill>
          </a:ln>
        </p:spPr>
        <p:txBody>
          <a:bodyPr wrap="square" lIns="0" tIns="0" rIns="0" bIns="0" rtlCol="0"/>
          <a:lstStyle/>
          <a:p>
            <a:endParaRPr/>
          </a:p>
        </p:txBody>
      </p:sp>
      <p:sp>
        <p:nvSpPr>
          <p:cNvPr id="22" name="object 22"/>
          <p:cNvSpPr txBox="1"/>
          <p:nvPr/>
        </p:nvSpPr>
        <p:spPr>
          <a:xfrm>
            <a:off x="11870952" y="5213381"/>
            <a:ext cx="6136005" cy="2566670"/>
          </a:xfrm>
          <a:prstGeom prst="rect">
            <a:avLst/>
          </a:prstGeom>
        </p:spPr>
        <p:txBody>
          <a:bodyPr vert="horz" wrap="square" lIns="0" tIns="12700" rIns="0" bIns="0" rtlCol="0">
            <a:spAutoFit/>
          </a:bodyPr>
          <a:lstStyle/>
          <a:p>
            <a:pPr algn="ctr">
              <a:lnSpc>
                <a:spcPct val="100000"/>
              </a:lnSpc>
              <a:spcBef>
                <a:spcPts val="100"/>
              </a:spcBef>
            </a:pPr>
            <a:r>
              <a:rPr sz="2800" spc="-85" dirty="0">
                <a:solidFill>
                  <a:srgbClr val="292959"/>
                </a:solidFill>
                <a:latin typeface="Trebuchet MS"/>
                <a:cs typeface="Trebuchet MS"/>
              </a:rPr>
              <a:t>Similar</a:t>
            </a:r>
            <a:r>
              <a:rPr sz="2800" spc="-70" dirty="0">
                <a:solidFill>
                  <a:srgbClr val="292959"/>
                </a:solidFill>
                <a:latin typeface="Trebuchet MS"/>
                <a:cs typeface="Trebuchet MS"/>
              </a:rPr>
              <a:t> </a:t>
            </a:r>
            <a:r>
              <a:rPr sz="2800" spc="-75" dirty="0">
                <a:solidFill>
                  <a:srgbClr val="292959"/>
                </a:solidFill>
                <a:latin typeface="Trebuchet MS"/>
                <a:cs typeface="Trebuchet MS"/>
              </a:rPr>
              <a:t>provisions</a:t>
            </a:r>
            <a:r>
              <a:rPr sz="2800" spc="-70" dirty="0">
                <a:solidFill>
                  <a:srgbClr val="292959"/>
                </a:solidFill>
                <a:latin typeface="Trebuchet MS"/>
                <a:cs typeface="Trebuchet MS"/>
              </a:rPr>
              <a:t> </a:t>
            </a:r>
            <a:r>
              <a:rPr sz="2800" spc="-140" dirty="0">
                <a:solidFill>
                  <a:srgbClr val="292959"/>
                </a:solidFill>
                <a:latin typeface="Trebuchet MS"/>
                <a:cs typeface="Trebuchet MS"/>
              </a:rPr>
              <a:t>in</a:t>
            </a:r>
            <a:r>
              <a:rPr sz="2800" spc="-65" dirty="0">
                <a:solidFill>
                  <a:srgbClr val="292959"/>
                </a:solidFill>
                <a:latin typeface="Trebuchet MS"/>
                <a:cs typeface="Trebuchet MS"/>
              </a:rPr>
              <a:t> </a:t>
            </a:r>
            <a:r>
              <a:rPr sz="2800" dirty="0">
                <a:solidFill>
                  <a:srgbClr val="292959"/>
                </a:solidFill>
                <a:latin typeface="Trebuchet MS"/>
                <a:cs typeface="Trebuchet MS"/>
              </a:rPr>
              <a:t>ss49</a:t>
            </a:r>
            <a:r>
              <a:rPr sz="2800" spc="-70" dirty="0">
                <a:solidFill>
                  <a:srgbClr val="292959"/>
                </a:solidFill>
                <a:latin typeface="Trebuchet MS"/>
                <a:cs typeface="Trebuchet MS"/>
              </a:rPr>
              <a:t> </a:t>
            </a:r>
            <a:r>
              <a:rPr sz="2800" dirty="0">
                <a:solidFill>
                  <a:srgbClr val="292959"/>
                </a:solidFill>
                <a:latin typeface="Trebuchet MS"/>
                <a:cs typeface="Trebuchet MS"/>
              </a:rPr>
              <a:t>and</a:t>
            </a:r>
            <a:r>
              <a:rPr sz="2800" spc="-65" dirty="0">
                <a:solidFill>
                  <a:srgbClr val="292959"/>
                </a:solidFill>
                <a:latin typeface="Trebuchet MS"/>
                <a:cs typeface="Trebuchet MS"/>
              </a:rPr>
              <a:t> </a:t>
            </a:r>
            <a:r>
              <a:rPr sz="2800" spc="85" dirty="0">
                <a:solidFill>
                  <a:srgbClr val="292959"/>
                </a:solidFill>
                <a:latin typeface="Trebuchet MS"/>
                <a:cs typeface="Trebuchet MS"/>
              </a:rPr>
              <a:t>50</a:t>
            </a:r>
            <a:r>
              <a:rPr sz="2800" spc="-70" dirty="0">
                <a:solidFill>
                  <a:srgbClr val="292959"/>
                </a:solidFill>
                <a:latin typeface="Trebuchet MS"/>
                <a:cs typeface="Trebuchet MS"/>
              </a:rPr>
              <a:t> </a:t>
            </a:r>
            <a:r>
              <a:rPr sz="2800" dirty="0">
                <a:solidFill>
                  <a:srgbClr val="292959"/>
                </a:solidFill>
                <a:latin typeface="Trebuchet MS"/>
                <a:cs typeface="Trebuchet MS"/>
              </a:rPr>
              <a:t>of</a:t>
            </a:r>
            <a:r>
              <a:rPr sz="2800" spc="-65" dirty="0">
                <a:solidFill>
                  <a:srgbClr val="292959"/>
                </a:solidFill>
                <a:latin typeface="Trebuchet MS"/>
                <a:cs typeface="Trebuchet MS"/>
              </a:rPr>
              <a:t> </a:t>
            </a:r>
            <a:r>
              <a:rPr sz="2800" spc="80" dirty="0">
                <a:solidFill>
                  <a:srgbClr val="292959"/>
                </a:solidFill>
                <a:latin typeface="Trebuchet MS"/>
                <a:cs typeface="Trebuchet MS"/>
              </a:rPr>
              <a:t>CPA</a:t>
            </a:r>
            <a:endParaRPr sz="2800">
              <a:latin typeface="Trebuchet MS"/>
              <a:cs typeface="Trebuchet MS"/>
            </a:endParaRPr>
          </a:p>
          <a:p>
            <a:pPr marL="145415" marR="137795" algn="ctr">
              <a:lnSpc>
                <a:spcPct val="165200"/>
              </a:lnSpc>
            </a:pPr>
            <a:r>
              <a:rPr sz="2800" spc="165" dirty="0">
                <a:solidFill>
                  <a:srgbClr val="292959"/>
                </a:solidFill>
                <a:latin typeface="Trebuchet MS"/>
                <a:cs typeface="Trebuchet MS"/>
              </a:rPr>
              <a:t>2004</a:t>
            </a:r>
            <a:r>
              <a:rPr sz="2800" spc="-90" dirty="0">
                <a:solidFill>
                  <a:srgbClr val="292959"/>
                </a:solidFill>
                <a:latin typeface="Trebuchet MS"/>
                <a:cs typeface="Trebuchet MS"/>
              </a:rPr>
              <a:t> </a:t>
            </a:r>
            <a:r>
              <a:rPr sz="2800" spc="-80" dirty="0">
                <a:solidFill>
                  <a:srgbClr val="292959"/>
                </a:solidFill>
                <a:latin typeface="Trebuchet MS"/>
                <a:cs typeface="Trebuchet MS"/>
              </a:rPr>
              <a:t>for</a:t>
            </a:r>
            <a:r>
              <a:rPr sz="2800" spc="-90" dirty="0">
                <a:solidFill>
                  <a:srgbClr val="292959"/>
                </a:solidFill>
                <a:latin typeface="Trebuchet MS"/>
                <a:cs typeface="Trebuchet MS"/>
              </a:rPr>
              <a:t> </a:t>
            </a:r>
            <a:r>
              <a:rPr sz="2800" spc="-70" dirty="0">
                <a:solidFill>
                  <a:srgbClr val="292959"/>
                </a:solidFill>
                <a:latin typeface="Trebuchet MS"/>
                <a:cs typeface="Trebuchet MS"/>
              </a:rPr>
              <a:t>Civil</a:t>
            </a:r>
            <a:r>
              <a:rPr sz="2800" spc="-90" dirty="0">
                <a:solidFill>
                  <a:srgbClr val="292959"/>
                </a:solidFill>
                <a:latin typeface="Trebuchet MS"/>
                <a:cs typeface="Trebuchet MS"/>
              </a:rPr>
              <a:t> </a:t>
            </a:r>
            <a:r>
              <a:rPr sz="2800" spc="-95" dirty="0">
                <a:solidFill>
                  <a:srgbClr val="292959"/>
                </a:solidFill>
                <a:latin typeface="Trebuchet MS"/>
                <a:cs typeface="Trebuchet MS"/>
              </a:rPr>
              <a:t>partnerships,</a:t>
            </a:r>
            <a:r>
              <a:rPr sz="2800" spc="-85" dirty="0">
                <a:solidFill>
                  <a:srgbClr val="292959"/>
                </a:solidFill>
                <a:latin typeface="Trebuchet MS"/>
                <a:cs typeface="Trebuchet MS"/>
              </a:rPr>
              <a:t> but</a:t>
            </a:r>
            <a:r>
              <a:rPr sz="2800" spc="-90" dirty="0">
                <a:solidFill>
                  <a:srgbClr val="292959"/>
                </a:solidFill>
                <a:latin typeface="Trebuchet MS"/>
                <a:cs typeface="Trebuchet MS"/>
              </a:rPr>
              <a:t> </a:t>
            </a:r>
            <a:r>
              <a:rPr sz="2800" dirty="0">
                <a:solidFill>
                  <a:srgbClr val="292959"/>
                </a:solidFill>
                <a:latin typeface="Trebuchet MS"/>
                <a:cs typeface="Trebuchet MS"/>
              </a:rPr>
              <a:t>do</a:t>
            </a:r>
            <a:r>
              <a:rPr sz="2800" spc="-90" dirty="0">
                <a:solidFill>
                  <a:srgbClr val="292959"/>
                </a:solidFill>
                <a:latin typeface="Trebuchet MS"/>
                <a:cs typeface="Trebuchet MS"/>
              </a:rPr>
              <a:t> </a:t>
            </a:r>
            <a:r>
              <a:rPr sz="2800" spc="-25" dirty="0">
                <a:solidFill>
                  <a:srgbClr val="292959"/>
                </a:solidFill>
                <a:latin typeface="Trebuchet MS"/>
                <a:cs typeface="Trebuchet MS"/>
              </a:rPr>
              <a:t>not </a:t>
            </a:r>
            <a:r>
              <a:rPr sz="2800" spc="-70" dirty="0">
                <a:solidFill>
                  <a:srgbClr val="292959"/>
                </a:solidFill>
                <a:latin typeface="Trebuchet MS"/>
                <a:cs typeface="Trebuchet MS"/>
              </a:rPr>
              <a:t>include</a:t>
            </a:r>
            <a:r>
              <a:rPr sz="2800" spc="-110" dirty="0">
                <a:solidFill>
                  <a:srgbClr val="292959"/>
                </a:solidFill>
                <a:latin typeface="Trebuchet MS"/>
                <a:cs typeface="Trebuchet MS"/>
              </a:rPr>
              <a:t> </a:t>
            </a:r>
            <a:r>
              <a:rPr sz="2800" spc="-95" dirty="0">
                <a:solidFill>
                  <a:srgbClr val="292959"/>
                </a:solidFill>
                <a:latin typeface="Trebuchet MS"/>
                <a:cs typeface="Trebuchet MS"/>
              </a:rPr>
              <a:t>consummation,</a:t>
            </a:r>
            <a:r>
              <a:rPr sz="2800" spc="-110" dirty="0">
                <a:solidFill>
                  <a:srgbClr val="292959"/>
                </a:solidFill>
                <a:latin typeface="Trebuchet MS"/>
                <a:cs typeface="Trebuchet MS"/>
              </a:rPr>
              <a:t> </a:t>
            </a:r>
            <a:r>
              <a:rPr sz="2800" spc="-65" dirty="0">
                <a:solidFill>
                  <a:srgbClr val="292959"/>
                </a:solidFill>
                <a:latin typeface="Trebuchet MS"/>
                <a:cs typeface="Trebuchet MS"/>
              </a:rPr>
              <a:t>or</a:t>
            </a:r>
            <a:r>
              <a:rPr sz="2800" spc="-110" dirty="0">
                <a:solidFill>
                  <a:srgbClr val="292959"/>
                </a:solidFill>
                <a:latin typeface="Trebuchet MS"/>
                <a:cs typeface="Trebuchet MS"/>
              </a:rPr>
              <a:t> </a:t>
            </a:r>
            <a:r>
              <a:rPr sz="2800" spc="-10" dirty="0">
                <a:solidFill>
                  <a:srgbClr val="292959"/>
                </a:solidFill>
                <a:latin typeface="Trebuchet MS"/>
                <a:cs typeface="Trebuchet MS"/>
              </a:rPr>
              <a:t>venereal </a:t>
            </a:r>
            <a:r>
              <a:rPr sz="2800" dirty="0">
                <a:solidFill>
                  <a:srgbClr val="292959"/>
                </a:solidFill>
                <a:latin typeface="Trebuchet MS"/>
                <a:cs typeface="Trebuchet MS"/>
              </a:rPr>
              <a:t>disease</a:t>
            </a:r>
            <a:r>
              <a:rPr sz="2800" spc="-145" dirty="0">
                <a:solidFill>
                  <a:srgbClr val="292959"/>
                </a:solidFill>
                <a:latin typeface="Trebuchet MS"/>
                <a:cs typeface="Trebuchet MS"/>
              </a:rPr>
              <a:t> </a:t>
            </a:r>
            <a:r>
              <a:rPr sz="2800" spc="-10" dirty="0">
                <a:solidFill>
                  <a:srgbClr val="292959"/>
                </a:solidFill>
                <a:latin typeface="Trebuchet MS"/>
                <a:cs typeface="Trebuchet MS"/>
              </a:rPr>
              <a:t>grounds</a:t>
            </a:r>
            <a:endParaRPr sz="2800">
              <a:latin typeface="Trebuchet MS"/>
              <a:cs typeface="Trebuchet MS"/>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12700" rIns="0" bIns="0" rtlCol="0">
            <a:spAutoFit/>
          </a:bodyPr>
          <a:lstStyle/>
          <a:p>
            <a:pPr marL="271145">
              <a:lnSpc>
                <a:spcPct val="100000"/>
              </a:lnSpc>
              <a:spcBef>
                <a:spcPts val="100"/>
              </a:spcBef>
            </a:pPr>
            <a:r>
              <a:rPr spc="170" dirty="0">
                <a:solidFill>
                  <a:srgbClr val="E65385"/>
                </a:solidFill>
              </a:rPr>
              <a:t>CONSENT</a:t>
            </a:r>
            <a:r>
              <a:rPr spc="-370" dirty="0">
                <a:solidFill>
                  <a:srgbClr val="E65385"/>
                </a:solidFill>
              </a:rPr>
              <a:t> </a:t>
            </a:r>
            <a:r>
              <a:rPr dirty="0"/>
              <a:t>TO</a:t>
            </a:r>
            <a:r>
              <a:rPr spc="-365" dirty="0"/>
              <a:t> </a:t>
            </a:r>
            <a:r>
              <a:rPr spc="165" dirty="0"/>
              <a:t>MARRIAGE</a:t>
            </a:r>
          </a:p>
        </p:txBody>
      </p:sp>
      <p:sp>
        <p:nvSpPr>
          <p:cNvPr id="3" name="object 3"/>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4" name="object 4"/>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pic>
        <p:nvPicPr>
          <p:cNvPr id="5" name="object 5"/>
          <p:cNvPicPr/>
          <p:nvPr/>
        </p:nvPicPr>
        <p:blipFill>
          <a:blip r:embed="rId2" cstate="print"/>
          <a:stretch>
            <a:fillRect/>
          </a:stretch>
        </p:blipFill>
        <p:spPr>
          <a:xfrm>
            <a:off x="1355447" y="2603182"/>
            <a:ext cx="114299" cy="114299"/>
          </a:xfrm>
          <a:prstGeom prst="rect">
            <a:avLst/>
          </a:prstGeom>
        </p:spPr>
      </p:pic>
      <p:sp>
        <p:nvSpPr>
          <p:cNvPr id="6" name="object 6"/>
          <p:cNvSpPr txBox="1"/>
          <p:nvPr/>
        </p:nvSpPr>
        <p:spPr>
          <a:xfrm>
            <a:off x="1635343" y="2393696"/>
            <a:ext cx="9665970" cy="467359"/>
          </a:xfrm>
          <a:prstGeom prst="rect">
            <a:avLst/>
          </a:prstGeom>
        </p:spPr>
        <p:txBody>
          <a:bodyPr vert="horz" wrap="square" lIns="0" tIns="12700" rIns="0" bIns="0" rtlCol="0">
            <a:spAutoFit/>
          </a:bodyPr>
          <a:lstStyle/>
          <a:p>
            <a:pPr marL="12700">
              <a:lnSpc>
                <a:spcPct val="100000"/>
              </a:lnSpc>
              <a:spcBef>
                <a:spcPts val="100"/>
              </a:spcBef>
            </a:pPr>
            <a:r>
              <a:rPr sz="2900" dirty="0">
                <a:solidFill>
                  <a:srgbClr val="292959"/>
                </a:solidFill>
                <a:latin typeface="Trebuchet MS"/>
                <a:cs typeface="Trebuchet MS"/>
              </a:rPr>
              <a:t>Marriage</a:t>
            </a:r>
            <a:r>
              <a:rPr sz="2900" spc="-75" dirty="0">
                <a:solidFill>
                  <a:srgbClr val="292959"/>
                </a:solidFill>
                <a:latin typeface="Trebuchet MS"/>
                <a:cs typeface="Trebuchet MS"/>
              </a:rPr>
              <a:t> </a:t>
            </a:r>
            <a:r>
              <a:rPr sz="2900" spc="-150" dirty="0">
                <a:solidFill>
                  <a:srgbClr val="292959"/>
                </a:solidFill>
                <a:latin typeface="Trebuchet MS"/>
                <a:cs typeface="Trebuchet MS"/>
              </a:rPr>
              <a:t>must</a:t>
            </a:r>
            <a:r>
              <a:rPr sz="2900" spc="-75" dirty="0">
                <a:solidFill>
                  <a:srgbClr val="292959"/>
                </a:solidFill>
                <a:latin typeface="Trebuchet MS"/>
                <a:cs typeface="Trebuchet MS"/>
              </a:rPr>
              <a:t> </a:t>
            </a:r>
            <a:r>
              <a:rPr sz="2900" dirty="0">
                <a:solidFill>
                  <a:srgbClr val="292959"/>
                </a:solidFill>
                <a:latin typeface="Trebuchet MS"/>
                <a:cs typeface="Trebuchet MS"/>
              </a:rPr>
              <a:t>be</a:t>
            </a:r>
            <a:r>
              <a:rPr sz="2900" spc="-70" dirty="0">
                <a:solidFill>
                  <a:srgbClr val="292959"/>
                </a:solidFill>
                <a:latin typeface="Trebuchet MS"/>
                <a:cs typeface="Trebuchet MS"/>
              </a:rPr>
              <a:t> </a:t>
            </a:r>
            <a:r>
              <a:rPr sz="2900" spc="120" dirty="0">
                <a:solidFill>
                  <a:srgbClr val="292959"/>
                </a:solidFill>
                <a:latin typeface="Trebuchet MS"/>
                <a:cs typeface="Trebuchet MS"/>
              </a:rPr>
              <a:t>a</a:t>
            </a:r>
            <a:r>
              <a:rPr sz="2900" spc="-75" dirty="0">
                <a:solidFill>
                  <a:srgbClr val="292959"/>
                </a:solidFill>
                <a:latin typeface="Trebuchet MS"/>
                <a:cs typeface="Trebuchet MS"/>
              </a:rPr>
              <a:t> </a:t>
            </a:r>
            <a:r>
              <a:rPr sz="2900" spc="-135" dirty="0">
                <a:solidFill>
                  <a:srgbClr val="292959"/>
                </a:solidFill>
                <a:latin typeface="Trebuchet MS"/>
                <a:cs typeface="Trebuchet MS"/>
              </a:rPr>
              <a:t>voluntary</a:t>
            </a:r>
            <a:r>
              <a:rPr sz="2900" spc="-75" dirty="0">
                <a:solidFill>
                  <a:srgbClr val="292959"/>
                </a:solidFill>
                <a:latin typeface="Trebuchet MS"/>
                <a:cs typeface="Trebuchet MS"/>
              </a:rPr>
              <a:t> </a:t>
            </a:r>
            <a:r>
              <a:rPr sz="2900" spc="-140" dirty="0">
                <a:solidFill>
                  <a:srgbClr val="292959"/>
                </a:solidFill>
                <a:latin typeface="Trebuchet MS"/>
                <a:cs typeface="Trebuchet MS"/>
              </a:rPr>
              <a:t>union:</a:t>
            </a:r>
            <a:r>
              <a:rPr sz="2900" spc="-70" dirty="0">
                <a:solidFill>
                  <a:srgbClr val="292959"/>
                </a:solidFill>
                <a:latin typeface="Trebuchet MS"/>
                <a:cs typeface="Trebuchet MS"/>
              </a:rPr>
              <a:t> </a:t>
            </a:r>
            <a:r>
              <a:rPr sz="2900" dirty="0">
                <a:solidFill>
                  <a:srgbClr val="292959"/>
                </a:solidFill>
                <a:latin typeface="Trebuchet MS"/>
                <a:cs typeface="Trebuchet MS"/>
              </a:rPr>
              <a:t>each</a:t>
            </a:r>
            <a:r>
              <a:rPr sz="2900" spc="-75" dirty="0">
                <a:solidFill>
                  <a:srgbClr val="292959"/>
                </a:solidFill>
                <a:latin typeface="Trebuchet MS"/>
                <a:cs typeface="Trebuchet MS"/>
              </a:rPr>
              <a:t> </a:t>
            </a:r>
            <a:r>
              <a:rPr sz="2900" spc="-90" dirty="0">
                <a:solidFill>
                  <a:srgbClr val="292959"/>
                </a:solidFill>
                <a:latin typeface="Trebuchet MS"/>
                <a:cs typeface="Trebuchet MS"/>
              </a:rPr>
              <a:t>party</a:t>
            </a:r>
            <a:r>
              <a:rPr sz="2900" spc="-75" dirty="0">
                <a:solidFill>
                  <a:srgbClr val="292959"/>
                </a:solidFill>
                <a:latin typeface="Trebuchet MS"/>
                <a:cs typeface="Trebuchet MS"/>
              </a:rPr>
              <a:t> </a:t>
            </a:r>
            <a:r>
              <a:rPr sz="2900" spc="-150" dirty="0">
                <a:solidFill>
                  <a:srgbClr val="292959"/>
                </a:solidFill>
                <a:latin typeface="Trebuchet MS"/>
                <a:cs typeface="Trebuchet MS"/>
              </a:rPr>
              <a:t>must</a:t>
            </a:r>
            <a:r>
              <a:rPr sz="2900" spc="-70" dirty="0">
                <a:solidFill>
                  <a:srgbClr val="292959"/>
                </a:solidFill>
                <a:latin typeface="Trebuchet MS"/>
                <a:cs typeface="Trebuchet MS"/>
              </a:rPr>
              <a:t> </a:t>
            </a:r>
            <a:r>
              <a:rPr sz="2900" spc="-20" dirty="0">
                <a:solidFill>
                  <a:srgbClr val="292959"/>
                </a:solidFill>
                <a:latin typeface="Trebuchet MS"/>
                <a:cs typeface="Trebuchet MS"/>
              </a:rPr>
              <a:t>give</a:t>
            </a:r>
            <a:r>
              <a:rPr sz="2900" spc="-75" dirty="0">
                <a:solidFill>
                  <a:srgbClr val="292959"/>
                </a:solidFill>
                <a:latin typeface="Trebuchet MS"/>
                <a:cs typeface="Trebuchet MS"/>
              </a:rPr>
              <a:t> </a:t>
            </a:r>
            <a:r>
              <a:rPr sz="2900" spc="-20" dirty="0">
                <a:solidFill>
                  <a:srgbClr val="292959"/>
                </a:solidFill>
                <a:latin typeface="Trebuchet MS"/>
                <a:cs typeface="Trebuchet MS"/>
              </a:rPr>
              <a:t>full</a:t>
            </a:r>
            <a:endParaRPr sz="2900">
              <a:latin typeface="Trebuchet MS"/>
              <a:cs typeface="Trebuchet MS"/>
            </a:endParaRPr>
          </a:p>
        </p:txBody>
      </p:sp>
      <p:pic>
        <p:nvPicPr>
          <p:cNvPr id="7" name="object 7"/>
          <p:cNvPicPr/>
          <p:nvPr/>
        </p:nvPicPr>
        <p:blipFill>
          <a:blip r:embed="rId2" cstate="print"/>
          <a:stretch>
            <a:fillRect/>
          </a:stretch>
        </p:blipFill>
        <p:spPr>
          <a:xfrm>
            <a:off x="1355447" y="3803332"/>
            <a:ext cx="114299" cy="114299"/>
          </a:xfrm>
          <a:prstGeom prst="rect">
            <a:avLst/>
          </a:prstGeom>
        </p:spPr>
      </p:pic>
      <p:pic>
        <p:nvPicPr>
          <p:cNvPr id="8" name="object 8"/>
          <p:cNvPicPr/>
          <p:nvPr/>
        </p:nvPicPr>
        <p:blipFill>
          <a:blip r:embed="rId3" cstate="print"/>
          <a:stretch>
            <a:fillRect/>
          </a:stretch>
        </p:blipFill>
        <p:spPr>
          <a:xfrm>
            <a:off x="1969810" y="4398645"/>
            <a:ext cx="123825" cy="123824"/>
          </a:xfrm>
          <a:prstGeom prst="rect">
            <a:avLst/>
          </a:prstGeom>
        </p:spPr>
      </p:pic>
      <p:pic>
        <p:nvPicPr>
          <p:cNvPr id="9" name="object 9"/>
          <p:cNvPicPr/>
          <p:nvPr/>
        </p:nvPicPr>
        <p:blipFill>
          <a:blip r:embed="rId2" cstate="print"/>
          <a:stretch>
            <a:fillRect/>
          </a:stretch>
        </p:blipFill>
        <p:spPr>
          <a:xfrm>
            <a:off x="1355447" y="6203632"/>
            <a:ext cx="114299" cy="114299"/>
          </a:xfrm>
          <a:prstGeom prst="rect">
            <a:avLst/>
          </a:prstGeom>
        </p:spPr>
      </p:pic>
      <p:pic>
        <p:nvPicPr>
          <p:cNvPr id="10" name="object 10"/>
          <p:cNvPicPr/>
          <p:nvPr/>
        </p:nvPicPr>
        <p:blipFill>
          <a:blip r:embed="rId2" cstate="print"/>
          <a:stretch>
            <a:fillRect/>
          </a:stretch>
        </p:blipFill>
        <p:spPr>
          <a:xfrm>
            <a:off x="1355447" y="6803707"/>
            <a:ext cx="114299" cy="114299"/>
          </a:xfrm>
          <a:prstGeom prst="rect">
            <a:avLst/>
          </a:prstGeom>
        </p:spPr>
      </p:pic>
      <p:pic>
        <p:nvPicPr>
          <p:cNvPr id="11" name="object 11"/>
          <p:cNvPicPr/>
          <p:nvPr/>
        </p:nvPicPr>
        <p:blipFill>
          <a:blip r:embed="rId4" cstate="print"/>
          <a:stretch>
            <a:fillRect/>
          </a:stretch>
        </p:blipFill>
        <p:spPr>
          <a:xfrm>
            <a:off x="1969810" y="7399019"/>
            <a:ext cx="123825" cy="123824"/>
          </a:xfrm>
          <a:prstGeom prst="rect">
            <a:avLst/>
          </a:prstGeom>
        </p:spPr>
      </p:pic>
      <p:pic>
        <p:nvPicPr>
          <p:cNvPr id="12" name="object 12"/>
          <p:cNvPicPr/>
          <p:nvPr/>
        </p:nvPicPr>
        <p:blipFill>
          <a:blip r:embed="rId2" cstate="print"/>
          <a:stretch>
            <a:fillRect/>
          </a:stretch>
        </p:blipFill>
        <p:spPr>
          <a:xfrm>
            <a:off x="1355447" y="8003857"/>
            <a:ext cx="114299" cy="114299"/>
          </a:xfrm>
          <a:prstGeom prst="rect">
            <a:avLst/>
          </a:prstGeom>
        </p:spPr>
      </p:pic>
      <p:pic>
        <p:nvPicPr>
          <p:cNvPr id="13" name="object 13"/>
          <p:cNvPicPr/>
          <p:nvPr/>
        </p:nvPicPr>
        <p:blipFill>
          <a:blip r:embed="rId4" cstate="print"/>
          <a:stretch>
            <a:fillRect/>
          </a:stretch>
        </p:blipFill>
        <p:spPr>
          <a:xfrm>
            <a:off x="1969810" y="8599169"/>
            <a:ext cx="123825" cy="123824"/>
          </a:xfrm>
          <a:prstGeom prst="rect">
            <a:avLst/>
          </a:prstGeom>
        </p:spPr>
      </p:pic>
      <p:sp>
        <p:nvSpPr>
          <p:cNvPr id="14" name="object 14"/>
          <p:cNvSpPr txBox="1"/>
          <p:nvPr/>
        </p:nvSpPr>
        <p:spPr>
          <a:xfrm>
            <a:off x="1635343" y="2835580"/>
            <a:ext cx="9888855" cy="7226300"/>
          </a:xfrm>
          <a:prstGeom prst="rect">
            <a:avLst/>
          </a:prstGeom>
        </p:spPr>
        <p:txBody>
          <a:bodyPr vert="horz" wrap="square" lIns="0" tIns="170815" rIns="0" bIns="0" rtlCol="0">
            <a:spAutoFit/>
          </a:bodyPr>
          <a:lstStyle/>
          <a:p>
            <a:pPr marL="12700">
              <a:lnSpc>
                <a:spcPct val="100000"/>
              </a:lnSpc>
              <a:spcBef>
                <a:spcPts val="1345"/>
              </a:spcBef>
            </a:pPr>
            <a:r>
              <a:rPr sz="2900" dirty="0">
                <a:solidFill>
                  <a:srgbClr val="292959"/>
                </a:solidFill>
                <a:latin typeface="Trebuchet MS"/>
                <a:cs typeface="Trebuchet MS"/>
              </a:rPr>
              <a:t>and</a:t>
            </a:r>
            <a:r>
              <a:rPr sz="2900" spc="-135" dirty="0">
                <a:solidFill>
                  <a:srgbClr val="292959"/>
                </a:solidFill>
                <a:latin typeface="Trebuchet MS"/>
                <a:cs typeface="Trebuchet MS"/>
              </a:rPr>
              <a:t> </a:t>
            </a:r>
            <a:r>
              <a:rPr sz="2900" spc="-75" dirty="0">
                <a:solidFill>
                  <a:srgbClr val="292959"/>
                </a:solidFill>
                <a:latin typeface="Trebuchet MS"/>
                <a:cs typeface="Trebuchet MS"/>
              </a:rPr>
              <a:t>free</a:t>
            </a:r>
            <a:r>
              <a:rPr sz="2900" spc="-135" dirty="0">
                <a:solidFill>
                  <a:srgbClr val="292959"/>
                </a:solidFill>
                <a:latin typeface="Trebuchet MS"/>
                <a:cs typeface="Trebuchet MS"/>
              </a:rPr>
              <a:t> </a:t>
            </a:r>
            <a:r>
              <a:rPr sz="2900" spc="-45" dirty="0">
                <a:solidFill>
                  <a:srgbClr val="292959"/>
                </a:solidFill>
                <a:latin typeface="Trebuchet MS"/>
                <a:cs typeface="Trebuchet MS"/>
              </a:rPr>
              <a:t>consent</a:t>
            </a:r>
            <a:r>
              <a:rPr sz="2900" spc="-130" dirty="0">
                <a:solidFill>
                  <a:srgbClr val="292959"/>
                </a:solidFill>
                <a:latin typeface="Trebuchet MS"/>
                <a:cs typeface="Trebuchet MS"/>
              </a:rPr>
              <a:t> </a:t>
            </a:r>
            <a:r>
              <a:rPr sz="2900" spc="-50" dirty="0">
                <a:solidFill>
                  <a:srgbClr val="292959"/>
                </a:solidFill>
                <a:latin typeface="Trebuchet MS"/>
                <a:cs typeface="Trebuchet MS"/>
              </a:rPr>
              <a:t>to</a:t>
            </a:r>
            <a:r>
              <a:rPr sz="2900" spc="-135" dirty="0">
                <a:solidFill>
                  <a:srgbClr val="292959"/>
                </a:solidFill>
                <a:latin typeface="Trebuchet MS"/>
                <a:cs typeface="Trebuchet MS"/>
              </a:rPr>
              <a:t> </a:t>
            </a:r>
            <a:r>
              <a:rPr sz="2900" spc="-10" dirty="0">
                <a:solidFill>
                  <a:srgbClr val="292959"/>
                </a:solidFill>
                <a:latin typeface="Trebuchet MS"/>
                <a:cs typeface="Trebuchet MS"/>
              </a:rPr>
              <a:t>marry</a:t>
            </a:r>
            <a:endParaRPr sz="2900">
              <a:latin typeface="Trebuchet MS"/>
              <a:cs typeface="Trebuchet MS"/>
            </a:endParaRPr>
          </a:p>
          <a:p>
            <a:pPr marL="12700">
              <a:lnSpc>
                <a:spcPct val="100000"/>
              </a:lnSpc>
              <a:spcBef>
                <a:spcPts val="1245"/>
              </a:spcBef>
            </a:pPr>
            <a:r>
              <a:rPr sz="2900" dirty="0">
                <a:solidFill>
                  <a:srgbClr val="292959"/>
                </a:solidFill>
                <a:latin typeface="Trebuchet MS"/>
                <a:cs typeface="Trebuchet MS"/>
              </a:rPr>
              <a:t>Consent</a:t>
            </a:r>
            <a:r>
              <a:rPr sz="2900" spc="-145" dirty="0">
                <a:solidFill>
                  <a:srgbClr val="292959"/>
                </a:solidFill>
                <a:latin typeface="Trebuchet MS"/>
                <a:cs typeface="Trebuchet MS"/>
              </a:rPr>
              <a:t> </a:t>
            </a:r>
            <a:r>
              <a:rPr sz="2900" spc="-25" dirty="0">
                <a:solidFill>
                  <a:srgbClr val="292959"/>
                </a:solidFill>
                <a:latin typeface="Trebuchet MS"/>
                <a:cs typeface="Trebuchet MS"/>
              </a:rPr>
              <a:t>could</a:t>
            </a:r>
            <a:r>
              <a:rPr sz="2900" spc="-140" dirty="0">
                <a:solidFill>
                  <a:srgbClr val="292959"/>
                </a:solidFill>
                <a:latin typeface="Trebuchet MS"/>
                <a:cs typeface="Trebuchet MS"/>
              </a:rPr>
              <a:t> </a:t>
            </a:r>
            <a:r>
              <a:rPr sz="2900" dirty="0">
                <a:solidFill>
                  <a:srgbClr val="292959"/>
                </a:solidFill>
                <a:latin typeface="Trebuchet MS"/>
                <a:cs typeface="Trebuchet MS"/>
              </a:rPr>
              <a:t>be</a:t>
            </a:r>
            <a:r>
              <a:rPr sz="2900" spc="-135" dirty="0">
                <a:solidFill>
                  <a:srgbClr val="292959"/>
                </a:solidFill>
                <a:latin typeface="Trebuchet MS"/>
                <a:cs typeface="Trebuchet MS"/>
              </a:rPr>
              <a:t> </a:t>
            </a:r>
            <a:r>
              <a:rPr sz="2900" spc="-40" dirty="0">
                <a:solidFill>
                  <a:srgbClr val="292959"/>
                </a:solidFill>
                <a:latin typeface="Trebuchet MS"/>
                <a:cs typeface="Trebuchet MS"/>
              </a:rPr>
              <a:t>lacking</a:t>
            </a:r>
            <a:r>
              <a:rPr sz="2900" spc="-140" dirty="0">
                <a:solidFill>
                  <a:srgbClr val="292959"/>
                </a:solidFill>
                <a:latin typeface="Trebuchet MS"/>
                <a:cs typeface="Trebuchet MS"/>
              </a:rPr>
              <a:t> </a:t>
            </a:r>
            <a:r>
              <a:rPr sz="2900" spc="-85" dirty="0">
                <a:solidFill>
                  <a:srgbClr val="292959"/>
                </a:solidFill>
                <a:latin typeface="Trebuchet MS"/>
                <a:cs typeface="Trebuchet MS"/>
              </a:rPr>
              <a:t>where</a:t>
            </a:r>
            <a:r>
              <a:rPr sz="2900" spc="-135" dirty="0">
                <a:solidFill>
                  <a:srgbClr val="292959"/>
                </a:solidFill>
                <a:latin typeface="Trebuchet MS"/>
                <a:cs typeface="Trebuchet MS"/>
              </a:rPr>
              <a:t> </a:t>
            </a:r>
            <a:r>
              <a:rPr sz="2900" spc="-110" dirty="0">
                <a:solidFill>
                  <a:srgbClr val="292959"/>
                </a:solidFill>
                <a:latin typeface="Trebuchet MS"/>
                <a:cs typeface="Trebuchet MS"/>
              </a:rPr>
              <a:t>(s12(1)(c)):</a:t>
            </a:r>
            <a:endParaRPr sz="2900">
              <a:latin typeface="Trebuchet MS"/>
              <a:cs typeface="Trebuchet MS"/>
            </a:endParaRPr>
          </a:p>
          <a:p>
            <a:pPr marL="638810" marR="49530">
              <a:lnSpc>
                <a:spcPct val="135800"/>
              </a:lnSpc>
            </a:pPr>
            <a:r>
              <a:rPr sz="2900" spc="-100" dirty="0">
                <a:solidFill>
                  <a:srgbClr val="292959"/>
                </a:solidFill>
                <a:latin typeface="Trebuchet MS"/>
                <a:cs typeface="Trebuchet MS"/>
              </a:rPr>
              <a:t>that</a:t>
            </a:r>
            <a:r>
              <a:rPr sz="2900" spc="-120" dirty="0">
                <a:solidFill>
                  <a:srgbClr val="292959"/>
                </a:solidFill>
                <a:latin typeface="Trebuchet MS"/>
                <a:cs typeface="Trebuchet MS"/>
              </a:rPr>
              <a:t> </a:t>
            </a:r>
            <a:r>
              <a:rPr sz="2900" spc="-130" dirty="0">
                <a:solidFill>
                  <a:srgbClr val="292959"/>
                </a:solidFill>
                <a:latin typeface="Trebuchet MS"/>
                <a:cs typeface="Trebuchet MS"/>
              </a:rPr>
              <a:t>either</a:t>
            </a:r>
            <a:r>
              <a:rPr sz="2900" spc="-90" dirty="0">
                <a:solidFill>
                  <a:srgbClr val="292959"/>
                </a:solidFill>
                <a:latin typeface="Trebuchet MS"/>
                <a:cs typeface="Trebuchet MS"/>
              </a:rPr>
              <a:t> party</a:t>
            </a:r>
            <a:r>
              <a:rPr sz="2900" spc="-130" dirty="0">
                <a:solidFill>
                  <a:srgbClr val="292959"/>
                </a:solidFill>
                <a:latin typeface="Trebuchet MS"/>
                <a:cs typeface="Trebuchet MS"/>
              </a:rPr>
              <a:t> </a:t>
            </a:r>
            <a:r>
              <a:rPr sz="2900" spc="-50" dirty="0">
                <a:solidFill>
                  <a:srgbClr val="292959"/>
                </a:solidFill>
                <a:latin typeface="Trebuchet MS"/>
                <a:cs typeface="Trebuchet MS"/>
              </a:rPr>
              <a:t>to</a:t>
            </a:r>
            <a:r>
              <a:rPr sz="2900" spc="-170" dirty="0">
                <a:solidFill>
                  <a:srgbClr val="292959"/>
                </a:solidFill>
                <a:latin typeface="Trebuchet MS"/>
                <a:cs typeface="Trebuchet MS"/>
              </a:rPr>
              <a:t> </a:t>
            </a:r>
            <a:r>
              <a:rPr sz="2900" spc="-114" dirty="0">
                <a:solidFill>
                  <a:srgbClr val="292959"/>
                </a:solidFill>
                <a:latin typeface="Trebuchet MS"/>
                <a:cs typeface="Trebuchet MS"/>
              </a:rPr>
              <a:t>the</a:t>
            </a:r>
            <a:r>
              <a:rPr sz="2900" spc="-100" dirty="0">
                <a:solidFill>
                  <a:srgbClr val="292959"/>
                </a:solidFill>
                <a:latin typeface="Trebuchet MS"/>
                <a:cs typeface="Trebuchet MS"/>
              </a:rPr>
              <a:t> </a:t>
            </a:r>
            <a:r>
              <a:rPr sz="2900" spc="-40" dirty="0">
                <a:solidFill>
                  <a:srgbClr val="292959"/>
                </a:solidFill>
                <a:latin typeface="Trebuchet MS"/>
                <a:cs typeface="Trebuchet MS"/>
              </a:rPr>
              <a:t>marriage</a:t>
            </a:r>
            <a:r>
              <a:rPr sz="2900" spc="-150" dirty="0">
                <a:solidFill>
                  <a:srgbClr val="292959"/>
                </a:solidFill>
                <a:latin typeface="Trebuchet MS"/>
                <a:cs typeface="Trebuchet MS"/>
              </a:rPr>
              <a:t> </a:t>
            </a:r>
            <a:r>
              <a:rPr sz="2900" dirty="0">
                <a:solidFill>
                  <a:srgbClr val="292959"/>
                </a:solidFill>
                <a:latin typeface="Trebuchet MS"/>
                <a:cs typeface="Trebuchet MS"/>
              </a:rPr>
              <a:t>did</a:t>
            </a:r>
            <a:r>
              <a:rPr sz="2900" spc="-125" dirty="0">
                <a:solidFill>
                  <a:srgbClr val="292959"/>
                </a:solidFill>
                <a:latin typeface="Trebuchet MS"/>
                <a:cs typeface="Trebuchet MS"/>
              </a:rPr>
              <a:t> </a:t>
            </a:r>
            <a:r>
              <a:rPr sz="2900" spc="-95" dirty="0">
                <a:solidFill>
                  <a:srgbClr val="292959"/>
                </a:solidFill>
                <a:latin typeface="Trebuchet MS"/>
                <a:cs typeface="Trebuchet MS"/>
              </a:rPr>
              <a:t>not</a:t>
            </a:r>
            <a:r>
              <a:rPr sz="2900" spc="-120" dirty="0">
                <a:solidFill>
                  <a:srgbClr val="292959"/>
                </a:solidFill>
                <a:latin typeface="Trebuchet MS"/>
                <a:cs typeface="Trebuchet MS"/>
              </a:rPr>
              <a:t> </a:t>
            </a:r>
            <a:r>
              <a:rPr sz="2900" spc="-125" dirty="0">
                <a:solidFill>
                  <a:srgbClr val="292959"/>
                </a:solidFill>
                <a:latin typeface="Trebuchet MS"/>
                <a:cs typeface="Trebuchet MS"/>
              </a:rPr>
              <a:t>validly</a:t>
            </a:r>
            <a:r>
              <a:rPr sz="2900" spc="-95" dirty="0">
                <a:solidFill>
                  <a:srgbClr val="292959"/>
                </a:solidFill>
                <a:latin typeface="Trebuchet MS"/>
                <a:cs typeface="Trebuchet MS"/>
              </a:rPr>
              <a:t> </a:t>
            </a:r>
            <a:r>
              <a:rPr sz="2900" spc="-45" dirty="0">
                <a:solidFill>
                  <a:srgbClr val="292959"/>
                </a:solidFill>
                <a:latin typeface="Trebuchet MS"/>
                <a:cs typeface="Trebuchet MS"/>
              </a:rPr>
              <a:t>consent</a:t>
            </a:r>
            <a:r>
              <a:rPr sz="2900" spc="-120" dirty="0">
                <a:solidFill>
                  <a:srgbClr val="292959"/>
                </a:solidFill>
                <a:latin typeface="Trebuchet MS"/>
                <a:cs typeface="Trebuchet MS"/>
              </a:rPr>
              <a:t> </a:t>
            </a:r>
            <a:r>
              <a:rPr sz="2900" spc="-25" dirty="0">
                <a:solidFill>
                  <a:srgbClr val="292959"/>
                </a:solidFill>
                <a:latin typeface="Trebuchet MS"/>
                <a:cs typeface="Trebuchet MS"/>
              </a:rPr>
              <a:t>to </a:t>
            </a:r>
            <a:r>
              <a:rPr sz="2900" spc="-265" dirty="0">
                <a:solidFill>
                  <a:srgbClr val="292959"/>
                </a:solidFill>
                <a:latin typeface="Trebuchet MS"/>
                <a:cs typeface="Trebuchet MS"/>
              </a:rPr>
              <a:t>it,</a:t>
            </a:r>
            <a:r>
              <a:rPr sz="2900" spc="-90" dirty="0">
                <a:solidFill>
                  <a:srgbClr val="292959"/>
                </a:solidFill>
                <a:latin typeface="Trebuchet MS"/>
                <a:cs typeface="Trebuchet MS"/>
              </a:rPr>
              <a:t> </a:t>
            </a:r>
            <a:r>
              <a:rPr sz="2900" spc="-114" dirty="0">
                <a:solidFill>
                  <a:srgbClr val="292959"/>
                </a:solidFill>
                <a:latin typeface="Trebuchet MS"/>
                <a:cs typeface="Trebuchet MS"/>
              </a:rPr>
              <a:t>whether</a:t>
            </a:r>
            <a:r>
              <a:rPr sz="2900" spc="-95" dirty="0">
                <a:solidFill>
                  <a:srgbClr val="292959"/>
                </a:solidFill>
                <a:latin typeface="Trebuchet MS"/>
                <a:cs typeface="Trebuchet MS"/>
              </a:rPr>
              <a:t> </a:t>
            </a:r>
            <a:r>
              <a:rPr sz="2900" spc="-150" dirty="0">
                <a:solidFill>
                  <a:srgbClr val="292959"/>
                </a:solidFill>
                <a:latin typeface="Trebuchet MS"/>
                <a:cs typeface="Trebuchet MS"/>
              </a:rPr>
              <a:t>in</a:t>
            </a:r>
            <a:r>
              <a:rPr sz="2900" spc="-90" dirty="0">
                <a:solidFill>
                  <a:srgbClr val="292959"/>
                </a:solidFill>
                <a:latin typeface="Trebuchet MS"/>
                <a:cs typeface="Trebuchet MS"/>
              </a:rPr>
              <a:t> </a:t>
            </a:r>
            <a:r>
              <a:rPr sz="2900" spc="-20" dirty="0">
                <a:solidFill>
                  <a:srgbClr val="292959"/>
                </a:solidFill>
                <a:latin typeface="Trebuchet MS"/>
                <a:cs typeface="Trebuchet MS"/>
              </a:rPr>
              <a:t>consequence</a:t>
            </a:r>
            <a:r>
              <a:rPr sz="2900" spc="-90" dirty="0">
                <a:solidFill>
                  <a:srgbClr val="292959"/>
                </a:solidFill>
                <a:latin typeface="Trebuchet MS"/>
                <a:cs typeface="Trebuchet MS"/>
              </a:rPr>
              <a:t> </a:t>
            </a:r>
            <a:r>
              <a:rPr sz="2900" dirty="0">
                <a:solidFill>
                  <a:srgbClr val="292959"/>
                </a:solidFill>
                <a:latin typeface="Trebuchet MS"/>
                <a:cs typeface="Trebuchet MS"/>
              </a:rPr>
              <a:t>of</a:t>
            </a:r>
            <a:r>
              <a:rPr sz="2900" spc="-90" dirty="0">
                <a:solidFill>
                  <a:srgbClr val="292959"/>
                </a:solidFill>
                <a:latin typeface="Trebuchet MS"/>
                <a:cs typeface="Trebuchet MS"/>
              </a:rPr>
              <a:t> </a:t>
            </a:r>
            <a:r>
              <a:rPr sz="2900" spc="-110" dirty="0">
                <a:solidFill>
                  <a:srgbClr val="292959"/>
                </a:solidFill>
                <a:latin typeface="Trebuchet MS"/>
                <a:cs typeface="Trebuchet MS"/>
              </a:rPr>
              <a:t>duress,</a:t>
            </a:r>
            <a:r>
              <a:rPr sz="2900" spc="-90" dirty="0">
                <a:solidFill>
                  <a:srgbClr val="292959"/>
                </a:solidFill>
                <a:latin typeface="Trebuchet MS"/>
                <a:cs typeface="Trebuchet MS"/>
              </a:rPr>
              <a:t> </a:t>
            </a:r>
            <a:r>
              <a:rPr sz="2900" spc="-10" dirty="0">
                <a:solidFill>
                  <a:srgbClr val="292959"/>
                </a:solidFill>
                <a:latin typeface="Trebuchet MS"/>
                <a:cs typeface="Trebuchet MS"/>
              </a:rPr>
              <a:t>mistake, </a:t>
            </a:r>
            <a:r>
              <a:rPr sz="2900" spc="-50" dirty="0">
                <a:solidFill>
                  <a:srgbClr val="292959"/>
                </a:solidFill>
                <a:latin typeface="Trebuchet MS"/>
                <a:cs typeface="Trebuchet MS"/>
              </a:rPr>
              <a:t>unsoundness</a:t>
            </a:r>
            <a:r>
              <a:rPr sz="2900" spc="-170" dirty="0">
                <a:solidFill>
                  <a:srgbClr val="292959"/>
                </a:solidFill>
                <a:latin typeface="Trebuchet MS"/>
                <a:cs typeface="Trebuchet MS"/>
              </a:rPr>
              <a:t> </a:t>
            </a:r>
            <a:r>
              <a:rPr sz="2900" dirty="0">
                <a:solidFill>
                  <a:srgbClr val="292959"/>
                </a:solidFill>
                <a:latin typeface="Trebuchet MS"/>
                <a:cs typeface="Trebuchet MS"/>
              </a:rPr>
              <a:t>of</a:t>
            </a:r>
            <a:r>
              <a:rPr sz="2900" spc="-130" dirty="0">
                <a:solidFill>
                  <a:srgbClr val="292959"/>
                </a:solidFill>
                <a:latin typeface="Trebuchet MS"/>
                <a:cs typeface="Trebuchet MS"/>
              </a:rPr>
              <a:t> </a:t>
            </a:r>
            <a:r>
              <a:rPr sz="2900" spc="-125" dirty="0">
                <a:solidFill>
                  <a:srgbClr val="292959"/>
                </a:solidFill>
                <a:latin typeface="Trebuchet MS"/>
                <a:cs typeface="Trebuchet MS"/>
              </a:rPr>
              <a:t>mind</a:t>
            </a:r>
            <a:r>
              <a:rPr sz="2900" spc="-90" dirty="0">
                <a:solidFill>
                  <a:srgbClr val="292959"/>
                </a:solidFill>
                <a:latin typeface="Trebuchet MS"/>
                <a:cs typeface="Trebuchet MS"/>
              </a:rPr>
              <a:t> </a:t>
            </a:r>
            <a:r>
              <a:rPr sz="2900" spc="-75" dirty="0">
                <a:solidFill>
                  <a:srgbClr val="292959"/>
                </a:solidFill>
                <a:latin typeface="Trebuchet MS"/>
                <a:cs typeface="Trebuchet MS"/>
              </a:rPr>
              <a:t>or</a:t>
            </a:r>
            <a:r>
              <a:rPr sz="2900" spc="-130" dirty="0">
                <a:solidFill>
                  <a:srgbClr val="292959"/>
                </a:solidFill>
                <a:latin typeface="Trebuchet MS"/>
                <a:cs typeface="Trebuchet MS"/>
              </a:rPr>
              <a:t> </a:t>
            </a:r>
            <a:r>
              <a:rPr sz="2900" spc="-10" dirty="0">
                <a:solidFill>
                  <a:srgbClr val="292959"/>
                </a:solidFill>
                <a:latin typeface="Trebuchet MS"/>
                <a:cs typeface="Trebuchet MS"/>
              </a:rPr>
              <a:t>otherwise</a:t>
            </a:r>
            <a:endParaRPr sz="2900">
              <a:latin typeface="Trebuchet MS"/>
              <a:cs typeface="Trebuchet MS"/>
            </a:endParaRPr>
          </a:p>
          <a:p>
            <a:pPr marL="12700">
              <a:lnSpc>
                <a:spcPct val="100000"/>
              </a:lnSpc>
              <a:spcBef>
                <a:spcPts val="1245"/>
              </a:spcBef>
            </a:pPr>
            <a:r>
              <a:rPr sz="2900" spc="-125" dirty="0">
                <a:solidFill>
                  <a:srgbClr val="292959"/>
                </a:solidFill>
                <a:latin typeface="Trebuchet MS"/>
                <a:cs typeface="Trebuchet MS"/>
              </a:rPr>
              <a:t>Annulment</a:t>
            </a:r>
            <a:r>
              <a:rPr sz="2900" spc="-95" dirty="0">
                <a:solidFill>
                  <a:srgbClr val="292959"/>
                </a:solidFill>
                <a:latin typeface="Trebuchet MS"/>
                <a:cs typeface="Trebuchet MS"/>
              </a:rPr>
              <a:t> </a:t>
            </a:r>
            <a:r>
              <a:rPr sz="2900" dirty="0">
                <a:solidFill>
                  <a:srgbClr val="292959"/>
                </a:solidFill>
                <a:latin typeface="Trebuchet MS"/>
                <a:cs typeface="Trebuchet MS"/>
              </a:rPr>
              <a:t>on</a:t>
            </a:r>
            <a:r>
              <a:rPr sz="2900" spc="-210" dirty="0">
                <a:solidFill>
                  <a:srgbClr val="292959"/>
                </a:solidFill>
                <a:latin typeface="Trebuchet MS"/>
                <a:cs typeface="Trebuchet MS"/>
              </a:rPr>
              <a:t> </a:t>
            </a:r>
            <a:r>
              <a:rPr sz="2900" dirty="0">
                <a:solidFill>
                  <a:srgbClr val="292959"/>
                </a:solidFill>
                <a:latin typeface="Trebuchet MS"/>
                <a:cs typeface="Trebuchet MS"/>
              </a:rPr>
              <a:t>basis</a:t>
            </a:r>
            <a:r>
              <a:rPr sz="2900" spc="-125" dirty="0">
                <a:solidFill>
                  <a:srgbClr val="292959"/>
                </a:solidFill>
                <a:latin typeface="Trebuchet MS"/>
                <a:cs typeface="Trebuchet MS"/>
              </a:rPr>
              <a:t> </a:t>
            </a:r>
            <a:r>
              <a:rPr sz="2900" dirty="0">
                <a:solidFill>
                  <a:srgbClr val="292959"/>
                </a:solidFill>
                <a:latin typeface="Trebuchet MS"/>
                <a:cs typeface="Trebuchet MS"/>
              </a:rPr>
              <a:t>of</a:t>
            </a:r>
            <a:r>
              <a:rPr sz="2900" spc="-125" dirty="0">
                <a:solidFill>
                  <a:srgbClr val="292959"/>
                </a:solidFill>
                <a:latin typeface="Trebuchet MS"/>
                <a:cs typeface="Trebuchet MS"/>
              </a:rPr>
              <a:t> </a:t>
            </a:r>
            <a:r>
              <a:rPr sz="2900" spc="-55" dirty="0">
                <a:solidFill>
                  <a:srgbClr val="292959"/>
                </a:solidFill>
                <a:latin typeface="Trebuchet MS"/>
                <a:cs typeface="Trebuchet MS"/>
              </a:rPr>
              <a:t>duress</a:t>
            </a:r>
            <a:r>
              <a:rPr sz="2900" spc="-125" dirty="0">
                <a:solidFill>
                  <a:srgbClr val="292959"/>
                </a:solidFill>
                <a:latin typeface="Trebuchet MS"/>
                <a:cs typeface="Trebuchet MS"/>
              </a:rPr>
              <a:t> </a:t>
            </a:r>
            <a:r>
              <a:rPr sz="2900" spc="-50" dirty="0">
                <a:solidFill>
                  <a:srgbClr val="292959"/>
                </a:solidFill>
                <a:latin typeface="Trebuchet MS"/>
                <a:cs typeface="Trebuchet MS"/>
              </a:rPr>
              <a:t>is</a:t>
            </a:r>
            <a:r>
              <a:rPr sz="2900" spc="-125" dirty="0">
                <a:solidFill>
                  <a:srgbClr val="292959"/>
                </a:solidFill>
                <a:latin typeface="Trebuchet MS"/>
                <a:cs typeface="Trebuchet MS"/>
              </a:rPr>
              <a:t> </a:t>
            </a:r>
            <a:r>
              <a:rPr sz="2900" spc="-110" dirty="0">
                <a:solidFill>
                  <a:srgbClr val="292959"/>
                </a:solidFill>
                <a:latin typeface="Trebuchet MS"/>
                <a:cs typeface="Trebuchet MS"/>
              </a:rPr>
              <a:t>important </a:t>
            </a:r>
            <a:r>
              <a:rPr sz="2900" spc="-150" dirty="0">
                <a:solidFill>
                  <a:srgbClr val="292959"/>
                </a:solidFill>
                <a:latin typeface="Trebuchet MS"/>
                <a:cs typeface="Trebuchet MS"/>
              </a:rPr>
              <a:t>in</a:t>
            </a:r>
            <a:r>
              <a:rPr sz="2900" spc="-90" dirty="0">
                <a:solidFill>
                  <a:srgbClr val="292959"/>
                </a:solidFill>
                <a:latin typeface="Trebuchet MS"/>
                <a:cs typeface="Trebuchet MS"/>
              </a:rPr>
              <a:t> </a:t>
            </a:r>
            <a:r>
              <a:rPr sz="2900" spc="-20" dirty="0">
                <a:solidFill>
                  <a:srgbClr val="292959"/>
                </a:solidFill>
                <a:latin typeface="Trebuchet MS"/>
                <a:cs typeface="Trebuchet MS"/>
              </a:rPr>
              <a:t>forced</a:t>
            </a:r>
            <a:r>
              <a:rPr sz="2900" spc="-125" dirty="0">
                <a:solidFill>
                  <a:srgbClr val="292959"/>
                </a:solidFill>
                <a:latin typeface="Trebuchet MS"/>
                <a:cs typeface="Trebuchet MS"/>
              </a:rPr>
              <a:t> </a:t>
            </a:r>
            <a:r>
              <a:rPr sz="2900" spc="-10" dirty="0">
                <a:solidFill>
                  <a:srgbClr val="292959"/>
                </a:solidFill>
                <a:latin typeface="Trebuchet MS"/>
                <a:cs typeface="Trebuchet MS"/>
              </a:rPr>
              <a:t>marriages.</a:t>
            </a:r>
            <a:endParaRPr sz="2900">
              <a:latin typeface="Trebuchet MS"/>
              <a:cs typeface="Trebuchet MS"/>
            </a:endParaRPr>
          </a:p>
          <a:p>
            <a:pPr marL="12700">
              <a:lnSpc>
                <a:spcPct val="100000"/>
              </a:lnSpc>
              <a:spcBef>
                <a:spcPts val="1245"/>
              </a:spcBef>
            </a:pPr>
            <a:r>
              <a:rPr sz="2900" b="1" i="1" dirty="0">
                <a:solidFill>
                  <a:srgbClr val="292959"/>
                </a:solidFill>
                <a:latin typeface="Trebuchet MS"/>
                <a:cs typeface="Trebuchet MS"/>
              </a:rPr>
              <a:t>Szechter</a:t>
            </a:r>
            <a:r>
              <a:rPr sz="2900" b="1" i="1" spc="-145" dirty="0">
                <a:solidFill>
                  <a:srgbClr val="292959"/>
                </a:solidFill>
                <a:latin typeface="Trebuchet MS"/>
                <a:cs typeface="Trebuchet MS"/>
              </a:rPr>
              <a:t> </a:t>
            </a:r>
            <a:r>
              <a:rPr sz="2900" b="1" i="1" spc="-185" dirty="0">
                <a:solidFill>
                  <a:srgbClr val="292959"/>
                </a:solidFill>
                <a:latin typeface="Trebuchet MS"/>
                <a:cs typeface="Trebuchet MS"/>
              </a:rPr>
              <a:t>v</a:t>
            </a:r>
            <a:r>
              <a:rPr sz="2900" b="1" i="1" spc="-140" dirty="0">
                <a:solidFill>
                  <a:srgbClr val="292959"/>
                </a:solidFill>
                <a:latin typeface="Trebuchet MS"/>
                <a:cs typeface="Trebuchet MS"/>
              </a:rPr>
              <a:t> </a:t>
            </a:r>
            <a:r>
              <a:rPr sz="2900" b="1" i="1" dirty="0">
                <a:solidFill>
                  <a:srgbClr val="292959"/>
                </a:solidFill>
                <a:latin typeface="Trebuchet MS"/>
                <a:cs typeface="Trebuchet MS"/>
              </a:rPr>
              <a:t>Szechter</a:t>
            </a:r>
            <a:r>
              <a:rPr sz="2900" b="1" i="1" spc="-145" dirty="0">
                <a:solidFill>
                  <a:srgbClr val="292959"/>
                </a:solidFill>
                <a:latin typeface="Trebuchet MS"/>
                <a:cs typeface="Trebuchet MS"/>
              </a:rPr>
              <a:t> </a:t>
            </a:r>
            <a:r>
              <a:rPr sz="2900" b="1" spc="-380" dirty="0">
                <a:solidFill>
                  <a:srgbClr val="292959"/>
                </a:solidFill>
                <a:latin typeface="Trebuchet MS"/>
                <a:cs typeface="Trebuchet MS"/>
              </a:rPr>
              <a:t>[1981]</a:t>
            </a:r>
            <a:r>
              <a:rPr sz="2900" b="1" spc="-140" dirty="0">
                <a:solidFill>
                  <a:srgbClr val="292959"/>
                </a:solidFill>
                <a:latin typeface="Trebuchet MS"/>
                <a:cs typeface="Trebuchet MS"/>
              </a:rPr>
              <a:t> </a:t>
            </a:r>
            <a:r>
              <a:rPr sz="2900" b="1" dirty="0">
                <a:solidFill>
                  <a:srgbClr val="292959"/>
                </a:solidFill>
                <a:latin typeface="Trebuchet MS"/>
                <a:cs typeface="Trebuchet MS"/>
              </a:rPr>
              <a:t>Fam</a:t>
            </a:r>
            <a:r>
              <a:rPr sz="2900" b="1" spc="-145" dirty="0">
                <a:solidFill>
                  <a:srgbClr val="292959"/>
                </a:solidFill>
                <a:latin typeface="Trebuchet MS"/>
                <a:cs typeface="Trebuchet MS"/>
              </a:rPr>
              <a:t> </a:t>
            </a:r>
            <a:r>
              <a:rPr sz="2900" b="1" dirty="0">
                <a:solidFill>
                  <a:srgbClr val="292959"/>
                </a:solidFill>
                <a:latin typeface="Trebuchet MS"/>
                <a:cs typeface="Trebuchet MS"/>
              </a:rPr>
              <a:t>Law</a:t>
            </a:r>
            <a:r>
              <a:rPr sz="2900" b="1" spc="-140" dirty="0">
                <a:solidFill>
                  <a:srgbClr val="292959"/>
                </a:solidFill>
                <a:latin typeface="Trebuchet MS"/>
                <a:cs typeface="Trebuchet MS"/>
              </a:rPr>
              <a:t> </a:t>
            </a:r>
            <a:r>
              <a:rPr sz="2900" b="1" spc="-360" dirty="0">
                <a:solidFill>
                  <a:srgbClr val="292959"/>
                </a:solidFill>
                <a:latin typeface="Trebuchet MS"/>
                <a:cs typeface="Trebuchet MS"/>
              </a:rPr>
              <a:t>152:</a:t>
            </a:r>
            <a:endParaRPr sz="2900">
              <a:latin typeface="Trebuchet MS"/>
              <a:cs typeface="Trebuchet MS"/>
            </a:endParaRPr>
          </a:p>
          <a:p>
            <a:pPr marL="638810">
              <a:lnSpc>
                <a:spcPct val="100000"/>
              </a:lnSpc>
              <a:spcBef>
                <a:spcPts val="1245"/>
              </a:spcBef>
            </a:pPr>
            <a:r>
              <a:rPr sz="2900" spc="-110" dirty="0">
                <a:solidFill>
                  <a:srgbClr val="292959"/>
                </a:solidFill>
                <a:latin typeface="Trebuchet MS"/>
                <a:cs typeface="Trebuchet MS"/>
              </a:rPr>
              <a:t>threat </a:t>
            </a:r>
            <a:r>
              <a:rPr sz="2900" spc="-50" dirty="0">
                <a:solidFill>
                  <a:srgbClr val="292959"/>
                </a:solidFill>
                <a:latin typeface="Trebuchet MS"/>
                <a:cs typeface="Trebuchet MS"/>
              </a:rPr>
              <a:t>to</a:t>
            </a:r>
            <a:r>
              <a:rPr sz="2900" spc="-105" dirty="0">
                <a:solidFill>
                  <a:srgbClr val="292959"/>
                </a:solidFill>
                <a:latin typeface="Trebuchet MS"/>
                <a:cs typeface="Trebuchet MS"/>
              </a:rPr>
              <a:t> </a:t>
            </a:r>
            <a:r>
              <a:rPr sz="2900" spc="-185" dirty="0">
                <a:solidFill>
                  <a:srgbClr val="292959"/>
                </a:solidFill>
                <a:latin typeface="Trebuchet MS"/>
                <a:cs typeface="Trebuchet MS"/>
              </a:rPr>
              <a:t>life,</a:t>
            </a:r>
            <a:r>
              <a:rPr sz="2900" spc="-90" dirty="0">
                <a:solidFill>
                  <a:srgbClr val="292959"/>
                </a:solidFill>
                <a:latin typeface="Trebuchet MS"/>
                <a:cs typeface="Trebuchet MS"/>
              </a:rPr>
              <a:t> </a:t>
            </a:r>
            <a:r>
              <a:rPr sz="2900" spc="-150" dirty="0">
                <a:solidFill>
                  <a:srgbClr val="292959"/>
                </a:solidFill>
                <a:latin typeface="Trebuchet MS"/>
                <a:cs typeface="Trebuchet MS"/>
              </a:rPr>
              <a:t>limb</a:t>
            </a:r>
            <a:r>
              <a:rPr sz="2900" spc="-90" dirty="0">
                <a:solidFill>
                  <a:srgbClr val="292959"/>
                </a:solidFill>
                <a:latin typeface="Trebuchet MS"/>
                <a:cs typeface="Trebuchet MS"/>
              </a:rPr>
              <a:t> </a:t>
            </a:r>
            <a:r>
              <a:rPr sz="2900" spc="-75" dirty="0">
                <a:solidFill>
                  <a:srgbClr val="292959"/>
                </a:solidFill>
                <a:latin typeface="Trebuchet MS"/>
                <a:cs typeface="Trebuchet MS"/>
              </a:rPr>
              <a:t>or</a:t>
            </a:r>
            <a:r>
              <a:rPr sz="2900" spc="-100" dirty="0">
                <a:solidFill>
                  <a:srgbClr val="292959"/>
                </a:solidFill>
                <a:latin typeface="Trebuchet MS"/>
                <a:cs typeface="Trebuchet MS"/>
              </a:rPr>
              <a:t> </a:t>
            </a:r>
            <a:r>
              <a:rPr sz="2900" spc="-10" dirty="0">
                <a:solidFill>
                  <a:srgbClr val="292959"/>
                </a:solidFill>
                <a:latin typeface="Trebuchet MS"/>
                <a:cs typeface="Trebuchet MS"/>
              </a:rPr>
              <a:t>liberty</a:t>
            </a:r>
            <a:endParaRPr sz="2900">
              <a:latin typeface="Trebuchet MS"/>
              <a:cs typeface="Trebuchet MS"/>
            </a:endParaRPr>
          </a:p>
          <a:p>
            <a:pPr marL="12700">
              <a:lnSpc>
                <a:spcPct val="100000"/>
              </a:lnSpc>
              <a:spcBef>
                <a:spcPts val="1245"/>
              </a:spcBef>
            </a:pPr>
            <a:r>
              <a:rPr sz="2900" b="1" i="1" spc="-95" dirty="0">
                <a:solidFill>
                  <a:srgbClr val="292959"/>
                </a:solidFill>
                <a:latin typeface="Trebuchet MS"/>
                <a:cs typeface="Trebuchet MS"/>
              </a:rPr>
              <a:t>Hirani</a:t>
            </a:r>
            <a:r>
              <a:rPr sz="2900" b="1" i="1" spc="-125" dirty="0">
                <a:solidFill>
                  <a:srgbClr val="292959"/>
                </a:solidFill>
                <a:latin typeface="Trebuchet MS"/>
                <a:cs typeface="Trebuchet MS"/>
              </a:rPr>
              <a:t> </a:t>
            </a:r>
            <a:r>
              <a:rPr sz="2900" b="1" i="1" spc="-185" dirty="0">
                <a:solidFill>
                  <a:srgbClr val="292959"/>
                </a:solidFill>
                <a:latin typeface="Trebuchet MS"/>
                <a:cs typeface="Trebuchet MS"/>
              </a:rPr>
              <a:t>v</a:t>
            </a:r>
            <a:r>
              <a:rPr sz="2900" b="1" i="1" spc="-125" dirty="0">
                <a:solidFill>
                  <a:srgbClr val="292959"/>
                </a:solidFill>
                <a:latin typeface="Trebuchet MS"/>
                <a:cs typeface="Trebuchet MS"/>
              </a:rPr>
              <a:t> </a:t>
            </a:r>
            <a:r>
              <a:rPr sz="2900" b="1" i="1" spc="-95" dirty="0">
                <a:solidFill>
                  <a:srgbClr val="292959"/>
                </a:solidFill>
                <a:latin typeface="Trebuchet MS"/>
                <a:cs typeface="Trebuchet MS"/>
              </a:rPr>
              <a:t>Hirani</a:t>
            </a:r>
            <a:r>
              <a:rPr sz="2900" b="1" i="1" spc="-125" dirty="0">
                <a:solidFill>
                  <a:srgbClr val="292959"/>
                </a:solidFill>
                <a:latin typeface="Trebuchet MS"/>
                <a:cs typeface="Trebuchet MS"/>
              </a:rPr>
              <a:t> </a:t>
            </a:r>
            <a:r>
              <a:rPr sz="2900" b="1" spc="-275" dirty="0">
                <a:solidFill>
                  <a:srgbClr val="292959"/>
                </a:solidFill>
                <a:latin typeface="Trebuchet MS"/>
                <a:cs typeface="Trebuchet MS"/>
              </a:rPr>
              <a:t>(1983)</a:t>
            </a:r>
            <a:r>
              <a:rPr sz="2900" b="1" spc="-120" dirty="0">
                <a:solidFill>
                  <a:srgbClr val="292959"/>
                </a:solidFill>
                <a:latin typeface="Trebuchet MS"/>
                <a:cs typeface="Trebuchet MS"/>
              </a:rPr>
              <a:t> </a:t>
            </a:r>
            <a:r>
              <a:rPr sz="2900" b="1" spc="50" dirty="0">
                <a:solidFill>
                  <a:srgbClr val="292959"/>
                </a:solidFill>
                <a:latin typeface="Trebuchet MS"/>
                <a:cs typeface="Trebuchet MS"/>
              </a:rPr>
              <a:t>4</a:t>
            </a:r>
            <a:r>
              <a:rPr sz="2900" b="1" spc="-125" dirty="0">
                <a:solidFill>
                  <a:srgbClr val="292959"/>
                </a:solidFill>
                <a:latin typeface="Trebuchet MS"/>
                <a:cs typeface="Trebuchet MS"/>
              </a:rPr>
              <a:t> </a:t>
            </a:r>
            <a:r>
              <a:rPr sz="2900" b="1" spc="-210" dirty="0">
                <a:solidFill>
                  <a:srgbClr val="292959"/>
                </a:solidFill>
                <a:latin typeface="Trebuchet MS"/>
                <a:cs typeface="Trebuchet MS"/>
              </a:rPr>
              <a:t>FLR</a:t>
            </a:r>
            <a:r>
              <a:rPr sz="2900" b="1" spc="-125" dirty="0">
                <a:solidFill>
                  <a:srgbClr val="292959"/>
                </a:solidFill>
                <a:latin typeface="Trebuchet MS"/>
                <a:cs typeface="Trebuchet MS"/>
              </a:rPr>
              <a:t> </a:t>
            </a:r>
            <a:r>
              <a:rPr sz="2900" b="1" spc="-20" dirty="0">
                <a:solidFill>
                  <a:srgbClr val="292959"/>
                </a:solidFill>
                <a:latin typeface="Trebuchet MS"/>
                <a:cs typeface="Trebuchet MS"/>
              </a:rPr>
              <a:t>232:</a:t>
            </a:r>
            <a:endParaRPr sz="2900">
              <a:latin typeface="Trebuchet MS"/>
              <a:cs typeface="Trebuchet MS"/>
            </a:endParaRPr>
          </a:p>
          <a:p>
            <a:pPr marL="638810" marR="5080">
              <a:lnSpc>
                <a:spcPct val="135800"/>
              </a:lnSpc>
            </a:pPr>
            <a:r>
              <a:rPr sz="2900" spc="-105" dirty="0">
                <a:solidFill>
                  <a:srgbClr val="292959"/>
                </a:solidFill>
                <a:latin typeface="Trebuchet MS"/>
                <a:cs typeface="Trebuchet MS"/>
              </a:rPr>
              <a:t>subjective</a:t>
            </a:r>
            <a:r>
              <a:rPr sz="2900" spc="-85" dirty="0">
                <a:solidFill>
                  <a:srgbClr val="292959"/>
                </a:solidFill>
                <a:latin typeface="Trebuchet MS"/>
                <a:cs typeface="Trebuchet MS"/>
              </a:rPr>
              <a:t> </a:t>
            </a:r>
            <a:r>
              <a:rPr sz="2900" spc="-155" dirty="0">
                <a:solidFill>
                  <a:srgbClr val="292959"/>
                </a:solidFill>
                <a:latin typeface="Trebuchet MS"/>
                <a:cs typeface="Trebuchet MS"/>
              </a:rPr>
              <a:t>test:</a:t>
            </a:r>
            <a:r>
              <a:rPr sz="2900" spc="-85" dirty="0">
                <a:solidFill>
                  <a:srgbClr val="292959"/>
                </a:solidFill>
                <a:latin typeface="Trebuchet MS"/>
                <a:cs typeface="Trebuchet MS"/>
              </a:rPr>
              <a:t> </a:t>
            </a:r>
            <a:r>
              <a:rPr sz="2900" spc="-95" dirty="0">
                <a:solidFill>
                  <a:srgbClr val="292959"/>
                </a:solidFill>
                <a:latin typeface="Trebuchet MS"/>
                <a:cs typeface="Trebuchet MS"/>
              </a:rPr>
              <a:t>threats</a:t>
            </a:r>
            <a:r>
              <a:rPr sz="2900" spc="-85" dirty="0">
                <a:solidFill>
                  <a:srgbClr val="292959"/>
                </a:solidFill>
                <a:latin typeface="Trebuchet MS"/>
                <a:cs typeface="Trebuchet MS"/>
              </a:rPr>
              <a:t> </a:t>
            </a:r>
            <a:r>
              <a:rPr sz="2900" spc="-114" dirty="0">
                <a:solidFill>
                  <a:srgbClr val="292959"/>
                </a:solidFill>
                <a:latin typeface="Trebuchet MS"/>
                <a:cs typeface="Trebuchet MS"/>
              </a:rPr>
              <a:t>pressure,</a:t>
            </a:r>
            <a:r>
              <a:rPr sz="2900" spc="-85" dirty="0">
                <a:solidFill>
                  <a:srgbClr val="292959"/>
                </a:solidFill>
                <a:latin typeface="Trebuchet MS"/>
                <a:cs typeface="Trebuchet MS"/>
              </a:rPr>
              <a:t> </a:t>
            </a:r>
            <a:r>
              <a:rPr sz="2900" spc="-75" dirty="0">
                <a:solidFill>
                  <a:srgbClr val="292959"/>
                </a:solidFill>
                <a:latin typeface="Trebuchet MS"/>
                <a:cs typeface="Trebuchet MS"/>
              </a:rPr>
              <a:t>or</a:t>
            </a:r>
            <a:r>
              <a:rPr sz="2900" spc="-85" dirty="0">
                <a:solidFill>
                  <a:srgbClr val="292959"/>
                </a:solidFill>
                <a:latin typeface="Trebuchet MS"/>
                <a:cs typeface="Trebuchet MS"/>
              </a:rPr>
              <a:t> </a:t>
            </a:r>
            <a:r>
              <a:rPr sz="2900" spc="-155" dirty="0">
                <a:solidFill>
                  <a:srgbClr val="292959"/>
                </a:solidFill>
                <a:latin typeface="Trebuchet MS"/>
                <a:cs typeface="Trebuchet MS"/>
              </a:rPr>
              <a:t>whatever...</a:t>
            </a:r>
            <a:r>
              <a:rPr sz="2900" spc="-85" dirty="0">
                <a:solidFill>
                  <a:srgbClr val="292959"/>
                </a:solidFill>
                <a:latin typeface="Trebuchet MS"/>
                <a:cs typeface="Trebuchet MS"/>
              </a:rPr>
              <a:t> </a:t>
            </a:r>
            <a:r>
              <a:rPr sz="2900" spc="-25" dirty="0">
                <a:solidFill>
                  <a:srgbClr val="292959"/>
                </a:solidFill>
                <a:latin typeface="Trebuchet MS"/>
                <a:cs typeface="Trebuchet MS"/>
              </a:rPr>
              <a:t>such</a:t>
            </a:r>
            <a:r>
              <a:rPr sz="2900" spc="-85" dirty="0">
                <a:solidFill>
                  <a:srgbClr val="292959"/>
                </a:solidFill>
                <a:latin typeface="Trebuchet MS"/>
                <a:cs typeface="Trebuchet MS"/>
              </a:rPr>
              <a:t> </a:t>
            </a:r>
            <a:r>
              <a:rPr sz="2900" spc="55" dirty="0">
                <a:solidFill>
                  <a:srgbClr val="292959"/>
                </a:solidFill>
                <a:latin typeface="Trebuchet MS"/>
                <a:cs typeface="Trebuchet MS"/>
              </a:rPr>
              <a:t>as</a:t>
            </a:r>
            <a:r>
              <a:rPr sz="2900" spc="-85" dirty="0">
                <a:solidFill>
                  <a:srgbClr val="292959"/>
                </a:solidFill>
                <a:latin typeface="Trebuchet MS"/>
                <a:cs typeface="Trebuchet MS"/>
              </a:rPr>
              <a:t> </a:t>
            </a:r>
            <a:r>
              <a:rPr sz="2900" spc="-25" dirty="0">
                <a:solidFill>
                  <a:srgbClr val="292959"/>
                </a:solidFill>
                <a:latin typeface="Trebuchet MS"/>
                <a:cs typeface="Trebuchet MS"/>
              </a:rPr>
              <a:t>to </a:t>
            </a:r>
            <a:r>
              <a:rPr sz="2900" spc="-85" dirty="0">
                <a:solidFill>
                  <a:srgbClr val="292959"/>
                </a:solidFill>
                <a:latin typeface="Trebuchet MS"/>
                <a:cs typeface="Trebuchet MS"/>
              </a:rPr>
              <a:t>destroy</a:t>
            </a:r>
            <a:r>
              <a:rPr sz="2900" spc="-135" dirty="0">
                <a:solidFill>
                  <a:srgbClr val="292959"/>
                </a:solidFill>
                <a:latin typeface="Trebuchet MS"/>
                <a:cs typeface="Trebuchet MS"/>
              </a:rPr>
              <a:t> </a:t>
            </a:r>
            <a:r>
              <a:rPr sz="2900" spc="-114" dirty="0">
                <a:solidFill>
                  <a:srgbClr val="292959"/>
                </a:solidFill>
                <a:latin typeface="Trebuchet MS"/>
                <a:cs typeface="Trebuchet MS"/>
              </a:rPr>
              <a:t>the</a:t>
            </a:r>
            <a:r>
              <a:rPr sz="2900" spc="-105" dirty="0">
                <a:solidFill>
                  <a:srgbClr val="292959"/>
                </a:solidFill>
                <a:latin typeface="Trebuchet MS"/>
                <a:cs typeface="Trebuchet MS"/>
              </a:rPr>
              <a:t> </a:t>
            </a:r>
            <a:r>
              <a:rPr sz="2900" spc="-135" dirty="0">
                <a:solidFill>
                  <a:srgbClr val="292959"/>
                </a:solidFill>
                <a:latin typeface="Trebuchet MS"/>
                <a:cs typeface="Trebuchet MS"/>
              </a:rPr>
              <a:t>reality</a:t>
            </a:r>
            <a:r>
              <a:rPr sz="2900" spc="-90" dirty="0">
                <a:solidFill>
                  <a:srgbClr val="292959"/>
                </a:solidFill>
                <a:latin typeface="Trebuchet MS"/>
                <a:cs typeface="Trebuchet MS"/>
              </a:rPr>
              <a:t> </a:t>
            </a:r>
            <a:r>
              <a:rPr sz="2900" dirty="0">
                <a:solidFill>
                  <a:srgbClr val="292959"/>
                </a:solidFill>
                <a:latin typeface="Trebuchet MS"/>
                <a:cs typeface="Trebuchet MS"/>
              </a:rPr>
              <a:t>of</a:t>
            </a:r>
            <a:r>
              <a:rPr sz="2900" spc="-125" dirty="0">
                <a:solidFill>
                  <a:srgbClr val="292959"/>
                </a:solidFill>
                <a:latin typeface="Trebuchet MS"/>
                <a:cs typeface="Trebuchet MS"/>
              </a:rPr>
              <a:t> </a:t>
            </a:r>
            <a:r>
              <a:rPr sz="2900" spc="-45" dirty="0">
                <a:solidFill>
                  <a:srgbClr val="292959"/>
                </a:solidFill>
                <a:latin typeface="Trebuchet MS"/>
                <a:cs typeface="Trebuchet MS"/>
              </a:rPr>
              <a:t>consent</a:t>
            </a:r>
            <a:r>
              <a:rPr sz="2900" spc="-105" dirty="0">
                <a:solidFill>
                  <a:srgbClr val="292959"/>
                </a:solidFill>
                <a:latin typeface="Trebuchet MS"/>
                <a:cs typeface="Trebuchet MS"/>
              </a:rPr>
              <a:t> </a:t>
            </a:r>
            <a:r>
              <a:rPr sz="2900" dirty="0">
                <a:solidFill>
                  <a:srgbClr val="292959"/>
                </a:solidFill>
                <a:latin typeface="Trebuchet MS"/>
                <a:cs typeface="Trebuchet MS"/>
              </a:rPr>
              <a:t>and</a:t>
            </a:r>
            <a:r>
              <a:rPr sz="2900" spc="-110" dirty="0">
                <a:solidFill>
                  <a:srgbClr val="292959"/>
                </a:solidFill>
                <a:latin typeface="Trebuchet MS"/>
                <a:cs typeface="Trebuchet MS"/>
              </a:rPr>
              <a:t> </a:t>
            </a:r>
            <a:r>
              <a:rPr sz="2900" spc="-50" dirty="0">
                <a:solidFill>
                  <a:srgbClr val="292959"/>
                </a:solidFill>
                <a:latin typeface="Trebuchet MS"/>
                <a:cs typeface="Trebuchet MS"/>
              </a:rPr>
              <a:t>overbears</a:t>
            </a:r>
            <a:r>
              <a:rPr sz="2900" spc="-105" dirty="0">
                <a:solidFill>
                  <a:srgbClr val="292959"/>
                </a:solidFill>
                <a:latin typeface="Trebuchet MS"/>
                <a:cs typeface="Trebuchet MS"/>
              </a:rPr>
              <a:t> </a:t>
            </a:r>
            <a:r>
              <a:rPr sz="2900" spc="-114" dirty="0">
                <a:solidFill>
                  <a:srgbClr val="292959"/>
                </a:solidFill>
                <a:latin typeface="Trebuchet MS"/>
                <a:cs typeface="Trebuchet MS"/>
              </a:rPr>
              <a:t>the</a:t>
            </a:r>
            <a:r>
              <a:rPr sz="2900" spc="-105" dirty="0">
                <a:solidFill>
                  <a:srgbClr val="292959"/>
                </a:solidFill>
                <a:latin typeface="Trebuchet MS"/>
                <a:cs typeface="Trebuchet MS"/>
              </a:rPr>
              <a:t> </a:t>
            </a:r>
            <a:r>
              <a:rPr sz="2900" spc="-170" dirty="0">
                <a:solidFill>
                  <a:srgbClr val="292959"/>
                </a:solidFill>
                <a:latin typeface="Trebuchet MS"/>
                <a:cs typeface="Trebuchet MS"/>
              </a:rPr>
              <a:t>will</a:t>
            </a:r>
            <a:r>
              <a:rPr sz="2900" spc="-90" dirty="0">
                <a:solidFill>
                  <a:srgbClr val="292959"/>
                </a:solidFill>
                <a:latin typeface="Trebuchet MS"/>
                <a:cs typeface="Trebuchet MS"/>
              </a:rPr>
              <a:t> </a:t>
            </a:r>
            <a:r>
              <a:rPr sz="2900" dirty="0">
                <a:solidFill>
                  <a:srgbClr val="292959"/>
                </a:solidFill>
                <a:latin typeface="Trebuchet MS"/>
                <a:cs typeface="Trebuchet MS"/>
              </a:rPr>
              <a:t>of</a:t>
            </a:r>
            <a:r>
              <a:rPr sz="2900" spc="-110" dirty="0">
                <a:solidFill>
                  <a:srgbClr val="292959"/>
                </a:solidFill>
                <a:latin typeface="Trebuchet MS"/>
                <a:cs typeface="Trebuchet MS"/>
              </a:rPr>
              <a:t> </a:t>
            </a:r>
            <a:r>
              <a:rPr sz="2900" spc="-25" dirty="0">
                <a:solidFill>
                  <a:srgbClr val="292959"/>
                </a:solidFill>
                <a:latin typeface="Trebuchet MS"/>
                <a:cs typeface="Trebuchet MS"/>
              </a:rPr>
              <a:t>the </a:t>
            </a:r>
            <a:r>
              <a:rPr sz="2900" spc="-10" dirty="0">
                <a:solidFill>
                  <a:srgbClr val="292959"/>
                </a:solidFill>
                <a:latin typeface="Trebuchet MS"/>
                <a:cs typeface="Trebuchet MS"/>
              </a:rPr>
              <a:t>individual</a:t>
            </a:r>
            <a:endParaRPr sz="2900">
              <a:latin typeface="Trebuchet MS"/>
              <a:cs typeface="Trebuchet MS"/>
            </a:endParaRPr>
          </a:p>
        </p:txBody>
      </p:sp>
      <p:grpSp>
        <p:nvGrpSpPr>
          <p:cNvPr id="15" name="object 15"/>
          <p:cNvGrpSpPr/>
          <p:nvPr/>
        </p:nvGrpSpPr>
        <p:grpSpPr>
          <a:xfrm>
            <a:off x="11506196" y="7969124"/>
            <a:ext cx="6867525" cy="1852930"/>
            <a:chOff x="11506196" y="7969124"/>
            <a:chExt cx="6867525" cy="1852930"/>
          </a:xfrm>
        </p:grpSpPr>
        <p:sp>
          <p:nvSpPr>
            <p:cNvPr id="16" name="object 16"/>
            <p:cNvSpPr/>
            <p:nvPr/>
          </p:nvSpPr>
          <p:spPr>
            <a:xfrm>
              <a:off x="11589834" y="8054848"/>
              <a:ext cx="6698615" cy="1681480"/>
            </a:xfrm>
            <a:custGeom>
              <a:avLst/>
              <a:gdLst/>
              <a:ahLst/>
              <a:cxnLst/>
              <a:rect l="l" t="t" r="r" b="b"/>
              <a:pathLst>
                <a:path w="6698615" h="1681479">
                  <a:moveTo>
                    <a:pt x="3349081" y="0"/>
                  </a:moveTo>
                  <a:lnTo>
                    <a:pt x="6698161" y="433982"/>
                  </a:lnTo>
                  <a:lnTo>
                    <a:pt x="6698161" y="1681320"/>
                  </a:lnTo>
                  <a:lnTo>
                    <a:pt x="0" y="1681320"/>
                  </a:lnTo>
                  <a:lnTo>
                    <a:pt x="0" y="433982"/>
                  </a:lnTo>
                  <a:lnTo>
                    <a:pt x="3349081" y="0"/>
                  </a:lnTo>
                  <a:close/>
                </a:path>
              </a:pathLst>
            </a:custGeom>
            <a:solidFill>
              <a:srgbClr val="00B3AF"/>
            </a:solidFill>
          </p:spPr>
          <p:txBody>
            <a:bodyPr wrap="square" lIns="0" tIns="0" rIns="0" bIns="0" rtlCol="0"/>
            <a:lstStyle/>
            <a:p>
              <a:endParaRPr/>
            </a:p>
          </p:txBody>
        </p:sp>
        <p:sp>
          <p:nvSpPr>
            <p:cNvPr id="17" name="object 17"/>
            <p:cNvSpPr/>
            <p:nvPr/>
          </p:nvSpPr>
          <p:spPr>
            <a:xfrm>
              <a:off x="11591921" y="8054849"/>
              <a:ext cx="6696075" cy="1681480"/>
            </a:xfrm>
            <a:custGeom>
              <a:avLst/>
              <a:gdLst/>
              <a:ahLst/>
              <a:cxnLst/>
              <a:rect l="l" t="t" r="r" b="b"/>
              <a:pathLst>
                <a:path w="6696075" h="1681479">
                  <a:moveTo>
                    <a:pt x="1" y="433721"/>
                  </a:moveTo>
                  <a:lnTo>
                    <a:pt x="3346996" y="0"/>
                  </a:lnTo>
                  <a:lnTo>
                    <a:pt x="6696074" y="433989"/>
                  </a:lnTo>
                  <a:lnTo>
                    <a:pt x="6696057" y="1681320"/>
                  </a:lnTo>
                  <a:lnTo>
                    <a:pt x="0" y="1681320"/>
                  </a:lnTo>
                </a:path>
              </a:pathLst>
            </a:custGeom>
            <a:ln w="171449">
              <a:solidFill>
                <a:srgbClr val="FED307"/>
              </a:solidFill>
            </a:ln>
          </p:spPr>
          <p:txBody>
            <a:bodyPr wrap="square" lIns="0" tIns="0" rIns="0" bIns="0" rtlCol="0"/>
            <a:lstStyle/>
            <a:p>
              <a:endParaRPr/>
            </a:p>
          </p:txBody>
        </p:sp>
      </p:grpSp>
      <p:sp>
        <p:nvSpPr>
          <p:cNvPr id="18" name="object 18"/>
          <p:cNvSpPr txBox="1"/>
          <p:nvPr/>
        </p:nvSpPr>
        <p:spPr>
          <a:xfrm>
            <a:off x="11962865" y="8307222"/>
            <a:ext cx="5952490" cy="1033144"/>
          </a:xfrm>
          <a:prstGeom prst="rect">
            <a:avLst/>
          </a:prstGeom>
        </p:spPr>
        <p:txBody>
          <a:bodyPr vert="horz" wrap="square" lIns="0" tIns="12700" rIns="0" bIns="0" rtlCol="0">
            <a:spAutoFit/>
          </a:bodyPr>
          <a:lstStyle/>
          <a:p>
            <a:pPr marR="97155" algn="ctr">
              <a:lnSpc>
                <a:spcPct val="100000"/>
              </a:lnSpc>
              <a:spcBef>
                <a:spcPts val="100"/>
              </a:spcBef>
            </a:pPr>
            <a:r>
              <a:rPr sz="3300" b="1" spc="-50" dirty="0">
                <a:solidFill>
                  <a:srgbClr val="FFFFFF"/>
                </a:solidFill>
                <a:latin typeface="Trebuchet MS"/>
                <a:cs typeface="Trebuchet MS"/>
              </a:rPr>
              <a:t>Key</a:t>
            </a:r>
            <a:r>
              <a:rPr sz="3300" b="1" spc="-200" dirty="0">
                <a:solidFill>
                  <a:srgbClr val="FFFFFF"/>
                </a:solidFill>
                <a:latin typeface="Trebuchet MS"/>
                <a:cs typeface="Trebuchet MS"/>
              </a:rPr>
              <a:t> </a:t>
            </a:r>
            <a:r>
              <a:rPr sz="3300" b="1" spc="-10" dirty="0">
                <a:solidFill>
                  <a:srgbClr val="FFFFFF"/>
                </a:solidFill>
                <a:latin typeface="Trebuchet MS"/>
                <a:cs typeface="Trebuchet MS"/>
              </a:rPr>
              <a:t>source:</a:t>
            </a:r>
            <a:endParaRPr sz="3300">
              <a:latin typeface="Trebuchet MS"/>
              <a:cs typeface="Trebuchet MS"/>
            </a:endParaRPr>
          </a:p>
          <a:p>
            <a:pPr algn="ctr">
              <a:lnSpc>
                <a:spcPct val="100000"/>
              </a:lnSpc>
              <a:spcBef>
                <a:spcPts val="15"/>
              </a:spcBef>
            </a:pPr>
            <a:r>
              <a:rPr sz="3300" spc="-90" dirty="0">
                <a:solidFill>
                  <a:srgbClr val="FFFFFF"/>
                </a:solidFill>
                <a:latin typeface="Trebuchet MS"/>
                <a:cs typeface="Trebuchet MS"/>
              </a:rPr>
              <a:t>Matrimonial</a:t>
            </a:r>
            <a:r>
              <a:rPr sz="3300" spc="-114" dirty="0">
                <a:solidFill>
                  <a:srgbClr val="FFFFFF"/>
                </a:solidFill>
                <a:latin typeface="Trebuchet MS"/>
                <a:cs typeface="Trebuchet MS"/>
              </a:rPr>
              <a:t> </a:t>
            </a:r>
            <a:r>
              <a:rPr sz="3300" spc="60" dirty="0">
                <a:solidFill>
                  <a:srgbClr val="FFFFFF"/>
                </a:solidFill>
                <a:latin typeface="Trebuchet MS"/>
                <a:cs typeface="Trebuchet MS"/>
              </a:rPr>
              <a:t>Causes</a:t>
            </a:r>
            <a:r>
              <a:rPr sz="3300" spc="-110" dirty="0">
                <a:solidFill>
                  <a:srgbClr val="FFFFFF"/>
                </a:solidFill>
                <a:latin typeface="Trebuchet MS"/>
                <a:cs typeface="Trebuchet MS"/>
              </a:rPr>
              <a:t> </a:t>
            </a:r>
            <a:r>
              <a:rPr sz="3300" dirty="0">
                <a:solidFill>
                  <a:srgbClr val="FFFFFF"/>
                </a:solidFill>
                <a:latin typeface="Trebuchet MS"/>
                <a:cs typeface="Trebuchet MS"/>
              </a:rPr>
              <a:t>Act</a:t>
            </a:r>
            <a:r>
              <a:rPr sz="3300" spc="-105" dirty="0">
                <a:solidFill>
                  <a:srgbClr val="FFFFFF"/>
                </a:solidFill>
                <a:latin typeface="Trebuchet MS"/>
                <a:cs typeface="Trebuchet MS"/>
              </a:rPr>
              <a:t> </a:t>
            </a:r>
            <a:r>
              <a:rPr sz="3300" spc="-285" dirty="0">
                <a:solidFill>
                  <a:srgbClr val="FFFFFF"/>
                </a:solidFill>
                <a:latin typeface="Trebuchet MS"/>
                <a:cs typeface="Trebuchet MS"/>
              </a:rPr>
              <a:t>1973,</a:t>
            </a:r>
            <a:r>
              <a:rPr sz="3300" spc="-100" dirty="0">
                <a:solidFill>
                  <a:srgbClr val="FFFFFF"/>
                </a:solidFill>
                <a:latin typeface="Trebuchet MS"/>
                <a:cs typeface="Trebuchet MS"/>
              </a:rPr>
              <a:t> </a:t>
            </a:r>
            <a:r>
              <a:rPr sz="3300" spc="-25" dirty="0">
                <a:solidFill>
                  <a:srgbClr val="FFFFFF"/>
                </a:solidFill>
                <a:latin typeface="Trebuchet MS"/>
                <a:cs typeface="Trebuchet MS"/>
              </a:rPr>
              <a:t>s12</a:t>
            </a:r>
            <a:endParaRPr sz="3300">
              <a:latin typeface="Trebuchet MS"/>
              <a:cs typeface="Trebuchet MS"/>
            </a:endParaRPr>
          </a:p>
        </p:txBody>
      </p:sp>
      <p:sp>
        <p:nvSpPr>
          <p:cNvPr id="19" name="object 19"/>
          <p:cNvSpPr/>
          <p:nvPr/>
        </p:nvSpPr>
        <p:spPr>
          <a:xfrm>
            <a:off x="11589837" y="3134680"/>
            <a:ext cx="6696075" cy="4171950"/>
          </a:xfrm>
          <a:custGeom>
            <a:avLst/>
            <a:gdLst/>
            <a:ahLst/>
            <a:cxnLst/>
            <a:rect l="l" t="t" r="r" b="b"/>
            <a:pathLst>
              <a:path w="6696075" h="4171950">
                <a:moveTo>
                  <a:pt x="6696075" y="3729837"/>
                </a:moveTo>
                <a:lnTo>
                  <a:pt x="6688691" y="3783922"/>
                </a:lnTo>
                <a:lnTo>
                  <a:pt x="6677113" y="3829989"/>
                </a:lnTo>
                <a:lnTo>
                  <a:pt x="6661134" y="3874607"/>
                </a:lnTo>
                <a:lnTo>
                  <a:pt x="6640884" y="3917455"/>
                </a:lnTo>
                <a:lnTo>
                  <a:pt x="6616496" y="3958216"/>
                </a:lnTo>
                <a:lnTo>
                  <a:pt x="6588101" y="3996571"/>
                </a:lnTo>
                <a:lnTo>
                  <a:pt x="6555832" y="4032201"/>
                </a:lnTo>
                <a:lnTo>
                  <a:pt x="6520202" y="4064470"/>
                </a:lnTo>
                <a:lnTo>
                  <a:pt x="6481847" y="4092865"/>
                </a:lnTo>
                <a:lnTo>
                  <a:pt x="6441086" y="4117253"/>
                </a:lnTo>
                <a:lnTo>
                  <a:pt x="6398238" y="4137503"/>
                </a:lnTo>
                <a:lnTo>
                  <a:pt x="6353621" y="4153482"/>
                </a:lnTo>
                <a:lnTo>
                  <a:pt x="6307553" y="4165059"/>
                </a:lnTo>
                <a:lnTo>
                  <a:pt x="6261381" y="4171949"/>
                </a:lnTo>
              </a:path>
              <a:path w="6696075" h="4171950">
                <a:moveTo>
                  <a:pt x="436775" y="4171949"/>
                </a:moveTo>
                <a:lnTo>
                  <a:pt x="390603" y="4165059"/>
                </a:lnTo>
                <a:lnTo>
                  <a:pt x="344535" y="4153482"/>
                </a:lnTo>
                <a:lnTo>
                  <a:pt x="299918" y="4137502"/>
                </a:lnTo>
                <a:lnTo>
                  <a:pt x="257070" y="4117252"/>
                </a:lnTo>
                <a:lnTo>
                  <a:pt x="216310" y="4092864"/>
                </a:lnTo>
                <a:lnTo>
                  <a:pt x="177955" y="4064470"/>
                </a:lnTo>
                <a:lnTo>
                  <a:pt x="142324" y="4032201"/>
                </a:lnTo>
                <a:lnTo>
                  <a:pt x="110055" y="3996570"/>
                </a:lnTo>
                <a:lnTo>
                  <a:pt x="81661" y="3958215"/>
                </a:lnTo>
                <a:lnTo>
                  <a:pt x="57273" y="3917454"/>
                </a:lnTo>
                <a:lnTo>
                  <a:pt x="37023" y="3874606"/>
                </a:lnTo>
                <a:lnTo>
                  <a:pt x="21044" y="3829989"/>
                </a:lnTo>
                <a:lnTo>
                  <a:pt x="9467" y="3783922"/>
                </a:lnTo>
                <a:lnTo>
                  <a:pt x="2423" y="3736723"/>
                </a:lnTo>
                <a:lnTo>
                  <a:pt x="0" y="3688711"/>
                </a:lnTo>
                <a:lnTo>
                  <a:pt x="0" y="485765"/>
                </a:lnTo>
                <a:lnTo>
                  <a:pt x="2423" y="437755"/>
                </a:lnTo>
                <a:lnTo>
                  <a:pt x="9467" y="390556"/>
                </a:lnTo>
                <a:lnTo>
                  <a:pt x="21044" y="344489"/>
                </a:lnTo>
                <a:lnTo>
                  <a:pt x="37023" y="299872"/>
                </a:lnTo>
                <a:lnTo>
                  <a:pt x="57273" y="257024"/>
                </a:lnTo>
                <a:lnTo>
                  <a:pt x="81661" y="216263"/>
                </a:lnTo>
                <a:lnTo>
                  <a:pt x="110056" y="177908"/>
                </a:lnTo>
                <a:lnTo>
                  <a:pt x="142324" y="142278"/>
                </a:lnTo>
                <a:lnTo>
                  <a:pt x="177955" y="110009"/>
                </a:lnTo>
                <a:lnTo>
                  <a:pt x="216310" y="81614"/>
                </a:lnTo>
                <a:lnTo>
                  <a:pt x="257071" y="57226"/>
                </a:lnTo>
                <a:lnTo>
                  <a:pt x="299919" y="36977"/>
                </a:lnTo>
                <a:lnTo>
                  <a:pt x="344536" y="20997"/>
                </a:lnTo>
                <a:lnTo>
                  <a:pt x="390603" y="9420"/>
                </a:lnTo>
                <a:lnTo>
                  <a:pt x="437802" y="2377"/>
                </a:lnTo>
                <a:lnTo>
                  <a:pt x="485814" y="0"/>
                </a:lnTo>
                <a:lnTo>
                  <a:pt x="6212342" y="0"/>
                </a:lnTo>
                <a:lnTo>
                  <a:pt x="6260354" y="2377"/>
                </a:lnTo>
                <a:lnTo>
                  <a:pt x="6307553" y="9420"/>
                </a:lnTo>
                <a:lnTo>
                  <a:pt x="6353620" y="20997"/>
                </a:lnTo>
                <a:lnTo>
                  <a:pt x="6398237" y="36976"/>
                </a:lnTo>
                <a:lnTo>
                  <a:pt x="6441086" y="57226"/>
                </a:lnTo>
                <a:lnTo>
                  <a:pt x="6481846" y="81614"/>
                </a:lnTo>
                <a:lnTo>
                  <a:pt x="6520202" y="110008"/>
                </a:lnTo>
                <a:lnTo>
                  <a:pt x="6555832" y="142277"/>
                </a:lnTo>
                <a:lnTo>
                  <a:pt x="6588101" y="177908"/>
                </a:lnTo>
                <a:lnTo>
                  <a:pt x="6616496" y="216263"/>
                </a:lnTo>
                <a:lnTo>
                  <a:pt x="6640884" y="257024"/>
                </a:lnTo>
                <a:lnTo>
                  <a:pt x="6661134" y="299872"/>
                </a:lnTo>
                <a:lnTo>
                  <a:pt x="6677113" y="344489"/>
                </a:lnTo>
                <a:lnTo>
                  <a:pt x="6688691" y="390556"/>
                </a:lnTo>
                <a:lnTo>
                  <a:pt x="6695734" y="437755"/>
                </a:lnTo>
                <a:lnTo>
                  <a:pt x="6696075" y="444642"/>
                </a:lnTo>
              </a:path>
            </a:pathLst>
          </a:custGeom>
          <a:ln w="76199">
            <a:solidFill>
              <a:srgbClr val="E65385"/>
            </a:solidFill>
          </a:ln>
        </p:spPr>
        <p:txBody>
          <a:bodyPr wrap="square" lIns="0" tIns="0" rIns="0" bIns="0" rtlCol="0"/>
          <a:lstStyle/>
          <a:p>
            <a:endParaRPr/>
          </a:p>
        </p:txBody>
      </p:sp>
      <p:sp>
        <p:nvSpPr>
          <p:cNvPr id="20" name="object 20"/>
          <p:cNvSpPr txBox="1"/>
          <p:nvPr/>
        </p:nvSpPr>
        <p:spPr>
          <a:xfrm>
            <a:off x="12005344" y="3204562"/>
            <a:ext cx="5867400" cy="1861820"/>
          </a:xfrm>
          <a:prstGeom prst="rect">
            <a:avLst/>
          </a:prstGeom>
        </p:spPr>
        <p:txBody>
          <a:bodyPr vert="horz" wrap="square" lIns="0" tIns="12700" rIns="0" bIns="0" rtlCol="0">
            <a:spAutoFit/>
          </a:bodyPr>
          <a:lstStyle/>
          <a:p>
            <a:pPr algn="ctr">
              <a:lnSpc>
                <a:spcPct val="100000"/>
              </a:lnSpc>
              <a:spcBef>
                <a:spcPts val="100"/>
              </a:spcBef>
            </a:pPr>
            <a:r>
              <a:rPr sz="2800" spc="-20" dirty="0">
                <a:solidFill>
                  <a:srgbClr val="292959"/>
                </a:solidFill>
                <a:latin typeface="Trebuchet MS"/>
                <a:cs typeface="Trebuchet MS"/>
              </a:rPr>
              <a:t>Forced</a:t>
            </a:r>
            <a:r>
              <a:rPr sz="2800" spc="-140" dirty="0">
                <a:solidFill>
                  <a:srgbClr val="292959"/>
                </a:solidFill>
                <a:latin typeface="Trebuchet MS"/>
                <a:cs typeface="Trebuchet MS"/>
              </a:rPr>
              <a:t> </a:t>
            </a:r>
            <a:r>
              <a:rPr sz="2800" spc="-35" dirty="0">
                <a:solidFill>
                  <a:srgbClr val="292959"/>
                </a:solidFill>
                <a:latin typeface="Trebuchet MS"/>
                <a:cs typeface="Trebuchet MS"/>
              </a:rPr>
              <a:t>marriage</a:t>
            </a:r>
            <a:r>
              <a:rPr sz="2800" spc="-114" dirty="0">
                <a:solidFill>
                  <a:srgbClr val="292959"/>
                </a:solidFill>
                <a:latin typeface="Trebuchet MS"/>
                <a:cs typeface="Trebuchet MS"/>
              </a:rPr>
              <a:t> </a:t>
            </a:r>
            <a:r>
              <a:rPr sz="2800" spc="-60" dirty="0">
                <a:solidFill>
                  <a:srgbClr val="292959"/>
                </a:solidFill>
                <a:latin typeface="Trebuchet MS"/>
                <a:cs typeface="Trebuchet MS"/>
              </a:rPr>
              <a:t>is</a:t>
            </a:r>
            <a:r>
              <a:rPr sz="2800" spc="-114" dirty="0">
                <a:solidFill>
                  <a:srgbClr val="292959"/>
                </a:solidFill>
                <a:latin typeface="Trebuchet MS"/>
                <a:cs typeface="Trebuchet MS"/>
              </a:rPr>
              <a:t> </a:t>
            </a:r>
            <a:r>
              <a:rPr sz="2800" spc="114" dirty="0">
                <a:solidFill>
                  <a:srgbClr val="292959"/>
                </a:solidFill>
                <a:latin typeface="Trebuchet MS"/>
                <a:cs typeface="Trebuchet MS"/>
              </a:rPr>
              <a:t>a</a:t>
            </a:r>
            <a:r>
              <a:rPr sz="2800" spc="-114" dirty="0">
                <a:solidFill>
                  <a:srgbClr val="292959"/>
                </a:solidFill>
                <a:latin typeface="Trebuchet MS"/>
                <a:cs typeface="Trebuchet MS"/>
              </a:rPr>
              <a:t> criminal</a:t>
            </a:r>
            <a:r>
              <a:rPr sz="2800" spc="-95" dirty="0">
                <a:solidFill>
                  <a:srgbClr val="292959"/>
                </a:solidFill>
                <a:latin typeface="Trebuchet MS"/>
                <a:cs typeface="Trebuchet MS"/>
              </a:rPr>
              <a:t> </a:t>
            </a:r>
            <a:r>
              <a:rPr sz="2800" spc="-10" dirty="0">
                <a:solidFill>
                  <a:srgbClr val="292959"/>
                </a:solidFill>
                <a:latin typeface="Trebuchet MS"/>
                <a:cs typeface="Trebuchet MS"/>
              </a:rPr>
              <a:t>offence:</a:t>
            </a:r>
            <a:endParaRPr sz="2800">
              <a:latin typeface="Trebuchet MS"/>
              <a:cs typeface="Trebuchet MS"/>
            </a:endParaRPr>
          </a:p>
          <a:p>
            <a:pPr marL="226695" marR="219075" algn="ctr">
              <a:lnSpc>
                <a:spcPct val="165200"/>
              </a:lnSpc>
            </a:pPr>
            <a:r>
              <a:rPr sz="2800" b="1" spc="-55" dirty="0">
                <a:solidFill>
                  <a:srgbClr val="292959"/>
                </a:solidFill>
                <a:latin typeface="Trebuchet MS"/>
                <a:cs typeface="Trebuchet MS"/>
              </a:rPr>
              <a:t>Anti-</a:t>
            </a:r>
            <a:r>
              <a:rPr sz="2800" b="1" spc="65" dirty="0">
                <a:solidFill>
                  <a:srgbClr val="292959"/>
                </a:solidFill>
                <a:latin typeface="Trebuchet MS"/>
                <a:cs typeface="Trebuchet MS"/>
              </a:rPr>
              <a:t>social</a:t>
            </a:r>
            <a:r>
              <a:rPr sz="2800" b="1" spc="-60" dirty="0">
                <a:solidFill>
                  <a:srgbClr val="292959"/>
                </a:solidFill>
                <a:latin typeface="Trebuchet MS"/>
                <a:cs typeface="Trebuchet MS"/>
              </a:rPr>
              <a:t> </a:t>
            </a:r>
            <a:r>
              <a:rPr sz="2800" b="1" spc="-85" dirty="0">
                <a:solidFill>
                  <a:srgbClr val="292959"/>
                </a:solidFill>
                <a:latin typeface="Trebuchet MS"/>
                <a:cs typeface="Trebuchet MS"/>
              </a:rPr>
              <a:t>Behaviour,</a:t>
            </a:r>
            <a:r>
              <a:rPr sz="2800" b="1" spc="-60" dirty="0">
                <a:solidFill>
                  <a:srgbClr val="292959"/>
                </a:solidFill>
                <a:latin typeface="Trebuchet MS"/>
                <a:cs typeface="Trebuchet MS"/>
              </a:rPr>
              <a:t> </a:t>
            </a:r>
            <a:r>
              <a:rPr sz="2800" b="1" dirty="0">
                <a:solidFill>
                  <a:srgbClr val="292959"/>
                </a:solidFill>
                <a:latin typeface="Trebuchet MS"/>
                <a:cs typeface="Trebuchet MS"/>
              </a:rPr>
              <a:t>Crime</a:t>
            </a:r>
            <a:r>
              <a:rPr sz="2800" b="1" spc="-60" dirty="0">
                <a:solidFill>
                  <a:srgbClr val="292959"/>
                </a:solidFill>
                <a:latin typeface="Trebuchet MS"/>
                <a:cs typeface="Trebuchet MS"/>
              </a:rPr>
              <a:t> </a:t>
            </a:r>
            <a:r>
              <a:rPr sz="2800" b="1" spc="40" dirty="0">
                <a:solidFill>
                  <a:srgbClr val="292959"/>
                </a:solidFill>
                <a:latin typeface="Trebuchet MS"/>
                <a:cs typeface="Trebuchet MS"/>
              </a:rPr>
              <a:t>and </a:t>
            </a:r>
            <a:r>
              <a:rPr sz="2800" b="1" dirty="0">
                <a:solidFill>
                  <a:srgbClr val="292959"/>
                </a:solidFill>
                <a:latin typeface="Trebuchet MS"/>
                <a:cs typeface="Trebuchet MS"/>
              </a:rPr>
              <a:t>Policing</a:t>
            </a:r>
            <a:r>
              <a:rPr sz="2800" b="1" spc="-95" dirty="0">
                <a:solidFill>
                  <a:srgbClr val="292959"/>
                </a:solidFill>
                <a:latin typeface="Trebuchet MS"/>
                <a:cs typeface="Trebuchet MS"/>
              </a:rPr>
              <a:t> </a:t>
            </a:r>
            <a:r>
              <a:rPr sz="2800" b="1" dirty="0">
                <a:solidFill>
                  <a:srgbClr val="292959"/>
                </a:solidFill>
                <a:latin typeface="Trebuchet MS"/>
                <a:cs typeface="Trebuchet MS"/>
              </a:rPr>
              <a:t>Act</a:t>
            </a:r>
            <a:r>
              <a:rPr sz="2800" b="1" spc="-90" dirty="0">
                <a:solidFill>
                  <a:srgbClr val="292959"/>
                </a:solidFill>
                <a:latin typeface="Trebuchet MS"/>
                <a:cs typeface="Trebuchet MS"/>
              </a:rPr>
              <a:t> </a:t>
            </a:r>
            <a:r>
              <a:rPr sz="2800" b="1" spc="-250" dirty="0">
                <a:solidFill>
                  <a:srgbClr val="292959"/>
                </a:solidFill>
                <a:latin typeface="Trebuchet MS"/>
                <a:cs typeface="Trebuchet MS"/>
              </a:rPr>
              <a:t>2014,</a:t>
            </a:r>
            <a:r>
              <a:rPr sz="2800" b="1" spc="-95" dirty="0">
                <a:solidFill>
                  <a:srgbClr val="292959"/>
                </a:solidFill>
                <a:latin typeface="Trebuchet MS"/>
                <a:cs typeface="Trebuchet MS"/>
              </a:rPr>
              <a:t> </a:t>
            </a:r>
            <a:r>
              <a:rPr sz="2800" b="1" spc="-420" dirty="0">
                <a:solidFill>
                  <a:srgbClr val="292959"/>
                </a:solidFill>
                <a:latin typeface="Trebuchet MS"/>
                <a:cs typeface="Trebuchet MS"/>
              </a:rPr>
              <a:t>s121</a:t>
            </a:r>
            <a:endParaRPr sz="2800">
              <a:latin typeface="Trebuchet MS"/>
              <a:cs typeface="Trebuchet MS"/>
            </a:endParaRPr>
          </a:p>
        </p:txBody>
      </p:sp>
      <p:sp>
        <p:nvSpPr>
          <p:cNvPr id="21" name="object 21"/>
          <p:cNvSpPr txBox="1"/>
          <p:nvPr/>
        </p:nvSpPr>
        <p:spPr>
          <a:xfrm>
            <a:off x="12582202" y="6023962"/>
            <a:ext cx="4713605" cy="1156970"/>
          </a:xfrm>
          <a:prstGeom prst="rect">
            <a:avLst/>
          </a:prstGeom>
        </p:spPr>
        <p:txBody>
          <a:bodyPr vert="horz" wrap="square" lIns="0" tIns="12700" rIns="0" bIns="0" rtlCol="0">
            <a:spAutoFit/>
          </a:bodyPr>
          <a:lstStyle/>
          <a:p>
            <a:pPr algn="ctr">
              <a:lnSpc>
                <a:spcPct val="100000"/>
              </a:lnSpc>
              <a:spcBef>
                <a:spcPts val="100"/>
              </a:spcBef>
            </a:pPr>
            <a:r>
              <a:rPr sz="2800" spc="-135" dirty="0">
                <a:solidFill>
                  <a:srgbClr val="292959"/>
                </a:solidFill>
                <a:latin typeface="Trebuchet MS"/>
                <a:cs typeface="Trebuchet MS"/>
              </a:rPr>
              <a:t>civil</a:t>
            </a:r>
            <a:r>
              <a:rPr sz="2800" spc="-55" dirty="0">
                <a:solidFill>
                  <a:srgbClr val="292959"/>
                </a:solidFill>
                <a:latin typeface="Trebuchet MS"/>
                <a:cs typeface="Trebuchet MS"/>
              </a:rPr>
              <a:t> </a:t>
            </a:r>
            <a:r>
              <a:rPr sz="2800" dirty="0">
                <a:solidFill>
                  <a:srgbClr val="292959"/>
                </a:solidFill>
                <a:latin typeface="Trebuchet MS"/>
                <a:cs typeface="Trebuchet MS"/>
              </a:rPr>
              <a:t>and</a:t>
            </a:r>
            <a:r>
              <a:rPr sz="2800" spc="-50" dirty="0">
                <a:solidFill>
                  <a:srgbClr val="292959"/>
                </a:solidFill>
                <a:latin typeface="Trebuchet MS"/>
                <a:cs typeface="Trebuchet MS"/>
              </a:rPr>
              <a:t> </a:t>
            </a:r>
            <a:r>
              <a:rPr sz="2800" spc="-114" dirty="0">
                <a:solidFill>
                  <a:srgbClr val="292959"/>
                </a:solidFill>
                <a:latin typeface="Trebuchet MS"/>
                <a:cs typeface="Trebuchet MS"/>
              </a:rPr>
              <a:t>criminal</a:t>
            </a:r>
            <a:r>
              <a:rPr sz="2800" spc="-55" dirty="0">
                <a:solidFill>
                  <a:srgbClr val="292959"/>
                </a:solidFill>
                <a:latin typeface="Trebuchet MS"/>
                <a:cs typeface="Trebuchet MS"/>
              </a:rPr>
              <a:t> </a:t>
            </a:r>
            <a:r>
              <a:rPr sz="2800" spc="-10" dirty="0">
                <a:solidFill>
                  <a:srgbClr val="292959"/>
                </a:solidFill>
                <a:latin typeface="Trebuchet MS"/>
                <a:cs typeface="Trebuchet MS"/>
              </a:rPr>
              <a:t>powers:</a:t>
            </a:r>
            <a:endParaRPr sz="2800">
              <a:latin typeface="Trebuchet MS"/>
              <a:cs typeface="Trebuchet MS"/>
            </a:endParaRPr>
          </a:p>
          <a:p>
            <a:pPr algn="ctr">
              <a:lnSpc>
                <a:spcPct val="100000"/>
              </a:lnSpc>
              <a:spcBef>
                <a:spcPts val="2190"/>
              </a:spcBef>
            </a:pPr>
            <a:r>
              <a:rPr sz="2800" b="1" spc="-55" dirty="0">
                <a:solidFill>
                  <a:srgbClr val="292959"/>
                </a:solidFill>
                <a:latin typeface="Trebuchet MS"/>
                <a:cs typeface="Trebuchet MS"/>
              </a:rPr>
              <a:t>Family</a:t>
            </a:r>
            <a:r>
              <a:rPr sz="2800" b="1" spc="-110" dirty="0">
                <a:solidFill>
                  <a:srgbClr val="292959"/>
                </a:solidFill>
                <a:latin typeface="Trebuchet MS"/>
                <a:cs typeface="Trebuchet MS"/>
              </a:rPr>
              <a:t> </a:t>
            </a:r>
            <a:r>
              <a:rPr sz="2800" b="1" dirty="0">
                <a:solidFill>
                  <a:srgbClr val="292959"/>
                </a:solidFill>
                <a:latin typeface="Trebuchet MS"/>
                <a:cs typeface="Trebuchet MS"/>
              </a:rPr>
              <a:t>Law</a:t>
            </a:r>
            <a:r>
              <a:rPr sz="2800" b="1" spc="-110" dirty="0">
                <a:solidFill>
                  <a:srgbClr val="292959"/>
                </a:solidFill>
                <a:latin typeface="Trebuchet MS"/>
                <a:cs typeface="Trebuchet MS"/>
              </a:rPr>
              <a:t> </a:t>
            </a:r>
            <a:r>
              <a:rPr sz="2800" b="1" dirty="0">
                <a:solidFill>
                  <a:srgbClr val="292959"/>
                </a:solidFill>
                <a:latin typeface="Trebuchet MS"/>
                <a:cs typeface="Trebuchet MS"/>
              </a:rPr>
              <a:t>Act</a:t>
            </a:r>
            <a:r>
              <a:rPr sz="2800" b="1" spc="-110" dirty="0">
                <a:solidFill>
                  <a:srgbClr val="292959"/>
                </a:solidFill>
                <a:latin typeface="Trebuchet MS"/>
                <a:cs typeface="Trebuchet MS"/>
              </a:rPr>
              <a:t> </a:t>
            </a:r>
            <a:r>
              <a:rPr sz="2800" b="1" spc="-270" dirty="0">
                <a:solidFill>
                  <a:srgbClr val="292959"/>
                </a:solidFill>
                <a:latin typeface="Trebuchet MS"/>
                <a:cs typeface="Trebuchet MS"/>
              </a:rPr>
              <a:t>1996,</a:t>
            </a:r>
            <a:r>
              <a:rPr sz="2800" b="1" spc="-110" dirty="0">
                <a:solidFill>
                  <a:srgbClr val="292959"/>
                </a:solidFill>
                <a:latin typeface="Trebuchet MS"/>
                <a:cs typeface="Trebuchet MS"/>
              </a:rPr>
              <a:t> </a:t>
            </a:r>
            <a:r>
              <a:rPr sz="2800" b="1" spc="-55" dirty="0">
                <a:solidFill>
                  <a:srgbClr val="292959"/>
                </a:solidFill>
                <a:latin typeface="Trebuchet MS"/>
                <a:cs typeface="Trebuchet MS"/>
              </a:rPr>
              <a:t>Part</a:t>
            </a:r>
            <a:r>
              <a:rPr sz="2800" b="1" spc="-105" dirty="0">
                <a:solidFill>
                  <a:srgbClr val="292959"/>
                </a:solidFill>
                <a:latin typeface="Trebuchet MS"/>
                <a:cs typeface="Trebuchet MS"/>
              </a:rPr>
              <a:t> </a:t>
            </a:r>
            <a:r>
              <a:rPr sz="2800" b="1" spc="70" dirty="0">
                <a:solidFill>
                  <a:srgbClr val="292959"/>
                </a:solidFill>
                <a:latin typeface="Trebuchet MS"/>
                <a:cs typeface="Trebuchet MS"/>
              </a:rPr>
              <a:t>4A</a:t>
            </a:r>
            <a:endParaRPr sz="2800">
              <a:latin typeface="Trebuchet MS"/>
              <a:cs typeface="Trebuchet MS"/>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12700" rIns="0" bIns="0" rtlCol="0">
            <a:spAutoFit/>
          </a:bodyPr>
          <a:lstStyle/>
          <a:p>
            <a:pPr marL="271145">
              <a:lnSpc>
                <a:spcPct val="100000"/>
              </a:lnSpc>
              <a:spcBef>
                <a:spcPts val="100"/>
              </a:spcBef>
            </a:pPr>
            <a:r>
              <a:rPr spc="-100" dirty="0">
                <a:solidFill>
                  <a:srgbClr val="E65385"/>
                </a:solidFill>
              </a:rPr>
              <a:t>GENDER</a:t>
            </a:r>
            <a:r>
              <a:rPr spc="-405" dirty="0">
                <a:solidFill>
                  <a:srgbClr val="E65385"/>
                </a:solidFill>
              </a:rPr>
              <a:t> </a:t>
            </a:r>
            <a:r>
              <a:rPr spc="95" dirty="0"/>
              <a:t>RECOGNITION</a:t>
            </a:r>
            <a:r>
              <a:rPr spc="-405" dirty="0"/>
              <a:t> </a:t>
            </a:r>
            <a:r>
              <a:rPr spc="-1160" dirty="0"/>
              <a:t>(1)</a:t>
            </a:r>
          </a:p>
        </p:txBody>
      </p:sp>
      <p:sp>
        <p:nvSpPr>
          <p:cNvPr id="3" name="object 3"/>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4" name="object 4"/>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pic>
        <p:nvPicPr>
          <p:cNvPr id="5" name="object 5"/>
          <p:cNvPicPr/>
          <p:nvPr/>
        </p:nvPicPr>
        <p:blipFill>
          <a:blip r:embed="rId2" cstate="print"/>
          <a:stretch>
            <a:fillRect/>
          </a:stretch>
        </p:blipFill>
        <p:spPr>
          <a:xfrm>
            <a:off x="1364972" y="2600325"/>
            <a:ext cx="123825" cy="123824"/>
          </a:xfrm>
          <a:prstGeom prst="rect">
            <a:avLst/>
          </a:prstGeom>
        </p:spPr>
      </p:pic>
      <p:pic>
        <p:nvPicPr>
          <p:cNvPr id="6" name="object 6"/>
          <p:cNvPicPr/>
          <p:nvPr/>
        </p:nvPicPr>
        <p:blipFill>
          <a:blip r:embed="rId3" cstate="print"/>
          <a:stretch>
            <a:fillRect/>
          </a:stretch>
        </p:blipFill>
        <p:spPr>
          <a:xfrm>
            <a:off x="2007910" y="3214687"/>
            <a:ext cx="133350" cy="133349"/>
          </a:xfrm>
          <a:prstGeom prst="rect">
            <a:avLst/>
          </a:prstGeom>
        </p:spPr>
      </p:pic>
      <p:pic>
        <p:nvPicPr>
          <p:cNvPr id="7" name="object 7"/>
          <p:cNvPicPr/>
          <p:nvPr/>
        </p:nvPicPr>
        <p:blipFill>
          <a:blip r:embed="rId4" cstate="print"/>
          <a:stretch>
            <a:fillRect/>
          </a:stretch>
        </p:blipFill>
        <p:spPr>
          <a:xfrm>
            <a:off x="2007910" y="5072062"/>
            <a:ext cx="133350" cy="133349"/>
          </a:xfrm>
          <a:prstGeom prst="rect">
            <a:avLst/>
          </a:prstGeom>
        </p:spPr>
      </p:pic>
      <p:pic>
        <p:nvPicPr>
          <p:cNvPr id="8" name="object 8"/>
          <p:cNvPicPr/>
          <p:nvPr/>
        </p:nvPicPr>
        <p:blipFill>
          <a:blip r:embed="rId5" cstate="print"/>
          <a:stretch>
            <a:fillRect/>
          </a:stretch>
        </p:blipFill>
        <p:spPr>
          <a:xfrm>
            <a:off x="1364972" y="5695950"/>
            <a:ext cx="123825" cy="123824"/>
          </a:xfrm>
          <a:prstGeom prst="rect">
            <a:avLst/>
          </a:prstGeom>
        </p:spPr>
      </p:pic>
      <p:pic>
        <p:nvPicPr>
          <p:cNvPr id="9" name="object 9"/>
          <p:cNvPicPr/>
          <p:nvPr/>
        </p:nvPicPr>
        <p:blipFill>
          <a:blip r:embed="rId6" cstate="print"/>
          <a:stretch>
            <a:fillRect/>
          </a:stretch>
        </p:blipFill>
        <p:spPr>
          <a:xfrm>
            <a:off x="1364972" y="6315075"/>
            <a:ext cx="123825" cy="123824"/>
          </a:xfrm>
          <a:prstGeom prst="rect">
            <a:avLst/>
          </a:prstGeom>
        </p:spPr>
      </p:pic>
      <p:pic>
        <p:nvPicPr>
          <p:cNvPr id="10" name="object 10"/>
          <p:cNvPicPr/>
          <p:nvPr/>
        </p:nvPicPr>
        <p:blipFill>
          <a:blip r:embed="rId7" cstate="print"/>
          <a:stretch>
            <a:fillRect/>
          </a:stretch>
        </p:blipFill>
        <p:spPr>
          <a:xfrm>
            <a:off x="2007910" y="6929437"/>
            <a:ext cx="133350" cy="133349"/>
          </a:xfrm>
          <a:prstGeom prst="rect">
            <a:avLst/>
          </a:prstGeom>
        </p:spPr>
      </p:pic>
      <p:pic>
        <p:nvPicPr>
          <p:cNvPr id="11" name="object 11"/>
          <p:cNvPicPr/>
          <p:nvPr/>
        </p:nvPicPr>
        <p:blipFill>
          <a:blip r:embed="rId7" cstate="print"/>
          <a:stretch>
            <a:fillRect/>
          </a:stretch>
        </p:blipFill>
        <p:spPr>
          <a:xfrm>
            <a:off x="2007910" y="7548562"/>
            <a:ext cx="133350" cy="133349"/>
          </a:xfrm>
          <a:prstGeom prst="rect">
            <a:avLst/>
          </a:prstGeom>
        </p:spPr>
      </p:pic>
      <p:pic>
        <p:nvPicPr>
          <p:cNvPr id="12" name="object 12"/>
          <p:cNvPicPr/>
          <p:nvPr/>
        </p:nvPicPr>
        <p:blipFill>
          <a:blip r:embed="rId7" cstate="print"/>
          <a:stretch>
            <a:fillRect/>
          </a:stretch>
        </p:blipFill>
        <p:spPr>
          <a:xfrm>
            <a:off x="2007910" y="8786812"/>
            <a:ext cx="133350" cy="133349"/>
          </a:xfrm>
          <a:prstGeom prst="rect">
            <a:avLst/>
          </a:prstGeom>
        </p:spPr>
      </p:pic>
      <p:pic>
        <p:nvPicPr>
          <p:cNvPr id="13" name="object 13"/>
          <p:cNvPicPr/>
          <p:nvPr/>
        </p:nvPicPr>
        <p:blipFill>
          <a:blip r:embed="rId7" cstate="print"/>
          <a:stretch>
            <a:fillRect/>
          </a:stretch>
        </p:blipFill>
        <p:spPr>
          <a:xfrm>
            <a:off x="2007910" y="9405937"/>
            <a:ext cx="133350" cy="133349"/>
          </a:xfrm>
          <a:prstGeom prst="rect">
            <a:avLst/>
          </a:prstGeom>
        </p:spPr>
      </p:pic>
      <p:sp>
        <p:nvSpPr>
          <p:cNvPr id="14" name="object 14"/>
          <p:cNvSpPr txBox="1"/>
          <p:nvPr/>
        </p:nvSpPr>
        <p:spPr>
          <a:xfrm>
            <a:off x="1656924" y="2225656"/>
            <a:ext cx="9912985" cy="7454900"/>
          </a:xfrm>
          <a:prstGeom prst="rect">
            <a:avLst/>
          </a:prstGeom>
        </p:spPr>
        <p:txBody>
          <a:bodyPr vert="horz" wrap="square" lIns="0" tIns="12700" rIns="0" bIns="0" rtlCol="0">
            <a:spAutoFit/>
          </a:bodyPr>
          <a:lstStyle/>
          <a:p>
            <a:pPr marL="659765" marR="74930" indent="-647700">
              <a:lnSpc>
                <a:spcPct val="135400"/>
              </a:lnSpc>
              <a:spcBef>
                <a:spcPts val="100"/>
              </a:spcBef>
            </a:pPr>
            <a:r>
              <a:rPr sz="3000" b="1" dirty="0">
                <a:solidFill>
                  <a:srgbClr val="292959"/>
                </a:solidFill>
                <a:latin typeface="Trebuchet MS"/>
                <a:cs typeface="Trebuchet MS"/>
              </a:rPr>
              <a:t>Corbett</a:t>
            </a:r>
            <a:r>
              <a:rPr sz="3000" b="1" spc="-135" dirty="0">
                <a:solidFill>
                  <a:srgbClr val="292959"/>
                </a:solidFill>
                <a:latin typeface="Trebuchet MS"/>
                <a:cs typeface="Trebuchet MS"/>
              </a:rPr>
              <a:t> </a:t>
            </a:r>
            <a:r>
              <a:rPr sz="3000" b="1" spc="-114" dirty="0">
                <a:solidFill>
                  <a:srgbClr val="292959"/>
                </a:solidFill>
                <a:latin typeface="Trebuchet MS"/>
                <a:cs typeface="Trebuchet MS"/>
              </a:rPr>
              <a:t>v</a:t>
            </a:r>
            <a:r>
              <a:rPr sz="3000" b="1" spc="-130" dirty="0">
                <a:solidFill>
                  <a:srgbClr val="292959"/>
                </a:solidFill>
                <a:latin typeface="Trebuchet MS"/>
                <a:cs typeface="Trebuchet MS"/>
              </a:rPr>
              <a:t> </a:t>
            </a:r>
            <a:r>
              <a:rPr sz="3000" b="1" dirty="0">
                <a:solidFill>
                  <a:srgbClr val="292959"/>
                </a:solidFill>
                <a:latin typeface="Trebuchet MS"/>
                <a:cs typeface="Trebuchet MS"/>
              </a:rPr>
              <a:t>Corbett</a:t>
            </a:r>
            <a:r>
              <a:rPr sz="3000" b="1" spc="-135" dirty="0">
                <a:solidFill>
                  <a:srgbClr val="292959"/>
                </a:solidFill>
                <a:latin typeface="Trebuchet MS"/>
                <a:cs typeface="Trebuchet MS"/>
              </a:rPr>
              <a:t> </a:t>
            </a:r>
            <a:r>
              <a:rPr sz="3000" b="1" spc="-55" dirty="0">
                <a:solidFill>
                  <a:srgbClr val="292959"/>
                </a:solidFill>
                <a:latin typeface="Trebuchet MS"/>
                <a:cs typeface="Trebuchet MS"/>
              </a:rPr>
              <a:t>(otherwise</a:t>
            </a:r>
            <a:r>
              <a:rPr sz="3000" b="1" spc="-130" dirty="0">
                <a:solidFill>
                  <a:srgbClr val="292959"/>
                </a:solidFill>
                <a:latin typeface="Trebuchet MS"/>
                <a:cs typeface="Trebuchet MS"/>
              </a:rPr>
              <a:t> </a:t>
            </a:r>
            <a:r>
              <a:rPr sz="3000" b="1" spc="-30" dirty="0">
                <a:solidFill>
                  <a:srgbClr val="292959"/>
                </a:solidFill>
                <a:latin typeface="Trebuchet MS"/>
                <a:cs typeface="Trebuchet MS"/>
              </a:rPr>
              <a:t>Ashley)</a:t>
            </a:r>
            <a:r>
              <a:rPr sz="3000" b="1" spc="-135" dirty="0">
                <a:solidFill>
                  <a:srgbClr val="292959"/>
                </a:solidFill>
                <a:latin typeface="Trebuchet MS"/>
                <a:cs typeface="Trebuchet MS"/>
              </a:rPr>
              <a:t> </a:t>
            </a:r>
            <a:r>
              <a:rPr sz="3000" b="1" spc="-245" dirty="0">
                <a:solidFill>
                  <a:srgbClr val="292959"/>
                </a:solidFill>
                <a:latin typeface="Trebuchet MS"/>
                <a:cs typeface="Trebuchet MS"/>
              </a:rPr>
              <a:t>[1970]</a:t>
            </a:r>
            <a:r>
              <a:rPr sz="3000" b="1" spc="-130" dirty="0">
                <a:solidFill>
                  <a:srgbClr val="292959"/>
                </a:solidFill>
                <a:latin typeface="Trebuchet MS"/>
                <a:cs typeface="Trebuchet MS"/>
              </a:rPr>
              <a:t> </a:t>
            </a:r>
            <a:r>
              <a:rPr sz="3000" b="1" spc="-220" dirty="0">
                <a:solidFill>
                  <a:srgbClr val="292959"/>
                </a:solidFill>
                <a:latin typeface="Trebuchet MS"/>
                <a:cs typeface="Trebuchet MS"/>
              </a:rPr>
              <a:t>2</a:t>
            </a:r>
            <a:r>
              <a:rPr sz="3000" b="1" spc="-135" dirty="0">
                <a:solidFill>
                  <a:srgbClr val="292959"/>
                </a:solidFill>
                <a:latin typeface="Trebuchet MS"/>
                <a:cs typeface="Trebuchet MS"/>
              </a:rPr>
              <a:t> </a:t>
            </a:r>
            <a:r>
              <a:rPr sz="3000" b="1" dirty="0">
                <a:solidFill>
                  <a:srgbClr val="292959"/>
                </a:solidFill>
                <a:latin typeface="Trebuchet MS"/>
                <a:cs typeface="Trebuchet MS"/>
              </a:rPr>
              <a:t>All</a:t>
            </a:r>
            <a:r>
              <a:rPr sz="3000" b="1" spc="-130" dirty="0">
                <a:solidFill>
                  <a:srgbClr val="292959"/>
                </a:solidFill>
                <a:latin typeface="Trebuchet MS"/>
                <a:cs typeface="Trebuchet MS"/>
              </a:rPr>
              <a:t> </a:t>
            </a:r>
            <a:r>
              <a:rPr sz="3000" b="1" spc="-195" dirty="0">
                <a:solidFill>
                  <a:srgbClr val="292959"/>
                </a:solidFill>
                <a:latin typeface="Trebuchet MS"/>
                <a:cs typeface="Trebuchet MS"/>
              </a:rPr>
              <a:t>ER</a:t>
            </a:r>
            <a:r>
              <a:rPr sz="3000" b="1" spc="-130" dirty="0">
                <a:solidFill>
                  <a:srgbClr val="292959"/>
                </a:solidFill>
                <a:latin typeface="Trebuchet MS"/>
                <a:cs typeface="Trebuchet MS"/>
              </a:rPr>
              <a:t> </a:t>
            </a:r>
            <a:r>
              <a:rPr sz="3000" b="1" spc="-25" dirty="0">
                <a:solidFill>
                  <a:srgbClr val="292959"/>
                </a:solidFill>
                <a:latin typeface="Trebuchet MS"/>
                <a:cs typeface="Trebuchet MS"/>
              </a:rPr>
              <a:t>33 </a:t>
            </a:r>
            <a:r>
              <a:rPr sz="3000" dirty="0">
                <a:solidFill>
                  <a:srgbClr val="292959"/>
                </a:solidFill>
                <a:latin typeface="Trebuchet MS"/>
                <a:cs typeface="Trebuchet MS"/>
              </a:rPr>
              <a:t>gender</a:t>
            </a:r>
            <a:r>
              <a:rPr sz="3000" spc="-105" dirty="0">
                <a:solidFill>
                  <a:srgbClr val="292959"/>
                </a:solidFill>
                <a:latin typeface="Trebuchet MS"/>
                <a:cs typeface="Trebuchet MS"/>
              </a:rPr>
              <a:t> </a:t>
            </a:r>
            <a:r>
              <a:rPr sz="3000" spc="-50" dirty="0">
                <a:solidFill>
                  <a:srgbClr val="292959"/>
                </a:solidFill>
                <a:latin typeface="Trebuchet MS"/>
                <a:cs typeface="Trebuchet MS"/>
              </a:rPr>
              <a:t>is</a:t>
            </a:r>
            <a:r>
              <a:rPr sz="3000" spc="-100" dirty="0">
                <a:solidFill>
                  <a:srgbClr val="292959"/>
                </a:solidFill>
                <a:latin typeface="Trebuchet MS"/>
                <a:cs typeface="Trebuchet MS"/>
              </a:rPr>
              <a:t> </a:t>
            </a:r>
            <a:r>
              <a:rPr sz="3000" spc="-95" dirty="0">
                <a:solidFill>
                  <a:srgbClr val="292959"/>
                </a:solidFill>
                <a:latin typeface="Trebuchet MS"/>
                <a:cs typeface="Trebuchet MS"/>
              </a:rPr>
              <a:t>determined</a:t>
            </a:r>
            <a:r>
              <a:rPr sz="3000" spc="-100" dirty="0">
                <a:solidFill>
                  <a:srgbClr val="292959"/>
                </a:solidFill>
                <a:latin typeface="Trebuchet MS"/>
                <a:cs typeface="Trebuchet MS"/>
              </a:rPr>
              <a:t> </a:t>
            </a:r>
            <a:r>
              <a:rPr sz="3000" spc="-45" dirty="0">
                <a:solidFill>
                  <a:srgbClr val="292959"/>
                </a:solidFill>
                <a:latin typeface="Trebuchet MS"/>
                <a:cs typeface="Trebuchet MS"/>
              </a:rPr>
              <a:t>by</a:t>
            </a:r>
            <a:r>
              <a:rPr sz="3000" spc="-100" dirty="0">
                <a:solidFill>
                  <a:srgbClr val="292959"/>
                </a:solidFill>
                <a:latin typeface="Trebuchet MS"/>
                <a:cs typeface="Trebuchet MS"/>
              </a:rPr>
              <a:t> </a:t>
            </a:r>
            <a:r>
              <a:rPr sz="3000" spc="-105" dirty="0">
                <a:solidFill>
                  <a:srgbClr val="292959"/>
                </a:solidFill>
                <a:latin typeface="Trebuchet MS"/>
                <a:cs typeface="Trebuchet MS"/>
              </a:rPr>
              <a:t>the</a:t>
            </a:r>
            <a:r>
              <a:rPr sz="3000" spc="-100" dirty="0">
                <a:solidFill>
                  <a:srgbClr val="292959"/>
                </a:solidFill>
                <a:latin typeface="Trebuchet MS"/>
                <a:cs typeface="Trebuchet MS"/>
              </a:rPr>
              <a:t> </a:t>
            </a:r>
            <a:r>
              <a:rPr sz="3000" spc="-90" dirty="0">
                <a:solidFill>
                  <a:srgbClr val="292959"/>
                </a:solidFill>
                <a:latin typeface="Trebuchet MS"/>
                <a:cs typeface="Trebuchet MS"/>
              </a:rPr>
              <a:t>chromosomal,</a:t>
            </a:r>
            <a:r>
              <a:rPr sz="3000" spc="-100" dirty="0">
                <a:solidFill>
                  <a:srgbClr val="292959"/>
                </a:solidFill>
                <a:latin typeface="Trebuchet MS"/>
                <a:cs typeface="Trebuchet MS"/>
              </a:rPr>
              <a:t> </a:t>
            </a:r>
            <a:r>
              <a:rPr sz="3000" dirty="0">
                <a:solidFill>
                  <a:srgbClr val="292959"/>
                </a:solidFill>
                <a:latin typeface="Trebuchet MS"/>
                <a:cs typeface="Trebuchet MS"/>
              </a:rPr>
              <a:t>gonadal</a:t>
            </a:r>
            <a:r>
              <a:rPr sz="3000" spc="-100" dirty="0">
                <a:solidFill>
                  <a:srgbClr val="292959"/>
                </a:solidFill>
                <a:latin typeface="Trebuchet MS"/>
                <a:cs typeface="Trebuchet MS"/>
              </a:rPr>
              <a:t> </a:t>
            </a:r>
            <a:r>
              <a:rPr sz="3000" spc="-25" dirty="0">
                <a:solidFill>
                  <a:srgbClr val="292959"/>
                </a:solidFill>
                <a:latin typeface="Trebuchet MS"/>
                <a:cs typeface="Trebuchet MS"/>
              </a:rPr>
              <a:t>and </a:t>
            </a:r>
            <a:r>
              <a:rPr sz="3000" spc="-45" dirty="0">
                <a:solidFill>
                  <a:srgbClr val="292959"/>
                </a:solidFill>
                <a:latin typeface="Trebuchet MS"/>
                <a:cs typeface="Trebuchet MS"/>
              </a:rPr>
              <a:t>genital</a:t>
            </a:r>
            <a:r>
              <a:rPr sz="3000" spc="-180" dirty="0">
                <a:solidFill>
                  <a:srgbClr val="292959"/>
                </a:solidFill>
                <a:latin typeface="Trebuchet MS"/>
                <a:cs typeface="Trebuchet MS"/>
              </a:rPr>
              <a:t> </a:t>
            </a:r>
            <a:r>
              <a:rPr sz="3000" spc="-145" dirty="0">
                <a:solidFill>
                  <a:srgbClr val="292959"/>
                </a:solidFill>
                <a:latin typeface="Trebuchet MS"/>
                <a:cs typeface="Trebuchet MS"/>
              </a:rPr>
              <a:t>tests,</a:t>
            </a:r>
            <a:r>
              <a:rPr sz="3000" spc="-90" dirty="0">
                <a:solidFill>
                  <a:srgbClr val="292959"/>
                </a:solidFill>
                <a:latin typeface="Trebuchet MS"/>
                <a:cs typeface="Trebuchet MS"/>
              </a:rPr>
              <a:t> </a:t>
            </a:r>
            <a:r>
              <a:rPr sz="3000" spc="-60" dirty="0">
                <a:solidFill>
                  <a:srgbClr val="292959"/>
                </a:solidFill>
                <a:latin typeface="Trebuchet MS"/>
                <a:cs typeface="Trebuchet MS"/>
              </a:rPr>
              <a:t>provided</a:t>
            </a:r>
            <a:r>
              <a:rPr sz="3000" spc="-125" dirty="0">
                <a:solidFill>
                  <a:srgbClr val="292959"/>
                </a:solidFill>
                <a:latin typeface="Trebuchet MS"/>
                <a:cs typeface="Trebuchet MS"/>
              </a:rPr>
              <a:t> </a:t>
            </a:r>
            <a:r>
              <a:rPr sz="3000" spc="-135" dirty="0">
                <a:solidFill>
                  <a:srgbClr val="292959"/>
                </a:solidFill>
                <a:latin typeface="Trebuchet MS"/>
                <a:cs typeface="Trebuchet MS"/>
              </a:rPr>
              <a:t>they</a:t>
            </a:r>
            <a:r>
              <a:rPr sz="3000" spc="-90" dirty="0">
                <a:solidFill>
                  <a:srgbClr val="292959"/>
                </a:solidFill>
                <a:latin typeface="Trebuchet MS"/>
                <a:cs typeface="Trebuchet MS"/>
              </a:rPr>
              <a:t> </a:t>
            </a:r>
            <a:r>
              <a:rPr sz="3000" dirty="0">
                <a:solidFill>
                  <a:srgbClr val="292959"/>
                </a:solidFill>
                <a:latin typeface="Trebuchet MS"/>
                <a:cs typeface="Trebuchet MS"/>
              </a:rPr>
              <a:t>are</a:t>
            </a:r>
            <a:r>
              <a:rPr sz="3000" spc="-114" dirty="0">
                <a:solidFill>
                  <a:srgbClr val="292959"/>
                </a:solidFill>
                <a:latin typeface="Trebuchet MS"/>
                <a:cs typeface="Trebuchet MS"/>
              </a:rPr>
              <a:t> </a:t>
            </a:r>
            <a:r>
              <a:rPr sz="3000" spc="-70" dirty="0">
                <a:solidFill>
                  <a:srgbClr val="292959"/>
                </a:solidFill>
                <a:latin typeface="Trebuchet MS"/>
                <a:cs typeface="Trebuchet MS"/>
              </a:rPr>
              <a:t>consistent</a:t>
            </a:r>
            <a:r>
              <a:rPr sz="3000" spc="-114" dirty="0">
                <a:solidFill>
                  <a:srgbClr val="292959"/>
                </a:solidFill>
                <a:latin typeface="Trebuchet MS"/>
                <a:cs typeface="Trebuchet MS"/>
              </a:rPr>
              <a:t> </a:t>
            </a:r>
            <a:r>
              <a:rPr sz="3000" spc="-204" dirty="0">
                <a:solidFill>
                  <a:srgbClr val="292959"/>
                </a:solidFill>
                <a:latin typeface="Trebuchet MS"/>
                <a:cs typeface="Trebuchet MS"/>
              </a:rPr>
              <a:t>(i.e.</a:t>
            </a:r>
            <a:r>
              <a:rPr sz="3000" spc="-90" dirty="0">
                <a:solidFill>
                  <a:srgbClr val="292959"/>
                </a:solidFill>
                <a:latin typeface="Trebuchet MS"/>
                <a:cs typeface="Trebuchet MS"/>
              </a:rPr>
              <a:t> </a:t>
            </a:r>
            <a:r>
              <a:rPr sz="3000" spc="-105" dirty="0">
                <a:solidFill>
                  <a:srgbClr val="292959"/>
                </a:solidFill>
                <a:latin typeface="Trebuchet MS"/>
                <a:cs typeface="Trebuchet MS"/>
              </a:rPr>
              <a:t>all</a:t>
            </a:r>
            <a:r>
              <a:rPr sz="3000" spc="-110" dirty="0">
                <a:solidFill>
                  <a:srgbClr val="292959"/>
                </a:solidFill>
                <a:latin typeface="Trebuchet MS"/>
                <a:cs typeface="Trebuchet MS"/>
              </a:rPr>
              <a:t> </a:t>
            </a:r>
            <a:r>
              <a:rPr sz="3000" spc="-20" dirty="0">
                <a:solidFill>
                  <a:srgbClr val="292959"/>
                </a:solidFill>
                <a:latin typeface="Trebuchet MS"/>
                <a:cs typeface="Trebuchet MS"/>
              </a:rPr>
              <a:t>male </a:t>
            </a:r>
            <a:r>
              <a:rPr sz="3000" spc="-75" dirty="0">
                <a:solidFill>
                  <a:srgbClr val="292959"/>
                </a:solidFill>
                <a:latin typeface="Trebuchet MS"/>
                <a:cs typeface="Trebuchet MS"/>
              </a:rPr>
              <a:t>or</a:t>
            </a:r>
            <a:r>
              <a:rPr sz="3000" spc="-150" dirty="0">
                <a:solidFill>
                  <a:srgbClr val="292959"/>
                </a:solidFill>
                <a:latin typeface="Trebuchet MS"/>
                <a:cs typeface="Trebuchet MS"/>
              </a:rPr>
              <a:t> </a:t>
            </a:r>
            <a:r>
              <a:rPr sz="3000" spc="-130" dirty="0">
                <a:solidFill>
                  <a:srgbClr val="292959"/>
                </a:solidFill>
                <a:latin typeface="Trebuchet MS"/>
                <a:cs typeface="Trebuchet MS"/>
              </a:rPr>
              <a:t>female),</a:t>
            </a:r>
            <a:r>
              <a:rPr sz="3000" spc="-95" dirty="0">
                <a:solidFill>
                  <a:srgbClr val="292959"/>
                </a:solidFill>
                <a:latin typeface="Trebuchet MS"/>
                <a:cs typeface="Trebuchet MS"/>
              </a:rPr>
              <a:t> </a:t>
            </a:r>
            <a:r>
              <a:rPr sz="3000" spc="-30" dirty="0">
                <a:solidFill>
                  <a:srgbClr val="292959"/>
                </a:solidFill>
                <a:latin typeface="Trebuchet MS"/>
                <a:cs typeface="Trebuchet MS"/>
              </a:rPr>
              <a:t>ignoring</a:t>
            </a:r>
            <a:r>
              <a:rPr sz="3000" spc="-180" dirty="0">
                <a:solidFill>
                  <a:srgbClr val="292959"/>
                </a:solidFill>
                <a:latin typeface="Trebuchet MS"/>
                <a:cs typeface="Trebuchet MS"/>
              </a:rPr>
              <a:t> </a:t>
            </a:r>
            <a:r>
              <a:rPr sz="3000" spc="-40" dirty="0">
                <a:solidFill>
                  <a:srgbClr val="292959"/>
                </a:solidFill>
                <a:latin typeface="Trebuchet MS"/>
                <a:cs typeface="Trebuchet MS"/>
              </a:rPr>
              <a:t>any</a:t>
            </a:r>
            <a:r>
              <a:rPr sz="3000" spc="-140" dirty="0">
                <a:solidFill>
                  <a:srgbClr val="292959"/>
                </a:solidFill>
                <a:latin typeface="Trebuchet MS"/>
                <a:cs typeface="Trebuchet MS"/>
              </a:rPr>
              <a:t> </a:t>
            </a:r>
            <a:r>
              <a:rPr sz="3000" spc="-65" dirty="0">
                <a:solidFill>
                  <a:srgbClr val="292959"/>
                </a:solidFill>
                <a:latin typeface="Trebuchet MS"/>
                <a:cs typeface="Trebuchet MS"/>
              </a:rPr>
              <a:t>operative</a:t>
            </a:r>
            <a:r>
              <a:rPr sz="3000" spc="-140" dirty="0">
                <a:solidFill>
                  <a:srgbClr val="292959"/>
                </a:solidFill>
                <a:latin typeface="Trebuchet MS"/>
                <a:cs typeface="Trebuchet MS"/>
              </a:rPr>
              <a:t> </a:t>
            </a:r>
            <a:r>
              <a:rPr sz="3000" spc="-55" dirty="0">
                <a:solidFill>
                  <a:srgbClr val="292959"/>
                </a:solidFill>
                <a:latin typeface="Trebuchet MS"/>
                <a:cs typeface="Trebuchet MS"/>
              </a:rPr>
              <a:t>intervention.</a:t>
            </a:r>
            <a:endParaRPr sz="3000">
              <a:latin typeface="Trebuchet MS"/>
              <a:cs typeface="Trebuchet MS"/>
            </a:endParaRPr>
          </a:p>
          <a:p>
            <a:pPr marL="12700" marR="3073400" indent="647700">
              <a:lnSpc>
                <a:spcPct val="135400"/>
              </a:lnSpc>
            </a:pPr>
            <a:r>
              <a:rPr sz="3000" spc="-80" dirty="0">
                <a:solidFill>
                  <a:srgbClr val="292959"/>
                </a:solidFill>
                <a:latin typeface="Trebuchet MS"/>
                <a:cs typeface="Trebuchet MS"/>
              </a:rPr>
              <a:t>not</a:t>
            </a:r>
            <a:r>
              <a:rPr sz="3000" spc="-100" dirty="0">
                <a:solidFill>
                  <a:srgbClr val="292959"/>
                </a:solidFill>
                <a:latin typeface="Trebuchet MS"/>
                <a:cs typeface="Trebuchet MS"/>
              </a:rPr>
              <a:t> </a:t>
            </a:r>
            <a:r>
              <a:rPr sz="3000" spc="-80" dirty="0">
                <a:solidFill>
                  <a:srgbClr val="292959"/>
                </a:solidFill>
                <a:latin typeface="Trebuchet MS"/>
                <a:cs typeface="Trebuchet MS"/>
              </a:rPr>
              <a:t>legally</a:t>
            </a:r>
            <a:r>
              <a:rPr sz="3000" spc="-95" dirty="0">
                <a:solidFill>
                  <a:srgbClr val="292959"/>
                </a:solidFill>
                <a:latin typeface="Trebuchet MS"/>
                <a:cs typeface="Trebuchet MS"/>
              </a:rPr>
              <a:t> </a:t>
            </a:r>
            <a:r>
              <a:rPr sz="3000" spc="-35" dirty="0">
                <a:solidFill>
                  <a:srgbClr val="292959"/>
                </a:solidFill>
                <a:latin typeface="Trebuchet MS"/>
                <a:cs typeface="Trebuchet MS"/>
              </a:rPr>
              <a:t>possible</a:t>
            </a:r>
            <a:r>
              <a:rPr sz="3000" spc="-95" dirty="0">
                <a:solidFill>
                  <a:srgbClr val="292959"/>
                </a:solidFill>
                <a:latin typeface="Trebuchet MS"/>
                <a:cs typeface="Trebuchet MS"/>
              </a:rPr>
              <a:t> </a:t>
            </a:r>
            <a:r>
              <a:rPr sz="3000" spc="-35" dirty="0">
                <a:solidFill>
                  <a:srgbClr val="292959"/>
                </a:solidFill>
                <a:latin typeface="Trebuchet MS"/>
                <a:cs typeface="Trebuchet MS"/>
              </a:rPr>
              <a:t>to</a:t>
            </a:r>
            <a:r>
              <a:rPr sz="3000" spc="-95" dirty="0">
                <a:solidFill>
                  <a:srgbClr val="292959"/>
                </a:solidFill>
                <a:latin typeface="Trebuchet MS"/>
                <a:cs typeface="Trebuchet MS"/>
              </a:rPr>
              <a:t> </a:t>
            </a:r>
            <a:r>
              <a:rPr sz="3000" dirty="0">
                <a:solidFill>
                  <a:srgbClr val="292959"/>
                </a:solidFill>
                <a:latin typeface="Trebuchet MS"/>
                <a:cs typeface="Trebuchet MS"/>
              </a:rPr>
              <a:t>change</a:t>
            </a:r>
            <a:r>
              <a:rPr sz="3000" spc="-100" dirty="0">
                <a:solidFill>
                  <a:srgbClr val="292959"/>
                </a:solidFill>
                <a:latin typeface="Trebuchet MS"/>
                <a:cs typeface="Trebuchet MS"/>
              </a:rPr>
              <a:t> </a:t>
            </a:r>
            <a:r>
              <a:rPr sz="3000" spc="-10" dirty="0">
                <a:solidFill>
                  <a:srgbClr val="292959"/>
                </a:solidFill>
                <a:latin typeface="Trebuchet MS"/>
                <a:cs typeface="Trebuchet MS"/>
              </a:rPr>
              <a:t>gender </a:t>
            </a:r>
            <a:r>
              <a:rPr sz="3000" spc="-45" dirty="0">
                <a:solidFill>
                  <a:srgbClr val="292959"/>
                </a:solidFill>
                <a:latin typeface="Trebuchet MS"/>
                <a:cs typeface="Trebuchet MS"/>
              </a:rPr>
              <a:t>E&amp;W</a:t>
            </a:r>
            <a:r>
              <a:rPr sz="3000" spc="-165" dirty="0">
                <a:solidFill>
                  <a:srgbClr val="292959"/>
                </a:solidFill>
                <a:latin typeface="Trebuchet MS"/>
                <a:cs typeface="Trebuchet MS"/>
              </a:rPr>
              <a:t> </a:t>
            </a:r>
            <a:r>
              <a:rPr sz="3000" spc="-20" dirty="0">
                <a:solidFill>
                  <a:srgbClr val="292959"/>
                </a:solidFill>
                <a:latin typeface="Trebuchet MS"/>
                <a:cs typeface="Trebuchet MS"/>
              </a:rPr>
              <a:t>law</a:t>
            </a:r>
            <a:r>
              <a:rPr sz="3000" spc="-125" dirty="0">
                <a:solidFill>
                  <a:srgbClr val="292959"/>
                </a:solidFill>
                <a:latin typeface="Trebuchet MS"/>
                <a:cs typeface="Trebuchet MS"/>
              </a:rPr>
              <a:t> </a:t>
            </a:r>
            <a:r>
              <a:rPr sz="3000" spc="-65" dirty="0">
                <a:solidFill>
                  <a:srgbClr val="292959"/>
                </a:solidFill>
                <a:latin typeface="Trebuchet MS"/>
                <a:cs typeface="Trebuchet MS"/>
              </a:rPr>
              <a:t>held</a:t>
            </a:r>
            <a:r>
              <a:rPr sz="3000" spc="-125" dirty="0">
                <a:solidFill>
                  <a:srgbClr val="292959"/>
                </a:solidFill>
                <a:latin typeface="Trebuchet MS"/>
                <a:cs typeface="Trebuchet MS"/>
              </a:rPr>
              <a:t> </a:t>
            </a:r>
            <a:r>
              <a:rPr sz="3000" spc="-90" dirty="0">
                <a:solidFill>
                  <a:srgbClr val="292959"/>
                </a:solidFill>
                <a:latin typeface="Trebuchet MS"/>
                <a:cs typeface="Trebuchet MS"/>
              </a:rPr>
              <a:t>inconsistent</a:t>
            </a:r>
            <a:r>
              <a:rPr sz="3000" spc="-125" dirty="0">
                <a:solidFill>
                  <a:srgbClr val="292959"/>
                </a:solidFill>
                <a:latin typeface="Trebuchet MS"/>
                <a:cs typeface="Trebuchet MS"/>
              </a:rPr>
              <a:t> </a:t>
            </a:r>
            <a:r>
              <a:rPr sz="3000" spc="-145" dirty="0">
                <a:solidFill>
                  <a:srgbClr val="292959"/>
                </a:solidFill>
                <a:latin typeface="Trebuchet MS"/>
                <a:cs typeface="Trebuchet MS"/>
              </a:rPr>
              <a:t>with</a:t>
            </a:r>
            <a:r>
              <a:rPr sz="3000" spc="-90" dirty="0">
                <a:solidFill>
                  <a:srgbClr val="292959"/>
                </a:solidFill>
                <a:latin typeface="Trebuchet MS"/>
                <a:cs typeface="Trebuchet MS"/>
              </a:rPr>
              <a:t> </a:t>
            </a:r>
            <a:r>
              <a:rPr sz="3000" spc="-20" dirty="0">
                <a:solidFill>
                  <a:srgbClr val="292959"/>
                </a:solidFill>
                <a:latin typeface="Trebuchet MS"/>
                <a:cs typeface="Trebuchet MS"/>
              </a:rPr>
              <a:t>ECHR</a:t>
            </a:r>
            <a:endParaRPr sz="3000">
              <a:latin typeface="Trebuchet MS"/>
              <a:cs typeface="Trebuchet MS"/>
            </a:endParaRPr>
          </a:p>
          <a:p>
            <a:pPr marL="659765" marR="180975" indent="-647700">
              <a:lnSpc>
                <a:spcPct val="135400"/>
              </a:lnSpc>
            </a:pPr>
            <a:r>
              <a:rPr sz="3000" b="1" dirty="0">
                <a:solidFill>
                  <a:srgbClr val="292959"/>
                </a:solidFill>
                <a:latin typeface="Trebuchet MS"/>
                <a:cs typeface="Trebuchet MS"/>
              </a:rPr>
              <a:t>Gender</a:t>
            </a:r>
            <a:r>
              <a:rPr sz="3000" b="1" spc="-130" dirty="0">
                <a:solidFill>
                  <a:srgbClr val="292959"/>
                </a:solidFill>
                <a:latin typeface="Trebuchet MS"/>
                <a:cs typeface="Trebuchet MS"/>
              </a:rPr>
              <a:t> </a:t>
            </a:r>
            <a:r>
              <a:rPr sz="3000" b="1" spc="-25" dirty="0">
                <a:solidFill>
                  <a:srgbClr val="292959"/>
                </a:solidFill>
                <a:latin typeface="Trebuchet MS"/>
                <a:cs typeface="Trebuchet MS"/>
              </a:rPr>
              <a:t>Recognition</a:t>
            </a:r>
            <a:r>
              <a:rPr sz="3000" b="1" spc="-130" dirty="0">
                <a:solidFill>
                  <a:srgbClr val="292959"/>
                </a:solidFill>
                <a:latin typeface="Trebuchet MS"/>
                <a:cs typeface="Trebuchet MS"/>
              </a:rPr>
              <a:t> </a:t>
            </a:r>
            <a:r>
              <a:rPr sz="3000" b="1" dirty="0">
                <a:solidFill>
                  <a:srgbClr val="292959"/>
                </a:solidFill>
                <a:latin typeface="Trebuchet MS"/>
                <a:cs typeface="Trebuchet MS"/>
              </a:rPr>
              <a:t>Act</a:t>
            </a:r>
            <a:r>
              <a:rPr sz="3000" b="1" spc="-125" dirty="0">
                <a:solidFill>
                  <a:srgbClr val="292959"/>
                </a:solidFill>
                <a:latin typeface="Trebuchet MS"/>
                <a:cs typeface="Trebuchet MS"/>
              </a:rPr>
              <a:t> </a:t>
            </a:r>
            <a:r>
              <a:rPr sz="3000" b="1" spc="-25" dirty="0">
                <a:solidFill>
                  <a:srgbClr val="292959"/>
                </a:solidFill>
                <a:latin typeface="Trebuchet MS"/>
                <a:cs typeface="Trebuchet MS"/>
              </a:rPr>
              <a:t>2004:</a:t>
            </a:r>
            <a:r>
              <a:rPr sz="3000" b="1" spc="-70" dirty="0">
                <a:solidFill>
                  <a:srgbClr val="292959"/>
                </a:solidFill>
                <a:latin typeface="Trebuchet MS"/>
                <a:cs typeface="Trebuchet MS"/>
              </a:rPr>
              <a:t> </a:t>
            </a:r>
            <a:r>
              <a:rPr sz="3000" dirty="0">
                <a:solidFill>
                  <a:srgbClr val="292959"/>
                </a:solidFill>
                <a:latin typeface="Trebuchet MS"/>
                <a:cs typeface="Trebuchet MS"/>
              </a:rPr>
              <a:t>can</a:t>
            </a:r>
            <a:r>
              <a:rPr sz="3000" spc="-65" dirty="0">
                <a:solidFill>
                  <a:srgbClr val="292959"/>
                </a:solidFill>
                <a:latin typeface="Trebuchet MS"/>
                <a:cs typeface="Trebuchet MS"/>
              </a:rPr>
              <a:t> </a:t>
            </a:r>
            <a:r>
              <a:rPr sz="3000" spc="-35" dirty="0">
                <a:solidFill>
                  <a:srgbClr val="292959"/>
                </a:solidFill>
                <a:latin typeface="Trebuchet MS"/>
                <a:cs typeface="Trebuchet MS"/>
              </a:rPr>
              <a:t>obtain</a:t>
            </a:r>
            <a:r>
              <a:rPr sz="3000" spc="-65" dirty="0">
                <a:solidFill>
                  <a:srgbClr val="292959"/>
                </a:solidFill>
                <a:latin typeface="Trebuchet MS"/>
                <a:cs typeface="Trebuchet MS"/>
              </a:rPr>
              <a:t> </a:t>
            </a:r>
            <a:r>
              <a:rPr sz="3000" spc="110" dirty="0">
                <a:solidFill>
                  <a:srgbClr val="292959"/>
                </a:solidFill>
                <a:latin typeface="Trebuchet MS"/>
                <a:cs typeface="Trebuchet MS"/>
              </a:rPr>
              <a:t>GR</a:t>
            </a:r>
            <a:r>
              <a:rPr sz="3000" spc="-65" dirty="0">
                <a:solidFill>
                  <a:srgbClr val="292959"/>
                </a:solidFill>
                <a:latin typeface="Trebuchet MS"/>
                <a:cs typeface="Trebuchet MS"/>
              </a:rPr>
              <a:t> certificate: </a:t>
            </a:r>
            <a:r>
              <a:rPr sz="3000" dirty="0">
                <a:solidFill>
                  <a:srgbClr val="292959"/>
                </a:solidFill>
                <a:latin typeface="Trebuchet MS"/>
                <a:cs typeface="Trebuchet MS"/>
              </a:rPr>
              <a:t>has/had</a:t>
            </a:r>
            <a:r>
              <a:rPr sz="3000" spc="-130" dirty="0">
                <a:solidFill>
                  <a:srgbClr val="292959"/>
                </a:solidFill>
                <a:latin typeface="Trebuchet MS"/>
                <a:cs typeface="Trebuchet MS"/>
              </a:rPr>
              <a:t> </a:t>
            </a:r>
            <a:r>
              <a:rPr sz="3000" dirty="0">
                <a:solidFill>
                  <a:srgbClr val="292959"/>
                </a:solidFill>
                <a:latin typeface="Trebuchet MS"/>
                <a:cs typeface="Trebuchet MS"/>
              </a:rPr>
              <a:t>gender</a:t>
            </a:r>
            <a:r>
              <a:rPr sz="3000" spc="-125" dirty="0">
                <a:solidFill>
                  <a:srgbClr val="292959"/>
                </a:solidFill>
                <a:latin typeface="Trebuchet MS"/>
                <a:cs typeface="Trebuchet MS"/>
              </a:rPr>
              <a:t> </a:t>
            </a:r>
            <a:r>
              <a:rPr sz="3000" spc="-50" dirty="0">
                <a:solidFill>
                  <a:srgbClr val="292959"/>
                </a:solidFill>
                <a:latin typeface="Trebuchet MS"/>
                <a:cs typeface="Trebuchet MS"/>
              </a:rPr>
              <a:t>dysphoria</a:t>
            </a:r>
            <a:r>
              <a:rPr sz="3000" spc="-125" dirty="0">
                <a:solidFill>
                  <a:srgbClr val="292959"/>
                </a:solidFill>
                <a:latin typeface="Trebuchet MS"/>
                <a:cs typeface="Trebuchet MS"/>
              </a:rPr>
              <a:t> </a:t>
            </a:r>
            <a:r>
              <a:rPr sz="3000" spc="-10" dirty="0">
                <a:solidFill>
                  <a:srgbClr val="292959"/>
                </a:solidFill>
                <a:latin typeface="Trebuchet MS"/>
                <a:cs typeface="Trebuchet MS"/>
              </a:rPr>
              <a:t>(unease)</a:t>
            </a:r>
            <a:endParaRPr sz="3000">
              <a:latin typeface="Trebuchet MS"/>
              <a:cs typeface="Trebuchet MS"/>
            </a:endParaRPr>
          </a:p>
          <a:p>
            <a:pPr marL="659765" marR="474345">
              <a:lnSpc>
                <a:spcPct val="135400"/>
              </a:lnSpc>
            </a:pPr>
            <a:r>
              <a:rPr sz="3000" spc="-35" dirty="0">
                <a:solidFill>
                  <a:srgbClr val="292959"/>
                </a:solidFill>
                <a:latin typeface="Trebuchet MS"/>
                <a:cs typeface="Trebuchet MS"/>
              </a:rPr>
              <a:t>have</a:t>
            </a:r>
            <a:r>
              <a:rPr sz="3000" spc="-190" dirty="0">
                <a:solidFill>
                  <a:srgbClr val="292959"/>
                </a:solidFill>
                <a:latin typeface="Trebuchet MS"/>
                <a:cs typeface="Trebuchet MS"/>
              </a:rPr>
              <a:t> </a:t>
            </a:r>
            <a:r>
              <a:rPr sz="3000" spc="-114" dirty="0">
                <a:solidFill>
                  <a:srgbClr val="292959"/>
                </a:solidFill>
                <a:latin typeface="Trebuchet MS"/>
                <a:cs typeface="Trebuchet MS"/>
              </a:rPr>
              <a:t>lived</a:t>
            </a:r>
            <a:r>
              <a:rPr sz="3000" spc="-110" dirty="0">
                <a:solidFill>
                  <a:srgbClr val="292959"/>
                </a:solidFill>
                <a:latin typeface="Trebuchet MS"/>
                <a:cs typeface="Trebuchet MS"/>
              </a:rPr>
              <a:t> </a:t>
            </a:r>
            <a:r>
              <a:rPr sz="3000" spc="-145" dirty="0">
                <a:solidFill>
                  <a:srgbClr val="292959"/>
                </a:solidFill>
                <a:latin typeface="Trebuchet MS"/>
                <a:cs typeface="Trebuchet MS"/>
              </a:rPr>
              <a:t>in</a:t>
            </a:r>
            <a:r>
              <a:rPr sz="3000" spc="-90" dirty="0">
                <a:solidFill>
                  <a:srgbClr val="292959"/>
                </a:solidFill>
                <a:latin typeface="Trebuchet MS"/>
                <a:cs typeface="Trebuchet MS"/>
              </a:rPr>
              <a:t> </a:t>
            </a:r>
            <a:r>
              <a:rPr sz="3000" spc="-105" dirty="0">
                <a:solidFill>
                  <a:srgbClr val="292959"/>
                </a:solidFill>
                <a:latin typeface="Trebuchet MS"/>
                <a:cs typeface="Trebuchet MS"/>
              </a:rPr>
              <a:t>the</a:t>
            </a:r>
            <a:r>
              <a:rPr sz="3000" spc="-120" dirty="0">
                <a:solidFill>
                  <a:srgbClr val="292959"/>
                </a:solidFill>
                <a:latin typeface="Trebuchet MS"/>
                <a:cs typeface="Trebuchet MS"/>
              </a:rPr>
              <a:t> </a:t>
            </a:r>
            <a:r>
              <a:rPr sz="3000" spc="-25" dirty="0">
                <a:solidFill>
                  <a:srgbClr val="292959"/>
                </a:solidFill>
                <a:latin typeface="Trebuchet MS"/>
                <a:cs typeface="Trebuchet MS"/>
              </a:rPr>
              <a:t>acquired</a:t>
            </a:r>
            <a:r>
              <a:rPr sz="3000" spc="-165" dirty="0">
                <a:solidFill>
                  <a:srgbClr val="292959"/>
                </a:solidFill>
                <a:latin typeface="Trebuchet MS"/>
                <a:cs typeface="Trebuchet MS"/>
              </a:rPr>
              <a:t> </a:t>
            </a:r>
            <a:r>
              <a:rPr sz="3000" dirty="0">
                <a:solidFill>
                  <a:srgbClr val="292959"/>
                </a:solidFill>
                <a:latin typeface="Trebuchet MS"/>
                <a:cs typeface="Trebuchet MS"/>
              </a:rPr>
              <a:t>gender</a:t>
            </a:r>
            <a:r>
              <a:rPr sz="3000" spc="-135" dirty="0">
                <a:solidFill>
                  <a:srgbClr val="292959"/>
                </a:solidFill>
                <a:latin typeface="Trebuchet MS"/>
                <a:cs typeface="Trebuchet MS"/>
              </a:rPr>
              <a:t> </a:t>
            </a:r>
            <a:r>
              <a:rPr sz="3000" spc="-95" dirty="0">
                <a:solidFill>
                  <a:srgbClr val="292959"/>
                </a:solidFill>
                <a:latin typeface="Trebuchet MS"/>
                <a:cs typeface="Trebuchet MS"/>
              </a:rPr>
              <a:t>consistently</a:t>
            </a:r>
            <a:r>
              <a:rPr sz="3000" spc="-130" dirty="0">
                <a:solidFill>
                  <a:srgbClr val="292959"/>
                </a:solidFill>
                <a:latin typeface="Trebuchet MS"/>
                <a:cs typeface="Trebuchet MS"/>
              </a:rPr>
              <a:t> </a:t>
            </a:r>
            <a:r>
              <a:rPr sz="3000" spc="-90" dirty="0">
                <a:solidFill>
                  <a:srgbClr val="292959"/>
                </a:solidFill>
                <a:latin typeface="Trebuchet MS"/>
                <a:cs typeface="Trebuchet MS"/>
              </a:rPr>
              <a:t>for</a:t>
            </a:r>
            <a:r>
              <a:rPr sz="3000" spc="-135" dirty="0">
                <a:solidFill>
                  <a:srgbClr val="292959"/>
                </a:solidFill>
                <a:latin typeface="Trebuchet MS"/>
                <a:cs typeface="Trebuchet MS"/>
              </a:rPr>
              <a:t> </a:t>
            </a:r>
            <a:r>
              <a:rPr sz="3000" spc="-25" dirty="0">
                <a:solidFill>
                  <a:srgbClr val="292959"/>
                </a:solidFill>
                <a:latin typeface="Trebuchet MS"/>
                <a:cs typeface="Trebuchet MS"/>
              </a:rPr>
              <a:t>two </a:t>
            </a:r>
            <a:r>
              <a:rPr sz="3000" spc="-60" dirty="0">
                <a:solidFill>
                  <a:srgbClr val="292959"/>
                </a:solidFill>
                <a:latin typeface="Trebuchet MS"/>
                <a:cs typeface="Trebuchet MS"/>
              </a:rPr>
              <a:t>years</a:t>
            </a:r>
            <a:r>
              <a:rPr sz="3000" spc="-120" dirty="0">
                <a:solidFill>
                  <a:srgbClr val="292959"/>
                </a:solidFill>
                <a:latin typeface="Trebuchet MS"/>
                <a:cs typeface="Trebuchet MS"/>
              </a:rPr>
              <a:t> immediately</a:t>
            </a:r>
            <a:r>
              <a:rPr sz="3000" spc="-105" dirty="0">
                <a:solidFill>
                  <a:srgbClr val="292959"/>
                </a:solidFill>
                <a:latin typeface="Trebuchet MS"/>
                <a:cs typeface="Trebuchet MS"/>
              </a:rPr>
              <a:t> </a:t>
            </a:r>
            <a:r>
              <a:rPr sz="3000" spc="-35" dirty="0">
                <a:solidFill>
                  <a:srgbClr val="292959"/>
                </a:solidFill>
                <a:latin typeface="Trebuchet MS"/>
                <a:cs typeface="Trebuchet MS"/>
              </a:rPr>
              <a:t>before</a:t>
            </a:r>
            <a:r>
              <a:rPr sz="3000" spc="-110" dirty="0">
                <a:solidFill>
                  <a:srgbClr val="292959"/>
                </a:solidFill>
                <a:latin typeface="Trebuchet MS"/>
                <a:cs typeface="Trebuchet MS"/>
              </a:rPr>
              <a:t> </a:t>
            </a:r>
            <a:r>
              <a:rPr sz="3000" spc="-10" dirty="0">
                <a:solidFill>
                  <a:srgbClr val="292959"/>
                </a:solidFill>
                <a:latin typeface="Trebuchet MS"/>
                <a:cs typeface="Trebuchet MS"/>
              </a:rPr>
              <a:t>application.</a:t>
            </a:r>
            <a:endParaRPr sz="3000">
              <a:latin typeface="Trebuchet MS"/>
              <a:cs typeface="Trebuchet MS"/>
            </a:endParaRPr>
          </a:p>
          <a:p>
            <a:pPr marL="659765" marR="5080">
              <a:lnSpc>
                <a:spcPct val="135400"/>
              </a:lnSpc>
            </a:pPr>
            <a:r>
              <a:rPr sz="3000" spc="-95" dirty="0">
                <a:solidFill>
                  <a:srgbClr val="292959"/>
                </a:solidFill>
                <a:latin typeface="Trebuchet MS"/>
                <a:cs typeface="Trebuchet MS"/>
              </a:rPr>
              <a:t>intend</a:t>
            </a:r>
            <a:r>
              <a:rPr sz="3000" spc="-130" dirty="0">
                <a:solidFill>
                  <a:srgbClr val="292959"/>
                </a:solidFill>
                <a:latin typeface="Trebuchet MS"/>
                <a:cs typeface="Trebuchet MS"/>
              </a:rPr>
              <a:t> </a:t>
            </a:r>
            <a:r>
              <a:rPr sz="3000" spc="-35" dirty="0">
                <a:solidFill>
                  <a:srgbClr val="292959"/>
                </a:solidFill>
                <a:latin typeface="Trebuchet MS"/>
                <a:cs typeface="Trebuchet MS"/>
              </a:rPr>
              <a:t>to</a:t>
            </a:r>
            <a:r>
              <a:rPr sz="3000" spc="-190" dirty="0">
                <a:solidFill>
                  <a:srgbClr val="292959"/>
                </a:solidFill>
                <a:latin typeface="Trebuchet MS"/>
                <a:cs typeface="Trebuchet MS"/>
              </a:rPr>
              <a:t> </a:t>
            </a:r>
            <a:r>
              <a:rPr sz="3000" spc="-80" dirty="0">
                <a:solidFill>
                  <a:srgbClr val="292959"/>
                </a:solidFill>
                <a:latin typeface="Trebuchet MS"/>
                <a:cs typeface="Trebuchet MS"/>
              </a:rPr>
              <a:t>continue</a:t>
            </a:r>
            <a:r>
              <a:rPr sz="3000" spc="-145" dirty="0">
                <a:solidFill>
                  <a:srgbClr val="292959"/>
                </a:solidFill>
                <a:latin typeface="Trebuchet MS"/>
                <a:cs typeface="Trebuchet MS"/>
              </a:rPr>
              <a:t> </a:t>
            </a:r>
            <a:r>
              <a:rPr sz="3000" spc="-35" dirty="0">
                <a:solidFill>
                  <a:srgbClr val="292959"/>
                </a:solidFill>
                <a:latin typeface="Trebuchet MS"/>
                <a:cs typeface="Trebuchet MS"/>
              </a:rPr>
              <a:t>to</a:t>
            </a:r>
            <a:r>
              <a:rPr sz="3000" spc="-145" dirty="0">
                <a:solidFill>
                  <a:srgbClr val="292959"/>
                </a:solidFill>
                <a:latin typeface="Trebuchet MS"/>
                <a:cs typeface="Trebuchet MS"/>
              </a:rPr>
              <a:t> </a:t>
            </a:r>
            <a:r>
              <a:rPr sz="3000" spc="-160" dirty="0">
                <a:solidFill>
                  <a:srgbClr val="292959"/>
                </a:solidFill>
                <a:latin typeface="Trebuchet MS"/>
                <a:cs typeface="Trebuchet MS"/>
              </a:rPr>
              <a:t>live</a:t>
            </a:r>
            <a:r>
              <a:rPr sz="3000" spc="-90" dirty="0">
                <a:solidFill>
                  <a:srgbClr val="292959"/>
                </a:solidFill>
                <a:latin typeface="Trebuchet MS"/>
                <a:cs typeface="Trebuchet MS"/>
              </a:rPr>
              <a:t> </a:t>
            </a:r>
            <a:r>
              <a:rPr sz="3000" spc="-145" dirty="0">
                <a:solidFill>
                  <a:srgbClr val="292959"/>
                </a:solidFill>
                <a:latin typeface="Trebuchet MS"/>
                <a:cs typeface="Trebuchet MS"/>
              </a:rPr>
              <a:t>in</a:t>
            </a:r>
            <a:r>
              <a:rPr sz="3000" spc="-90" dirty="0">
                <a:solidFill>
                  <a:srgbClr val="292959"/>
                </a:solidFill>
                <a:latin typeface="Trebuchet MS"/>
                <a:cs typeface="Trebuchet MS"/>
              </a:rPr>
              <a:t> </a:t>
            </a:r>
            <a:r>
              <a:rPr sz="3000" spc="-25" dirty="0">
                <a:solidFill>
                  <a:srgbClr val="292959"/>
                </a:solidFill>
                <a:latin typeface="Trebuchet MS"/>
                <a:cs typeface="Trebuchet MS"/>
              </a:rPr>
              <a:t>acquired</a:t>
            </a:r>
            <a:r>
              <a:rPr sz="3000" spc="-130" dirty="0">
                <a:solidFill>
                  <a:srgbClr val="292959"/>
                </a:solidFill>
                <a:latin typeface="Trebuchet MS"/>
                <a:cs typeface="Trebuchet MS"/>
              </a:rPr>
              <a:t> </a:t>
            </a:r>
            <a:r>
              <a:rPr sz="3000" dirty="0">
                <a:solidFill>
                  <a:srgbClr val="292959"/>
                </a:solidFill>
                <a:latin typeface="Trebuchet MS"/>
                <a:cs typeface="Trebuchet MS"/>
              </a:rPr>
              <a:t>gender</a:t>
            </a:r>
            <a:r>
              <a:rPr sz="3000" spc="-125" dirty="0">
                <a:solidFill>
                  <a:srgbClr val="292959"/>
                </a:solidFill>
                <a:latin typeface="Trebuchet MS"/>
                <a:cs typeface="Trebuchet MS"/>
              </a:rPr>
              <a:t> </a:t>
            </a:r>
            <a:r>
              <a:rPr sz="3000" spc="-175" dirty="0">
                <a:solidFill>
                  <a:srgbClr val="292959"/>
                </a:solidFill>
                <a:latin typeface="Trebuchet MS"/>
                <a:cs typeface="Trebuchet MS"/>
              </a:rPr>
              <a:t>until</a:t>
            </a:r>
            <a:r>
              <a:rPr sz="3000" spc="-90" dirty="0">
                <a:solidFill>
                  <a:srgbClr val="292959"/>
                </a:solidFill>
                <a:latin typeface="Trebuchet MS"/>
                <a:cs typeface="Trebuchet MS"/>
              </a:rPr>
              <a:t> </a:t>
            </a:r>
            <a:r>
              <a:rPr sz="3000" spc="-25" dirty="0">
                <a:solidFill>
                  <a:srgbClr val="292959"/>
                </a:solidFill>
                <a:latin typeface="Trebuchet MS"/>
                <a:cs typeface="Trebuchet MS"/>
              </a:rPr>
              <a:t>death. </a:t>
            </a:r>
            <a:r>
              <a:rPr sz="3000" spc="265" dirty="0">
                <a:solidFill>
                  <a:srgbClr val="292959"/>
                </a:solidFill>
                <a:latin typeface="Trebuchet MS"/>
                <a:cs typeface="Trebuchet MS"/>
              </a:rPr>
              <a:t>2</a:t>
            </a:r>
            <a:r>
              <a:rPr sz="3000" spc="-140" dirty="0">
                <a:solidFill>
                  <a:srgbClr val="292959"/>
                </a:solidFill>
                <a:latin typeface="Trebuchet MS"/>
                <a:cs typeface="Trebuchet MS"/>
              </a:rPr>
              <a:t> </a:t>
            </a:r>
            <a:r>
              <a:rPr sz="3000" spc="-45" dirty="0">
                <a:solidFill>
                  <a:srgbClr val="292959"/>
                </a:solidFill>
                <a:latin typeface="Trebuchet MS"/>
                <a:cs typeface="Trebuchet MS"/>
              </a:rPr>
              <a:t>medical</a:t>
            </a:r>
            <a:r>
              <a:rPr sz="3000" spc="-125" dirty="0">
                <a:solidFill>
                  <a:srgbClr val="292959"/>
                </a:solidFill>
                <a:latin typeface="Trebuchet MS"/>
                <a:cs typeface="Trebuchet MS"/>
              </a:rPr>
              <a:t> </a:t>
            </a:r>
            <a:r>
              <a:rPr sz="3000" spc="-90" dirty="0">
                <a:solidFill>
                  <a:srgbClr val="292959"/>
                </a:solidFill>
                <a:latin typeface="Trebuchet MS"/>
                <a:cs typeface="Trebuchet MS"/>
              </a:rPr>
              <a:t>reports</a:t>
            </a:r>
            <a:r>
              <a:rPr sz="3000" spc="-130" dirty="0">
                <a:solidFill>
                  <a:srgbClr val="292959"/>
                </a:solidFill>
                <a:latin typeface="Trebuchet MS"/>
                <a:cs typeface="Trebuchet MS"/>
              </a:rPr>
              <a:t> </a:t>
            </a:r>
            <a:r>
              <a:rPr sz="3000" spc="-55" dirty="0">
                <a:solidFill>
                  <a:srgbClr val="292959"/>
                </a:solidFill>
                <a:latin typeface="Trebuchet MS"/>
                <a:cs typeface="Trebuchet MS"/>
              </a:rPr>
              <a:t>support</a:t>
            </a:r>
            <a:r>
              <a:rPr sz="3000" spc="-125" dirty="0">
                <a:solidFill>
                  <a:srgbClr val="292959"/>
                </a:solidFill>
                <a:latin typeface="Trebuchet MS"/>
                <a:cs typeface="Trebuchet MS"/>
              </a:rPr>
              <a:t> </a:t>
            </a:r>
            <a:r>
              <a:rPr sz="3000" dirty="0">
                <a:solidFill>
                  <a:srgbClr val="292959"/>
                </a:solidFill>
                <a:latin typeface="Trebuchet MS"/>
                <a:cs typeface="Trebuchet MS"/>
              </a:rPr>
              <a:t>of</a:t>
            </a:r>
            <a:r>
              <a:rPr sz="3000" spc="-130" dirty="0">
                <a:solidFill>
                  <a:srgbClr val="292959"/>
                </a:solidFill>
                <a:latin typeface="Trebuchet MS"/>
                <a:cs typeface="Trebuchet MS"/>
              </a:rPr>
              <a:t> </a:t>
            </a:r>
            <a:r>
              <a:rPr sz="3000" spc="-105" dirty="0">
                <a:solidFill>
                  <a:srgbClr val="292959"/>
                </a:solidFill>
                <a:latin typeface="Trebuchet MS"/>
                <a:cs typeface="Trebuchet MS"/>
              </a:rPr>
              <a:t>the</a:t>
            </a:r>
            <a:r>
              <a:rPr sz="3000" spc="-120" dirty="0">
                <a:solidFill>
                  <a:srgbClr val="292959"/>
                </a:solidFill>
                <a:latin typeface="Trebuchet MS"/>
                <a:cs typeface="Trebuchet MS"/>
              </a:rPr>
              <a:t> </a:t>
            </a:r>
            <a:r>
              <a:rPr sz="3000" spc="-10" dirty="0">
                <a:solidFill>
                  <a:srgbClr val="292959"/>
                </a:solidFill>
                <a:latin typeface="Trebuchet MS"/>
                <a:cs typeface="Trebuchet MS"/>
              </a:rPr>
              <a:t>application.</a:t>
            </a:r>
            <a:endParaRPr sz="3000">
              <a:latin typeface="Trebuchet MS"/>
              <a:cs typeface="Trebuchet MS"/>
            </a:endParaRPr>
          </a:p>
        </p:txBody>
      </p:sp>
      <p:grpSp>
        <p:nvGrpSpPr>
          <p:cNvPr id="15" name="object 15"/>
          <p:cNvGrpSpPr/>
          <p:nvPr/>
        </p:nvGrpSpPr>
        <p:grpSpPr>
          <a:xfrm>
            <a:off x="11506196" y="7969124"/>
            <a:ext cx="6867525" cy="1852930"/>
            <a:chOff x="11506196" y="7969124"/>
            <a:chExt cx="6867525" cy="1852930"/>
          </a:xfrm>
        </p:grpSpPr>
        <p:sp>
          <p:nvSpPr>
            <p:cNvPr id="16" name="object 16"/>
            <p:cNvSpPr/>
            <p:nvPr/>
          </p:nvSpPr>
          <p:spPr>
            <a:xfrm>
              <a:off x="11589834" y="8054848"/>
              <a:ext cx="6698615" cy="1681480"/>
            </a:xfrm>
            <a:custGeom>
              <a:avLst/>
              <a:gdLst/>
              <a:ahLst/>
              <a:cxnLst/>
              <a:rect l="l" t="t" r="r" b="b"/>
              <a:pathLst>
                <a:path w="6698615" h="1681479">
                  <a:moveTo>
                    <a:pt x="3349081" y="0"/>
                  </a:moveTo>
                  <a:lnTo>
                    <a:pt x="6698161" y="433982"/>
                  </a:lnTo>
                  <a:lnTo>
                    <a:pt x="6698161" y="1681320"/>
                  </a:lnTo>
                  <a:lnTo>
                    <a:pt x="0" y="1681320"/>
                  </a:lnTo>
                  <a:lnTo>
                    <a:pt x="0" y="433982"/>
                  </a:lnTo>
                  <a:lnTo>
                    <a:pt x="3349081" y="0"/>
                  </a:lnTo>
                  <a:close/>
                </a:path>
              </a:pathLst>
            </a:custGeom>
            <a:solidFill>
              <a:srgbClr val="00B3AF"/>
            </a:solidFill>
          </p:spPr>
          <p:txBody>
            <a:bodyPr wrap="square" lIns="0" tIns="0" rIns="0" bIns="0" rtlCol="0"/>
            <a:lstStyle/>
            <a:p>
              <a:endParaRPr/>
            </a:p>
          </p:txBody>
        </p:sp>
        <p:sp>
          <p:nvSpPr>
            <p:cNvPr id="17" name="object 17"/>
            <p:cNvSpPr/>
            <p:nvPr/>
          </p:nvSpPr>
          <p:spPr>
            <a:xfrm>
              <a:off x="11591921" y="8054849"/>
              <a:ext cx="6696075" cy="1681480"/>
            </a:xfrm>
            <a:custGeom>
              <a:avLst/>
              <a:gdLst/>
              <a:ahLst/>
              <a:cxnLst/>
              <a:rect l="l" t="t" r="r" b="b"/>
              <a:pathLst>
                <a:path w="6696075" h="1681479">
                  <a:moveTo>
                    <a:pt x="1" y="433721"/>
                  </a:moveTo>
                  <a:lnTo>
                    <a:pt x="3346996" y="0"/>
                  </a:lnTo>
                  <a:lnTo>
                    <a:pt x="6696074" y="433989"/>
                  </a:lnTo>
                  <a:lnTo>
                    <a:pt x="6696057" y="1681320"/>
                  </a:lnTo>
                  <a:lnTo>
                    <a:pt x="0" y="1681320"/>
                  </a:lnTo>
                </a:path>
              </a:pathLst>
            </a:custGeom>
            <a:ln w="171449">
              <a:solidFill>
                <a:srgbClr val="FED307"/>
              </a:solidFill>
            </a:ln>
          </p:spPr>
          <p:txBody>
            <a:bodyPr wrap="square" lIns="0" tIns="0" rIns="0" bIns="0" rtlCol="0"/>
            <a:lstStyle/>
            <a:p>
              <a:endParaRPr/>
            </a:p>
          </p:txBody>
        </p:sp>
      </p:grpSp>
      <p:sp>
        <p:nvSpPr>
          <p:cNvPr id="18" name="object 18"/>
          <p:cNvSpPr txBox="1"/>
          <p:nvPr/>
        </p:nvSpPr>
        <p:spPr>
          <a:xfrm>
            <a:off x="12201883" y="8564397"/>
            <a:ext cx="5474335" cy="1033144"/>
          </a:xfrm>
          <a:prstGeom prst="rect">
            <a:avLst/>
          </a:prstGeom>
        </p:spPr>
        <p:txBody>
          <a:bodyPr vert="horz" wrap="square" lIns="0" tIns="12700" rIns="0" bIns="0" rtlCol="0">
            <a:spAutoFit/>
          </a:bodyPr>
          <a:lstStyle/>
          <a:p>
            <a:pPr marR="97155" algn="ctr">
              <a:lnSpc>
                <a:spcPct val="100000"/>
              </a:lnSpc>
              <a:spcBef>
                <a:spcPts val="100"/>
              </a:spcBef>
            </a:pPr>
            <a:r>
              <a:rPr sz="3300" b="1" spc="-50" dirty="0">
                <a:solidFill>
                  <a:srgbClr val="FFFFFF"/>
                </a:solidFill>
                <a:latin typeface="Trebuchet MS"/>
                <a:cs typeface="Trebuchet MS"/>
              </a:rPr>
              <a:t>Key</a:t>
            </a:r>
            <a:r>
              <a:rPr sz="3300" b="1" spc="-200" dirty="0">
                <a:solidFill>
                  <a:srgbClr val="FFFFFF"/>
                </a:solidFill>
                <a:latin typeface="Trebuchet MS"/>
                <a:cs typeface="Trebuchet MS"/>
              </a:rPr>
              <a:t> </a:t>
            </a:r>
            <a:r>
              <a:rPr sz="3300" b="1" spc="-10" dirty="0">
                <a:solidFill>
                  <a:srgbClr val="FFFFFF"/>
                </a:solidFill>
                <a:latin typeface="Trebuchet MS"/>
                <a:cs typeface="Trebuchet MS"/>
              </a:rPr>
              <a:t>source:</a:t>
            </a:r>
            <a:endParaRPr sz="3300">
              <a:latin typeface="Trebuchet MS"/>
              <a:cs typeface="Trebuchet MS"/>
            </a:endParaRPr>
          </a:p>
          <a:p>
            <a:pPr algn="ctr">
              <a:lnSpc>
                <a:spcPct val="100000"/>
              </a:lnSpc>
              <a:spcBef>
                <a:spcPts val="15"/>
              </a:spcBef>
            </a:pPr>
            <a:r>
              <a:rPr sz="3300" dirty="0">
                <a:solidFill>
                  <a:srgbClr val="FFFFFF"/>
                </a:solidFill>
                <a:latin typeface="Trebuchet MS"/>
                <a:cs typeface="Trebuchet MS"/>
              </a:rPr>
              <a:t>Gender</a:t>
            </a:r>
            <a:r>
              <a:rPr sz="3300" spc="-160" dirty="0">
                <a:solidFill>
                  <a:srgbClr val="FFFFFF"/>
                </a:solidFill>
                <a:latin typeface="Trebuchet MS"/>
                <a:cs typeface="Trebuchet MS"/>
              </a:rPr>
              <a:t> </a:t>
            </a:r>
            <a:r>
              <a:rPr sz="3300" spc="-55" dirty="0">
                <a:solidFill>
                  <a:srgbClr val="FFFFFF"/>
                </a:solidFill>
                <a:latin typeface="Trebuchet MS"/>
                <a:cs typeface="Trebuchet MS"/>
              </a:rPr>
              <a:t>Recognition</a:t>
            </a:r>
            <a:r>
              <a:rPr sz="3300" spc="-155" dirty="0">
                <a:solidFill>
                  <a:srgbClr val="FFFFFF"/>
                </a:solidFill>
                <a:latin typeface="Trebuchet MS"/>
                <a:cs typeface="Trebuchet MS"/>
              </a:rPr>
              <a:t> </a:t>
            </a:r>
            <a:r>
              <a:rPr sz="3300" dirty="0">
                <a:solidFill>
                  <a:srgbClr val="FFFFFF"/>
                </a:solidFill>
                <a:latin typeface="Trebuchet MS"/>
                <a:cs typeface="Trebuchet MS"/>
              </a:rPr>
              <a:t>Act</a:t>
            </a:r>
            <a:r>
              <a:rPr sz="3300" spc="-160" dirty="0">
                <a:solidFill>
                  <a:srgbClr val="FFFFFF"/>
                </a:solidFill>
                <a:latin typeface="Trebuchet MS"/>
                <a:cs typeface="Trebuchet MS"/>
              </a:rPr>
              <a:t> </a:t>
            </a:r>
            <a:r>
              <a:rPr sz="3300" spc="175" dirty="0">
                <a:solidFill>
                  <a:srgbClr val="FFFFFF"/>
                </a:solidFill>
                <a:latin typeface="Trebuchet MS"/>
                <a:cs typeface="Trebuchet MS"/>
              </a:rPr>
              <a:t>2004</a:t>
            </a:r>
            <a:endParaRPr sz="3300">
              <a:latin typeface="Trebuchet MS"/>
              <a:cs typeface="Trebuchet MS"/>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016000" y="968375"/>
            <a:ext cx="11259820" cy="1168400"/>
          </a:xfrm>
          <a:prstGeom prst="rect">
            <a:avLst/>
          </a:prstGeom>
        </p:spPr>
        <p:txBody>
          <a:bodyPr vert="horz" wrap="square" lIns="0" tIns="12700" rIns="0" bIns="0" rtlCol="0">
            <a:spAutoFit/>
          </a:bodyPr>
          <a:lstStyle/>
          <a:p>
            <a:pPr marL="12700">
              <a:lnSpc>
                <a:spcPct val="100000"/>
              </a:lnSpc>
              <a:spcBef>
                <a:spcPts val="100"/>
              </a:spcBef>
            </a:pPr>
            <a:r>
              <a:rPr spc="-100" dirty="0">
                <a:solidFill>
                  <a:srgbClr val="E65385"/>
                </a:solidFill>
              </a:rPr>
              <a:t>GENDER</a:t>
            </a:r>
            <a:r>
              <a:rPr spc="-405" dirty="0">
                <a:solidFill>
                  <a:srgbClr val="E65385"/>
                </a:solidFill>
              </a:rPr>
              <a:t> </a:t>
            </a:r>
            <a:r>
              <a:rPr spc="95" dirty="0"/>
              <a:t>RECOGNITION</a:t>
            </a:r>
            <a:r>
              <a:rPr spc="-405" dirty="0"/>
              <a:t> </a:t>
            </a:r>
            <a:r>
              <a:rPr spc="-605" dirty="0"/>
              <a:t>(2)</a:t>
            </a:r>
          </a:p>
        </p:txBody>
      </p:sp>
      <p:sp>
        <p:nvSpPr>
          <p:cNvPr id="3" name="object 3"/>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pic>
        <p:nvPicPr>
          <p:cNvPr id="4" name="object 4"/>
          <p:cNvPicPr/>
          <p:nvPr/>
        </p:nvPicPr>
        <p:blipFill>
          <a:blip r:embed="rId2" cstate="print"/>
          <a:stretch>
            <a:fillRect/>
          </a:stretch>
        </p:blipFill>
        <p:spPr>
          <a:xfrm>
            <a:off x="1086447" y="2343150"/>
            <a:ext cx="123825" cy="123824"/>
          </a:xfrm>
          <a:prstGeom prst="rect">
            <a:avLst/>
          </a:prstGeom>
        </p:spPr>
      </p:pic>
      <p:grpSp>
        <p:nvGrpSpPr>
          <p:cNvPr id="5" name="object 5"/>
          <p:cNvGrpSpPr/>
          <p:nvPr/>
        </p:nvGrpSpPr>
        <p:grpSpPr>
          <a:xfrm>
            <a:off x="11506196" y="7969124"/>
            <a:ext cx="6867525" cy="2318385"/>
            <a:chOff x="11506196" y="7969124"/>
            <a:chExt cx="6867525" cy="2318385"/>
          </a:xfrm>
        </p:grpSpPr>
        <p:sp>
          <p:nvSpPr>
            <p:cNvPr id="6" name="object 6"/>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
          <p:nvSpPr>
            <p:cNvPr id="7" name="object 7"/>
            <p:cNvSpPr/>
            <p:nvPr/>
          </p:nvSpPr>
          <p:spPr>
            <a:xfrm>
              <a:off x="11589834" y="8054848"/>
              <a:ext cx="6698615" cy="1681480"/>
            </a:xfrm>
            <a:custGeom>
              <a:avLst/>
              <a:gdLst/>
              <a:ahLst/>
              <a:cxnLst/>
              <a:rect l="l" t="t" r="r" b="b"/>
              <a:pathLst>
                <a:path w="6698615" h="1681479">
                  <a:moveTo>
                    <a:pt x="3349081" y="0"/>
                  </a:moveTo>
                  <a:lnTo>
                    <a:pt x="6698161" y="433982"/>
                  </a:lnTo>
                  <a:lnTo>
                    <a:pt x="6698161" y="1681320"/>
                  </a:lnTo>
                  <a:lnTo>
                    <a:pt x="0" y="1681320"/>
                  </a:lnTo>
                  <a:lnTo>
                    <a:pt x="0" y="433982"/>
                  </a:lnTo>
                  <a:lnTo>
                    <a:pt x="3349081" y="0"/>
                  </a:lnTo>
                  <a:close/>
                </a:path>
              </a:pathLst>
            </a:custGeom>
            <a:solidFill>
              <a:srgbClr val="00B3AF"/>
            </a:solidFill>
          </p:spPr>
          <p:txBody>
            <a:bodyPr wrap="square" lIns="0" tIns="0" rIns="0" bIns="0" rtlCol="0"/>
            <a:lstStyle/>
            <a:p>
              <a:endParaRPr/>
            </a:p>
          </p:txBody>
        </p:sp>
        <p:sp>
          <p:nvSpPr>
            <p:cNvPr id="8" name="object 8"/>
            <p:cNvSpPr/>
            <p:nvPr/>
          </p:nvSpPr>
          <p:spPr>
            <a:xfrm>
              <a:off x="11591921" y="8054849"/>
              <a:ext cx="6696075" cy="1681480"/>
            </a:xfrm>
            <a:custGeom>
              <a:avLst/>
              <a:gdLst/>
              <a:ahLst/>
              <a:cxnLst/>
              <a:rect l="l" t="t" r="r" b="b"/>
              <a:pathLst>
                <a:path w="6696075" h="1681479">
                  <a:moveTo>
                    <a:pt x="1" y="433721"/>
                  </a:moveTo>
                  <a:lnTo>
                    <a:pt x="3346996" y="0"/>
                  </a:lnTo>
                  <a:lnTo>
                    <a:pt x="6696074" y="433989"/>
                  </a:lnTo>
                  <a:lnTo>
                    <a:pt x="6696057" y="1681320"/>
                  </a:lnTo>
                  <a:lnTo>
                    <a:pt x="0" y="1681320"/>
                  </a:lnTo>
                </a:path>
              </a:pathLst>
            </a:custGeom>
            <a:ln w="171449">
              <a:solidFill>
                <a:srgbClr val="FED307"/>
              </a:solidFill>
            </a:ln>
          </p:spPr>
          <p:txBody>
            <a:bodyPr wrap="square" lIns="0" tIns="0" rIns="0" bIns="0" rtlCol="0"/>
            <a:lstStyle/>
            <a:p>
              <a:endParaRPr/>
            </a:p>
          </p:txBody>
        </p:sp>
      </p:grpSp>
      <p:sp>
        <p:nvSpPr>
          <p:cNvPr id="9" name="object 9"/>
          <p:cNvSpPr txBox="1"/>
          <p:nvPr/>
        </p:nvSpPr>
        <p:spPr>
          <a:xfrm>
            <a:off x="1378399" y="1968481"/>
            <a:ext cx="8253730" cy="1263650"/>
          </a:xfrm>
          <a:prstGeom prst="rect">
            <a:avLst/>
          </a:prstGeom>
        </p:spPr>
        <p:txBody>
          <a:bodyPr vert="horz" wrap="square" lIns="0" tIns="12700" rIns="0" bIns="0" rtlCol="0">
            <a:spAutoFit/>
          </a:bodyPr>
          <a:lstStyle/>
          <a:p>
            <a:pPr marL="12700" marR="5080">
              <a:lnSpc>
                <a:spcPct val="135400"/>
              </a:lnSpc>
              <a:spcBef>
                <a:spcPts val="100"/>
              </a:spcBef>
            </a:pPr>
            <a:r>
              <a:rPr sz="3000" spc="-145" dirty="0">
                <a:solidFill>
                  <a:srgbClr val="292959"/>
                </a:solidFill>
                <a:latin typeface="Trebuchet MS"/>
                <a:cs typeface="Trebuchet MS"/>
              </a:rPr>
              <a:t>If</a:t>
            </a:r>
            <a:r>
              <a:rPr sz="3000" spc="-90" dirty="0">
                <a:solidFill>
                  <a:srgbClr val="292959"/>
                </a:solidFill>
                <a:latin typeface="Trebuchet MS"/>
                <a:cs typeface="Trebuchet MS"/>
              </a:rPr>
              <a:t> </a:t>
            </a:r>
            <a:r>
              <a:rPr sz="3000" spc="-105" dirty="0">
                <a:solidFill>
                  <a:srgbClr val="292959"/>
                </a:solidFill>
                <a:latin typeface="Trebuchet MS"/>
                <a:cs typeface="Trebuchet MS"/>
              </a:rPr>
              <a:t>criteria </a:t>
            </a:r>
            <a:r>
              <a:rPr sz="3000" spc="-215" dirty="0">
                <a:solidFill>
                  <a:srgbClr val="292959"/>
                </a:solidFill>
                <a:latin typeface="Trebuchet MS"/>
                <a:cs typeface="Trebuchet MS"/>
              </a:rPr>
              <a:t>met,</a:t>
            </a:r>
            <a:r>
              <a:rPr sz="3000" spc="-90" dirty="0">
                <a:solidFill>
                  <a:srgbClr val="292959"/>
                </a:solidFill>
                <a:latin typeface="Trebuchet MS"/>
                <a:cs typeface="Trebuchet MS"/>
              </a:rPr>
              <a:t> </a:t>
            </a:r>
            <a:r>
              <a:rPr sz="3000" dirty="0">
                <a:solidFill>
                  <a:srgbClr val="292959"/>
                </a:solidFill>
                <a:latin typeface="Trebuchet MS"/>
                <a:cs typeface="Trebuchet MS"/>
              </a:rPr>
              <a:t>and</a:t>
            </a:r>
            <a:r>
              <a:rPr sz="3000" spc="-95" dirty="0">
                <a:solidFill>
                  <a:srgbClr val="292959"/>
                </a:solidFill>
                <a:latin typeface="Trebuchet MS"/>
                <a:cs typeface="Trebuchet MS"/>
              </a:rPr>
              <a:t> </a:t>
            </a:r>
            <a:r>
              <a:rPr sz="3000" spc="-30" dirty="0">
                <a:solidFill>
                  <a:srgbClr val="292959"/>
                </a:solidFill>
                <a:latin typeface="Trebuchet MS"/>
                <a:cs typeface="Trebuchet MS"/>
              </a:rPr>
              <a:t>applicant</a:t>
            </a:r>
            <a:r>
              <a:rPr sz="3000" spc="-95" dirty="0">
                <a:solidFill>
                  <a:srgbClr val="292959"/>
                </a:solidFill>
                <a:latin typeface="Trebuchet MS"/>
                <a:cs typeface="Trebuchet MS"/>
              </a:rPr>
              <a:t> </a:t>
            </a:r>
            <a:r>
              <a:rPr sz="3000" spc="-80" dirty="0">
                <a:solidFill>
                  <a:srgbClr val="292959"/>
                </a:solidFill>
                <a:latin typeface="Trebuchet MS"/>
                <a:cs typeface="Trebuchet MS"/>
              </a:rPr>
              <a:t>not</a:t>
            </a:r>
            <a:r>
              <a:rPr sz="3000" spc="-90" dirty="0">
                <a:solidFill>
                  <a:srgbClr val="292959"/>
                </a:solidFill>
                <a:latin typeface="Trebuchet MS"/>
                <a:cs typeface="Trebuchet MS"/>
              </a:rPr>
              <a:t> </a:t>
            </a:r>
            <a:r>
              <a:rPr sz="3000" spc="-100" dirty="0">
                <a:solidFill>
                  <a:srgbClr val="292959"/>
                </a:solidFill>
                <a:latin typeface="Trebuchet MS"/>
                <a:cs typeface="Trebuchet MS"/>
              </a:rPr>
              <a:t>married</a:t>
            </a:r>
            <a:r>
              <a:rPr sz="3000" spc="-95" dirty="0">
                <a:solidFill>
                  <a:srgbClr val="292959"/>
                </a:solidFill>
                <a:latin typeface="Trebuchet MS"/>
                <a:cs typeface="Trebuchet MS"/>
              </a:rPr>
              <a:t> </a:t>
            </a:r>
            <a:r>
              <a:rPr sz="3000" spc="-75" dirty="0">
                <a:solidFill>
                  <a:srgbClr val="292959"/>
                </a:solidFill>
                <a:latin typeface="Trebuchet MS"/>
                <a:cs typeface="Trebuchet MS"/>
              </a:rPr>
              <a:t>or</a:t>
            </a:r>
            <a:r>
              <a:rPr sz="3000" spc="-95" dirty="0">
                <a:solidFill>
                  <a:srgbClr val="292959"/>
                </a:solidFill>
                <a:latin typeface="Trebuchet MS"/>
                <a:cs typeface="Trebuchet MS"/>
              </a:rPr>
              <a:t> </a:t>
            </a:r>
            <a:r>
              <a:rPr sz="3000" spc="-145" dirty="0">
                <a:solidFill>
                  <a:srgbClr val="292959"/>
                </a:solidFill>
                <a:latin typeface="Trebuchet MS"/>
                <a:cs typeface="Trebuchet MS"/>
              </a:rPr>
              <a:t>in</a:t>
            </a:r>
            <a:r>
              <a:rPr sz="3000" spc="-90" dirty="0">
                <a:solidFill>
                  <a:srgbClr val="292959"/>
                </a:solidFill>
                <a:latin typeface="Trebuchet MS"/>
                <a:cs typeface="Trebuchet MS"/>
              </a:rPr>
              <a:t> </a:t>
            </a:r>
            <a:r>
              <a:rPr sz="3000" spc="-85" dirty="0">
                <a:solidFill>
                  <a:srgbClr val="292959"/>
                </a:solidFill>
                <a:latin typeface="Trebuchet MS"/>
                <a:cs typeface="Trebuchet MS"/>
              </a:rPr>
              <a:t>civil </a:t>
            </a:r>
            <a:r>
              <a:rPr sz="3000" spc="-114" dirty="0">
                <a:solidFill>
                  <a:srgbClr val="292959"/>
                </a:solidFill>
                <a:latin typeface="Trebuchet MS"/>
                <a:cs typeface="Trebuchet MS"/>
              </a:rPr>
              <a:t>partnership,</a:t>
            </a:r>
            <a:r>
              <a:rPr sz="3000" spc="-85" dirty="0">
                <a:solidFill>
                  <a:srgbClr val="292959"/>
                </a:solidFill>
                <a:latin typeface="Trebuchet MS"/>
                <a:cs typeface="Trebuchet MS"/>
              </a:rPr>
              <a:t> </a:t>
            </a:r>
            <a:r>
              <a:rPr sz="3000" spc="-175" dirty="0">
                <a:solidFill>
                  <a:srgbClr val="292959"/>
                </a:solidFill>
                <a:latin typeface="Trebuchet MS"/>
                <a:cs typeface="Trebuchet MS"/>
              </a:rPr>
              <a:t>full</a:t>
            </a:r>
            <a:r>
              <a:rPr sz="3000" spc="-85" dirty="0">
                <a:solidFill>
                  <a:srgbClr val="292959"/>
                </a:solidFill>
                <a:latin typeface="Trebuchet MS"/>
                <a:cs typeface="Trebuchet MS"/>
              </a:rPr>
              <a:t> </a:t>
            </a:r>
            <a:r>
              <a:rPr sz="3000" spc="195" dirty="0">
                <a:solidFill>
                  <a:srgbClr val="292959"/>
                </a:solidFill>
                <a:latin typeface="Trebuchet MS"/>
                <a:cs typeface="Trebuchet MS"/>
              </a:rPr>
              <a:t>GRC</a:t>
            </a:r>
            <a:r>
              <a:rPr sz="3000" spc="-80" dirty="0">
                <a:solidFill>
                  <a:srgbClr val="292959"/>
                </a:solidFill>
                <a:latin typeface="Trebuchet MS"/>
                <a:cs typeface="Trebuchet MS"/>
              </a:rPr>
              <a:t> </a:t>
            </a:r>
            <a:r>
              <a:rPr sz="3000" spc="-35" dirty="0">
                <a:solidFill>
                  <a:srgbClr val="292959"/>
                </a:solidFill>
                <a:latin typeface="Trebuchet MS"/>
                <a:cs typeface="Trebuchet MS"/>
              </a:rPr>
              <a:t>issued</a:t>
            </a:r>
            <a:r>
              <a:rPr sz="3000" spc="-85" dirty="0">
                <a:solidFill>
                  <a:srgbClr val="292959"/>
                </a:solidFill>
                <a:latin typeface="Trebuchet MS"/>
                <a:cs typeface="Trebuchet MS"/>
              </a:rPr>
              <a:t> </a:t>
            </a:r>
            <a:r>
              <a:rPr sz="3000" spc="-20" dirty="0">
                <a:solidFill>
                  <a:srgbClr val="292959"/>
                </a:solidFill>
                <a:latin typeface="Trebuchet MS"/>
                <a:cs typeface="Trebuchet MS"/>
              </a:rPr>
              <a:t>(s4)</a:t>
            </a:r>
            <a:endParaRPr sz="3000">
              <a:latin typeface="Trebuchet MS"/>
              <a:cs typeface="Trebuchet MS"/>
            </a:endParaRPr>
          </a:p>
        </p:txBody>
      </p:sp>
      <p:pic>
        <p:nvPicPr>
          <p:cNvPr id="10" name="object 10"/>
          <p:cNvPicPr/>
          <p:nvPr/>
        </p:nvPicPr>
        <p:blipFill>
          <a:blip r:embed="rId2" cstate="print"/>
          <a:stretch>
            <a:fillRect/>
          </a:stretch>
        </p:blipFill>
        <p:spPr>
          <a:xfrm>
            <a:off x="1086447" y="3581400"/>
            <a:ext cx="123825" cy="123824"/>
          </a:xfrm>
          <a:prstGeom prst="rect">
            <a:avLst/>
          </a:prstGeom>
        </p:spPr>
      </p:pic>
      <p:pic>
        <p:nvPicPr>
          <p:cNvPr id="11" name="object 11"/>
          <p:cNvPicPr/>
          <p:nvPr/>
        </p:nvPicPr>
        <p:blipFill>
          <a:blip r:embed="rId3" cstate="print"/>
          <a:stretch>
            <a:fillRect/>
          </a:stretch>
        </p:blipFill>
        <p:spPr>
          <a:xfrm>
            <a:off x="1086447" y="5438775"/>
            <a:ext cx="123825" cy="123824"/>
          </a:xfrm>
          <a:prstGeom prst="rect">
            <a:avLst/>
          </a:prstGeom>
        </p:spPr>
      </p:pic>
      <p:pic>
        <p:nvPicPr>
          <p:cNvPr id="12" name="object 12"/>
          <p:cNvPicPr/>
          <p:nvPr/>
        </p:nvPicPr>
        <p:blipFill>
          <a:blip r:embed="rId4" cstate="print"/>
          <a:stretch>
            <a:fillRect/>
          </a:stretch>
        </p:blipFill>
        <p:spPr>
          <a:xfrm>
            <a:off x="1729385" y="6672262"/>
            <a:ext cx="133350" cy="133349"/>
          </a:xfrm>
          <a:prstGeom prst="rect">
            <a:avLst/>
          </a:prstGeom>
        </p:spPr>
      </p:pic>
      <p:pic>
        <p:nvPicPr>
          <p:cNvPr id="13" name="object 13"/>
          <p:cNvPicPr/>
          <p:nvPr/>
        </p:nvPicPr>
        <p:blipFill>
          <a:blip r:embed="rId5" cstate="print"/>
          <a:stretch>
            <a:fillRect/>
          </a:stretch>
        </p:blipFill>
        <p:spPr>
          <a:xfrm>
            <a:off x="1086447" y="7915275"/>
            <a:ext cx="123825" cy="123824"/>
          </a:xfrm>
          <a:prstGeom prst="rect">
            <a:avLst/>
          </a:prstGeom>
        </p:spPr>
      </p:pic>
      <p:pic>
        <p:nvPicPr>
          <p:cNvPr id="14" name="object 14"/>
          <p:cNvPicPr/>
          <p:nvPr/>
        </p:nvPicPr>
        <p:blipFill>
          <a:blip r:embed="rId6" cstate="print"/>
          <a:stretch>
            <a:fillRect/>
          </a:stretch>
        </p:blipFill>
        <p:spPr>
          <a:xfrm>
            <a:off x="1086447" y="9153525"/>
            <a:ext cx="123825" cy="123824"/>
          </a:xfrm>
          <a:prstGeom prst="rect">
            <a:avLst/>
          </a:prstGeom>
        </p:spPr>
      </p:pic>
      <p:sp>
        <p:nvSpPr>
          <p:cNvPr id="15" name="object 15"/>
          <p:cNvSpPr txBox="1"/>
          <p:nvPr/>
        </p:nvSpPr>
        <p:spPr>
          <a:xfrm>
            <a:off x="1378399" y="3206730"/>
            <a:ext cx="9939655" cy="6835775"/>
          </a:xfrm>
          <a:prstGeom prst="rect">
            <a:avLst/>
          </a:prstGeom>
        </p:spPr>
        <p:txBody>
          <a:bodyPr vert="horz" wrap="square" lIns="0" tIns="12700" rIns="0" bIns="0" rtlCol="0">
            <a:spAutoFit/>
          </a:bodyPr>
          <a:lstStyle/>
          <a:p>
            <a:pPr marL="12700" marR="5080">
              <a:lnSpc>
                <a:spcPct val="135400"/>
              </a:lnSpc>
              <a:spcBef>
                <a:spcPts val="100"/>
              </a:spcBef>
            </a:pPr>
            <a:r>
              <a:rPr sz="3000" spc="70" dirty="0">
                <a:solidFill>
                  <a:srgbClr val="292959"/>
                </a:solidFill>
                <a:latin typeface="Trebuchet MS"/>
                <a:cs typeface="Trebuchet MS"/>
              </a:rPr>
              <a:t>A</a:t>
            </a:r>
            <a:r>
              <a:rPr sz="3000" spc="-210" dirty="0">
                <a:solidFill>
                  <a:srgbClr val="292959"/>
                </a:solidFill>
                <a:latin typeface="Trebuchet MS"/>
                <a:cs typeface="Trebuchet MS"/>
              </a:rPr>
              <a:t> </a:t>
            </a:r>
            <a:r>
              <a:rPr sz="3000" spc="-175" dirty="0">
                <a:solidFill>
                  <a:srgbClr val="292959"/>
                </a:solidFill>
                <a:latin typeface="Trebuchet MS"/>
                <a:cs typeface="Trebuchet MS"/>
              </a:rPr>
              <a:t>full</a:t>
            </a:r>
            <a:r>
              <a:rPr sz="3000" spc="-90" dirty="0">
                <a:solidFill>
                  <a:srgbClr val="292959"/>
                </a:solidFill>
                <a:latin typeface="Trebuchet MS"/>
                <a:cs typeface="Trebuchet MS"/>
              </a:rPr>
              <a:t> </a:t>
            </a:r>
            <a:r>
              <a:rPr sz="3000" spc="-70" dirty="0">
                <a:solidFill>
                  <a:srgbClr val="292959"/>
                </a:solidFill>
                <a:latin typeface="Trebuchet MS"/>
                <a:cs typeface="Trebuchet MS"/>
              </a:rPr>
              <a:t>certificate</a:t>
            </a:r>
            <a:r>
              <a:rPr sz="3000" spc="-125" dirty="0">
                <a:solidFill>
                  <a:srgbClr val="292959"/>
                </a:solidFill>
                <a:latin typeface="Trebuchet MS"/>
                <a:cs typeface="Trebuchet MS"/>
              </a:rPr>
              <a:t> </a:t>
            </a:r>
            <a:r>
              <a:rPr sz="3000" spc="-50" dirty="0">
                <a:solidFill>
                  <a:srgbClr val="292959"/>
                </a:solidFill>
                <a:latin typeface="Trebuchet MS"/>
                <a:cs typeface="Trebuchet MS"/>
              </a:rPr>
              <a:t>is</a:t>
            </a:r>
            <a:r>
              <a:rPr sz="3000" spc="-130" dirty="0">
                <a:solidFill>
                  <a:srgbClr val="292959"/>
                </a:solidFill>
                <a:latin typeface="Trebuchet MS"/>
                <a:cs typeface="Trebuchet MS"/>
              </a:rPr>
              <a:t> </a:t>
            </a:r>
            <a:r>
              <a:rPr sz="3000" dirty="0">
                <a:solidFill>
                  <a:srgbClr val="292959"/>
                </a:solidFill>
                <a:latin typeface="Trebuchet MS"/>
                <a:cs typeface="Trebuchet MS"/>
              </a:rPr>
              <a:t>also</a:t>
            </a:r>
            <a:r>
              <a:rPr sz="3000" spc="-130" dirty="0">
                <a:solidFill>
                  <a:srgbClr val="292959"/>
                </a:solidFill>
                <a:latin typeface="Trebuchet MS"/>
                <a:cs typeface="Trebuchet MS"/>
              </a:rPr>
              <a:t> </a:t>
            </a:r>
            <a:r>
              <a:rPr sz="3000" spc="-35" dirty="0">
                <a:solidFill>
                  <a:srgbClr val="292959"/>
                </a:solidFill>
                <a:latin typeface="Trebuchet MS"/>
                <a:cs typeface="Trebuchet MS"/>
              </a:rPr>
              <a:t>issued</a:t>
            </a:r>
            <a:r>
              <a:rPr sz="3000" spc="-130" dirty="0">
                <a:solidFill>
                  <a:srgbClr val="292959"/>
                </a:solidFill>
                <a:latin typeface="Trebuchet MS"/>
                <a:cs typeface="Trebuchet MS"/>
              </a:rPr>
              <a:t> </a:t>
            </a:r>
            <a:r>
              <a:rPr sz="3000" spc="-145" dirty="0">
                <a:solidFill>
                  <a:srgbClr val="292959"/>
                </a:solidFill>
                <a:latin typeface="Trebuchet MS"/>
                <a:cs typeface="Trebuchet MS"/>
              </a:rPr>
              <a:t>if</a:t>
            </a:r>
            <a:r>
              <a:rPr sz="3000" spc="-90" dirty="0">
                <a:solidFill>
                  <a:srgbClr val="292959"/>
                </a:solidFill>
                <a:latin typeface="Trebuchet MS"/>
                <a:cs typeface="Trebuchet MS"/>
              </a:rPr>
              <a:t> </a:t>
            </a:r>
            <a:r>
              <a:rPr sz="3000" spc="-60" dirty="0">
                <a:solidFill>
                  <a:srgbClr val="292959"/>
                </a:solidFill>
                <a:latin typeface="Trebuchet MS"/>
                <a:cs typeface="Trebuchet MS"/>
              </a:rPr>
              <a:t>spouse/civil</a:t>
            </a:r>
            <a:r>
              <a:rPr sz="3000" spc="-125" dirty="0">
                <a:solidFill>
                  <a:srgbClr val="292959"/>
                </a:solidFill>
                <a:latin typeface="Trebuchet MS"/>
                <a:cs typeface="Trebuchet MS"/>
              </a:rPr>
              <a:t> </a:t>
            </a:r>
            <a:r>
              <a:rPr sz="3000" spc="-10" dirty="0">
                <a:solidFill>
                  <a:srgbClr val="292959"/>
                </a:solidFill>
                <a:latin typeface="Trebuchet MS"/>
                <a:cs typeface="Trebuchet MS"/>
              </a:rPr>
              <a:t>partner </a:t>
            </a:r>
            <a:r>
              <a:rPr sz="3000" spc="-35" dirty="0">
                <a:solidFill>
                  <a:srgbClr val="292959"/>
                </a:solidFill>
                <a:latin typeface="Trebuchet MS"/>
                <a:cs typeface="Trebuchet MS"/>
              </a:rPr>
              <a:t>consents</a:t>
            </a:r>
            <a:r>
              <a:rPr sz="3000" spc="-190" dirty="0">
                <a:solidFill>
                  <a:srgbClr val="292959"/>
                </a:solidFill>
                <a:latin typeface="Trebuchet MS"/>
                <a:cs typeface="Trebuchet MS"/>
              </a:rPr>
              <a:t> </a:t>
            </a:r>
            <a:r>
              <a:rPr sz="3000" spc="-35" dirty="0">
                <a:solidFill>
                  <a:srgbClr val="292959"/>
                </a:solidFill>
                <a:latin typeface="Trebuchet MS"/>
                <a:cs typeface="Trebuchet MS"/>
              </a:rPr>
              <a:t>to</a:t>
            </a:r>
            <a:r>
              <a:rPr sz="3000" spc="-140" dirty="0">
                <a:solidFill>
                  <a:srgbClr val="292959"/>
                </a:solidFill>
                <a:latin typeface="Trebuchet MS"/>
                <a:cs typeface="Trebuchet MS"/>
              </a:rPr>
              <a:t> </a:t>
            </a:r>
            <a:r>
              <a:rPr sz="3000" spc="-105" dirty="0">
                <a:solidFill>
                  <a:srgbClr val="292959"/>
                </a:solidFill>
                <a:latin typeface="Trebuchet MS"/>
                <a:cs typeface="Trebuchet MS"/>
              </a:rPr>
              <a:t>the</a:t>
            </a:r>
            <a:r>
              <a:rPr sz="3000" spc="-120" dirty="0">
                <a:solidFill>
                  <a:srgbClr val="292959"/>
                </a:solidFill>
                <a:latin typeface="Trebuchet MS"/>
                <a:cs typeface="Trebuchet MS"/>
              </a:rPr>
              <a:t> </a:t>
            </a:r>
            <a:r>
              <a:rPr sz="3000" spc="-35" dirty="0">
                <a:solidFill>
                  <a:srgbClr val="292959"/>
                </a:solidFill>
                <a:latin typeface="Trebuchet MS"/>
                <a:cs typeface="Trebuchet MS"/>
              </a:rPr>
              <a:t>marriage</a:t>
            </a:r>
            <a:r>
              <a:rPr sz="3000" spc="-135" dirty="0">
                <a:solidFill>
                  <a:srgbClr val="292959"/>
                </a:solidFill>
                <a:latin typeface="Trebuchet MS"/>
                <a:cs typeface="Trebuchet MS"/>
              </a:rPr>
              <a:t> </a:t>
            </a:r>
            <a:r>
              <a:rPr sz="3000" spc="-75" dirty="0">
                <a:solidFill>
                  <a:srgbClr val="292959"/>
                </a:solidFill>
                <a:latin typeface="Trebuchet MS"/>
                <a:cs typeface="Trebuchet MS"/>
              </a:rPr>
              <a:t>or</a:t>
            </a:r>
            <a:r>
              <a:rPr sz="3000" spc="-135" dirty="0">
                <a:solidFill>
                  <a:srgbClr val="292959"/>
                </a:solidFill>
                <a:latin typeface="Trebuchet MS"/>
                <a:cs typeface="Trebuchet MS"/>
              </a:rPr>
              <a:t> </a:t>
            </a:r>
            <a:r>
              <a:rPr sz="3000" spc="-145" dirty="0">
                <a:solidFill>
                  <a:srgbClr val="292959"/>
                </a:solidFill>
                <a:latin typeface="Trebuchet MS"/>
                <a:cs typeface="Trebuchet MS"/>
              </a:rPr>
              <a:t>civil</a:t>
            </a:r>
            <a:r>
              <a:rPr sz="3000" spc="-90" dirty="0">
                <a:solidFill>
                  <a:srgbClr val="292959"/>
                </a:solidFill>
                <a:latin typeface="Trebuchet MS"/>
                <a:cs typeface="Trebuchet MS"/>
              </a:rPr>
              <a:t> </a:t>
            </a:r>
            <a:r>
              <a:rPr sz="3000" spc="-85" dirty="0">
                <a:solidFill>
                  <a:srgbClr val="292959"/>
                </a:solidFill>
                <a:latin typeface="Trebuchet MS"/>
                <a:cs typeface="Trebuchet MS"/>
              </a:rPr>
              <a:t>partnership</a:t>
            </a:r>
            <a:r>
              <a:rPr sz="3000" spc="-135" dirty="0">
                <a:solidFill>
                  <a:srgbClr val="292959"/>
                </a:solidFill>
                <a:latin typeface="Trebuchet MS"/>
                <a:cs typeface="Trebuchet MS"/>
              </a:rPr>
              <a:t> </a:t>
            </a:r>
            <a:r>
              <a:rPr sz="3000" spc="-60" dirty="0">
                <a:solidFill>
                  <a:srgbClr val="292959"/>
                </a:solidFill>
                <a:latin typeface="Trebuchet MS"/>
                <a:cs typeface="Trebuchet MS"/>
              </a:rPr>
              <a:t>continuing</a:t>
            </a:r>
            <a:r>
              <a:rPr sz="3000" spc="-135" dirty="0">
                <a:solidFill>
                  <a:srgbClr val="292959"/>
                </a:solidFill>
                <a:latin typeface="Trebuchet MS"/>
                <a:cs typeface="Trebuchet MS"/>
              </a:rPr>
              <a:t> </a:t>
            </a:r>
            <a:r>
              <a:rPr sz="3000" spc="-10" dirty="0">
                <a:solidFill>
                  <a:srgbClr val="292959"/>
                </a:solidFill>
                <a:latin typeface="Trebuchet MS"/>
                <a:cs typeface="Trebuchet MS"/>
              </a:rPr>
              <a:t>after </a:t>
            </a:r>
            <a:r>
              <a:rPr sz="3000" spc="-105" dirty="0">
                <a:solidFill>
                  <a:srgbClr val="292959"/>
                </a:solidFill>
                <a:latin typeface="Trebuchet MS"/>
                <a:cs typeface="Trebuchet MS"/>
              </a:rPr>
              <a:t>the</a:t>
            </a:r>
            <a:r>
              <a:rPr sz="3000" spc="-120" dirty="0">
                <a:solidFill>
                  <a:srgbClr val="292959"/>
                </a:solidFill>
                <a:latin typeface="Trebuchet MS"/>
                <a:cs typeface="Trebuchet MS"/>
              </a:rPr>
              <a:t> </a:t>
            </a:r>
            <a:r>
              <a:rPr sz="3000" spc="-70" dirty="0">
                <a:solidFill>
                  <a:srgbClr val="292959"/>
                </a:solidFill>
                <a:latin typeface="Trebuchet MS"/>
                <a:cs typeface="Trebuchet MS"/>
              </a:rPr>
              <a:t>certificate</a:t>
            </a:r>
            <a:r>
              <a:rPr sz="3000" spc="-155" dirty="0">
                <a:solidFill>
                  <a:srgbClr val="292959"/>
                </a:solidFill>
                <a:latin typeface="Trebuchet MS"/>
                <a:cs typeface="Trebuchet MS"/>
              </a:rPr>
              <a:t> </a:t>
            </a:r>
            <a:r>
              <a:rPr sz="3000" dirty="0">
                <a:solidFill>
                  <a:srgbClr val="292959"/>
                </a:solidFill>
                <a:latin typeface="Trebuchet MS"/>
                <a:cs typeface="Trebuchet MS"/>
              </a:rPr>
              <a:t>has</a:t>
            </a:r>
            <a:r>
              <a:rPr sz="3000" spc="-145" dirty="0">
                <a:solidFill>
                  <a:srgbClr val="292959"/>
                </a:solidFill>
                <a:latin typeface="Trebuchet MS"/>
                <a:cs typeface="Trebuchet MS"/>
              </a:rPr>
              <a:t> </a:t>
            </a:r>
            <a:r>
              <a:rPr sz="3000" dirty="0">
                <a:solidFill>
                  <a:srgbClr val="292959"/>
                </a:solidFill>
                <a:latin typeface="Trebuchet MS"/>
                <a:cs typeface="Trebuchet MS"/>
              </a:rPr>
              <a:t>been</a:t>
            </a:r>
            <a:r>
              <a:rPr sz="3000" spc="-140" dirty="0">
                <a:solidFill>
                  <a:srgbClr val="292959"/>
                </a:solidFill>
                <a:latin typeface="Trebuchet MS"/>
                <a:cs typeface="Trebuchet MS"/>
              </a:rPr>
              <a:t> </a:t>
            </a:r>
            <a:r>
              <a:rPr sz="3000" spc="-10" dirty="0">
                <a:solidFill>
                  <a:srgbClr val="292959"/>
                </a:solidFill>
                <a:latin typeface="Trebuchet MS"/>
                <a:cs typeface="Trebuchet MS"/>
              </a:rPr>
              <a:t>issued.</a:t>
            </a:r>
            <a:endParaRPr sz="3000">
              <a:latin typeface="Trebuchet MS"/>
              <a:cs typeface="Trebuchet MS"/>
            </a:endParaRPr>
          </a:p>
          <a:p>
            <a:pPr marL="12700">
              <a:lnSpc>
                <a:spcPct val="100000"/>
              </a:lnSpc>
              <a:spcBef>
                <a:spcPts val="1275"/>
              </a:spcBef>
            </a:pPr>
            <a:r>
              <a:rPr sz="3000" spc="-145" dirty="0">
                <a:solidFill>
                  <a:srgbClr val="292959"/>
                </a:solidFill>
                <a:latin typeface="Trebuchet MS"/>
                <a:cs typeface="Trebuchet MS"/>
              </a:rPr>
              <a:t>If</a:t>
            </a:r>
            <a:r>
              <a:rPr sz="3000" spc="-90" dirty="0">
                <a:solidFill>
                  <a:srgbClr val="292959"/>
                </a:solidFill>
                <a:latin typeface="Trebuchet MS"/>
                <a:cs typeface="Trebuchet MS"/>
              </a:rPr>
              <a:t> </a:t>
            </a:r>
            <a:r>
              <a:rPr sz="3000" dirty="0">
                <a:solidFill>
                  <a:srgbClr val="292959"/>
                </a:solidFill>
                <a:latin typeface="Trebuchet MS"/>
                <a:cs typeface="Trebuchet MS"/>
              </a:rPr>
              <a:t>spouse</a:t>
            </a:r>
            <a:r>
              <a:rPr sz="3000" spc="-125" dirty="0">
                <a:solidFill>
                  <a:srgbClr val="292959"/>
                </a:solidFill>
                <a:latin typeface="Trebuchet MS"/>
                <a:cs typeface="Trebuchet MS"/>
              </a:rPr>
              <a:t> </a:t>
            </a:r>
            <a:r>
              <a:rPr sz="3000" spc="-75" dirty="0">
                <a:solidFill>
                  <a:srgbClr val="292959"/>
                </a:solidFill>
                <a:latin typeface="Trebuchet MS"/>
                <a:cs typeface="Trebuchet MS"/>
              </a:rPr>
              <a:t>or</a:t>
            </a:r>
            <a:r>
              <a:rPr sz="3000" spc="-100" dirty="0">
                <a:solidFill>
                  <a:srgbClr val="292959"/>
                </a:solidFill>
                <a:latin typeface="Trebuchet MS"/>
                <a:cs typeface="Trebuchet MS"/>
              </a:rPr>
              <a:t> </a:t>
            </a:r>
            <a:r>
              <a:rPr sz="3000" spc="-145" dirty="0">
                <a:solidFill>
                  <a:srgbClr val="292959"/>
                </a:solidFill>
                <a:latin typeface="Trebuchet MS"/>
                <a:cs typeface="Trebuchet MS"/>
              </a:rPr>
              <a:t>civil</a:t>
            </a:r>
            <a:r>
              <a:rPr sz="3000" spc="-90" dirty="0">
                <a:solidFill>
                  <a:srgbClr val="292959"/>
                </a:solidFill>
                <a:latin typeface="Trebuchet MS"/>
                <a:cs typeface="Trebuchet MS"/>
              </a:rPr>
              <a:t> partner</a:t>
            </a:r>
            <a:r>
              <a:rPr sz="3000" spc="-100" dirty="0">
                <a:solidFill>
                  <a:srgbClr val="292959"/>
                </a:solidFill>
                <a:latin typeface="Trebuchet MS"/>
                <a:cs typeface="Trebuchet MS"/>
              </a:rPr>
              <a:t> </a:t>
            </a:r>
            <a:r>
              <a:rPr sz="3000" dirty="0">
                <a:solidFill>
                  <a:srgbClr val="292959"/>
                </a:solidFill>
                <a:latin typeface="Trebuchet MS"/>
                <a:cs typeface="Trebuchet MS"/>
              </a:rPr>
              <a:t>does</a:t>
            </a:r>
            <a:r>
              <a:rPr sz="3000" spc="-100" dirty="0">
                <a:solidFill>
                  <a:srgbClr val="292959"/>
                </a:solidFill>
                <a:latin typeface="Trebuchet MS"/>
                <a:cs typeface="Trebuchet MS"/>
              </a:rPr>
              <a:t> </a:t>
            </a:r>
            <a:r>
              <a:rPr sz="3000" spc="-80" dirty="0">
                <a:solidFill>
                  <a:srgbClr val="292959"/>
                </a:solidFill>
                <a:latin typeface="Trebuchet MS"/>
                <a:cs typeface="Trebuchet MS"/>
              </a:rPr>
              <a:t>not</a:t>
            </a:r>
            <a:r>
              <a:rPr sz="3000" spc="-95" dirty="0">
                <a:solidFill>
                  <a:srgbClr val="292959"/>
                </a:solidFill>
                <a:latin typeface="Trebuchet MS"/>
                <a:cs typeface="Trebuchet MS"/>
              </a:rPr>
              <a:t> consent,</a:t>
            </a:r>
            <a:r>
              <a:rPr sz="3000" spc="-100" dirty="0">
                <a:solidFill>
                  <a:srgbClr val="292959"/>
                </a:solidFill>
                <a:latin typeface="Trebuchet MS"/>
                <a:cs typeface="Trebuchet MS"/>
              </a:rPr>
              <a:t> </a:t>
            </a:r>
            <a:r>
              <a:rPr sz="3000" b="1" spc="-95" dirty="0">
                <a:solidFill>
                  <a:srgbClr val="292959"/>
                </a:solidFill>
                <a:latin typeface="Trebuchet MS"/>
                <a:cs typeface="Trebuchet MS"/>
              </a:rPr>
              <a:t>interim</a:t>
            </a:r>
            <a:r>
              <a:rPr sz="3000" b="1" spc="-150" dirty="0">
                <a:solidFill>
                  <a:srgbClr val="292959"/>
                </a:solidFill>
                <a:latin typeface="Trebuchet MS"/>
                <a:cs typeface="Trebuchet MS"/>
              </a:rPr>
              <a:t> </a:t>
            </a:r>
            <a:r>
              <a:rPr sz="3000" b="1" spc="140" dirty="0">
                <a:solidFill>
                  <a:srgbClr val="292959"/>
                </a:solidFill>
                <a:latin typeface="Trebuchet MS"/>
                <a:cs typeface="Trebuchet MS"/>
              </a:rPr>
              <a:t>GRC</a:t>
            </a:r>
            <a:endParaRPr sz="3000">
              <a:latin typeface="Trebuchet MS"/>
              <a:cs typeface="Trebuchet MS"/>
            </a:endParaRPr>
          </a:p>
          <a:p>
            <a:pPr marL="12700">
              <a:lnSpc>
                <a:spcPct val="100000"/>
              </a:lnSpc>
              <a:spcBef>
                <a:spcPts val="1275"/>
              </a:spcBef>
            </a:pPr>
            <a:r>
              <a:rPr sz="3000" spc="-10" dirty="0">
                <a:solidFill>
                  <a:srgbClr val="292959"/>
                </a:solidFill>
                <a:latin typeface="Trebuchet MS"/>
                <a:cs typeface="Trebuchet MS"/>
              </a:rPr>
              <a:t>issued.</a:t>
            </a:r>
            <a:endParaRPr sz="3000">
              <a:latin typeface="Trebuchet MS"/>
              <a:cs typeface="Trebuchet MS"/>
            </a:endParaRPr>
          </a:p>
          <a:p>
            <a:pPr marL="659765" marR="1249680">
              <a:lnSpc>
                <a:spcPct val="135400"/>
              </a:lnSpc>
            </a:pPr>
            <a:r>
              <a:rPr sz="3000" spc="-25" dirty="0">
                <a:solidFill>
                  <a:srgbClr val="292959"/>
                </a:solidFill>
                <a:latin typeface="Trebuchet MS"/>
                <a:cs typeface="Trebuchet MS"/>
              </a:rPr>
              <a:t>non-</a:t>
            </a:r>
            <a:r>
              <a:rPr sz="3000" spc="-35" dirty="0">
                <a:solidFill>
                  <a:srgbClr val="292959"/>
                </a:solidFill>
                <a:latin typeface="Trebuchet MS"/>
                <a:cs typeface="Trebuchet MS"/>
              </a:rPr>
              <a:t>consenting</a:t>
            </a:r>
            <a:r>
              <a:rPr sz="3000" spc="-175" dirty="0">
                <a:solidFill>
                  <a:srgbClr val="292959"/>
                </a:solidFill>
                <a:latin typeface="Trebuchet MS"/>
                <a:cs typeface="Trebuchet MS"/>
              </a:rPr>
              <a:t> </a:t>
            </a:r>
            <a:r>
              <a:rPr sz="3000" dirty="0">
                <a:solidFill>
                  <a:srgbClr val="292959"/>
                </a:solidFill>
                <a:latin typeface="Trebuchet MS"/>
                <a:cs typeface="Trebuchet MS"/>
              </a:rPr>
              <a:t>spouse</a:t>
            </a:r>
            <a:r>
              <a:rPr sz="3000" spc="-145" dirty="0">
                <a:solidFill>
                  <a:srgbClr val="292959"/>
                </a:solidFill>
                <a:latin typeface="Trebuchet MS"/>
                <a:cs typeface="Trebuchet MS"/>
              </a:rPr>
              <a:t> </a:t>
            </a:r>
            <a:r>
              <a:rPr sz="3000" dirty="0">
                <a:solidFill>
                  <a:srgbClr val="292959"/>
                </a:solidFill>
                <a:latin typeface="Trebuchet MS"/>
                <a:cs typeface="Trebuchet MS"/>
              </a:rPr>
              <a:t>has</a:t>
            </a:r>
            <a:r>
              <a:rPr sz="3000" spc="-145" dirty="0">
                <a:solidFill>
                  <a:srgbClr val="292959"/>
                </a:solidFill>
                <a:latin typeface="Trebuchet MS"/>
                <a:cs typeface="Trebuchet MS"/>
              </a:rPr>
              <a:t> </a:t>
            </a:r>
            <a:r>
              <a:rPr sz="3000" dirty="0">
                <a:solidFill>
                  <a:srgbClr val="292959"/>
                </a:solidFill>
                <a:latin typeface="Trebuchet MS"/>
                <a:cs typeface="Trebuchet MS"/>
              </a:rPr>
              <a:t>6</a:t>
            </a:r>
            <a:r>
              <a:rPr sz="3000" spc="-145" dirty="0">
                <a:solidFill>
                  <a:srgbClr val="292959"/>
                </a:solidFill>
                <a:latin typeface="Trebuchet MS"/>
                <a:cs typeface="Trebuchet MS"/>
              </a:rPr>
              <a:t> </a:t>
            </a:r>
            <a:r>
              <a:rPr sz="3000" spc="-100" dirty="0">
                <a:solidFill>
                  <a:srgbClr val="292959"/>
                </a:solidFill>
                <a:latin typeface="Trebuchet MS"/>
                <a:cs typeface="Trebuchet MS"/>
              </a:rPr>
              <a:t>months</a:t>
            </a:r>
            <a:r>
              <a:rPr sz="3000" spc="-125" dirty="0">
                <a:solidFill>
                  <a:srgbClr val="292959"/>
                </a:solidFill>
                <a:latin typeface="Trebuchet MS"/>
                <a:cs typeface="Trebuchet MS"/>
              </a:rPr>
              <a:t> </a:t>
            </a:r>
            <a:r>
              <a:rPr sz="3000" spc="-35" dirty="0">
                <a:solidFill>
                  <a:srgbClr val="292959"/>
                </a:solidFill>
                <a:latin typeface="Trebuchet MS"/>
                <a:cs typeface="Trebuchet MS"/>
              </a:rPr>
              <a:t>to</a:t>
            </a:r>
            <a:r>
              <a:rPr sz="3000" spc="-145" dirty="0">
                <a:solidFill>
                  <a:srgbClr val="292959"/>
                </a:solidFill>
                <a:latin typeface="Trebuchet MS"/>
                <a:cs typeface="Trebuchet MS"/>
              </a:rPr>
              <a:t> </a:t>
            </a:r>
            <a:r>
              <a:rPr sz="3000" spc="-30" dirty="0">
                <a:solidFill>
                  <a:srgbClr val="292959"/>
                </a:solidFill>
                <a:latin typeface="Trebuchet MS"/>
                <a:cs typeface="Trebuchet MS"/>
              </a:rPr>
              <a:t>apply</a:t>
            </a:r>
            <a:r>
              <a:rPr sz="3000" spc="-140" dirty="0">
                <a:solidFill>
                  <a:srgbClr val="292959"/>
                </a:solidFill>
                <a:latin typeface="Trebuchet MS"/>
                <a:cs typeface="Trebuchet MS"/>
              </a:rPr>
              <a:t> </a:t>
            </a:r>
            <a:r>
              <a:rPr sz="3000" spc="-25" dirty="0">
                <a:solidFill>
                  <a:srgbClr val="292959"/>
                </a:solidFill>
                <a:latin typeface="Trebuchet MS"/>
                <a:cs typeface="Trebuchet MS"/>
              </a:rPr>
              <a:t>for </a:t>
            </a:r>
            <a:r>
              <a:rPr sz="3000" dirty="0">
                <a:solidFill>
                  <a:srgbClr val="292959"/>
                </a:solidFill>
                <a:latin typeface="Trebuchet MS"/>
                <a:cs typeface="Trebuchet MS"/>
              </a:rPr>
              <a:t>marriage/CP</a:t>
            </a:r>
            <a:r>
              <a:rPr sz="3000" spc="-135" dirty="0">
                <a:solidFill>
                  <a:srgbClr val="292959"/>
                </a:solidFill>
                <a:latin typeface="Trebuchet MS"/>
                <a:cs typeface="Trebuchet MS"/>
              </a:rPr>
              <a:t> </a:t>
            </a:r>
            <a:r>
              <a:rPr sz="3000" spc="-35" dirty="0">
                <a:solidFill>
                  <a:srgbClr val="292959"/>
                </a:solidFill>
                <a:latin typeface="Trebuchet MS"/>
                <a:cs typeface="Trebuchet MS"/>
              </a:rPr>
              <a:t>to</a:t>
            </a:r>
            <a:r>
              <a:rPr sz="3000" spc="-110" dirty="0">
                <a:solidFill>
                  <a:srgbClr val="292959"/>
                </a:solidFill>
                <a:latin typeface="Trebuchet MS"/>
                <a:cs typeface="Trebuchet MS"/>
              </a:rPr>
              <a:t> </a:t>
            </a:r>
            <a:r>
              <a:rPr sz="3000" dirty="0">
                <a:solidFill>
                  <a:srgbClr val="292959"/>
                </a:solidFill>
                <a:latin typeface="Trebuchet MS"/>
                <a:cs typeface="Trebuchet MS"/>
              </a:rPr>
              <a:t>be</a:t>
            </a:r>
            <a:r>
              <a:rPr sz="3000" spc="-110" dirty="0">
                <a:solidFill>
                  <a:srgbClr val="292959"/>
                </a:solidFill>
                <a:latin typeface="Trebuchet MS"/>
                <a:cs typeface="Trebuchet MS"/>
              </a:rPr>
              <a:t> </a:t>
            </a:r>
            <a:r>
              <a:rPr sz="3000" spc="-120" dirty="0">
                <a:solidFill>
                  <a:srgbClr val="292959"/>
                </a:solidFill>
                <a:latin typeface="Trebuchet MS"/>
                <a:cs typeface="Trebuchet MS"/>
              </a:rPr>
              <a:t>annulled,</a:t>
            </a:r>
            <a:r>
              <a:rPr sz="3000" spc="-105" dirty="0">
                <a:solidFill>
                  <a:srgbClr val="292959"/>
                </a:solidFill>
                <a:latin typeface="Trebuchet MS"/>
                <a:cs typeface="Trebuchet MS"/>
              </a:rPr>
              <a:t> </a:t>
            </a:r>
            <a:r>
              <a:rPr sz="3000" spc="220" dirty="0">
                <a:solidFill>
                  <a:srgbClr val="292959"/>
                </a:solidFill>
                <a:latin typeface="Trebuchet MS"/>
                <a:cs typeface="Trebuchet MS"/>
              </a:rPr>
              <a:t>MCA</a:t>
            </a:r>
            <a:r>
              <a:rPr sz="3000" spc="-105" dirty="0">
                <a:solidFill>
                  <a:srgbClr val="292959"/>
                </a:solidFill>
                <a:latin typeface="Trebuchet MS"/>
                <a:cs typeface="Trebuchet MS"/>
              </a:rPr>
              <a:t> </a:t>
            </a:r>
            <a:r>
              <a:rPr sz="3000" spc="-265" dirty="0">
                <a:solidFill>
                  <a:srgbClr val="292959"/>
                </a:solidFill>
                <a:latin typeface="Trebuchet MS"/>
                <a:cs typeface="Trebuchet MS"/>
              </a:rPr>
              <a:t>1973,</a:t>
            </a:r>
            <a:r>
              <a:rPr sz="3000" spc="-90" dirty="0">
                <a:solidFill>
                  <a:srgbClr val="292959"/>
                </a:solidFill>
                <a:latin typeface="Trebuchet MS"/>
                <a:cs typeface="Trebuchet MS"/>
              </a:rPr>
              <a:t> </a:t>
            </a:r>
            <a:r>
              <a:rPr sz="3000" spc="-65" dirty="0">
                <a:solidFill>
                  <a:srgbClr val="292959"/>
                </a:solidFill>
                <a:latin typeface="Trebuchet MS"/>
                <a:cs typeface="Trebuchet MS"/>
              </a:rPr>
              <a:t>s12(1)(g)</a:t>
            </a:r>
            <a:endParaRPr sz="3000">
              <a:latin typeface="Trebuchet MS"/>
              <a:cs typeface="Trebuchet MS"/>
            </a:endParaRPr>
          </a:p>
          <a:p>
            <a:pPr marL="12700" marR="7620">
              <a:lnSpc>
                <a:spcPct val="135400"/>
              </a:lnSpc>
            </a:pPr>
            <a:r>
              <a:rPr sz="3000" spc="-145" dirty="0">
                <a:solidFill>
                  <a:srgbClr val="292959"/>
                </a:solidFill>
                <a:latin typeface="Trebuchet MS"/>
                <a:cs typeface="Trebuchet MS"/>
              </a:rPr>
              <a:t>If</a:t>
            </a:r>
            <a:r>
              <a:rPr sz="3000" spc="-75" dirty="0">
                <a:solidFill>
                  <a:srgbClr val="292959"/>
                </a:solidFill>
                <a:latin typeface="Trebuchet MS"/>
                <a:cs typeface="Trebuchet MS"/>
              </a:rPr>
              <a:t> </a:t>
            </a:r>
            <a:r>
              <a:rPr sz="3000" dirty="0">
                <a:solidFill>
                  <a:srgbClr val="292959"/>
                </a:solidFill>
                <a:latin typeface="Trebuchet MS"/>
                <a:cs typeface="Trebuchet MS"/>
              </a:rPr>
              <a:t>spouse/CP</a:t>
            </a:r>
            <a:r>
              <a:rPr sz="3000" spc="-75" dirty="0">
                <a:solidFill>
                  <a:srgbClr val="292959"/>
                </a:solidFill>
                <a:latin typeface="Trebuchet MS"/>
                <a:cs typeface="Trebuchet MS"/>
              </a:rPr>
              <a:t> </a:t>
            </a:r>
            <a:r>
              <a:rPr sz="3000" dirty="0">
                <a:solidFill>
                  <a:srgbClr val="292959"/>
                </a:solidFill>
                <a:latin typeface="Trebuchet MS"/>
                <a:cs typeface="Trebuchet MS"/>
              </a:rPr>
              <a:t>was</a:t>
            </a:r>
            <a:r>
              <a:rPr sz="3000" spc="-75" dirty="0">
                <a:solidFill>
                  <a:srgbClr val="292959"/>
                </a:solidFill>
                <a:latin typeface="Trebuchet MS"/>
                <a:cs typeface="Trebuchet MS"/>
              </a:rPr>
              <a:t> </a:t>
            </a:r>
            <a:r>
              <a:rPr sz="3000" spc="-30" dirty="0">
                <a:solidFill>
                  <a:srgbClr val="292959"/>
                </a:solidFill>
                <a:latin typeface="Trebuchet MS"/>
                <a:cs typeface="Trebuchet MS"/>
              </a:rPr>
              <a:t>unaware</a:t>
            </a:r>
            <a:r>
              <a:rPr sz="3000" spc="-75" dirty="0">
                <a:solidFill>
                  <a:srgbClr val="292959"/>
                </a:solidFill>
                <a:latin typeface="Trebuchet MS"/>
                <a:cs typeface="Trebuchet MS"/>
              </a:rPr>
              <a:t> </a:t>
            </a:r>
            <a:r>
              <a:rPr sz="3000" spc="-95" dirty="0">
                <a:solidFill>
                  <a:srgbClr val="292959"/>
                </a:solidFill>
                <a:latin typeface="Trebuchet MS"/>
                <a:cs typeface="Trebuchet MS"/>
              </a:rPr>
              <a:t>that</a:t>
            </a:r>
            <a:r>
              <a:rPr sz="3000" spc="-70" dirty="0">
                <a:solidFill>
                  <a:srgbClr val="292959"/>
                </a:solidFill>
                <a:latin typeface="Trebuchet MS"/>
                <a:cs typeface="Trebuchet MS"/>
              </a:rPr>
              <a:t> </a:t>
            </a:r>
            <a:r>
              <a:rPr sz="3000" spc="-175" dirty="0">
                <a:solidFill>
                  <a:srgbClr val="292959"/>
                </a:solidFill>
                <a:latin typeface="Trebuchet MS"/>
                <a:cs typeface="Trebuchet MS"/>
              </a:rPr>
              <a:t>full</a:t>
            </a:r>
            <a:r>
              <a:rPr sz="3000" spc="-75" dirty="0">
                <a:solidFill>
                  <a:srgbClr val="292959"/>
                </a:solidFill>
                <a:latin typeface="Trebuchet MS"/>
                <a:cs typeface="Trebuchet MS"/>
              </a:rPr>
              <a:t> </a:t>
            </a:r>
            <a:r>
              <a:rPr sz="3000" spc="195" dirty="0">
                <a:solidFill>
                  <a:srgbClr val="292959"/>
                </a:solidFill>
                <a:latin typeface="Trebuchet MS"/>
                <a:cs typeface="Trebuchet MS"/>
              </a:rPr>
              <a:t>GRC</a:t>
            </a:r>
            <a:r>
              <a:rPr sz="3000" spc="-75" dirty="0">
                <a:solidFill>
                  <a:srgbClr val="292959"/>
                </a:solidFill>
                <a:latin typeface="Trebuchet MS"/>
                <a:cs typeface="Trebuchet MS"/>
              </a:rPr>
              <a:t> </a:t>
            </a:r>
            <a:r>
              <a:rPr sz="3000" dirty="0">
                <a:solidFill>
                  <a:srgbClr val="292959"/>
                </a:solidFill>
                <a:latin typeface="Trebuchet MS"/>
                <a:cs typeface="Trebuchet MS"/>
              </a:rPr>
              <a:t>had</a:t>
            </a:r>
            <a:r>
              <a:rPr sz="3000" spc="-75" dirty="0">
                <a:solidFill>
                  <a:srgbClr val="292959"/>
                </a:solidFill>
                <a:latin typeface="Trebuchet MS"/>
                <a:cs typeface="Trebuchet MS"/>
              </a:rPr>
              <a:t> </a:t>
            </a:r>
            <a:r>
              <a:rPr sz="3000" dirty="0">
                <a:solidFill>
                  <a:srgbClr val="292959"/>
                </a:solidFill>
                <a:latin typeface="Trebuchet MS"/>
                <a:cs typeface="Trebuchet MS"/>
              </a:rPr>
              <a:t>been</a:t>
            </a:r>
            <a:r>
              <a:rPr sz="3000" spc="-70" dirty="0">
                <a:solidFill>
                  <a:srgbClr val="292959"/>
                </a:solidFill>
                <a:latin typeface="Trebuchet MS"/>
                <a:cs typeface="Trebuchet MS"/>
              </a:rPr>
              <a:t> </a:t>
            </a:r>
            <a:r>
              <a:rPr sz="3000" spc="-10" dirty="0">
                <a:solidFill>
                  <a:srgbClr val="292959"/>
                </a:solidFill>
                <a:latin typeface="Trebuchet MS"/>
                <a:cs typeface="Trebuchet MS"/>
              </a:rPr>
              <a:t>issued </a:t>
            </a:r>
            <a:r>
              <a:rPr sz="3000" spc="-35" dirty="0">
                <a:solidFill>
                  <a:srgbClr val="292959"/>
                </a:solidFill>
                <a:latin typeface="Trebuchet MS"/>
                <a:cs typeface="Trebuchet MS"/>
              </a:rPr>
              <a:t>before</a:t>
            </a:r>
            <a:r>
              <a:rPr sz="3000" spc="-150" dirty="0">
                <a:solidFill>
                  <a:srgbClr val="292959"/>
                </a:solidFill>
                <a:latin typeface="Trebuchet MS"/>
                <a:cs typeface="Trebuchet MS"/>
              </a:rPr>
              <a:t> </a:t>
            </a:r>
            <a:r>
              <a:rPr sz="3000" spc="-35" dirty="0">
                <a:solidFill>
                  <a:srgbClr val="292959"/>
                </a:solidFill>
                <a:latin typeface="Trebuchet MS"/>
                <a:cs typeface="Trebuchet MS"/>
              </a:rPr>
              <a:t>marriage/CP,</a:t>
            </a:r>
            <a:r>
              <a:rPr sz="3000" spc="-125" dirty="0">
                <a:solidFill>
                  <a:srgbClr val="292959"/>
                </a:solidFill>
                <a:latin typeface="Trebuchet MS"/>
                <a:cs typeface="Trebuchet MS"/>
              </a:rPr>
              <a:t> </a:t>
            </a:r>
            <a:r>
              <a:rPr sz="3000" dirty="0">
                <a:solidFill>
                  <a:srgbClr val="292959"/>
                </a:solidFill>
                <a:latin typeface="Trebuchet MS"/>
                <a:cs typeface="Trebuchet MS"/>
              </a:rPr>
              <a:t>can</a:t>
            </a:r>
            <a:r>
              <a:rPr sz="3000" spc="-130" dirty="0">
                <a:solidFill>
                  <a:srgbClr val="292959"/>
                </a:solidFill>
                <a:latin typeface="Trebuchet MS"/>
                <a:cs typeface="Trebuchet MS"/>
              </a:rPr>
              <a:t> </a:t>
            </a:r>
            <a:r>
              <a:rPr sz="3000" dirty="0">
                <a:solidFill>
                  <a:srgbClr val="292959"/>
                </a:solidFill>
                <a:latin typeface="Trebuchet MS"/>
                <a:cs typeface="Trebuchet MS"/>
              </a:rPr>
              <a:t>also</a:t>
            </a:r>
            <a:r>
              <a:rPr sz="3000" spc="-125" dirty="0">
                <a:solidFill>
                  <a:srgbClr val="292959"/>
                </a:solidFill>
                <a:latin typeface="Trebuchet MS"/>
                <a:cs typeface="Trebuchet MS"/>
              </a:rPr>
              <a:t> </a:t>
            </a:r>
            <a:r>
              <a:rPr sz="3000" spc="-30" dirty="0">
                <a:solidFill>
                  <a:srgbClr val="292959"/>
                </a:solidFill>
                <a:latin typeface="Trebuchet MS"/>
                <a:cs typeface="Trebuchet MS"/>
              </a:rPr>
              <a:t>apply</a:t>
            </a:r>
            <a:r>
              <a:rPr sz="3000" spc="-125" dirty="0">
                <a:solidFill>
                  <a:srgbClr val="292959"/>
                </a:solidFill>
                <a:latin typeface="Trebuchet MS"/>
                <a:cs typeface="Trebuchet MS"/>
              </a:rPr>
              <a:t> </a:t>
            </a:r>
            <a:r>
              <a:rPr sz="3000" spc="-90" dirty="0">
                <a:solidFill>
                  <a:srgbClr val="292959"/>
                </a:solidFill>
                <a:latin typeface="Trebuchet MS"/>
                <a:cs typeface="Trebuchet MS"/>
              </a:rPr>
              <a:t>for</a:t>
            </a:r>
            <a:r>
              <a:rPr sz="3000" spc="-125" dirty="0">
                <a:solidFill>
                  <a:srgbClr val="292959"/>
                </a:solidFill>
                <a:latin typeface="Trebuchet MS"/>
                <a:cs typeface="Trebuchet MS"/>
              </a:rPr>
              <a:t> </a:t>
            </a:r>
            <a:r>
              <a:rPr sz="3000" spc="-110" dirty="0">
                <a:solidFill>
                  <a:srgbClr val="292959"/>
                </a:solidFill>
                <a:latin typeface="Trebuchet MS"/>
                <a:cs typeface="Trebuchet MS"/>
              </a:rPr>
              <a:t>annulment</a:t>
            </a:r>
            <a:r>
              <a:rPr sz="3000" spc="-114" dirty="0">
                <a:solidFill>
                  <a:srgbClr val="292959"/>
                </a:solidFill>
                <a:latin typeface="Trebuchet MS"/>
                <a:cs typeface="Trebuchet MS"/>
              </a:rPr>
              <a:t> </a:t>
            </a:r>
            <a:r>
              <a:rPr sz="3000" spc="-185" dirty="0">
                <a:solidFill>
                  <a:srgbClr val="292959"/>
                </a:solidFill>
                <a:latin typeface="Trebuchet MS"/>
                <a:cs typeface="Trebuchet MS"/>
              </a:rPr>
              <a:t>(s12(1)(h)) </a:t>
            </a:r>
            <a:r>
              <a:rPr sz="3000" spc="55" dirty="0">
                <a:solidFill>
                  <a:srgbClr val="292959"/>
                </a:solidFill>
                <a:latin typeface="Trebuchet MS"/>
                <a:cs typeface="Trebuchet MS"/>
              </a:rPr>
              <a:t>Gov</a:t>
            </a:r>
            <a:r>
              <a:rPr sz="3000" spc="-204" dirty="0">
                <a:solidFill>
                  <a:srgbClr val="292959"/>
                </a:solidFill>
                <a:latin typeface="Trebuchet MS"/>
                <a:cs typeface="Trebuchet MS"/>
              </a:rPr>
              <a:t> </a:t>
            </a:r>
            <a:r>
              <a:rPr sz="3000" spc="-55" dirty="0">
                <a:solidFill>
                  <a:srgbClr val="292959"/>
                </a:solidFill>
                <a:latin typeface="Trebuchet MS"/>
                <a:cs typeface="Trebuchet MS"/>
              </a:rPr>
              <a:t>consulted</a:t>
            </a:r>
            <a:r>
              <a:rPr sz="3000" spc="-120" dirty="0">
                <a:solidFill>
                  <a:srgbClr val="292959"/>
                </a:solidFill>
                <a:latin typeface="Trebuchet MS"/>
                <a:cs typeface="Trebuchet MS"/>
              </a:rPr>
              <a:t> </a:t>
            </a:r>
            <a:r>
              <a:rPr sz="3000" dirty="0">
                <a:solidFill>
                  <a:srgbClr val="292959"/>
                </a:solidFill>
                <a:latin typeface="Trebuchet MS"/>
                <a:cs typeface="Trebuchet MS"/>
              </a:rPr>
              <a:t>on</a:t>
            </a:r>
            <a:r>
              <a:rPr sz="3000" spc="-120" dirty="0">
                <a:solidFill>
                  <a:srgbClr val="292959"/>
                </a:solidFill>
                <a:latin typeface="Trebuchet MS"/>
                <a:cs typeface="Trebuchet MS"/>
              </a:rPr>
              <a:t> </a:t>
            </a:r>
            <a:r>
              <a:rPr sz="3000" spc="-125" dirty="0">
                <a:solidFill>
                  <a:srgbClr val="292959"/>
                </a:solidFill>
                <a:latin typeface="Trebuchet MS"/>
                <a:cs typeface="Trebuchet MS"/>
              </a:rPr>
              <a:t>reform</a:t>
            </a:r>
            <a:r>
              <a:rPr sz="3000" spc="-100" dirty="0">
                <a:solidFill>
                  <a:srgbClr val="292959"/>
                </a:solidFill>
                <a:latin typeface="Trebuchet MS"/>
                <a:cs typeface="Trebuchet MS"/>
              </a:rPr>
              <a:t> </a:t>
            </a:r>
            <a:r>
              <a:rPr sz="3000" dirty="0">
                <a:solidFill>
                  <a:srgbClr val="292959"/>
                </a:solidFill>
                <a:latin typeface="Trebuchet MS"/>
                <a:cs typeface="Trebuchet MS"/>
              </a:rPr>
              <a:t>of</a:t>
            </a:r>
            <a:r>
              <a:rPr sz="3000" spc="-120" dirty="0">
                <a:solidFill>
                  <a:srgbClr val="292959"/>
                </a:solidFill>
                <a:latin typeface="Trebuchet MS"/>
                <a:cs typeface="Trebuchet MS"/>
              </a:rPr>
              <a:t> </a:t>
            </a:r>
            <a:r>
              <a:rPr sz="3000" spc="95" dirty="0">
                <a:solidFill>
                  <a:srgbClr val="292959"/>
                </a:solidFill>
                <a:latin typeface="Trebuchet MS"/>
                <a:cs typeface="Trebuchet MS"/>
              </a:rPr>
              <a:t>GRA</a:t>
            </a:r>
            <a:r>
              <a:rPr sz="3000" spc="-120" dirty="0">
                <a:solidFill>
                  <a:srgbClr val="292959"/>
                </a:solidFill>
                <a:latin typeface="Trebuchet MS"/>
                <a:cs typeface="Trebuchet MS"/>
              </a:rPr>
              <a:t> </a:t>
            </a:r>
            <a:r>
              <a:rPr sz="3000" spc="-145" dirty="0">
                <a:solidFill>
                  <a:srgbClr val="292959"/>
                </a:solidFill>
                <a:latin typeface="Trebuchet MS"/>
                <a:cs typeface="Trebuchet MS"/>
              </a:rPr>
              <a:t>in</a:t>
            </a:r>
            <a:r>
              <a:rPr sz="3000" spc="-90" dirty="0">
                <a:solidFill>
                  <a:srgbClr val="292959"/>
                </a:solidFill>
                <a:latin typeface="Trebuchet MS"/>
                <a:cs typeface="Trebuchet MS"/>
              </a:rPr>
              <a:t> </a:t>
            </a:r>
            <a:r>
              <a:rPr sz="3000" spc="-160" dirty="0">
                <a:solidFill>
                  <a:srgbClr val="292959"/>
                </a:solidFill>
                <a:latin typeface="Trebuchet MS"/>
                <a:cs typeface="Trebuchet MS"/>
              </a:rPr>
              <a:t>2018,</a:t>
            </a:r>
            <a:r>
              <a:rPr sz="3000" spc="-90" dirty="0">
                <a:solidFill>
                  <a:srgbClr val="292959"/>
                </a:solidFill>
                <a:latin typeface="Trebuchet MS"/>
                <a:cs typeface="Trebuchet MS"/>
              </a:rPr>
              <a:t> </a:t>
            </a:r>
            <a:r>
              <a:rPr sz="3000" spc="-40" dirty="0">
                <a:solidFill>
                  <a:srgbClr val="292959"/>
                </a:solidFill>
                <a:latin typeface="Trebuchet MS"/>
                <a:cs typeface="Trebuchet MS"/>
              </a:rPr>
              <a:t>despite</a:t>
            </a:r>
            <a:r>
              <a:rPr sz="3000" spc="-120" dirty="0">
                <a:solidFill>
                  <a:srgbClr val="292959"/>
                </a:solidFill>
                <a:latin typeface="Trebuchet MS"/>
                <a:cs typeface="Trebuchet MS"/>
              </a:rPr>
              <a:t> </a:t>
            </a:r>
            <a:r>
              <a:rPr sz="3000" spc="-55" dirty="0">
                <a:solidFill>
                  <a:srgbClr val="292959"/>
                </a:solidFill>
                <a:latin typeface="Trebuchet MS"/>
                <a:cs typeface="Trebuchet MS"/>
              </a:rPr>
              <a:t>support</a:t>
            </a:r>
            <a:r>
              <a:rPr sz="3000" spc="-120" dirty="0">
                <a:solidFill>
                  <a:srgbClr val="292959"/>
                </a:solidFill>
                <a:latin typeface="Trebuchet MS"/>
                <a:cs typeface="Trebuchet MS"/>
              </a:rPr>
              <a:t> </a:t>
            </a:r>
            <a:r>
              <a:rPr sz="3000" spc="-25" dirty="0">
                <a:solidFill>
                  <a:srgbClr val="292959"/>
                </a:solidFill>
                <a:latin typeface="Trebuchet MS"/>
                <a:cs typeface="Trebuchet MS"/>
              </a:rPr>
              <a:t>for </a:t>
            </a:r>
            <a:r>
              <a:rPr sz="3000" spc="-175" dirty="0">
                <a:solidFill>
                  <a:srgbClr val="292959"/>
                </a:solidFill>
                <a:latin typeface="Trebuchet MS"/>
                <a:cs typeface="Trebuchet MS"/>
              </a:rPr>
              <a:t>reform,</a:t>
            </a:r>
            <a:r>
              <a:rPr sz="3000" spc="-65" dirty="0">
                <a:solidFill>
                  <a:srgbClr val="292959"/>
                </a:solidFill>
                <a:latin typeface="Trebuchet MS"/>
                <a:cs typeface="Trebuchet MS"/>
              </a:rPr>
              <a:t> </a:t>
            </a:r>
            <a:r>
              <a:rPr sz="3000" spc="-195" dirty="0">
                <a:solidFill>
                  <a:srgbClr val="292959"/>
                </a:solidFill>
                <a:latin typeface="Trebuchet MS"/>
                <a:cs typeface="Trebuchet MS"/>
              </a:rPr>
              <a:t>it</a:t>
            </a:r>
            <a:r>
              <a:rPr sz="3000" spc="-65" dirty="0">
                <a:solidFill>
                  <a:srgbClr val="292959"/>
                </a:solidFill>
                <a:latin typeface="Trebuchet MS"/>
                <a:cs typeface="Trebuchet MS"/>
              </a:rPr>
              <a:t> </a:t>
            </a:r>
            <a:r>
              <a:rPr sz="3000" dirty="0">
                <a:solidFill>
                  <a:srgbClr val="292959"/>
                </a:solidFill>
                <a:latin typeface="Trebuchet MS"/>
                <a:cs typeface="Trebuchet MS"/>
              </a:rPr>
              <a:t>chose</a:t>
            </a:r>
            <a:r>
              <a:rPr sz="3000" spc="-65" dirty="0">
                <a:solidFill>
                  <a:srgbClr val="292959"/>
                </a:solidFill>
                <a:latin typeface="Trebuchet MS"/>
                <a:cs typeface="Trebuchet MS"/>
              </a:rPr>
              <a:t> </a:t>
            </a:r>
            <a:r>
              <a:rPr sz="3000" dirty="0">
                <a:solidFill>
                  <a:srgbClr val="292959"/>
                </a:solidFill>
                <a:latin typeface="Trebuchet MS"/>
                <a:cs typeface="Trebuchet MS"/>
              </a:rPr>
              <a:t>against</a:t>
            </a:r>
            <a:r>
              <a:rPr sz="3000" spc="-65" dirty="0">
                <a:solidFill>
                  <a:srgbClr val="292959"/>
                </a:solidFill>
                <a:latin typeface="Trebuchet MS"/>
                <a:cs typeface="Trebuchet MS"/>
              </a:rPr>
              <a:t> </a:t>
            </a:r>
            <a:r>
              <a:rPr sz="3000" spc="-160" dirty="0">
                <a:solidFill>
                  <a:srgbClr val="292959"/>
                </a:solidFill>
                <a:latin typeface="Trebuchet MS"/>
                <a:cs typeface="Trebuchet MS"/>
              </a:rPr>
              <a:t>reform:</a:t>
            </a:r>
            <a:r>
              <a:rPr sz="3000" spc="-65" dirty="0">
                <a:solidFill>
                  <a:srgbClr val="292959"/>
                </a:solidFill>
                <a:latin typeface="Trebuchet MS"/>
                <a:cs typeface="Trebuchet MS"/>
              </a:rPr>
              <a:t> </a:t>
            </a:r>
            <a:r>
              <a:rPr sz="3000" spc="-105" dirty="0">
                <a:solidFill>
                  <a:srgbClr val="292959"/>
                </a:solidFill>
                <a:latin typeface="Trebuchet MS"/>
                <a:cs typeface="Trebuchet MS"/>
              </a:rPr>
              <a:t>simplified</a:t>
            </a:r>
            <a:r>
              <a:rPr sz="3000" spc="-65" dirty="0">
                <a:solidFill>
                  <a:srgbClr val="292959"/>
                </a:solidFill>
                <a:latin typeface="Trebuchet MS"/>
                <a:cs typeface="Trebuchet MS"/>
              </a:rPr>
              <a:t> </a:t>
            </a:r>
            <a:r>
              <a:rPr sz="3000" spc="195" dirty="0">
                <a:solidFill>
                  <a:srgbClr val="292959"/>
                </a:solidFill>
                <a:latin typeface="Trebuchet MS"/>
                <a:cs typeface="Trebuchet MS"/>
              </a:rPr>
              <a:t>GRC</a:t>
            </a:r>
            <a:r>
              <a:rPr sz="3000" spc="-65" dirty="0">
                <a:solidFill>
                  <a:srgbClr val="292959"/>
                </a:solidFill>
                <a:latin typeface="Trebuchet MS"/>
                <a:cs typeface="Trebuchet MS"/>
              </a:rPr>
              <a:t> </a:t>
            </a:r>
            <a:r>
              <a:rPr sz="3000" dirty="0">
                <a:solidFill>
                  <a:srgbClr val="292959"/>
                </a:solidFill>
                <a:latin typeface="Trebuchet MS"/>
                <a:cs typeface="Trebuchet MS"/>
              </a:rPr>
              <a:t>and</a:t>
            </a:r>
            <a:r>
              <a:rPr sz="3000" spc="-65" dirty="0">
                <a:solidFill>
                  <a:srgbClr val="292959"/>
                </a:solidFill>
                <a:latin typeface="Trebuchet MS"/>
                <a:cs typeface="Trebuchet MS"/>
              </a:rPr>
              <a:t> </a:t>
            </a:r>
            <a:r>
              <a:rPr sz="3000" spc="-10" dirty="0">
                <a:solidFill>
                  <a:srgbClr val="292959"/>
                </a:solidFill>
                <a:latin typeface="Trebuchet MS"/>
                <a:cs typeface="Trebuchet MS"/>
              </a:rPr>
              <a:t>cheaper</a:t>
            </a:r>
            <a:endParaRPr sz="3000">
              <a:latin typeface="Trebuchet MS"/>
              <a:cs typeface="Trebuchet MS"/>
            </a:endParaRPr>
          </a:p>
        </p:txBody>
      </p:sp>
      <p:sp>
        <p:nvSpPr>
          <p:cNvPr id="16" name="object 16"/>
          <p:cNvSpPr txBox="1"/>
          <p:nvPr/>
        </p:nvSpPr>
        <p:spPr>
          <a:xfrm>
            <a:off x="12201883" y="8564397"/>
            <a:ext cx="5474335" cy="1033144"/>
          </a:xfrm>
          <a:prstGeom prst="rect">
            <a:avLst/>
          </a:prstGeom>
        </p:spPr>
        <p:txBody>
          <a:bodyPr vert="horz" wrap="square" lIns="0" tIns="12700" rIns="0" bIns="0" rtlCol="0">
            <a:spAutoFit/>
          </a:bodyPr>
          <a:lstStyle/>
          <a:p>
            <a:pPr marR="97155" algn="ctr">
              <a:lnSpc>
                <a:spcPct val="100000"/>
              </a:lnSpc>
              <a:spcBef>
                <a:spcPts val="100"/>
              </a:spcBef>
            </a:pPr>
            <a:r>
              <a:rPr sz="3300" b="1" spc="-50" dirty="0">
                <a:solidFill>
                  <a:srgbClr val="FFFFFF"/>
                </a:solidFill>
                <a:latin typeface="Trebuchet MS"/>
                <a:cs typeface="Trebuchet MS"/>
              </a:rPr>
              <a:t>Key</a:t>
            </a:r>
            <a:r>
              <a:rPr sz="3300" b="1" spc="-200" dirty="0">
                <a:solidFill>
                  <a:srgbClr val="FFFFFF"/>
                </a:solidFill>
                <a:latin typeface="Trebuchet MS"/>
                <a:cs typeface="Trebuchet MS"/>
              </a:rPr>
              <a:t> </a:t>
            </a:r>
            <a:r>
              <a:rPr sz="3300" b="1" spc="-10" dirty="0">
                <a:solidFill>
                  <a:srgbClr val="FFFFFF"/>
                </a:solidFill>
                <a:latin typeface="Trebuchet MS"/>
                <a:cs typeface="Trebuchet MS"/>
              </a:rPr>
              <a:t>source:</a:t>
            </a:r>
            <a:endParaRPr sz="3300">
              <a:latin typeface="Trebuchet MS"/>
              <a:cs typeface="Trebuchet MS"/>
            </a:endParaRPr>
          </a:p>
          <a:p>
            <a:pPr algn="ctr">
              <a:lnSpc>
                <a:spcPct val="100000"/>
              </a:lnSpc>
              <a:spcBef>
                <a:spcPts val="15"/>
              </a:spcBef>
            </a:pPr>
            <a:r>
              <a:rPr sz="3300" dirty="0">
                <a:solidFill>
                  <a:srgbClr val="FFFFFF"/>
                </a:solidFill>
                <a:latin typeface="Trebuchet MS"/>
                <a:cs typeface="Trebuchet MS"/>
              </a:rPr>
              <a:t>Gender</a:t>
            </a:r>
            <a:r>
              <a:rPr sz="3300" spc="-160" dirty="0">
                <a:solidFill>
                  <a:srgbClr val="FFFFFF"/>
                </a:solidFill>
                <a:latin typeface="Trebuchet MS"/>
                <a:cs typeface="Trebuchet MS"/>
              </a:rPr>
              <a:t> </a:t>
            </a:r>
            <a:r>
              <a:rPr sz="3300" spc="-55" dirty="0">
                <a:solidFill>
                  <a:srgbClr val="FFFFFF"/>
                </a:solidFill>
                <a:latin typeface="Trebuchet MS"/>
                <a:cs typeface="Trebuchet MS"/>
              </a:rPr>
              <a:t>Recognition</a:t>
            </a:r>
            <a:r>
              <a:rPr sz="3300" spc="-155" dirty="0">
                <a:solidFill>
                  <a:srgbClr val="FFFFFF"/>
                </a:solidFill>
                <a:latin typeface="Trebuchet MS"/>
                <a:cs typeface="Trebuchet MS"/>
              </a:rPr>
              <a:t> </a:t>
            </a:r>
            <a:r>
              <a:rPr sz="3300" dirty="0">
                <a:solidFill>
                  <a:srgbClr val="FFFFFF"/>
                </a:solidFill>
                <a:latin typeface="Trebuchet MS"/>
                <a:cs typeface="Trebuchet MS"/>
              </a:rPr>
              <a:t>Act</a:t>
            </a:r>
            <a:r>
              <a:rPr sz="3300" spc="-160" dirty="0">
                <a:solidFill>
                  <a:srgbClr val="FFFFFF"/>
                </a:solidFill>
                <a:latin typeface="Trebuchet MS"/>
                <a:cs typeface="Trebuchet MS"/>
              </a:rPr>
              <a:t> </a:t>
            </a:r>
            <a:r>
              <a:rPr sz="3300" spc="175" dirty="0">
                <a:solidFill>
                  <a:srgbClr val="FFFFFF"/>
                </a:solidFill>
                <a:latin typeface="Trebuchet MS"/>
                <a:cs typeface="Trebuchet MS"/>
              </a:rPr>
              <a:t>2004</a:t>
            </a:r>
            <a:endParaRPr sz="3300">
              <a:latin typeface="Trebuchet MS"/>
              <a:cs typeface="Trebuchet MS"/>
            </a:endParaRPr>
          </a:p>
        </p:txBody>
      </p:sp>
      <p:sp>
        <p:nvSpPr>
          <p:cNvPr id="17" name="object 17"/>
          <p:cNvSpPr/>
          <p:nvPr/>
        </p:nvSpPr>
        <p:spPr>
          <a:xfrm>
            <a:off x="11589837" y="3134680"/>
            <a:ext cx="6696075" cy="2762250"/>
          </a:xfrm>
          <a:custGeom>
            <a:avLst/>
            <a:gdLst/>
            <a:ahLst/>
            <a:cxnLst/>
            <a:rect l="l" t="t" r="r" b="b"/>
            <a:pathLst>
              <a:path w="6696075" h="2762250">
                <a:moveTo>
                  <a:pt x="6696075" y="2319629"/>
                </a:moveTo>
                <a:lnTo>
                  <a:pt x="6688665" y="2374225"/>
                </a:lnTo>
                <a:lnTo>
                  <a:pt x="6677088" y="2420292"/>
                </a:lnTo>
                <a:lnTo>
                  <a:pt x="6661109" y="2464909"/>
                </a:lnTo>
                <a:lnTo>
                  <a:pt x="6640859" y="2507757"/>
                </a:lnTo>
                <a:lnTo>
                  <a:pt x="6616471" y="2548517"/>
                </a:lnTo>
                <a:lnTo>
                  <a:pt x="6588077" y="2586872"/>
                </a:lnTo>
                <a:lnTo>
                  <a:pt x="6555808" y="2622502"/>
                </a:lnTo>
                <a:lnTo>
                  <a:pt x="6520178" y="2654771"/>
                </a:lnTo>
                <a:lnTo>
                  <a:pt x="6481823" y="2683165"/>
                </a:lnTo>
                <a:lnTo>
                  <a:pt x="6441063" y="2707553"/>
                </a:lnTo>
                <a:lnTo>
                  <a:pt x="6398215" y="2727803"/>
                </a:lnTo>
                <a:lnTo>
                  <a:pt x="6353598" y="2743782"/>
                </a:lnTo>
                <a:lnTo>
                  <a:pt x="6307531" y="2755359"/>
                </a:lnTo>
                <a:lnTo>
                  <a:pt x="6261359" y="2762249"/>
                </a:lnTo>
              </a:path>
              <a:path w="6696075" h="2762250">
                <a:moveTo>
                  <a:pt x="436797" y="2762249"/>
                </a:moveTo>
                <a:lnTo>
                  <a:pt x="390625" y="2755359"/>
                </a:lnTo>
                <a:lnTo>
                  <a:pt x="344558" y="2743782"/>
                </a:lnTo>
                <a:lnTo>
                  <a:pt x="299941" y="2727803"/>
                </a:lnTo>
                <a:lnTo>
                  <a:pt x="257093" y="2707553"/>
                </a:lnTo>
                <a:lnTo>
                  <a:pt x="216333" y="2683165"/>
                </a:lnTo>
                <a:lnTo>
                  <a:pt x="177978" y="2654771"/>
                </a:lnTo>
                <a:lnTo>
                  <a:pt x="142348" y="2622502"/>
                </a:lnTo>
                <a:lnTo>
                  <a:pt x="110079" y="2586872"/>
                </a:lnTo>
                <a:lnTo>
                  <a:pt x="81685" y="2548517"/>
                </a:lnTo>
                <a:lnTo>
                  <a:pt x="57297" y="2507757"/>
                </a:lnTo>
                <a:lnTo>
                  <a:pt x="37047" y="2464909"/>
                </a:lnTo>
                <a:lnTo>
                  <a:pt x="21068" y="2420292"/>
                </a:lnTo>
                <a:lnTo>
                  <a:pt x="9491" y="2374225"/>
                </a:lnTo>
                <a:lnTo>
                  <a:pt x="2448" y="2327027"/>
                </a:lnTo>
                <a:lnTo>
                  <a:pt x="0" y="2279015"/>
                </a:lnTo>
                <a:lnTo>
                  <a:pt x="0" y="485760"/>
                </a:lnTo>
                <a:lnTo>
                  <a:pt x="2448" y="437752"/>
                </a:lnTo>
                <a:lnTo>
                  <a:pt x="9491" y="390553"/>
                </a:lnTo>
                <a:lnTo>
                  <a:pt x="21068" y="344486"/>
                </a:lnTo>
                <a:lnTo>
                  <a:pt x="37047" y="299870"/>
                </a:lnTo>
                <a:lnTo>
                  <a:pt x="57297" y="257022"/>
                </a:lnTo>
                <a:lnTo>
                  <a:pt x="81685" y="216261"/>
                </a:lnTo>
                <a:lnTo>
                  <a:pt x="110079" y="177907"/>
                </a:lnTo>
                <a:lnTo>
                  <a:pt x="142348" y="142276"/>
                </a:lnTo>
                <a:lnTo>
                  <a:pt x="177978" y="110008"/>
                </a:lnTo>
                <a:lnTo>
                  <a:pt x="216333" y="81614"/>
                </a:lnTo>
                <a:lnTo>
                  <a:pt x="257093" y="57226"/>
                </a:lnTo>
                <a:lnTo>
                  <a:pt x="299941" y="36976"/>
                </a:lnTo>
                <a:lnTo>
                  <a:pt x="344558" y="20997"/>
                </a:lnTo>
                <a:lnTo>
                  <a:pt x="390625" y="9420"/>
                </a:lnTo>
                <a:lnTo>
                  <a:pt x="437823" y="2377"/>
                </a:lnTo>
                <a:lnTo>
                  <a:pt x="485835" y="0"/>
                </a:lnTo>
                <a:lnTo>
                  <a:pt x="6212320" y="0"/>
                </a:lnTo>
                <a:lnTo>
                  <a:pt x="6260332" y="2376"/>
                </a:lnTo>
                <a:lnTo>
                  <a:pt x="6307531" y="9420"/>
                </a:lnTo>
                <a:lnTo>
                  <a:pt x="6353598" y="20997"/>
                </a:lnTo>
                <a:lnTo>
                  <a:pt x="6398215" y="36976"/>
                </a:lnTo>
                <a:lnTo>
                  <a:pt x="6441063" y="57226"/>
                </a:lnTo>
                <a:lnTo>
                  <a:pt x="6481823" y="81613"/>
                </a:lnTo>
                <a:lnTo>
                  <a:pt x="6520178" y="110008"/>
                </a:lnTo>
                <a:lnTo>
                  <a:pt x="6555808" y="142276"/>
                </a:lnTo>
                <a:lnTo>
                  <a:pt x="6588077" y="177907"/>
                </a:lnTo>
                <a:lnTo>
                  <a:pt x="6616471" y="216261"/>
                </a:lnTo>
                <a:lnTo>
                  <a:pt x="6640859" y="257022"/>
                </a:lnTo>
                <a:lnTo>
                  <a:pt x="6661109" y="299870"/>
                </a:lnTo>
                <a:lnTo>
                  <a:pt x="6677088" y="344486"/>
                </a:lnTo>
                <a:lnTo>
                  <a:pt x="6688665" y="390553"/>
                </a:lnTo>
                <a:lnTo>
                  <a:pt x="6695708" y="437752"/>
                </a:lnTo>
                <a:lnTo>
                  <a:pt x="6696075" y="445150"/>
                </a:lnTo>
              </a:path>
            </a:pathLst>
          </a:custGeom>
          <a:ln w="76199">
            <a:solidFill>
              <a:srgbClr val="E65385"/>
            </a:solidFill>
          </a:ln>
        </p:spPr>
        <p:txBody>
          <a:bodyPr wrap="square" lIns="0" tIns="0" rIns="0" bIns="0" rtlCol="0"/>
          <a:lstStyle/>
          <a:p>
            <a:endParaRPr/>
          </a:p>
        </p:txBody>
      </p:sp>
      <p:sp>
        <p:nvSpPr>
          <p:cNvPr id="18" name="object 18"/>
          <p:cNvSpPr txBox="1"/>
          <p:nvPr/>
        </p:nvSpPr>
        <p:spPr>
          <a:xfrm>
            <a:off x="12138248" y="3204562"/>
            <a:ext cx="5601335" cy="452120"/>
          </a:xfrm>
          <a:prstGeom prst="rect">
            <a:avLst/>
          </a:prstGeom>
        </p:spPr>
        <p:txBody>
          <a:bodyPr vert="horz" wrap="square" lIns="0" tIns="12700" rIns="0" bIns="0" rtlCol="0">
            <a:spAutoFit/>
          </a:bodyPr>
          <a:lstStyle/>
          <a:p>
            <a:pPr marL="12700">
              <a:lnSpc>
                <a:spcPct val="100000"/>
              </a:lnSpc>
              <a:spcBef>
                <a:spcPts val="100"/>
              </a:spcBef>
            </a:pPr>
            <a:r>
              <a:rPr sz="2800" spc="-155" dirty="0">
                <a:solidFill>
                  <a:srgbClr val="292959"/>
                </a:solidFill>
                <a:latin typeface="Trebuchet MS"/>
                <a:cs typeface="Trebuchet MS"/>
              </a:rPr>
              <a:t>‘trans</a:t>
            </a:r>
            <a:r>
              <a:rPr sz="2800" spc="-85" dirty="0">
                <a:solidFill>
                  <a:srgbClr val="292959"/>
                </a:solidFill>
                <a:latin typeface="Trebuchet MS"/>
                <a:cs typeface="Trebuchet MS"/>
              </a:rPr>
              <a:t> </a:t>
            </a:r>
            <a:r>
              <a:rPr sz="2800" dirty="0">
                <a:solidFill>
                  <a:srgbClr val="292959"/>
                </a:solidFill>
                <a:latin typeface="Trebuchet MS"/>
                <a:cs typeface="Trebuchet MS"/>
              </a:rPr>
              <a:t>people</a:t>
            </a:r>
            <a:r>
              <a:rPr sz="2800" spc="-210" dirty="0">
                <a:solidFill>
                  <a:srgbClr val="292959"/>
                </a:solidFill>
                <a:latin typeface="Trebuchet MS"/>
                <a:cs typeface="Trebuchet MS"/>
              </a:rPr>
              <a:t> </a:t>
            </a:r>
            <a:r>
              <a:rPr sz="2800" dirty="0">
                <a:solidFill>
                  <a:srgbClr val="292959"/>
                </a:solidFill>
                <a:latin typeface="Trebuchet MS"/>
                <a:cs typeface="Trebuchet MS"/>
              </a:rPr>
              <a:t>are</a:t>
            </a:r>
            <a:r>
              <a:rPr sz="2800" spc="-150" dirty="0">
                <a:solidFill>
                  <a:srgbClr val="292959"/>
                </a:solidFill>
                <a:latin typeface="Trebuchet MS"/>
                <a:cs typeface="Trebuchet MS"/>
              </a:rPr>
              <a:t> </a:t>
            </a:r>
            <a:r>
              <a:rPr sz="2800" spc="-10" dirty="0">
                <a:solidFill>
                  <a:srgbClr val="292959"/>
                </a:solidFill>
                <a:latin typeface="Trebuchet MS"/>
                <a:cs typeface="Trebuchet MS"/>
              </a:rPr>
              <a:t>forced</a:t>
            </a:r>
            <a:r>
              <a:rPr sz="2800" spc="-150" dirty="0">
                <a:solidFill>
                  <a:srgbClr val="292959"/>
                </a:solidFill>
                <a:latin typeface="Trebuchet MS"/>
                <a:cs typeface="Trebuchet MS"/>
              </a:rPr>
              <a:t> </a:t>
            </a:r>
            <a:r>
              <a:rPr sz="2800" spc="-50" dirty="0">
                <a:solidFill>
                  <a:srgbClr val="292959"/>
                </a:solidFill>
                <a:latin typeface="Trebuchet MS"/>
                <a:cs typeface="Trebuchet MS"/>
              </a:rPr>
              <a:t>to</a:t>
            </a:r>
            <a:r>
              <a:rPr sz="2800" spc="-145" dirty="0">
                <a:solidFill>
                  <a:srgbClr val="292959"/>
                </a:solidFill>
                <a:latin typeface="Trebuchet MS"/>
                <a:cs typeface="Trebuchet MS"/>
              </a:rPr>
              <a:t> </a:t>
            </a:r>
            <a:r>
              <a:rPr sz="2800" spc="-65" dirty="0">
                <a:solidFill>
                  <a:srgbClr val="292959"/>
                </a:solidFill>
                <a:latin typeface="Trebuchet MS"/>
                <a:cs typeface="Trebuchet MS"/>
              </a:rPr>
              <a:t>endure</a:t>
            </a:r>
            <a:r>
              <a:rPr sz="2800" spc="-145" dirty="0">
                <a:solidFill>
                  <a:srgbClr val="292959"/>
                </a:solidFill>
                <a:latin typeface="Trebuchet MS"/>
                <a:cs typeface="Trebuchet MS"/>
              </a:rPr>
              <a:t> </a:t>
            </a:r>
            <a:r>
              <a:rPr sz="2800" spc="65" dirty="0">
                <a:solidFill>
                  <a:srgbClr val="292959"/>
                </a:solidFill>
                <a:latin typeface="Trebuchet MS"/>
                <a:cs typeface="Trebuchet MS"/>
              </a:rPr>
              <a:t>a</a:t>
            </a:r>
            <a:endParaRPr sz="2800">
              <a:latin typeface="Trebuchet MS"/>
              <a:cs typeface="Trebuchet MS"/>
            </a:endParaRPr>
          </a:p>
        </p:txBody>
      </p:sp>
      <p:sp>
        <p:nvSpPr>
          <p:cNvPr id="19" name="object 19"/>
          <p:cNvSpPr txBox="1"/>
          <p:nvPr/>
        </p:nvSpPr>
        <p:spPr>
          <a:xfrm>
            <a:off x="12006833" y="3909412"/>
            <a:ext cx="5864225" cy="1861820"/>
          </a:xfrm>
          <a:prstGeom prst="rect">
            <a:avLst/>
          </a:prstGeom>
        </p:spPr>
        <p:txBody>
          <a:bodyPr vert="horz" wrap="square" lIns="0" tIns="12700" rIns="0" bIns="0" rtlCol="0">
            <a:spAutoFit/>
          </a:bodyPr>
          <a:lstStyle/>
          <a:p>
            <a:pPr marL="113664">
              <a:lnSpc>
                <a:spcPct val="100000"/>
              </a:lnSpc>
              <a:spcBef>
                <a:spcPts val="100"/>
              </a:spcBef>
            </a:pPr>
            <a:r>
              <a:rPr sz="2800" spc="-95" dirty="0">
                <a:solidFill>
                  <a:srgbClr val="292959"/>
                </a:solidFill>
                <a:latin typeface="Trebuchet MS"/>
                <a:cs typeface="Trebuchet MS"/>
              </a:rPr>
              <a:t>highly</a:t>
            </a:r>
            <a:r>
              <a:rPr sz="2800" spc="-85" dirty="0">
                <a:solidFill>
                  <a:srgbClr val="292959"/>
                </a:solidFill>
                <a:latin typeface="Trebuchet MS"/>
                <a:cs typeface="Trebuchet MS"/>
              </a:rPr>
              <a:t> </a:t>
            </a:r>
            <a:r>
              <a:rPr sz="2800" spc="-80" dirty="0">
                <a:solidFill>
                  <a:srgbClr val="292959"/>
                </a:solidFill>
                <a:latin typeface="Trebuchet MS"/>
                <a:cs typeface="Trebuchet MS"/>
              </a:rPr>
              <a:t>medicalised,</a:t>
            </a:r>
            <a:r>
              <a:rPr sz="2800" spc="-85" dirty="0">
                <a:solidFill>
                  <a:srgbClr val="292959"/>
                </a:solidFill>
                <a:latin typeface="Trebuchet MS"/>
                <a:cs typeface="Trebuchet MS"/>
              </a:rPr>
              <a:t> </a:t>
            </a:r>
            <a:r>
              <a:rPr sz="2800" spc="-45" dirty="0">
                <a:solidFill>
                  <a:srgbClr val="292959"/>
                </a:solidFill>
                <a:latin typeface="Trebuchet MS"/>
                <a:cs typeface="Trebuchet MS"/>
              </a:rPr>
              <a:t>bureaucratic</a:t>
            </a:r>
            <a:r>
              <a:rPr sz="2800" spc="-85" dirty="0">
                <a:solidFill>
                  <a:srgbClr val="292959"/>
                </a:solidFill>
                <a:latin typeface="Trebuchet MS"/>
                <a:cs typeface="Trebuchet MS"/>
              </a:rPr>
              <a:t> </a:t>
            </a:r>
            <a:r>
              <a:rPr sz="2800" spc="-25" dirty="0">
                <a:solidFill>
                  <a:srgbClr val="292959"/>
                </a:solidFill>
                <a:latin typeface="Trebuchet MS"/>
                <a:cs typeface="Trebuchet MS"/>
              </a:rPr>
              <a:t>and</a:t>
            </a:r>
            <a:endParaRPr sz="2800">
              <a:latin typeface="Trebuchet MS"/>
              <a:cs typeface="Trebuchet MS"/>
            </a:endParaRPr>
          </a:p>
          <a:p>
            <a:pPr marL="785495" marR="5080" indent="-773430">
              <a:lnSpc>
                <a:spcPct val="165200"/>
              </a:lnSpc>
            </a:pPr>
            <a:r>
              <a:rPr sz="2800" spc="-20" dirty="0">
                <a:solidFill>
                  <a:srgbClr val="292959"/>
                </a:solidFill>
                <a:latin typeface="Trebuchet MS"/>
                <a:cs typeface="Trebuchet MS"/>
              </a:rPr>
              <a:t>demeaning</a:t>
            </a:r>
            <a:r>
              <a:rPr sz="2800" spc="-145" dirty="0">
                <a:solidFill>
                  <a:srgbClr val="292959"/>
                </a:solidFill>
                <a:latin typeface="Trebuchet MS"/>
                <a:cs typeface="Trebuchet MS"/>
              </a:rPr>
              <a:t> </a:t>
            </a:r>
            <a:r>
              <a:rPr sz="2800" spc="-10" dirty="0">
                <a:solidFill>
                  <a:srgbClr val="292959"/>
                </a:solidFill>
                <a:latin typeface="Trebuchet MS"/>
                <a:cs typeface="Trebuchet MS"/>
              </a:rPr>
              <a:t>process</a:t>
            </a:r>
            <a:r>
              <a:rPr sz="2800" spc="-145" dirty="0">
                <a:solidFill>
                  <a:srgbClr val="292959"/>
                </a:solidFill>
                <a:latin typeface="Trebuchet MS"/>
                <a:cs typeface="Trebuchet MS"/>
              </a:rPr>
              <a:t> </a:t>
            </a:r>
            <a:r>
              <a:rPr sz="2800" spc="-50" dirty="0">
                <a:solidFill>
                  <a:srgbClr val="292959"/>
                </a:solidFill>
                <a:latin typeface="Trebuchet MS"/>
                <a:cs typeface="Trebuchet MS"/>
              </a:rPr>
              <a:t>to</a:t>
            </a:r>
            <a:r>
              <a:rPr sz="2800" spc="-140" dirty="0">
                <a:solidFill>
                  <a:srgbClr val="292959"/>
                </a:solidFill>
                <a:latin typeface="Trebuchet MS"/>
                <a:cs typeface="Trebuchet MS"/>
              </a:rPr>
              <a:t> </a:t>
            </a:r>
            <a:r>
              <a:rPr sz="2800" spc="-30" dirty="0">
                <a:solidFill>
                  <a:srgbClr val="292959"/>
                </a:solidFill>
                <a:latin typeface="Trebuchet MS"/>
                <a:cs typeface="Trebuchet MS"/>
              </a:rPr>
              <a:t>acquire</a:t>
            </a:r>
            <a:r>
              <a:rPr sz="2800" spc="-145" dirty="0">
                <a:solidFill>
                  <a:srgbClr val="292959"/>
                </a:solidFill>
                <a:latin typeface="Trebuchet MS"/>
                <a:cs typeface="Trebuchet MS"/>
              </a:rPr>
              <a:t> </a:t>
            </a:r>
            <a:r>
              <a:rPr sz="2800" spc="-10" dirty="0">
                <a:solidFill>
                  <a:srgbClr val="292959"/>
                </a:solidFill>
                <a:latin typeface="Trebuchet MS"/>
                <a:cs typeface="Trebuchet MS"/>
              </a:rPr>
              <a:t>gender </a:t>
            </a:r>
            <a:r>
              <a:rPr sz="2800" spc="-95" dirty="0">
                <a:solidFill>
                  <a:srgbClr val="292959"/>
                </a:solidFill>
                <a:latin typeface="Trebuchet MS"/>
                <a:cs typeface="Trebuchet MS"/>
              </a:rPr>
              <a:t>recognition’</a:t>
            </a:r>
            <a:r>
              <a:rPr sz="2800" spc="-30" dirty="0">
                <a:solidFill>
                  <a:srgbClr val="292959"/>
                </a:solidFill>
                <a:latin typeface="Trebuchet MS"/>
                <a:cs typeface="Trebuchet MS"/>
              </a:rPr>
              <a:t> </a:t>
            </a:r>
            <a:r>
              <a:rPr sz="2800" spc="-100" dirty="0">
                <a:solidFill>
                  <a:srgbClr val="292959"/>
                </a:solidFill>
                <a:latin typeface="Trebuchet MS"/>
                <a:cs typeface="Trebuchet MS"/>
              </a:rPr>
              <a:t>(Stinson,</a:t>
            </a:r>
            <a:r>
              <a:rPr sz="2800" spc="-30" dirty="0">
                <a:solidFill>
                  <a:srgbClr val="292959"/>
                </a:solidFill>
                <a:latin typeface="Trebuchet MS"/>
                <a:cs typeface="Trebuchet MS"/>
              </a:rPr>
              <a:t> </a:t>
            </a:r>
            <a:r>
              <a:rPr sz="2800" spc="-10" dirty="0">
                <a:solidFill>
                  <a:srgbClr val="292959"/>
                </a:solidFill>
                <a:latin typeface="Trebuchet MS"/>
                <a:cs typeface="Trebuchet MS"/>
              </a:rPr>
              <a:t>2017).</a:t>
            </a:r>
            <a:endParaRPr sz="2800">
              <a:latin typeface="Trebuchet MS"/>
              <a:cs typeface="Trebuchet MS"/>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DFEDFF"/>
          </a:solidFill>
        </p:spPr>
        <p:txBody>
          <a:bodyPr wrap="square" lIns="0" tIns="0" rIns="0" bIns="0" rtlCol="0"/>
          <a:lstStyle/>
          <a:p>
            <a:endParaRPr/>
          </a:p>
        </p:txBody>
      </p:sp>
      <p:sp>
        <p:nvSpPr>
          <p:cNvPr id="3" name="object 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FED307"/>
          </a:solidFill>
        </p:spPr>
        <p:txBody>
          <a:bodyPr wrap="square" lIns="0" tIns="0" rIns="0" bIns="0" rtlCol="0"/>
          <a:lstStyle/>
          <a:p>
            <a:endParaRPr/>
          </a:p>
        </p:txBody>
      </p:sp>
      <p:sp>
        <p:nvSpPr>
          <p:cNvPr id="4" name="object 4"/>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5" name="object 5" descr="$PPTXTitle"/>
          <p:cNvSpPr txBox="1">
            <a:spLocks noGrp="1"/>
          </p:cNvSpPr>
          <p:nvPr>
            <p:ph type="title"/>
          </p:nvPr>
        </p:nvSpPr>
        <p:spPr>
          <a:xfrm>
            <a:off x="597084" y="837406"/>
            <a:ext cx="13830935" cy="1168400"/>
          </a:xfrm>
          <a:prstGeom prst="rect">
            <a:avLst/>
          </a:prstGeom>
        </p:spPr>
        <p:txBody>
          <a:bodyPr vert="horz" wrap="square" lIns="0" tIns="12700" rIns="0" bIns="0" rtlCol="0">
            <a:spAutoFit/>
          </a:bodyPr>
          <a:lstStyle/>
          <a:p>
            <a:pPr marL="12700">
              <a:lnSpc>
                <a:spcPct val="100000"/>
              </a:lnSpc>
              <a:spcBef>
                <a:spcPts val="100"/>
              </a:spcBef>
            </a:pPr>
            <a:r>
              <a:rPr spc="130" dirty="0">
                <a:solidFill>
                  <a:srgbClr val="E65385"/>
                </a:solidFill>
              </a:rPr>
              <a:t>ACTIVITY</a:t>
            </a:r>
            <a:r>
              <a:rPr spc="-500" dirty="0">
                <a:solidFill>
                  <a:srgbClr val="E65385"/>
                </a:solidFill>
              </a:rPr>
              <a:t>:</a:t>
            </a:r>
            <a:r>
              <a:rPr spc="-350" dirty="0">
                <a:solidFill>
                  <a:srgbClr val="E65385"/>
                </a:solidFill>
              </a:rPr>
              <a:t> </a:t>
            </a:r>
            <a:r>
              <a:rPr spc="280" dirty="0"/>
              <a:t>ADVISING</a:t>
            </a:r>
            <a:r>
              <a:rPr spc="-350" dirty="0"/>
              <a:t> </a:t>
            </a:r>
            <a:r>
              <a:rPr spc="-10" dirty="0"/>
              <a:t>CLIENTS</a:t>
            </a:r>
          </a:p>
        </p:txBody>
      </p:sp>
      <p:pic>
        <p:nvPicPr>
          <p:cNvPr id="6" name="object 6"/>
          <p:cNvPicPr/>
          <p:nvPr/>
        </p:nvPicPr>
        <p:blipFill>
          <a:blip r:embed="rId2" cstate="print"/>
          <a:stretch>
            <a:fillRect/>
          </a:stretch>
        </p:blipFill>
        <p:spPr>
          <a:xfrm>
            <a:off x="1019359" y="2573755"/>
            <a:ext cx="142874" cy="142874"/>
          </a:xfrm>
          <a:prstGeom prst="rect">
            <a:avLst/>
          </a:prstGeom>
        </p:spPr>
      </p:pic>
      <p:pic>
        <p:nvPicPr>
          <p:cNvPr id="7" name="object 7"/>
          <p:cNvPicPr/>
          <p:nvPr/>
        </p:nvPicPr>
        <p:blipFill>
          <a:blip r:embed="rId2" cstate="print"/>
          <a:stretch>
            <a:fillRect/>
          </a:stretch>
        </p:blipFill>
        <p:spPr>
          <a:xfrm>
            <a:off x="1019359" y="6193254"/>
            <a:ext cx="142874" cy="142874"/>
          </a:xfrm>
          <a:prstGeom prst="rect">
            <a:avLst/>
          </a:prstGeom>
        </p:spPr>
      </p:pic>
      <p:pic>
        <p:nvPicPr>
          <p:cNvPr id="8" name="object 8"/>
          <p:cNvPicPr/>
          <p:nvPr/>
        </p:nvPicPr>
        <p:blipFill>
          <a:blip r:embed="rId2" cstate="print"/>
          <a:stretch>
            <a:fillRect/>
          </a:stretch>
        </p:blipFill>
        <p:spPr>
          <a:xfrm>
            <a:off x="1019359" y="6917155"/>
            <a:ext cx="142874" cy="142874"/>
          </a:xfrm>
          <a:prstGeom prst="rect">
            <a:avLst/>
          </a:prstGeom>
        </p:spPr>
      </p:pic>
      <p:sp>
        <p:nvSpPr>
          <p:cNvPr id="9" name="object 9"/>
          <p:cNvSpPr txBox="1"/>
          <p:nvPr/>
        </p:nvSpPr>
        <p:spPr>
          <a:xfrm>
            <a:off x="1352684" y="2135592"/>
            <a:ext cx="15852775" cy="5816600"/>
          </a:xfrm>
          <a:prstGeom prst="rect">
            <a:avLst/>
          </a:prstGeom>
        </p:spPr>
        <p:txBody>
          <a:bodyPr vert="horz" wrap="square" lIns="0" tIns="12700" rIns="0" bIns="0" rtlCol="0">
            <a:spAutoFit/>
          </a:bodyPr>
          <a:lstStyle/>
          <a:p>
            <a:pPr marL="12700" marR="5080">
              <a:lnSpc>
                <a:spcPct val="135700"/>
              </a:lnSpc>
              <a:spcBef>
                <a:spcPts val="100"/>
              </a:spcBef>
            </a:pPr>
            <a:r>
              <a:rPr sz="3500" spc="-120" dirty="0">
                <a:solidFill>
                  <a:srgbClr val="203458"/>
                </a:solidFill>
                <a:latin typeface="Trebuchet MS"/>
                <a:cs typeface="Trebuchet MS"/>
              </a:rPr>
              <a:t>Thomas</a:t>
            </a:r>
            <a:r>
              <a:rPr sz="3500" spc="-145" dirty="0">
                <a:solidFill>
                  <a:srgbClr val="203458"/>
                </a:solidFill>
                <a:latin typeface="Trebuchet MS"/>
                <a:cs typeface="Trebuchet MS"/>
              </a:rPr>
              <a:t> </a:t>
            </a:r>
            <a:r>
              <a:rPr sz="3500" spc="-10" dirty="0">
                <a:solidFill>
                  <a:srgbClr val="203458"/>
                </a:solidFill>
                <a:latin typeface="Trebuchet MS"/>
                <a:cs typeface="Trebuchet MS"/>
              </a:rPr>
              <a:t>Davids</a:t>
            </a:r>
            <a:r>
              <a:rPr sz="3500" spc="-140" dirty="0">
                <a:solidFill>
                  <a:srgbClr val="203458"/>
                </a:solidFill>
                <a:latin typeface="Trebuchet MS"/>
                <a:cs typeface="Trebuchet MS"/>
              </a:rPr>
              <a:t> </a:t>
            </a:r>
            <a:r>
              <a:rPr sz="3500" spc="-110" dirty="0">
                <a:solidFill>
                  <a:srgbClr val="203458"/>
                </a:solidFill>
                <a:latin typeface="Trebuchet MS"/>
                <a:cs typeface="Trebuchet MS"/>
              </a:rPr>
              <a:t>(born</a:t>
            </a:r>
            <a:r>
              <a:rPr sz="3500" spc="-114" dirty="0">
                <a:solidFill>
                  <a:srgbClr val="203458"/>
                </a:solidFill>
                <a:latin typeface="Trebuchet MS"/>
                <a:cs typeface="Trebuchet MS"/>
              </a:rPr>
              <a:t> </a:t>
            </a:r>
            <a:r>
              <a:rPr sz="3500" spc="-290" dirty="0">
                <a:solidFill>
                  <a:srgbClr val="203458"/>
                </a:solidFill>
                <a:latin typeface="Trebuchet MS"/>
                <a:cs typeface="Trebuchet MS"/>
              </a:rPr>
              <a:t>14</a:t>
            </a:r>
            <a:r>
              <a:rPr sz="3500" spc="-110" dirty="0">
                <a:solidFill>
                  <a:srgbClr val="203458"/>
                </a:solidFill>
                <a:latin typeface="Trebuchet MS"/>
                <a:cs typeface="Trebuchet MS"/>
              </a:rPr>
              <a:t> </a:t>
            </a:r>
            <a:r>
              <a:rPr sz="3500" spc="-114" dirty="0">
                <a:solidFill>
                  <a:srgbClr val="203458"/>
                </a:solidFill>
                <a:latin typeface="Trebuchet MS"/>
                <a:cs typeface="Trebuchet MS"/>
              </a:rPr>
              <a:t>February</a:t>
            </a:r>
            <a:r>
              <a:rPr sz="3500" spc="-120" dirty="0">
                <a:solidFill>
                  <a:srgbClr val="203458"/>
                </a:solidFill>
                <a:latin typeface="Trebuchet MS"/>
                <a:cs typeface="Trebuchet MS"/>
              </a:rPr>
              <a:t> </a:t>
            </a:r>
            <a:r>
              <a:rPr sz="3500" spc="-225" dirty="0">
                <a:solidFill>
                  <a:srgbClr val="203458"/>
                </a:solidFill>
                <a:latin typeface="Trebuchet MS"/>
                <a:cs typeface="Trebuchet MS"/>
              </a:rPr>
              <a:t>1960)</a:t>
            </a:r>
            <a:r>
              <a:rPr sz="3500" spc="-110" dirty="0">
                <a:solidFill>
                  <a:srgbClr val="203458"/>
                </a:solidFill>
                <a:latin typeface="Trebuchet MS"/>
                <a:cs typeface="Trebuchet MS"/>
              </a:rPr>
              <a:t> </a:t>
            </a:r>
            <a:r>
              <a:rPr sz="3500" dirty="0">
                <a:solidFill>
                  <a:srgbClr val="203458"/>
                </a:solidFill>
                <a:latin typeface="Trebuchet MS"/>
                <a:cs typeface="Trebuchet MS"/>
              </a:rPr>
              <a:t>and</a:t>
            </a:r>
            <a:r>
              <a:rPr sz="3500" spc="-120" dirty="0">
                <a:solidFill>
                  <a:srgbClr val="203458"/>
                </a:solidFill>
                <a:latin typeface="Trebuchet MS"/>
                <a:cs typeface="Trebuchet MS"/>
              </a:rPr>
              <a:t> </a:t>
            </a:r>
            <a:r>
              <a:rPr sz="3500" spc="-10" dirty="0">
                <a:solidFill>
                  <a:srgbClr val="203458"/>
                </a:solidFill>
                <a:latin typeface="Trebuchet MS"/>
                <a:cs typeface="Trebuchet MS"/>
              </a:rPr>
              <a:t>Rose</a:t>
            </a:r>
            <a:r>
              <a:rPr sz="3500" spc="-120" dirty="0">
                <a:solidFill>
                  <a:srgbClr val="203458"/>
                </a:solidFill>
                <a:latin typeface="Trebuchet MS"/>
                <a:cs typeface="Trebuchet MS"/>
              </a:rPr>
              <a:t> </a:t>
            </a:r>
            <a:r>
              <a:rPr sz="3500" spc="-275" dirty="0">
                <a:solidFill>
                  <a:srgbClr val="203458"/>
                </a:solidFill>
                <a:latin typeface="Trebuchet MS"/>
                <a:cs typeface="Trebuchet MS"/>
              </a:rPr>
              <a:t>Trinty</a:t>
            </a:r>
            <a:r>
              <a:rPr sz="3500" spc="-110" dirty="0">
                <a:solidFill>
                  <a:srgbClr val="203458"/>
                </a:solidFill>
                <a:latin typeface="Trebuchet MS"/>
                <a:cs typeface="Trebuchet MS"/>
              </a:rPr>
              <a:t> </a:t>
            </a:r>
            <a:r>
              <a:rPr sz="3500" dirty="0">
                <a:solidFill>
                  <a:srgbClr val="203458"/>
                </a:solidFill>
                <a:latin typeface="Trebuchet MS"/>
                <a:cs typeface="Trebuchet MS"/>
              </a:rPr>
              <a:t>(28</a:t>
            </a:r>
            <a:r>
              <a:rPr sz="3500" spc="-114" dirty="0">
                <a:solidFill>
                  <a:srgbClr val="203458"/>
                </a:solidFill>
                <a:latin typeface="Trebuchet MS"/>
                <a:cs typeface="Trebuchet MS"/>
              </a:rPr>
              <a:t> </a:t>
            </a:r>
            <a:r>
              <a:rPr sz="3500" spc="-180" dirty="0">
                <a:solidFill>
                  <a:srgbClr val="203458"/>
                </a:solidFill>
                <a:latin typeface="Trebuchet MS"/>
                <a:cs typeface="Trebuchet MS"/>
              </a:rPr>
              <a:t>June</a:t>
            </a:r>
            <a:r>
              <a:rPr sz="3500" spc="-110" dirty="0">
                <a:solidFill>
                  <a:srgbClr val="203458"/>
                </a:solidFill>
                <a:latin typeface="Trebuchet MS"/>
                <a:cs typeface="Trebuchet MS"/>
              </a:rPr>
              <a:t> </a:t>
            </a:r>
            <a:r>
              <a:rPr sz="3500" spc="-180" dirty="0">
                <a:solidFill>
                  <a:srgbClr val="203458"/>
                </a:solidFill>
                <a:latin typeface="Trebuchet MS"/>
                <a:cs typeface="Trebuchet MS"/>
              </a:rPr>
              <a:t>1962)</a:t>
            </a:r>
            <a:r>
              <a:rPr sz="3500" spc="-110" dirty="0">
                <a:solidFill>
                  <a:srgbClr val="203458"/>
                </a:solidFill>
                <a:latin typeface="Trebuchet MS"/>
                <a:cs typeface="Trebuchet MS"/>
              </a:rPr>
              <a:t> </a:t>
            </a:r>
            <a:r>
              <a:rPr sz="3500" spc="-90" dirty="0">
                <a:solidFill>
                  <a:srgbClr val="203458"/>
                </a:solidFill>
                <a:latin typeface="Trebuchet MS"/>
                <a:cs typeface="Trebuchet MS"/>
              </a:rPr>
              <a:t>were</a:t>
            </a:r>
            <a:r>
              <a:rPr sz="3500" spc="-120" dirty="0">
                <a:solidFill>
                  <a:srgbClr val="203458"/>
                </a:solidFill>
                <a:latin typeface="Trebuchet MS"/>
                <a:cs typeface="Trebuchet MS"/>
              </a:rPr>
              <a:t> </a:t>
            </a:r>
            <a:r>
              <a:rPr sz="3500" spc="-10" dirty="0">
                <a:solidFill>
                  <a:srgbClr val="203458"/>
                </a:solidFill>
                <a:latin typeface="Trebuchet MS"/>
                <a:cs typeface="Trebuchet MS"/>
              </a:rPr>
              <a:t>married </a:t>
            </a:r>
            <a:r>
              <a:rPr sz="3500" dirty="0">
                <a:solidFill>
                  <a:srgbClr val="203458"/>
                </a:solidFill>
                <a:latin typeface="Trebuchet MS"/>
                <a:cs typeface="Trebuchet MS"/>
              </a:rPr>
              <a:t>on</a:t>
            </a:r>
            <a:r>
              <a:rPr sz="3500" spc="-265" dirty="0">
                <a:solidFill>
                  <a:srgbClr val="203458"/>
                </a:solidFill>
                <a:latin typeface="Trebuchet MS"/>
                <a:cs typeface="Trebuchet MS"/>
              </a:rPr>
              <a:t> </a:t>
            </a:r>
            <a:r>
              <a:rPr sz="3500" spc="125" dirty="0">
                <a:solidFill>
                  <a:srgbClr val="203458"/>
                </a:solidFill>
                <a:latin typeface="Trebuchet MS"/>
                <a:cs typeface="Trebuchet MS"/>
              </a:rPr>
              <a:t>29</a:t>
            </a:r>
            <a:r>
              <a:rPr sz="3500" spc="-145" dirty="0">
                <a:solidFill>
                  <a:srgbClr val="203458"/>
                </a:solidFill>
                <a:latin typeface="Trebuchet MS"/>
                <a:cs typeface="Trebuchet MS"/>
              </a:rPr>
              <a:t> </a:t>
            </a:r>
            <a:r>
              <a:rPr sz="3500" spc="-125" dirty="0">
                <a:solidFill>
                  <a:srgbClr val="203458"/>
                </a:solidFill>
                <a:latin typeface="Trebuchet MS"/>
                <a:cs typeface="Trebuchet MS"/>
              </a:rPr>
              <a:t>Jan</a:t>
            </a:r>
            <a:r>
              <a:rPr sz="3500" spc="-135" dirty="0">
                <a:solidFill>
                  <a:srgbClr val="203458"/>
                </a:solidFill>
                <a:latin typeface="Trebuchet MS"/>
                <a:cs typeface="Trebuchet MS"/>
              </a:rPr>
              <a:t> </a:t>
            </a:r>
            <a:r>
              <a:rPr sz="3500" spc="-260" dirty="0">
                <a:solidFill>
                  <a:srgbClr val="203458"/>
                </a:solidFill>
                <a:latin typeface="Trebuchet MS"/>
                <a:cs typeface="Trebuchet MS"/>
              </a:rPr>
              <a:t>1983.</a:t>
            </a:r>
            <a:r>
              <a:rPr sz="3500" spc="-110" dirty="0">
                <a:solidFill>
                  <a:srgbClr val="203458"/>
                </a:solidFill>
                <a:latin typeface="Trebuchet MS"/>
                <a:cs typeface="Trebuchet MS"/>
              </a:rPr>
              <a:t> </a:t>
            </a:r>
            <a:r>
              <a:rPr sz="3500" spc="-235" dirty="0">
                <a:solidFill>
                  <a:srgbClr val="203458"/>
                </a:solidFill>
                <a:latin typeface="Trebuchet MS"/>
                <a:cs typeface="Trebuchet MS"/>
              </a:rPr>
              <a:t>They</a:t>
            </a:r>
            <a:r>
              <a:rPr sz="3500" spc="-110" dirty="0">
                <a:solidFill>
                  <a:srgbClr val="203458"/>
                </a:solidFill>
                <a:latin typeface="Trebuchet MS"/>
                <a:cs typeface="Trebuchet MS"/>
              </a:rPr>
              <a:t> </a:t>
            </a:r>
            <a:r>
              <a:rPr sz="3500" spc="-90" dirty="0">
                <a:solidFill>
                  <a:srgbClr val="203458"/>
                </a:solidFill>
                <a:latin typeface="Trebuchet MS"/>
                <a:cs typeface="Trebuchet MS"/>
              </a:rPr>
              <a:t>were</a:t>
            </a:r>
            <a:r>
              <a:rPr sz="3500" spc="-140" dirty="0">
                <a:solidFill>
                  <a:srgbClr val="203458"/>
                </a:solidFill>
                <a:latin typeface="Trebuchet MS"/>
                <a:cs typeface="Trebuchet MS"/>
              </a:rPr>
              <a:t> </a:t>
            </a:r>
            <a:r>
              <a:rPr sz="3500" spc="-125" dirty="0">
                <a:solidFill>
                  <a:srgbClr val="203458"/>
                </a:solidFill>
                <a:latin typeface="Trebuchet MS"/>
                <a:cs typeface="Trebuchet MS"/>
              </a:rPr>
              <a:t>married</a:t>
            </a:r>
            <a:r>
              <a:rPr sz="3500" spc="-135" dirty="0">
                <a:solidFill>
                  <a:srgbClr val="203458"/>
                </a:solidFill>
                <a:latin typeface="Trebuchet MS"/>
                <a:cs typeface="Trebuchet MS"/>
              </a:rPr>
              <a:t> </a:t>
            </a:r>
            <a:r>
              <a:rPr sz="3500" dirty="0">
                <a:solidFill>
                  <a:srgbClr val="203458"/>
                </a:solidFill>
                <a:latin typeface="Trebuchet MS"/>
                <a:cs typeface="Trebuchet MS"/>
              </a:rPr>
              <a:t>at</a:t>
            </a:r>
            <a:r>
              <a:rPr sz="3500" spc="-140" dirty="0">
                <a:solidFill>
                  <a:srgbClr val="203458"/>
                </a:solidFill>
                <a:latin typeface="Trebuchet MS"/>
                <a:cs typeface="Trebuchet MS"/>
              </a:rPr>
              <a:t> </a:t>
            </a:r>
            <a:r>
              <a:rPr sz="3500" spc="-135" dirty="0">
                <a:solidFill>
                  <a:srgbClr val="203458"/>
                </a:solidFill>
                <a:latin typeface="Trebuchet MS"/>
                <a:cs typeface="Trebuchet MS"/>
              </a:rPr>
              <a:t>the</a:t>
            </a:r>
            <a:r>
              <a:rPr sz="3500" spc="-130" dirty="0">
                <a:solidFill>
                  <a:srgbClr val="203458"/>
                </a:solidFill>
                <a:latin typeface="Trebuchet MS"/>
                <a:cs typeface="Trebuchet MS"/>
              </a:rPr>
              <a:t> </a:t>
            </a:r>
            <a:r>
              <a:rPr sz="3500" spc="-265" dirty="0">
                <a:solidFill>
                  <a:srgbClr val="203458"/>
                </a:solidFill>
                <a:latin typeface="Trebuchet MS"/>
                <a:cs typeface="Trebuchet MS"/>
              </a:rPr>
              <a:t>Trinity</a:t>
            </a:r>
            <a:r>
              <a:rPr sz="3500" spc="-110" dirty="0">
                <a:solidFill>
                  <a:srgbClr val="203458"/>
                </a:solidFill>
                <a:latin typeface="Trebuchet MS"/>
                <a:cs typeface="Trebuchet MS"/>
              </a:rPr>
              <a:t> </a:t>
            </a:r>
            <a:r>
              <a:rPr sz="3500" spc="-90" dirty="0">
                <a:solidFill>
                  <a:srgbClr val="203458"/>
                </a:solidFill>
                <a:latin typeface="Trebuchet MS"/>
                <a:cs typeface="Trebuchet MS"/>
              </a:rPr>
              <a:t>Church,</a:t>
            </a:r>
            <a:r>
              <a:rPr sz="3500" spc="-135" dirty="0">
                <a:solidFill>
                  <a:srgbClr val="203458"/>
                </a:solidFill>
                <a:latin typeface="Trebuchet MS"/>
                <a:cs typeface="Trebuchet MS"/>
              </a:rPr>
              <a:t> </a:t>
            </a:r>
            <a:r>
              <a:rPr sz="3500" spc="-170" dirty="0">
                <a:solidFill>
                  <a:srgbClr val="203458"/>
                </a:solidFill>
                <a:latin typeface="Trebuchet MS"/>
                <a:cs typeface="Trebuchet MS"/>
              </a:rPr>
              <a:t>with</a:t>
            </a:r>
            <a:r>
              <a:rPr sz="3500" spc="-110" dirty="0">
                <a:solidFill>
                  <a:srgbClr val="203458"/>
                </a:solidFill>
                <a:latin typeface="Trebuchet MS"/>
                <a:cs typeface="Trebuchet MS"/>
              </a:rPr>
              <a:t> </a:t>
            </a:r>
            <a:r>
              <a:rPr sz="3500" spc="-80" dirty="0">
                <a:solidFill>
                  <a:srgbClr val="203458"/>
                </a:solidFill>
                <a:latin typeface="Trebuchet MS"/>
                <a:cs typeface="Trebuchet MS"/>
              </a:rPr>
              <a:t>notice</a:t>
            </a:r>
            <a:r>
              <a:rPr sz="3500" spc="-140" dirty="0">
                <a:solidFill>
                  <a:srgbClr val="203458"/>
                </a:solidFill>
                <a:latin typeface="Trebuchet MS"/>
                <a:cs typeface="Trebuchet MS"/>
              </a:rPr>
              <a:t> </a:t>
            </a:r>
            <a:r>
              <a:rPr sz="3500" dirty="0">
                <a:solidFill>
                  <a:srgbClr val="203458"/>
                </a:solidFill>
                <a:latin typeface="Trebuchet MS"/>
                <a:cs typeface="Trebuchet MS"/>
              </a:rPr>
              <a:t>of</a:t>
            </a:r>
            <a:r>
              <a:rPr sz="3500" spc="-140" dirty="0">
                <a:solidFill>
                  <a:srgbClr val="203458"/>
                </a:solidFill>
                <a:latin typeface="Trebuchet MS"/>
                <a:cs typeface="Trebuchet MS"/>
              </a:rPr>
              <a:t> </a:t>
            </a:r>
            <a:r>
              <a:rPr sz="3500" spc="-20" dirty="0">
                <a:solidFill>
                  <a:srgbClr val="203458"/>
                </a:solidFill>
                <a:latin typeface="Trebuchet MS"/>
                <a:cs typeface="Trebuchet MS"/>
              </a:rPr>
              <a:t>their </a:t>
            </a:r>
            <a:r>
              <a:rPr sz="3500" spc="-55" dirty="0">
                <a:solidFill>
                  <a:srgbClr val="203458"/>
                </a:solidFill>
                <a:latin typeface="Trebuchet MS"/>
                <a:cs typeface="Trebuchet MS"/>
              </a:rPr>
              <a:t>marriage</a:t>
            </a:r>
            <a:r>
              <a:rPr sz="3500" spc="-210" dirty="0">
                <a:solidFill>
                  <a:srgbClr val="203458"/>
                </a:solidFill>
                <a:latin typeface="Trebuchet MS"/>
                <a:cs typeface="Trebuchet MS"/>
              </a:rPr>
              <a:t> </a:t>
            </a:r>
            <a:r>
              <a:rPr sz="3500" spc="-40" dirty="0">
                <a:solidFill>
                  <a:srgbClr val="203458"/>
                </a:solidFill>
                <a:latin typeface="Trebuchet MS"/>
                <a:cs typeface="Trebuchet MS"/>
              </a:rPr>
              <a:t>having</a:t>
            </a:r>
            <a:r>
              <a:rPr sz="3500" spc="-185" dirty="0">
                <a:solidFill>
                  <a:srgbClr val="203458"/>
                </a:solidFill>
                <a:latin typeface="Trebuchet MS"/>
                <a:cs typeface="Trebuchet MS"/>
              </a:rPr>
              <a:t> </a:t>
            </a:r>
            <a:r>
              <a:rPr sz="3500" dirty="0">
                <a:solidFill>
                  <a:srgbClr val="203458"/>
                </a:solidFill>
                <a:latin typeface="Trebuchet MS"/>
                <a:cs typeface="Trebuchet MS"/>
              </a:rPr>
              <a:t>been</a:t>
            </a:r>
            <a:r>
              <a:rPr sz="3500" spc="-165" dirty="0">
                <a:solidFill>
                  <a:srgbClr val="203458"/>
                </a:solidFill>
                <a:latin typeface="Trebuchet MS"/>
                <a:cs typeface="Trebuchet MS"/>
              </a:rPr>
              <a:t> </a:t>
            </a:r>
            <a:r>
              <a:rPr sz="3500" spc="-45" dirty="0">
                <a:solidFill>
                  <a:srgbClr val="203458"/>
                </a:solidFill>
                <a:latin typeface="Trebuchet MS"/>
                <a:cs typeface="Trebuchet MS"/>
              </a:rPr>
              <a:t>issued</a:t>
            </a:r>
            <a:r>
              <a:rPr sz="3500" spc="-165" dirty="0">
                <a:solidFill>
                  <a:srgbClr val="203458"/>
                </a:solidFill>
                <a:latin typeface="Trebuchet MS"/>
                <a:cs typeface="Trebuchet MS"/>
              </a:rPr>
              <a:t> </a:t>
            </a:r>
            <a:r>
              <a:rPr sz="3500" spc="-85" dirty="0">
                <a:solidFill>
                  <a:srgbClr val="203458"/>
                </a:solidFill>
                <a:latin typeface="Trebuchet MS"/>
                <a:cs typeface="Trebuchet MS"/>
              </a:rPr>
              <a:t>via</a:t>
            </a:r>
            <a:r>
              <a:rPr sz="3500" spc="-165" dirty="0">
                <a:solidFill>
                  <a:srgbClr val="203458"/>
                </a:solidFill>
                <a:latin typeface="Trebuchet MS"/>
                <a:cs typeface="Trebuchet MS"/>
              </a:rPr>
              <a:t> </a:t>
            </a:r>
            <a:r>
              <a:rPr sz="3500" spc="-70" dirty="0">
                <a:solidFill>
                  <a:srgbClr val="203458"/>
                </a:solidFill>
                <a:latin typeface="Trebuchet MS"/>
                <a:cs typeface="Trebuchet MS"/>
              </a:rPr>
              <a:t>banns.</a:t>
            </a:r>
            <a:r>
              <a:rPr sz="3500" spc="-165" dirty="0">
                <a:solidFill>
                  <a:srgbClr val="203458"/>
                </a:solidFill>
                <a:latin typeface="Trebuchet MS"/>
                <a:cs typeface="Trebuchet MS"/>
              </a:rPr>
              <a:t> </a:t>
            </a:r>
            <a:r>
              <a:rPr sz="3500" spc="-240" dirty="0">
                <a:solidFill>
                  <a:srgbClr val="203458"/>
                </a:solidFill>
                <a:latin typeface="Trebuchet MS"/>
                <a:cs typeface="Trebuchet MS"/>
              </a:rPr>
              <a:t>Their</a:t>
            </a:r>
            <a:r>
              <a:rPr sz="3500" spc="-110" dirty="0">
                <a:solidFill>
                  <a:srgbClr val="203458"/>
                </a:solidFill>
                <a:latin typeface="Trebuchet MS"/>
                <a:cs typeface="Trebuchet MS"/>
              </a:rPr>
              <a:t> </a:t>
            </a:r>
            <a:r>
              <a:rPr sz="3500" spc="-105" dirty="0">
                <a:solidFill>
                  <a:srgbClr val="203458"/>
                </a:solidFill>
                <a:latin typeface="Trebuchet MS"/>
                <a:cs typeface="Trebuchet MS"/>
              </a:rPr>
              <a:t>ceremony</a:t>
            </a:r>
            <a:r>
              <a:rPr sz="3500" spc="-155" dirty="0">
                <a:solidFill>
                  <a:srgbClr val="203458"/>
                </a:solidFill>
                <a:latin typeface="Trebuchet MS"/>
                <a:cs typeface="Trebuchet MS"/>
              </a:rPr>
              <a:t> </a:t>
            </a:r>
            <a:r>
              <a:rPr sz="3500" dirty="0">
                <a:solidFill>
                  <a:srgbClr val="203458"/>
                </a:solidFill>
                <a:latin typeface="Trebuchet MS"/>
                <a:cs typeface="Trebuchet MS"/>
              </a:rPr>
              <a:t>was</a:t>
            </a:r>
            <a:r>
              <a:rPr sz="3500" spc="-165" dirty="0">
                <a:solidFill>
                  <a:srgbClr val="203458"/>
                </a:solidFill>
                <a:latin typeface="Trebuchet MS"/>
                <a:cs typeface="Trebuchet MS"/>
              </a:rPr>
              <a:t> </a:t>
            </a:r>
            <a:r>
              <a:rPr sz="3500" spc="-25" dirty="0">
                <a:solidFill>
                  <a:srgbClr val="203458"/>
                </a:solidFill>
                <a:latin typeface="Trebuchet MS"/>
                <a:cs typeface="Trebuchet MS"/>
              </a:rPr>
              <a:t>conducted</a:t>
            </a:r>
            <a:r>
              <a:rPr sz="3500" spc="-165" dirty="0">
                <a:solidFill>
                  <a:srgbClr val="203458"/>
                </a:solidFill>
                <a:latin typeface="Trebuchet MS"/>
                <a:cs typeface="Trebuchet MS"/>
              </a:rPr>
              <a:t> </a:t>
            </a:r>
            <a:r>
              <a:rPr sz="3500" spc="-60" dirty="0">
                <a:solidFill>
                  <a:srgbClr val="203458"/>
                </a:solidFill>
                <a:latin typeface="Trebuchet MS"/>
                <a:cs typeface="Trebuchet MS"/>
              </a:rPr>
              <a:t>by</a:t>
            </a:r>
            <a:r>
              <a:rPr sz="3500" spc="-165" dirty="0">
                <a:solidFill>
                  <a:srgbClr val="203458"/>
                </a:solidFill>
                <a:latin typeface="Trebuchet MS"/>
                <a:cs typeface="Trebuchet MS"/>
              </a:rPr>
              <a:t> </a:t>
            </a:r>
            <a:r>
              <a:rPr sz="3500" spc="145" dirty="0">
                <a:solidFill>
                  <a:srgbClr val="203458"/>
                </a:solidFill>
                <a:latin typeface="Trebuchet MS"/>
                <a:cs typeface="Trebuchet MS"/>
              </a:rPr>
              <a:t>a</a:t>
            </a:r>
            <a:r>
              <a:rPr sz="3500" spc="-165" dirty="0">
                <a:solidFill>
                  <a:srgbClr val="203458"/>
                </a:solidFill>
                <a:latin typeface="Trebuchet MS"/>
                <a:cs typeface="Trebuchet MS"/>
              </a:rPr>
              <a:t> </a:t>
            </a:r>
            <a:r>
              <a:rPr sz="3500" spc="-20" dirty="0">
                <a:solidFill>
                  <a:srgbClr val="203458"/>
                </a:solidFill>
                <a:latin typeface="Trebuchet MS"/>
                <a:cs typeface="Trebuchet MS"/>
              </a:rPr>
              <a:t>vicar </a:t>
            </a:r>
            <a:r>
              <a:rPr sz="3500" dirty="0">
                <a:solidFill>
                  <a:srgbClr val="203458"/>
                </a:solidFill>
                <a:latin typeface="Trebuchet MS"/>
                <a:cs typeface="Trebuchet MS"/>
              </a:rPr>
              <a:t>and</a:t>
            </a:r>
            <a:r>
              <a:rPr sz="3500" spc="-190" dirty="0">
                <a:solidFill>
                  <a:srgbClr val="203458"/>
                </a:solidFill>
                <a:latin typeface="Trebuchet MS"/>
                <a:cs typeface="Trebuchet MS"/>
              </a:rPr>
              <a:t> </a:t>
            </a:r>
            <a:r>
              <a:rPr sz="3500" spc="-135" dirty="0">
                <a:solidFill>
                  <a:srgbClr val="203458"/>
                </a:solidFill>
                <a:latin typeface="Trebuchet MS"/>
                <a:cs typeface="Trebuchet MS"/>
              </a:rPr>
              <a:t>the</a:t>
            </a:r>
            <a:r>
              <a:rPr sz="3500" spc="-125" dirty="0">
                <a:solidFill>
                  <a:srgbClr val="203458"/>
                </a:solidFill>
                <a:latin typeface="Trebuchet MS"/>
                <a:cs typeface="Trebuchet MS"/>
              </a:rPr>
              <a:t> </a:t>
            </a:r>
            <a:r>
              <a:rPr sz="3500" spc="-70" dirty="0">
                <a:solidFill>
                  <a:srgbClr val="203458"/>
                </a:solidFill>
                <a:latin typeface="Trebuchet MS"/>
                <a:cs typeface="Trebuchet MS"/>
              </a:rPr>
              <a:t>usual</a:t>
            </a:r>
            <a:r>
              <a:rPr sz="3500" spc="-140" dirty="0">
                <a:solidFill>
                  <a:srgbClr val="203458"/>
                </a:solidFill>
                <a:latin typeface="Trebuchet MS"/>
                <a:cs typeface="Trebuchet MS"/>
              </a:rPr>
              <a:t> </a:t>
            </a:r>
            <a:r>
              <a:rPr sz="3500" spc="-55" dirty="0">
                <a:solidFill>
                  <a:srgbClr val="203458"/>
                </a:solidFill>
                <a:latin typeface="Trebuchet MS"/>
                <a:cs typeface="Trebuchet MS"/>
              </a:rPr>
              <a:t>vows</a:t>
            </a:r>
            <a:r>
              <a:rPr sz="3500" spc="-135" dirty="0">
                <a:solidFill>
                  <a:srgbClr val="203458"/>
                </a:solidFill>
                <a:latin typeface="Trebuchet MS"/>
                <a:cs typeface="Trebuchet MS"/>
              </a:rPr>
              <a:t> </a:t>
            </a:r>
            <a:r>
              <a:rPr sz="3500" spc="-90" dirty="0">
                <a:solidFill>
                  <a:srgbClr val="203458"/>
                </a:solidFill>
                <a:latin typeface="Trebuchet MS"/>
                <a:cs typeface="Trebuchet MS"/>
              </a:rPr>
              <a:t>were</a:t>
            </a:r>
            <a:r>
              <a:rPr sz="3500" spc="-135" dirty="0">
                <a:solidFill>
                  <a:srgbClr val="203458"/>
                </a:solidFill>
                <a:latin typeface="Trebuchet MS"/>
                <a:cs typeface="Trebuchet MS"/>
              </a:rPr>
              <a:t> recited.</a:t>
            </a:r>
            <a:r>
              <a:rPr sz="3500" spc="-130" dirty="0">
                <a:solidFill>
                  <a:srgbClr val="203458"/>
                </a:solidFill>
                <a:latin typeface="Trebuchet MS"/>
                <a:cs typeface="Trebuchet MS"/>
              </a:rPr>
              <a:t> </a:t>
            </a:r>
            <a:r>
              <a:rPr sz="3500" spc="-240" dirty="0">
                <a:solidFill>
                  <a:srgbClr val="203458"/>
                </a:solidFill>
                <a:latin typeface="Trebuchet MS"/>
                <a:cs typeface="Trebuchet MS"/>
              </a:rPr>
              <a:t>Their</a:t>
            </a:r>
            <a:r>
              <a:rPr sz="3500" spc="-110" dirty="0">
                <a:solidFill>
                  <a:srgbClr val="203458"/>
                </a:solidFill>
                <a:latin typeface="Trebuchet MS"/>
                <a:cs typeface="Trebuchet MS"/>
              </a:rPr>
              <a:t> </a:t>
            </a:r>
            <a:r>
              <a:rPr sz="3500" spc="-114" dirty="0">
                <a:solidFill>
                  <a:srgbClr val="203458"/>
                </a:solidFill>
                <a:latin typeface="Trebuchet MS"/>
                <a:cs typeface="Trebuchet MS"/>
              </a:rPr>
              <a:t>families</a:t>
            </a:r>
            <a:r>
              <a:rPr sz="3500" spc="-135" dirty="0">
                <a:solidFill>
                  <a:srgbClr val="203458"/>
                </a:solidFill>
                <a:latin typeface="Trebuchet MS"/>
                <a:cs typeface="Trebuchet MS"/>
              </a:rPr>
              <a:t> </a:t>
            </a:r>
            <a:r>
              <a:rPr sz="3500" spc="-90" dirty="0">
                <a:solidFill>
                  <a:srgbClr val="203458"/>
                </a:solidFill>
                <a:latin typeface="Trebuchet MS"/>
                <a:cs typeface="Trebuchet MS"/>
              </a:rPr>
              <a:t>were</a:t>
            </a:r>
            <a:r>
              <a:rPr sz="3500" spc="-135" dirty="0">
                <a:solidFill>
                  <a:srgbClr val="203458"/>
                </a:solidFill>
                <a:latin typeface="Trebuchet MS"/>
                <a:cs typeface="Trebuchet MS"/>
              </a:rPr>
              <a:t> </a:t>
            </a:r>
            <a:r>
              <a:rPr sz="3500" spc="-100" dirty="0">
                <a:solidFill>
                  <a:srgbClr val="203458"/>
                </a:solidFill>
                <a:latin typeface="Trebuchet MS"/>
                <a:cs typeface="Trebuchet MS"/>
              </a:rPr>
              <a:t>present</a:t>
            </a:r>
            <a:r>
              <a:rPr sz="3500" spc="-135" dirty="0">
                <a:solidFill>
                  <a:srgbClr val="203458"/>
                </a:solidFill>
                <a:latin typeface="Trebuchet MS"/>
                <a:cs typeface="Trebuchet MS"/>
              </a:rPr>
              <a:t> </a:t>
            </a:r>
            <a:r>
              <a:rPr sz="3500" dirty="0">
                <a:solidFill>
                  <a:srgbClr val="203458"/>
                </a:solidFill>
                <a:latin typeface="Trebuchet MS"/>
                <a:cs typeface="Trebuchet MS"/>
              </a:rPr>
              <a:t>at</a:t>
            </a:r>
            <a:r>
              <a:rPr sz="3500" spc="-135" dirty="0">
                <a:solidFill>
                  <a:srgbClr val="203458"/>
                </a:solidFill>
                <a:latin typeface="Trebuchet MS"/>
                <a:cs typeface="Trebuchet MS"/>
              </a:rPr>
              <a:t> the</a:t>
            </a:r>
            <a:r>
              <a:rPr sz="3500" spc="-130" dirty="0">
                <a:solidFill>
                  <a:srgbClr val="203458"/>
                </a:solidFill>
                <a:latin typeface="Trebuchet MS"/>
                <a:cs typeface="Trebuchet MS"/>
              </a:rPr>
              <a:t> </a:t>
            </a:r>
            <a:r>
              <a:rPr sz="3500" spc="-110" dirty="0">
                <a:solidFill>
                  <a:srgbClr val="203458"/>
                </a:solidFill>
                <a:latin typeface="Trebuchet MS"/>
                <a:cs typeface="Trebuchet MS"/>
              </a:rPr>
              <a:t>marriage,</a:t>
            </a:r>
            <a:r>
              <a:rPr sz="3500" spc="-135" dirty="0">
                <a:solidFill>
                  <a:srgbClr val="203458"/>
                </a:solidFill>
                <a:latin typeface="Trebuchet MS"/>
                <a:cs typeface="Trebuchet MS"/>
              </a:rPr>
              <a:t> </a:t>
            </a:r>
            <a:r>
              <a:rPr sz="3500" spc="-25" dirty="0">
                <a:solidFill>
                  <a:srgbClr val="203458"/>
                </a:solidFill>
                <a:latin typeface="Trebuchet MS"/>
                <a:cs typeface="Trebuchet MS"/>
              </a:rPr>
              <a:t>and </a:t>
            </a:r>
            <a:r>
              <a:rPr sz="3500" spc="-80" dirty="0">
                <a:solidFill>
                  <a:srgbClr val="203458"/>
                </a:solidFill>
                <a:latin typeface="Trebuchet MS"/>
                <a:cs typeface="Trebuchet MS"/>
              </a:rPr>
              <a:t>two</a:t>
            </a:r>
            <a:r>
              <a:rPr sz="3500" spc="-185" dirty="0">
                <a:solidFill>
                  <a:srgbClr val="203458"/>
                </a:solidFill>
                <a:latin typeface="Trebuchet MS"/>
                <a:cs typeface="Trebuchet MS"/>
              </a:rPr>
              <a:t> </a:t>
            </a:r>
            <a:r>
              <a:rPr sz="3500" spc="-80" dirty="0">
                <a:solidFill>
                  <a:srgbClr val="203458"/>
                </a:solidFill>
                <a:latin typeface="Trebuchet MS"/>
                <a:cs typeface="Trebuchet MS"/>
              </a:rPr>
              <a:t>witnesses</a:t>
            </a:r>
            <a:r>
              <a:rPr sz="3500" spc="-170" dirty="0">
                <a:solidFill>
                  <a:srgbClr val="203458"/>
                </a:solidFill>
                <a:latin typeface="Trebuchet MS"/>
                <a:cs typeface="Trebuchet MS"/>
              </a:rPr>
              <a:t> </a:t>
            </a:r>
            <a:r>
              <a:rPr sz="3500" dirty="0">
                <a:solidFill>
                  <a:srgbClr val="203458"/>
                </a:solidFill>
                <a:latin typeface="Trebuchet MS"/>
                <a:cs typeface="Trebuchet MS"/>
              </a:rPr>
              <a:t>signed</a:t>
            </a:r>
            <a:r>
              <a:rPr sz="3500" spc="-145" dirty="0">
                <a:solidFill>
                  <a:srgbClr val="203458"/>
                </a:solidFill>
                <a:latin typeface="Trebuchet MS"/>
                <a:cs typeface="Trebuchet MS"/>
              </a:rPr>
              <a:t> </a:t>
            </a:r>
            <a:r>
              <a:rPr sz="3500" spc="-135" dirty="0">
                <a:solidFill>
                  <a:srgbClr val="203458"/>
                </a:solidFill>
                <a:latin typeface="Trebuchet MS"/>
                <a:cs typeface="Trebuchet MS"/>
              </a:rPr>
              <a:t>the</a:t>
            </a:r>
            <a:r>
              <a:rPr sz="3500" spc="-125" dirty="0">
                <a:solidFill>
                  <a:srgbClr val="203458"/>
                </a:solidFill>
                <a:latin typeface="Trebuchet MS"/>
                <a:cs typeface="Trebuchet MS"/>
              </a:rPr>
              <a:t> </a:t>
            </a:r>
            <a:r>
              <a:rPr sz="3500" spc="-140" dirty="0">
                <a:solidFill>
                  <a:srgbClr val="203458"/>
                </a:solidFill>
                <a:latin typeface="Trebuchet MS"/>
                <a:cs typeface="Trebuchet MS"/>
              </a:rPr>
              <a:t>register.</a:t>
            </a:r>
            <a:r>
              <a:rPr sz="3500" spc="-125" dirty="0">
                <a:solidFill>
                  <a:srgbClr val="203458"/>
                </a:solidFill>
                <a:latin typeface="Trebuchet MS"/>
                <a:cs typeface="Trebuchet MS"/>
              </a:rPr>
              <a:t> </a:t>
            </a:r>
            <a:r>
              <a:rPr sz="3500" spc="-229" dirty="0">
                <a:solidFill>
                  <a:srgbClr val="203458"/>
                </a:solidFill>
                <a:latin typeface="Trebuchet MS"/>
                <a:cs typeface="Trebuchet MS"/>
              </a:rPr>
              <a:t>The</a:t>
            </a:r>
            <a:r>
              <a:rPr sz="3500" spc="-110" dirty="0">
                <a:solidFill>
                  <a:srgbClr val="203458"/>
                </a:solidFill>
                <a:latin typeface="Trebuchet MS"/>
                <a:cs typeface="Trebuchet MS"/>
              </a:rPr>
              <a:t> </a:t>
            </a:r>
            <a:r>
              <a:rPr sz="3500" spc="-105" dirty="0">
                <a:solidFill>
                  <a:srgbClr val="203458"/>
                </a:solidFill>
                <a:latin typeface="Trebuchet MS"/>
                <a:cs typeface="Trebuchet MS"/>
              </a:rPr>
              <a:t>ceremony</a:t>
            </a:r>
            <a:r>
              <a:rPr sz="3500" spc="-140" dirty="0">
                <a:solidFill>
                  <a:srgbClr val="203458"/>
                </a:solidFill>
                <a:latin typeface="Trebuchet MS"/>
                <a:cs typeface="Trebuchet MS"/>
              </a:rPr>
              <a:t> </a:t>
            </a:r>
            <a:r>
              <a:rPr sz="3500" dirty="0">
                <a:solidFill>
                  <a:srgbClr val="203458"/>
                </a:solidFill>
                <a:latin typeface="Trebuchet MS"/>
                <a:cs typeface="Trebuchet MS"/>
              </a:rPr>
              <a:t>was</a:t>
            </a:r>
            <a:r>
              <a:rPr sz="3500" spc="-145" dirty="0">
                <a:solidFill>
                  <a:srgbClr val="203458"/>
                </a:solidFill>
                <a:latin typeface="Trebuchet MS"/>
                <a:cs typeface="Trebuchet MS"/>
              </a:rPr>
              <a:t> </a:t>
            </a:r>
            <a:r>
              <a:rPr sz="3500" spc="-85" dirty="0">
                <a:solidFill>
                  <a:srgbClr val="203458"/>
                </a:solidFill>
                <a:latin typeface="Trebuchet MS"/>
                <a:cs typeface="Trebuchet MS"/>
              </a:rPr>
              <a:t>held</a:t>
            </a:r>
            <a:r>
              <a:rPr sz="3500" spc="-145" dirty="0">
                <a:solidFill>
                  <a:srgbClr val="203458"/>
                </a:solidFill>
                <a:latin typeface="Trebuchet MS"/>
                <a:cs typeface="Trebuchet MS"/>
              </a:rPr>
              <a:t> </a:t>
            </a:r>
            <a:r>
              <a:rPr sz="3500" dirty="0">
                <a:solidFill>
                  <a:srgbClr val="203458"/>
                </a:solidFill>
                <a:latin typeface="Trebuchet MS"/>
                <a:cs typeface="Trebuchet MS"/>
              </a:rPr>
              <a:t>at</a:t>
            </a:r>
            <a:r>
              <a:rPr sz="3500" spc="-140" dirty="0">
                <a:solidFill>
                  <a:srgbClr val="203458"/>
                </a:solidFill>
                <a:latin typeface="Trebuchet MS"/>
                <a:cs typeface="Trebuchet MS"/>
              </a:rPr>
              <a:t> </a:t>
            </a:r>
            <a:r>
              <a:rPr sz="3500" spc="-10" dirty="0">
                <a:solidFill>
                  <a:srgbClr val="203458"/>
                </a:solidFill>
                <a:latin typeface="Trebuchet MS"/>
                <a:cs typeface="Trebuchet MS"/>
              </a:rPr>
              <a:t>13:00.</a:t>
            </a:r>
            <a:endParaRPr sz="3500">
              <a:latin typeface="Trebuchet MS"/>
              <a:cs typeface="Trebuchet MS"/>
            </a:endParaRPr>
          </a:p>
          <a:p>
            <a:pPr marL="12700" marR="610870">
              <a:lnSpc>
                <a:spcPct val="135700"/>
              </a:lnSpc>
            </a:pPr>
            <a:r>
              <a:rPr sz="3500" b="1" dirty="0">
                <a:solidFill>
                  <a:srgbClr val="203458"/>
                </a:solidFill>
                <a:latin typeface="Trebuchet MS"/>
                <a:cs typeface="Trebuchet MS"/>
              </a:rPr>
              <a:t>Advise</a:t>
            </a:r>
            <a:r>
              <a:rPr sz="3500" b="1" spc="-130" dirty="0">
                <a:solidFill>
                  <a:srgbClr val="203458"/>
                </a:solidFill>
                <a:latin typeface="Trebuchet MS"/>
                <a:cs typeface="Trebuchet MS"/>
              </a:rPr>
              <a:t> </a:t>
            </a:r>
            <a:r>
              <a:rPr sz="3500" b="1" spc="-110" dirty="0">
                <a:solidFill>
                  <a:srgbClr val="203458"/>
                </a:solidFill>
                <a:latin typeface="Trebuchet MS"/>
                <a:cs typeface="Trebuchet MS"/>
              </a:rPr>
              <a:t>whether</a:t>
            </a:r>
            <a:r>
              <a:rPr sz="3500" b="1" spc="-125" dirty="0">
                <a:solidFill>
                  <a:srgbClr val="203458"/>
                </a:solidFill>
                <a:latin typeface="Trebuchet MS"/>
                <a:cs typeface="Trebuchet MS"/>
              </a:rPr>
              <a:t> </a:t>
            </a:r>
            <a:r>
              <a:rPr sz="3500" b="1" dirty="0">
                <a:solidFill>
                  <a:srgbClr val="203458"/>
                </a:solidFill>
                <a:latin typeface="Trebuchet MS"/>
                <a:cs typeface="Trebuchet MS"/>
              </a:rPr>
              <a:t>Thomas</a:t>
            </a:r>
            <a:r>
              <a:rPr sz="3500" b="1" spc="-125" dirty="0">
                <a:solidFill>
                  <a:srgbClr val="203458"/>
                </a:solidFill>
                <a:latin typeface="Trebuchet MS"/>
                <a:cs typeface="Trebuchet MS"/>
              </a:rPr>
              <a:t> </a:t>
            </a:r>
            <a:r>
              <a:rPr sz="3500" b="1" spc="80" dirty="0">
                <a:solidFill>
                  <a:srgbClr val="203458"/>
                </a:solidFill>
                <a:latin typeface="Trebuchet MS"/>
                <a:cs typeface="Trebuchet MS"/>
              </a:rPr>
              <a:t>and</a:t>
            </a:r>
            <a:r>
              <a:rPr sz="3500" b="1" spc="-125" dirty="0">
                <a:solidFill>
                  <a:srgbClr val="203458"/>
                </a:solidFill>
                <a:latin typeface="Trebuchet MS"/>
                <a:cs typeface="Trebuchet MS"/>
              </a:rPr>
              <a:t> </a:t>
            </a:r>
            <a:r>
              <a:rPr sz="3500" b="1" spc="-10" dirty="0">
                <a:solidFill>
                  <a:srgbClr val="203458"/>
                </a:solidFill>
                <a:latin typeface="Trebuchet MS"/>
                <a:cs typeface="Trebuchet MS"/>
              </a:rPr>
              <a:t>Rose’s</a:t>
            </a:r>
            <a:r>
              <a:rPr sz="3500" b="1" spc="-130" dirty="0">
                <a:solidFill>
                  <a:srgbClr val="203458"/>
                </a:solidFill>
                <a:latin typeface="Trebuchet MS"/>
                <a:cs typeface="Trebuchet MS"/>
              </a:rPr>
              <a:t> </a:t>
            </a:r>
            <a:r>
              <a:rPr sz="3500" b="1" spc="45" dirty="0">
                <a:solidFill>
                  <a:srgbClr val="203458"/>
                </a:solidFill>
                <a:latin typeface="Trebuchet MS"/>
                <a:cs typeface="Trebuchet MS"/>
              </a:rPr>
              <a:t>marriage</a:t>
            </a:r>
            <a:r>
              <a:rPr sz="3500" b="1" spc="-125" dirty="0">
                <a:solidFill>
                  <a:srgbClr val="203458"/>
                </a:solidFill>
                <a:latin typeface="Trebuchet MS"/>
                <a:cs typeface="Trebuchet MS"/>
              </a:rPr>
              <a:t> </a:t>
            </a:r>
            <a:r>
              <a:rPr sz="3500" b="1" dirty="0">
                <a:solidFill>
                  <a:srgbClr val="203458"/>
                </a:solidFill>
                <a:latin typeface="Trebuchet MS"/>
                <a:cs typeface="Trebuchet MS"/>
              </a:rPr>
              <a:t>could</a:t>
            </a:r>
            <a:r>
              <a:rPr sz="3500" b="1" spc="-125" dirty="0">
                <a:solidFill>
                  <a:srgbClr val="203458"/>
                </a:solidFill>
                <a:latin typeface="Trebuchet MS"/>
                <a:cs typeface="Trebuchet MS"/>
              </a:rPr>
              <a:t> </a:t>
            </a:r>
            <a:r>
              <a:rPr sz="3500" b="1" dirty="0">
                <a:solidFill>
                  <a:srgbClr val="203458"/>
                </a:solidFill>
                <a:latin typeface="Trebuchet MS"/>
                <a:cs typeface="Trebuchet MS"/>
              </a:rPr>
              <a:t>be</a:t>
            </a:r>
            <a:r>
              <a:rPr sz="3500" b="1" spc="-125" dirty="0">
                <a:solidFill>
                  <a:srgbClr val="203458"/>
                </a:solidFill>
                <a:latin typeface="Trebuchet MS"/>
                <a:cs typeface="Trebuchet MS"/>
              </a:rPr>
              <a:t> </a:t>
            </a:r>
            <a:r>
              <a:rPr sz="3500" b="1" dirty="0">
                <a:solidFill>
                  <a:srgbClr val="203458"/>
                </a:solidFill>
                <a:latin typeface="Trebuchet MS"/>
                <a:cs typeface="Trebuchet MS"/>
              </a:rPr>
              <a:t>set</a:t>
            </a:r>
            <a:r>
              <a:rPr sz="3500" b="1" spc="-130" dirty="0">
                <a:solidFill>
                  <a:srgbClr val="203458"/>
                </a:solidFill>
                <a:latin typeface="Trebuchet MS"/>
                <a:cs typeface="Trebuchet MS"/>
              </a:rPr>
              <a:t> </a:t>
            </a:r>
            <a:r>
              <a:rPr sz="3500" b="1" spc="100" dirty="0">
                <a:solidFill>
                  <a:srgbClr val="203458"/>
                </a:solidFill>
                <a:latin typeface="Trebuchet MS"/>
                <a:cs typeface="Trebuchet MS"/>
              </a:rPr>
              <a:t>aside</a:t>
            </a:r>
            <a:r>
              <a:rPr sz="3500" b="1" spc="-125" dirty="0">
                <a:solidFill>
                  <a:srgbClr val="203458"/>
                </a:solidFill>
                <a:latin typeface="Trebuchet MS"/>
                <a:cs typeface="Trebuchet MS"/>
              </a:rPr>
              <a:t> </a:t>
            </a:r>
            <a:r>
              <a:rPr sz="3500" b="1" spc="-65" dirty="0">
                <a:solidFill>
                  <a:srgbClr val="203458"/>
                </a:solidFill>
                <a:latin typeface="Trebuchet MS"/>
                <a:cs typeface="Trebuchet MS"/>
              </a:rPr>
              <a:t>for</a:t>
            </a:r>
            <a:r>
              <a:rPr sz="3500" b="1" spc="-125" dirty="0">
                <a:solidFill>
                  <a:srgbClr val="203458"/>
                </a:solidFill>
                <a:latin typeface="Trebuchet MS"/>
                <a:cs typeface="Trebuchet MS"/>
              </a:rPr>
              <a:t> </a:t>
            </a:r>
            <a:r>
              <a:rPr sz="3500" b="1" spc="-10" dirty="0">
                <a:solidFill>
                  <a:srgbClr val="203458"/>
                </a:solidFill>
                <a:latin typeface="Trebuchet MS"/>
                <a:cs typeface="Trebuchet MS"/>
              </a:rPr>
              <a:t>nullity </a:t>
            </a:r>
            <a:r>
              <a:rPr sz="3500" b="1" spc="-20" dirty="0">
                <a:solidFill>
                  <a:srgbClr val="203458"/>
                </a:solidFill>
                <a:latin typeface="Trebuchet MS"/>
                <a:cs typeface="Trebuchet MS"/>
              </a:rPr>
              <a:t>How</a:t>
            </a:r>
            <a:r>
              <a:rPr sz="3500" b="1" spc="-165" dirty="0">
                <a:solidFill>
                  <a:srgbClr val="203458"/>
                </a:solidFill>
                <a:latin typeface="Trebuchet MS"/>
                <a:cs typeface="Trebuchet MS"/>
              </a:rPr>
              <a:t> </a:t>
            </a:r>
            <a:r>
              <a:rPr sz="3500" b="1" spc="-10" dirty="0">
                <a:solidFill>
                  <a:srgbClr val="203458"/>
                </a:solidFill>
                <a:latin typeface="Trebuchet MS"/>
                <a:cs typeface="Trebuchet MS"/>
              </a:rPr>
              <a:t>would</a:t>
            </a:r>
            <a:r>
              <a:rPr sz="3500" b="1" spc="-165" dirty="0">
                <a:solidFill>
                  <a:srgbClr val="203458"/>
                </a:solidFill>
                <a:latin typeface="Trebuchet MS"/>
                <a:cs typeface="Trebuchet MS"/>
              </a:rPr>
              <a:t> </a:t>
            </a:r>
            <a:r>
              <a:rPr sz="3500" b="1" spc="-114" dirty="0">
                <a:solidFill>
                  <a:srgbClr val="203458"/>
                </a:solidFill>
                <a:latin typeface="Trebuchet MS"/>
                <a:cs typeface="Trebuchet MS"/>
              </a:rPr>
              <a:t>your</a:t>
            </a:r>
            <a:r>
              <a:rPr sz="3500" b="1" spc="-165" dirty="0">
                <a:solidFill>
                  <a:srgbClr val="203458"/>
                </a:solidFill>
                <a:latin typeface="Trebuchet MS"/>
                <a:cs typeface="Trebuchet MS"/>
              </a:rPr>
              <a:t> </a:t>
            </a:r>
            <a:r>
              <a:rPr sz="3500" b="1" dirty="0">
                <a:solidFill>
                  <a:srgbClr val="203458"/>
                </a:solidFill>
                <a:latin typeface="Trebuchet MS"/>
                <a:cs typeface="Trebuchet MS"/>
              </a:rPr>
              <a:t>advice</a:t>
            </a:r>
            <a:r>
              <a:rPr sz="3500" b="1" spc="-165" dirty="0">
                <a:solidFill>
                  <a:srgbClr val="203458"/>
                </a:solidFill>
                <a:latin typeface="Trebuchet MS"/>
                <a:cs typeface="Trebuchet MS"/>
              </a:rPr>
              <a:t> </a:t>
            </a:r>
            <a:r>
              <a:rPr sz="3500" b="1" spc="-35" dirty="0">
                <a:solidFill>
                  <a:srgbClr val="203458"/>
                </a:solidFill>
                <a:latin typeface="Trebuchet MS"/>
                <a:cs typeface="Trebuchet MS"/>
              </a:rPr>
              <a:t>differ</a:t>
            </a:r>
            <a:r>
              <a:rPr sz="3500" b="1" spc="-165" dirty="0">
                <a:solidFill>
                  <a:srgbClr val="203458"/>
                </a:solidFill>
                <a:latin typeface="Trebuchet MS"/>
                <a:cs typeface="Trebuchet MS"/>
              </a:rPr>
              <a:t> </a:t>
            </a:r>
            <a:r>
              <a:rPr sz="3500" b="1" spc="-30" dirty="0">
                <a:solidFill>
                  <a:srgbClr val="203458"/>
                </a:solidFill>
                <a:latin typeface="Trebuchet MS"/>
                <a:cs typeface="Trebuchet MS"/>
              </a:rPr>
              <a:t>if</a:t>
            </a:r>
            <a:r>
              <a:rPr sz="3500" b="1" spc="-165" dirty="0">
                <a:solidFill>
                  <a:srgbClr val="203458"/>
                </a:solidFill>
                <a:latin typeface="Trebuchet MS"/>
                <a:cs typeface="Trebuchet MS"/>
              </a:rPr>
              <a:t> </a:t>
            </a:r>
            <a:r>
              <a:rPr sz="3500" b="1" spc="-130" dirty="0">
                <a:solidFill>
                  <a:srgbClr val="203458"/>
                </a:solidFill>
                <a:latin typeface="Trebuchet MS"/>
                <a:cs typeface="Trebuchet MS"/>
              </a:rPr>
              <a:t>it</a:t>
            </a:r>
            <a:r>
              <a:rPr sz="3500" b="1" spc="-160" dirty="0">
                <a:solidFill>
                  <a:srgbClr val="203458"/>
                </a:solidFill>
                <a:latin typeface="Trebuchet MS"/>
                <a:cs typeface="Trebuchet MS"/>
              </a:rPr>
              <a:t> </a:t>
            </a:r>
            <a:r>
              <a:rPr sz="3500" b="1" spc="170" dirty="0">
                <a:solidFill>
                  <a:srgbClr val="203458"/>
                </a:solidFill>
                <a:latin typeface="Trebuchet MS"/>
                <a:cs typeface="Trebuchet MS"/>
              </a:rPr>
              <a:t>was</a:t>
            </a:r>
            <a:r>
              <a:rPr sz="3500" b="1" spc="-165" dirty="0">
                <a:solidFill>
                  <a:srgbClr val="203458"/>
                </a:solidFill>
                <a:latin typeface="Trebuchet MS"/>
                <a:cs typeface="Trebuchet MS"/>
              </a:rPr>
              <a:t> </a:t>
            </a:r>
            <a:r>
              <a:rPr sz="3500" b="1" spc="-20" dirty="0">
                <a:solidFill>
                  <a:srgbClr val="203458"/>
                </a:solidFill>
                <a:latin typeface="Trebuchet MS"/>
                <a:cs typeface="Trebuchet MS"/>
              </a:rPr>
              <a:t>found</a:t>
            </a:r>
            <a:r>
              <a:rPr sz="3500" b="1" spc="-165" dirty="0">
                <a:solidFill>
                  <a:srgbClr val="203458"/>
                </a:solidFill>
                <a:latin typeface="Trebuchet MS"/>
                <a:cs typeface="Trebuchet MS"/>
              </a:rPr>
              <a:t> </a:t>
            </a:r>
            <a:r>
              <a:rPr sz="3500" b="1" spc="-50" dirty="0">
                <a:solidFill>
                  <a:srgbClr val="203458"/>
                </a:solidFill>
                <a:latin typeface="Trebuchet MS"/>
                <a:cs typeface="Trebuchet MS"/>
              </a:rPr>
              <a:t>that</a:t>
            </a:r>
            <a:r>
              <a:rPr sz="3500" b="1" spc="-165" dirty="0">
                <a:solidFill>
                  <a:srgbClr val="203458"/>
                </a:solidFill>
                <a:latin typeface="Trebuchet MS"/>
                <a:cs typeface="Trebuchet MS"/>
              </a:rPr>
              <a:t> </a:t>
            </a:r>
            <a:r>
              <a:rPr sz="3500" b="1" spc="-30" dirty="0">
                <a:solidFill>
                  <a:srgbClr val="203458"/>
                </a:solidFill>
                <a:latin typeface="Trebuchet MS"/>
                <a:cs typeface="Trebuchet MS"/>
              </a:rPr>
              <a:t>on</a:t>
            </a:r>
            <a:r>
              <a:rPr sz="3500" b="1" spc="-165" dirty="0">
                <a:solidFill>
                  <a:srgbClr val="203458"/>
                </a:solidFill>
                <a:latin typeface="Trebuchet MS"/>
                <a:cs typeface="Trebuchet MS"/>
              </a:rPr>
              <a:t> </a:t>
            </a:r>
            <a:r>
              <a:rPr sz="3500" b="1" spc="-120" dirty="0">
                <a:solidFill>
                  <a:srgbClr val="203458"/>
                </a:solidFill>
                <a:latin typeface="Trebuchet MS"/>
                <a:cs typeface="Trebuchet MS"/>
              </a:rPr>
              <a:t>the</a:t>
            </a:r>
            <a:r>
              <a:rPr sz="3500" b="1" spc="-165" dirty="0">
                <a:solidFill>
                  <a:srgbClr val="203458"/>
                </a:solidFill>
                <a:latin typeface="Trebuchet MS"/>
                <a:cs typeface="Trebuchet MS"/>
              </a:rPr>
              <a:t> </a:t>
            </a:r>
            <a:r>
              <a:rPr sz="3500" b="1" dirty="0">
                <a:solidFill>
                  <a:srgbClr val="203458"/>
                </a:solidFill>
                <a:latin typeface="Trebuchet MS"/>
                <a:cs typeface="Trebuchet MS"/>
              </a:rPr>
              <a:t>date</a:t>
            </a:r>
            <a:r>
              <a:rPr sz="3500" b="1" spc="-160" dirty="0">
                <a:solidFill>
                  <a:srgbClr val="203458"/>
                </a:solidFill>
                <a:latin typeface="Trebuchet MS"/>
                <a:cs typeface="Trebuchet MS"/>
              </a:rPr>
              <a:t> </a:t>
            </a:r>
            <a:r>
              <a:rPr sz="3500" b="1" dirty="0">
                <a:solidFill>
                  <a:srgbClr val="203458"/>
                </a:solidFill>
                <a:latin typeface="Trebuchet MS"/>
                <a:cs typeface="Trebuchet MS"/>
              </a:rPr>
              <a:t>of</a:t>
            </a:r>
            <a:r>
              <a:rPr sz="3500" b="1" spc="-165" dirty="0">
                <a:solidFill>
                  <a:srgbClr val="203458"/>
                </a:solidFill>
                <a:latin typeface="Trebuchet MS"/>
                <a:cs typeface="Trebuchet MS"/>
              </a:rPr>
              <a:t> </a:t>
            </a:r>
            <a:r>
              <a:rPr sz="3500" b="1" spc="-20" dirty="0">
                <a:solidFill>
                  <a:srgbClr val="203458"/>
                </a:solidFill>
                <a:latin typeface="Trebuchet MS"/>
                <a:cs typeface="Trebuchet MS"/>
              </a:rPr>
              <a:t>their </a:t>
            </a:r>
            <a:r>
              <a:rPr sz="3500" b="1" dirty="0">
                <a:solidFill>
                  <a:srgbClr val="203458"/>
                </a:solidFill>
                <a:latin typeface="Trebuchet MS"/>
                <a:cs typeface="Trebuchet MS"/>
              </a:rPr>
              <a:t>marriage,</a:t>
            </a:r>
            <a:r>
              <a:rPr sz="3500" b="1" spc="-195" dirty="0">
                <a:solidFill>
                  <a:srgbClr val="203458"/>
                </a:solidFill>
                <a:latin typeface="Trebuchet MS"/>
                <a:cs typeface="Trebuchet MS"/>
              </a:rPr>
              <a:t> </a:t>
            </a:r>
            <a:r>
              <a:rPr sz="3500" b="1" dirty="0">
                <a:solidFill>
                  <a:srgbClr val="203458"/>
                </a:solidFill>
                <a:latin typeface="Trebuchet MS"/>
                <a:cs typeface="Trebuchet MS"/>
              </a:rPr>
              <a:t>Rose</a:t>
            </a:r>
            <a:r>
              <a:rPr sz="3500" b="1" spc="-190" dirty="0">
                <a:solidFill>
                  <a:srgbClr val="203458"/>
                </a:solidFill>
                <a:latin typeface="Trebuchet MS"/>
                <a:cs typeface="Trebuchet MS"/>
              </a:rPr>
              <a:t> </a:t>
            </a:r>
            <a:r>
              <a:rPr sz="3500" b="1" spc="170" dirty="0">
                <a:solidFill>
                  <a:srgbClr val="203458"/>
                </a:solidFill>
                <a:latin typeface="Trebuchet MS"/>
                <a:cs typeface="Trebuchet MS"/>
              </a:rPr>
              <a:t>was</a:t>
            </a:r>
            <a:r>
              <a:rPr sz="3500" b="1" spc="-190" dirty="0">
                <a:solidFill>
                  <a:srgbClr val="203458"/>
                </a:solidFill>
                <a:latin typeface="Trebuchet MS"/>
                <a:cs typeface="Trebuchet MS"/>
              </a:rPr>
              <a:t> </a:t>
            </a:r>
            <a:r>
              <a:rPr sz="3500" b="1" spc="-10" dirty="0">
                <a:solidFill>
                  <a:srgbClr val="203458"/>
                </a:solidFill>
                <a:latin typeface="Trebuchet MS"/>
                <a:cs typeface="Trebuchet MS"/>
              </a:rPr>
              <a:t>pregnant</a:t>
            </a:r>
            <a:endParaRPr sz="3500">
              <a:latin typeface="Trebuchet MS"/>
              <a:cs typeface="Trebuchet MS"/>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DFE1FF"/>
          </a:solidFill>
        </p:spPr>
        <p:txBody>
          <a:bodyPr wrap="square" lIns="0" tIns="0" rIns="0" bIns="0" rtlCol="0"/>
          <a:lstStyle/>
          <a:p>
            <a:endParaRPr/>
          </a:p>
        </p:txBody>
      </p:sp>
      <p:sp>
        <p:nvSpPr>
          <p:cNvPr id="3" name="object 3"/>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grpSp>
        <p:nvGrpSpPr>
          <p:cNvPr id="4" name="object 4"/>
          <p:cNvGrpSpPr/>
          <p:nvPr/>
        </p:nvGrpSpPr>
        <p:grpSpPr>
          <a:xfrm>
            <a:off x="11589837" y="1839432"/>
            <a:ext cx="6698615" cy="8448040"/>
            <a:chOff x="11589837" y="1839432"/>
            <a:chExt cx="6698615" cy="8448040"/>
          </a:xfrm>
        </p:grpSpPr>
        <p:pic>
          <p:nvPicPr>
            <p:cNvPr id="5" name="object 5"/>
            <p:cNvPicPr/>
            <p:nvPr/>
          </p:nvPicPr>
          <p:blipFill>
            <a:blip r:embed="rId2" cstate="print"/>
            <a:stretch>
              <a:fillRect/>
            </a:stretch>
          </p:blipFill>
          <p:spPr>
            <a:xfrm>
              <a:off x="11589837" y="1839432"/>
              <a:ext cx="6696075" cy="7896224"/>
            </a:xfrm>
            <a:prstGeom prst="rect">
              <a:avLst/>
            </a:prstGeom>
          </p:spPr>
        </p:pic>
        <p:sp>
          <p:nvSpPr>
            <p:cNvPr id="6" name="object 6"/>
            <p:cNvSpPr/>
            <p:nvPr/>
          </p:nvSpPr>
          <p:spPr>
            <a:xfrm>
              <a:off x="11589837" y="9572991"/>
              <a:ext cx="6698615" cy="714375"/>
            </a:xfrm>
            <a:custGeom>
              <a:avLst/>
              <a:gdLst/>
              <a:ahLst/>
              <a:cxnLst/>
              <a:rect l="l" t="t" r="r" b="b"/>
              <a:pathLst>
                <a:path w="6698615" h="714375">
                  <a:moveTo>
                    <a:pt x="6698161" y="714008"/>
                  </a:moveTo>
                  <a:lnTo>
                    <a:pt x="0" y="714008"/>
                  </a:lnTo>
                  <a:lnTo>
                    <a:pt x="0" y="0"/>
                  </a:lnTo>
                  <a:lnTo>
                    <a:pt x="6698161" y="0"/>
                  </a:lnTo>
                  <a:lnTo>
                    <a:pt x="6698161" y="714008"/>
                  </a:lnTo>
                  <a:close/>
                </a:path>
              </a:pathLst>
            </a:custGeom>
            <a:solidFill>
              <a:srgbClr val="FED307"/>
            </a:solidFill>
          </p:spPr>
          <p:txBody>
            <a:bodyPr wrap="square" lIns="0" tIns="0" rIns="0" bIns="0" rtlCol="0"/>
            <a:lstStyle/>
            <a:p>
              <a:endParaRPr/>
            </a:p>
          </p:txBody>
        </p:sp>
      </p:grpSp>
      <p:pic>
        <p:nvPicPr>
          <p:cNvPr id="7" name="object 7"/>
          <p:cNvPicPr/>
          <p:nvPr/>
        </p:nvPicPr>
        <p:blipFill>
          <a:blip r:embed="rId3" cstate="print"/>
          <a:stretch>
            <a:fillRect/>
          </a:stretch>
        </p:blipFill>
        <p:spPr>
          <a:xfrm>
            <a:off x="914584" y="2335053"/>
            <a:ext cx="104775" cy="104774"/>
          </a:xfrm>
          <a:prstGeom prst="rect">
            <a:avLst/>
          </a:prstGeom>
        </p:spPr>
      </p:pic>
      <p:pic>
        <p:nvPicPr>
          <p:cNvPr id="8" name="object 8"/>
          <p:cNvPicPr/>
          <p:nvPr/>
        </p:nvPicPr>
        <p:blipFill>
          <a:blip r:embed="rId3" cstate="print"/>
          <a:stretch>
            <a:fillRect/>
          </a:stretch>
        </p:blipFill>
        <p:spPr>
          <a:xfrm>
            <a:off x="914584" y="2897028"/>
            <a:ext cx="104775" cy="104774"/>
          </a:xfrm>
          <a:prstGeom prst="rect">
            <a:avLst/>
          </a:prstGeom>
        </p:spPr>
      </p:pic>
      <p:pic>
        <p:nvPicPr>
          <p:cNvPr id="9" name="object 9"/>
          <p:cNvPicPr/>
          <p:nvPr/>
        </p:nvPicPr>
        <p:blipFill>
          <a:blip r:embed="rId4" cstate="print"/>
          <a:stretch>
            <a:fillRect/>
          </a:stretch>
        </p:blipFill>
        <p:spPr>
          <a:xfrm>
            <a:off x="1490846" y="3454240"/>
            <a:ext cx="114299" cy="114299"/>
          </a:xfrm>
          <a:prstGeom prst="rect">
            <a:avLst/>
          </a:prstGeom>
        </p:spPr>
      </p:pic>
      <p:sp>
        <p:nvSpPr>
          <p:cNvPr id="10" name="object 10"/>
          <p:cNvSpPr/>
          <p:nvPr/>
        </p:nvSpPr>
        <p:spPr>
          <a:xfrm>
            <a:off x="2086159" y="4020977"/>
            <a:ext cx="104775" cy="104775"/>
          </a:xfrm>
          <a:custGeom>
            <a:avLst/>
            <a:gdLst/>
            <a:ahLst/>
            <a:cxnLst/>
            <a:rect l="l" t="t" r="r" b="b"/>
            <a:pathLst>
              <a:path w="104775" h="104775">
                <a:moveTo>
                  <a:pt x="104774" y="104774"/>
                </a:moveTo>
                <a:lnTo>
                  <a:pt x="0" y="104774"/>
                </a:lnTo>
                <a:lnTo>
                  <a:pt x="0" y="0"/>
                </a:lnTo>
                <a:lnTo>
                  <a:pt x="104774" y="0"/>
                </a:lnTo>
                <a:lnTo>
                  <a:pt x="104774" y="104774"/>
                </a:lnTo>
                <a:close/>
              </a:path>
            </a:pathLst>
          </a:custGeom>
          <a:solidFill>
            <a:srgbClr val="292959"/>
          </a:solidFill>
        </p:spPr>
        <p:txBody>
          <a:bodyPr wrap="square" lIns="0" tIns="0" rIns="0" bIns="0" rtlCol="0"/>
          <a:lstStyle/>
          <a:p>
            <a:endParaRPr/>
          </a:p>
        </p:txBody>
      </p:sp>
      <p:pic>
        <p:nvPicPr>
          <p:cNvPr id="11" name="object 11"/>
          <p:cNvPicPr/>
          <p:nvPr/>
        </p:nvPicPr>
        <p:blipFill>
          <a:blip r:embed="rId5" cstate="print"/>
          <a:stretch>
            <a:fillRect/>
          </a:stretch>
        </p:blipFill>
        <p:spPr>
          <a:xfrm>
            <a:off x="1490846" y="5702140"/>
            <a:ext cx="114299" cy="114299"/>
          </a:xfrm>
          <a:prstGeom prst="rect">
            <a:avLst/>
          </a:prstGeom>
        </p:spPr>
      </p:pic>
      <p:pic>
        <p:nvPicPr>
          <p:cNvPr id="12" name="object 12"/>
          <p:cNvPicPr/>
          <p:nvPr/>
        </p:nvPicPr>
        <p:blipFill>
          <a:blip r:embed="rId6" cstate="print"/>
          <a:stretch>
            <a:fillRect/>
          </a:stretch>
        </p:blipFill>
        <p:spPr>
          <a:xfrm>
            <a:off x="1490846" y="6826090"/>
            <a:ext cx="114299" cy="114299"/>
          </a:xfrm>
          <a:prstGeom prst="rect">
            <a:avLst/>
          </a:prstGeom>
        </p:spPr>
      </p:pic>
      <p:sp>
        <p:nvSpPr>
          <p:cNvPr id="13" name="object 13"/>
          <p:cNvSpPr/>
          <p:nvPr/>
        </p:nvSpPr>
        <p:spPr>
          <a:xfrm>
            <a:off x="2086159" y="7954802"/>
            <a:ext cx="104775" cy="104775"/>
          </a:xfrm>
          <a:custGeom>
            <a:avLst/>
            <a:gdLst/>
            <a:ahLst/>
            <a:cxnLst/>
            <a:rect l="l" t="t" r="r" b="b"/>
            <a:pathLst>
              <a:path w="104775" h="104775">
                <a:moveTo>
                  <a:pt x="104774" y="104774"/>
                </a:moveTo>
                <a:lnTo>
                  <a:pt x="0" y="104774"/>
                </a:lnTo>
                <a:lnTo>
                  <a:pt x="0" y="0"/>
                </a:lnTo>
                <a:lnTo>
                  <a:pt x="104774" y="0"/>
                </a:lnTo>
                <a:lnTo>
                  <a:pt x="104774" y="104774"/>
                </a:lnTo>
                <a:close/>
              </a:path>
            </a:pathLst>
          </a:custGeom>
          <a:solidFill>
            <a:srgbClr val="292959"/>
          </a:solidFill>
        </p:spPr>
        <p:txBody>
          <a:bodyPr wrap="square" lIns="0" tIns="0" rIns="0" bIns="0" rtlCol="0"/>
          <a:lstStyle/>
          <a:p>
            <a:endParaRPr/>
          </a:p>
        </p:txBody>
      </p:sp>
      <p:sp>
        <p:nvSpPr>
          <p:cNvPr id="14" name="object 14"/>
          <p:cNvSpPr txBox="1"/>
          <p:nvPr/>
        </p:nvSpPr>
        <p:spPr>
          <a:xfrm>
            <a:off x="1179895" y="1981357"/>
            <a:ext cx="10242550" cy="6207125"/>
          </a:xfrm>
          <a:prstGeom prst="rect">
            <a:avLst/>
          </a:prstGeom>
        </p:spPr>
        <p:txBody>
          <a:bodyPr vert="horz" wrap="square" lIns="0" tIns="12700" rIns="0" bIns="0" rtlCol="0">
            <a:spAutoFit/>
          </a:bodyPr>
          <a:lstStyle/>
          <a:p>
            <a:pPr marL="12700" marR="7960359">
              <a:lnSpc>
                <a:spcPct val="136600"/>
              </a:lnSpc>
              <a:spcBef>
                <a:spcPts val="100"/>
              </a:spcBef>
            </a:pPr>
            <a:r>
              <a:rPr sz="2700" spc="-35" dirty="0">
                <a:solidFill>
                  <a:srgbClr val="292959"/>
                </a:solidFill>
                <a:latin typeface="Trebuchet MS"/>
                <a:cs typeface="Trebuchet MS"/>
              </a:rPr>
              <a:t>Advise</a:t>
            </a:r>
            <a:r>
              <a:rPr sz="2700" spc="-125" dirty="0">
                <a:solidFill>
                  <a:srgbClr val="292959"/>
                </a:solidFill>
                <a:latin typeface="Trebuchet MS"/>
                <a:cs typeface="Trebuchet MS"/>
              </a:rPr>
              <a:t> </a:t>
            </a:r>
            <a:r>
              <a:rPr sz="2700" spc="135" dirty="0">
                <a:solidFill>
                  <a:srgbClr val="292959"/>
                </a:solidFill>
                <a:latin typeface="Trebuchet MS"/>
                <a:cs typeface="Trebuchet MS"/>
              </a:rPr>
              <a:t>X</a:t>
            </a:r>
            <a:r>
              <a:rPr sz="2700" spc="-120" dirty="0">
                <a:solidFill>
                  <a:srgbClr val="292959"/>
                </a:solidFill>
                <a:latin typeface="Trebuchet MS"/>
                <a:cs typeface="Trebuchet MS"/>
              </a:rPr>
              <a:t> </a:t>
            </a:r>
            <a:r>
              <a:rPr sz="2700" spc="-204" dirty="0">
                <a:solidFill>
                  <a:srgbClr val="292959"/>
                </a:solidFill>
                <a:latin typeface="Trebuchet MS"/>
                <a:cs typeface="Trebuchet MS"/>
              </a:rPr>
              <a:t>on...... </a:t>
            </a:r>
            <a:r>
              <a:rPr sz="2700" spc="-125" dirty="0">
                <a:solidFill>
                  <a:srgbClr val="292959"/>
                </a:solidFill>
                <a:latin typeface="Trebuchet MS"/>
                <a:cs typeface="Trebuchet MS"/>
              </a:rPr>
              <a:t>Ability</a:t>
            </a:r>
            <a:r>
              <a:rPr sz="2700" spc="-45" dirty="0">
                <a:solidFill>
                  <a:srgbClr val="292959"/>
                </a:solidFill>
                <a:latin typeface="Trebuchet MS"/>
                <a:cs typeface="Trebuchet MS"/>
              </a:rPr>
              <a:t> </a:t>
            </a:r>
            <a:r>
              <a:rPr sz="2700" spc="-25" dirty="0">
                <a:solidFill>
                  <a:srgbClr val="292959"/>
                </a:solidFill>
                <a:latin typeface="Trebuchet MS"/>
                <a:cs typeface="Trebuchet MS"/>
              </a:rPr>
              <a:t>to:</a:t>
            </a:r>
            <a:endParaRPr sz="2700">
              <a:latin typeface="Trebuchet MS"/>
              <a:cs typeface="Trebuchet MS"/>
            </a:endParaRPr>
          </a:p>
          <a:p>
            <a:pPr marL="688340">
              <a:lnSpc>
                <a:spcPct val="100000"/>
              </a:lnSpc>
              <a:spcBef>
                <a:spcPts val="1185"/>
              </a:spcBef>
            </a:pPr>
            <a:r>
              <a:rPr sz="2700" spc="-114" dirty="0">
                <a:solidFill>
                  <a:srgbClr val="292959"/>
                </a:solidFill>
                <a:latin typeface="Trebuchet MS"/>
                <a:cs typeface="Trebuchet MS"/>
              </a:rPr>
              <a:t>identify</a:t>
            </a:r>
            <a:r>
              <a:rPr sz="2700" spc="-90" dirty="0">
                <a:solidFill>
                  <a:srgbClr val="292959"/>
                </a:solidFill>
                <a:latin typeface="Trebuchet MS"/>
                <a:cs typeface="Trebuchet MS"/>
              </a:rPr>
              <a:t> </a:t>
            </a:r>
            <a:r>
              <a:rPr sz="2700" dirty="0">
                <a:solidFill>
                  <a:srgbClr val="292959"/>
                </a:solidFill>
                <a:latin typeface="Trebuchet MS"/>
                <a:cs typeface="Trebuchet MS"/>
              </a:rPr>
              <a:t>legal</a:t>
            </a:r>
            <a:r>
              <a:rPr sz="2700" spc="-175" dirty="0">
                <a:solidFill>
                  <a:srgbClr val="292959"/>
                </a:solidFill>
                <a:latin typeface="Trebuchet MS"/>
                <a:cs typeface="Trebuchet MS"/>
              </a:rPr>
              <a:t> </a:t>
            </a:r>
            <a:r>
              <a:rPr sz="2700" spc="-40" dirty="0">
                <a:solidFill>
                  <a:srgbClr val="292959"/>
                </a:solidFill>
                <a:latin typeface="Trebuchet MS"/>
                <a:cs typeface="Trebuchet MS"/>
              </a:rPr>
              <a:t>issues</a:t>
            </a:r>
            <a:r>
              <a:rPr sz="2700" spc="-130" dirty="0">
                <a:solidFill>
                  <a:srgbClr val="292959"/>
                </a:solidFill>
                <a:latin typeface="Trebuchet MS"/>
                <a:cs typeface="Trebuchet MS"/>
              </a:rPr>
              <a:t> </a:t>
            </a:r>
            <a:r>
              <a:rPr sz="2700" spc="-50" dirty="0">
                <a:solidFill>
                  <a:srgbClr val="292959"/>
                </a:solidFill>
                <a:latin typeface="Trebuchet MS"/>
                <a:cs typeface="Trebuchet MS"/>
              </a:rPr>
              <a:t>presented</a:t>
            </a:r>
            <a:r>
              <a:rPr sz="2700" spc="-130" dirty="0">
                <a:solidFill>
                  <a:srgbClr val="292959"/>
                </a:solidFill>
                <a:latin typeface="Trebuchet MS"/>
                <a:cs typeface="Trebuchet MS"/>
              </a:rPr>
              <a:t> </a:t>
            </a:r>
            <a:r>
              <a:rPr sz="2700" spc="-55" dirty="0">
                <a:solidFill>
                  <a:srgbClr val="292959"/>
                </a:solidFill>
                <a:latin typeface="Trebuchet MS"/>
                <a:cs typeface="Trebuchet MS"/>
              </a:rPr>
              <a:t>by</a:t>
            </a:r>
            <a:r>
              <a:rPr sz="2700" spc="-130" dirty="0">
                <a:solidFill>
                  <a:srgbClr val="292959"/>
                </a:solidFill>
                <a:latin typeface="Trebuchet MS"/>
                <a:cs typeface="Trebuchet MS"/>
              </a:rPr>
              <a:t> </a:t>
            </a:r>
            <a:r>
              <a:rPr sz="2700" spc="110" dirty="0">
                <a:solidFill>
                  <a:srgbClr val="292959"/>
                </a:solidFill>
                <a:latin typeface="Trebuchet MS"/>
                <a:cs typeface="Trebuchet MS"/>
              </a:rPr>
              <a:t>a</a:t>
            </a:r>
            <a:r>
              <a:rPr sz="2700" spc="-130" dirty="0">
                <a:solidFill>
                  <a:srgbClr val="292959"/>
                </a:solidFill>
                <a:latin typeface="Trebuchet MS"/>
                <a:cs typeface="Trebuchet MS"/>
              </a:rPr>
              <a:t> </a:t>
            </a:r>
            <a:r>
              <a:rPr sz="2700" spc="-60" dirty="0">
                <a:solidFill>
                  <a:srgbClr val="292959"/>
                </a:solidFill>
                <a:latin typeface="Trebuchet MS"/>
                <a:cs typeface="Trebuchet MS"/>
              </a:rPr>
              <a:t>set</a:t>
            </a:r>
            <a:r>
              <a:rPr sz="2700" spc="-135" dirty="0">
                <a:solidFill>
                  <a:srgbClr val="292959"/>
                </a:solidFill>
                <a:latin typeface="Trebuchet MS"/>
                <a:cs typeface="Trebuchet MS"/>
              </a:rPr>
              <a:t> </a:t>
            </a:r>
            <a:r>
              <a:rPr sz="2700" dirty="0">
                <a:solidFill>
                  <a:srgbClr val="292959"/>
                </a:solidFill>
                <a:latin typeface="Trebuchet MS"/>
                <a:cs typeface="Trebuchet MS"/>
              </a:rPr>
              <a:t>of</a:t>
            </a:r>
            <a:r>
              <a:rPr sz="2700" spc="-130" dirty="0">
                <a:solidFill>
                  <a:srgbClr val="292959"/>
                </a:solidFill>
                <a:latin typeface="Trebuchet MS"/>
                <a:cs typeface="Trebuchet MS"/>
              </a:rPr>
              <a:t> </a:t>
            </a:r>
            <a:r>
              <a:rPr sz="2700" spc="-10" dirty="0">
                <a:solidFill>
                  <a:srgbClr val="292959"/>
                </a:solidFill>
                <a:latin typeface="Trebuchet MS"/>
                <a:cs typeface="Trebuchet MS"/>
              </a:rPr>
              <a:t>facts</a:t>
            </a:r>
            <a:endParaRPr sz="2700">
              <a:latin typeface="Trebuchet MS"/>
              <a:cs typeface="Trebuchet MS"/>
            </a:endParaRPr>
          </a:p>
          <a:p>
            <a:pPr marL="1178560" marR="300355">
              <a:lnSpc>
                <a:spcPct val="136600"/>
              </a:lnSpc>
            </a:pPr>
            <a:r>
              <a:rPr sz="2700" spc="-90" dirty="0">
                <a:solidFill>
                  <a:srgbClr val="292959"/>
                </a:solidFill>
                <a:latin typeface="Trebuchet MS"/>
                <a:cs typeface="Trebuchet MS"/>
              </a:rPr>
              <a:t>differentiate</a:t>
            </a:r>
            <a:r>
              <a:rPr sz="2700" spc="-110" dirty="0">
                <a:solidFill>
                  <a:srgbClr val="292959"/>
                </a:solidFill>
                <a:latin typeface="Trebuchet MS"/>
                <a:cs typeface="Trebuchet MS"/>
              </a:rPr>
              <a:t> </a:t>
            </a:r>
            <a:r>
              <a:rPr sz="2700" spc="-45" dirty="0">
                <a:solidFill>
                  <a:srgbClr val="292959"/>
                </a:solidFill>
                <a:latin typeface="Trebuchet MS"/>
                <a:cs typeface="Trebuchet MS"/>
              </a:rPr>
              <a:t>between</a:t>
            </a:r>
            <a:r>
              <a:rPr sz="2700" spc="-105" dirty="0">
                <a:solidFill>
                  <a:srgbClr val="292959"/>
                </a:solidFill>
                <a:latin typeface="Trebuchet MS"/>
                <a:cs typeface="Trebuchet MS"/>
              </a:rPr>
              <a:t> </a:t>
            </a:r>
            <a:r>
              <a:rPr sz="2700" spc="-45" dirty="0">
                <a:solidFill>
                  <a:srgbClr val="292959"/>
                </a:solidFill>
                <a:latin typeface="Trebuchet MS"/>
                <a:cs typeface="Trebuchet MS"/>
              </a:rPr>
              <a:t>those</a:t>
            </a:r>
            <a:r>
              <a:rPr sz="2700" spc="-105" dirty="0">
                <a:solidFill>
                  <a:srgbClr val="292959"/>
                </a:solidFill>
                <a:latin typeface="Trebuchet MS"/>
                <a:cs typeface="Trebuchet MS"/>
              </a:rPr>
              <a:t> </a:t>
            </a:r>
            <a:r>
              <a:rPr sz="2700" spc="-65" dirty="0">
                <a:solidFill>
                  <a:srgbClr val="292959"/>
                </a:solidFill>
                <a:latin typeface="Trebuchet MS"/>
                <a:cs typeface="Trebuchet MS"/>
              </a:rPr>
              <a:t>which</a:t>
            </a:r>
            <a:r>
              <a:rPr sz="2700" spc="-105" dirty="0">
                <a:solidFill>
                  <a:srgbClr val="292959"/>
                </a:solidFill>
                <a:latin typeface="Trebuchet MS"/>
                <a:cs typeface="Trebuchet MS"/>
              </a:rPr>
              <a:t> require</a:t>
            </a:r>
            <a:r>
              <a:rPr sz="2700" spc="-100" dirty="0">
                <a:solidFill>
                  <a:srgbClr val="292959"/>
                </a:solidFill>
                <a:latin typeface="Trebuchet MS"/>
                <a:cs typeface="Trebuchet MS"/>
              </a:rPr>
              <a:t> </a:t>
            </a:r>
            <a:r>
              <a:rPr sz="2700" spc="-45" dirty="0">
                <a:solidFill>
                  <a:srgbClr val="292959"/>
                </a:solidFill>
                <a:latin typeface="Trebuchet MS"/>
                <a:cs typeface="Trebuchet MS"/>
              </a:rPr>
              <a:t>detailed</a:t>
            </a:r>
            <a:r>
              <a:rPr sz="2700" spc="-100" dirty="0">
                <a:solidFill>
                  <a:srgbClr val="292959"/>
                </a:solidFill>
                <a:latin typeface="Trebuchet MS"/>
                <a:cs typeface="Trebuchet MS"/>
              </a:rPr>
              <a:t> </a:t>
            </a:r>
            <a:r>
              <a:rPr sz="2700" spc="-20" dirty="0">
                <a:solidFill>
                  <a:srgbClr val="292959"/>
                </a:solidFill>
                <a:latin typeface="Trebuchet MS"/>
                <a:cs typeface="Trebuchet MS"/>
              </a:rPr>
              <a:t>analysis </a:t>
            </a:r>
            <a:r>
              <a:rPr sz="2700" dirty="0">
                <a:solidFill>
                  <a:srgbClr val="292959"/>
                </a:solidFill>
                <a:latin typeface="Trebuchet MS"/>
                <a:cs typeface="Trebuchet MS"/>
              </a:rPr>
              <a:t>and</a:t>
            </a:r>
            <a:r>
              <a:rPr sz="2700" spc="-105" dirty="0">
                <a:solidFill>
                  <a:srgbClr val="292959"/>
                </a:solidFill>
                <a:latin typeface="Trebuchet MS"/>
                <a:cs typeface="Trebuchet MS"/>
              </a:rPr>
              <a:t> </a:t>
            </a:r>
            <a:r>
              <a:rPr sz="2700" spc="-45" dirty="0">
                <a:solidFill>
                  <a:srgbClr val="292959"/>
                </a:solidFill>
                <a:latin typeface="Trebuchet MS"/>
                <a:cs typeface="Trebuchet MS"/>
              </a:rPr>
              <a:t>those</a:t>
            </a:r>
            <a:r>
              <a:rPr sz="2700" spc="-90" dirty="0">
                <a:solidFill>
                  <a:srgbClr val="292959"/>
                </a:solidFill>
                <a:latin typeface="Trebuchet MS"/>
                <a:cs typeface="Trebuchet MS"/>
              </a:rPr>
              <a:t> </a:t>
            </a:r>
            <a:r>
              <a:rPr sz="2700" spc="-65" dirty="0">
                <a:solidFill>
                  <a:srgbClr val="292959"/>
                </a:solidFill>
                <a:latin typeface="Trebuchet MS"/>
                <a:cs typeface="Trebuchet MS"/>
              </a:rPr>
              <a:t>which</a:t>
            </a:r>
            <a:r>
              <a:rPr sz="2700" spc="-95" dirty="0">
                <a:solidFill>
                  <a:srgbClr val="292959"/>
                </a:solidFill>
                <a:latin typeface="Trebuchet MS"/>
                <a:cs typeface="Trebuchet MS"/>
              </a:rPr>
              <a:t> </a:t>
            </a:r>
            <a:r>
              <a:rPr sz="2700" dirty="0">
                <a:solidFill>
                  <a:srgbClr val="292959"/>
                </a:solidFill>
                <a:latin typeface="Trebuchet MS"/>
                <a:cs typeface="Trebuchet MS"/>
              </a:rPr>
              <a:t>can</a:t>
            </a:r>
            <a:r>
              <a:rPr sz="2700" spc="-95" dirty="0">
                <a:solidFill>
                  <a:srgbClr val="292959"/>
                </a:solidFill>
                <a:latin typeface="Trebuchet MS"/>
                <a:cs typeface="Trebuchet MS"/>
              </a:rPr>
              <a:t> </a:t>
            </a:r>
            <a:r>
              <a:rPr sz="2700" dirty="0">
                <a:solidFill>
                  <a:srgbClr val="292959"/>
                </a:solidFill>
                <a:latin typeface="Trebuchet MS"/>
                <a:cs typeface="Trebuchet MS"/>
              </a:rPr>
              <a:t>be</a:t>
            </a:r>
            <a:r>
              <a:rPr sz="2700" spc="-90" dirty="0">
                <a:solidFill>
                  <a:srgbClr val="292959"/>
                </a:solidFill>
                <a:latin typeface="Trebuchet MS"/>
                <a:cs typeface="Trebuchet MS"/>
              </a:rPr>
              <a:t> </a:t>
            </a:r>
            <a:r>
              <a:rPr sz="2700" spc="-40" dirty="0">
                <a:solidFill>
                  <a:srgbClr val="292959"/>
                </a:solidFill>
                <a:latin typeface="Trebuchet MS"/>
                <a:cs typeface="Trebuchet MS"/>
              </a:rPr>
              <a:t>dealt</a:t>
            </a:r>
            <a:r>
              <a:rPr sz="2700" spc="-95" dirty="0">
                <a:solidFill>
                  <a:srgbClr val="292959"/>
                </a:solidFill>
                <a:latin typeface="Trebuchet MS"/>
                <a:cs typeface="Trebuchet MS"/>
              </a:rPr>
              <a:t> </a:t>
            </a:r>
            <a:r>
              <a:rPr sz="2700" spc="-135" dirty="0">
                <a:solidFill>
                  <a:srgbClr val="292959"/>
                </a:solidFill>
                <a:latin typeface="Trebuchet MS"/>
                <a:cs typeface="Trebuchet MS"/>
              </a:rPr>
              <a:t>with</a:t>
            </a:r>
            <a:r>
              <a:rPr sz="2700" spc="-85" dirty="0">
                <a:solidFill>
                  <a:srgbClr val="292959"/>
                </a:solidFill>
                <a:latin typeface="Trebuchet MS"/>
                <a:cs typeface="Trebuchet MS"/>
              </a:rPr>
              <a:t> </a:t>
            </a:r>
            <a:r>
              <a:rPr sz="2700" spc="-55" dirty="0">
                <a:solidFill>
                  <a:srgbClr val="292959"/>
                </a:solidFill>
                <a:latin typeface="Trebuchet MS"/>
                <a:cs typeface="Trebuchet MS"/>
              </a:rPr>
              <a:t>concisely</a:t>
            </a:r>
            <a:r>
              <a:rPr sz="2700" spc="-95" dirty="0">
                <a:solidFill>
                  <a:srgbClr val="292959"/>
                </a:solidFill>
                <a:latin typeface="Trebuchet MS"/>
                <a:cs typeface="Trebuchet MS"/>
              </a:rPr>
              <a:t> </a:t>
            </a:r>
            <a:r>
              <a:rPr sz="2700" spc="-105" dirty="0">
                <a:solidFill>
                  <a:srgbClr val="292959"/>
                </a:solidFill>
                <a:latin typeface="Trebuchet MS"/>
                <a:cs typeface="Trebuchet MS"/>
              </a:rPr>
              <a:t>(but</a:t>
            </a:r>
            <a:r>
              <a:rPr sz="2700" spc="-90" dirty="0">
                <a:solidFill>
                  <a:srgbClr val="292959"/>
                </a:solidFill>
                <a:latin typeface="Trebuchet MS"/>
                <a:cs typeface="Trebuchet MS"/>
              </a:rPr>
              <a:t> </a:t>
            </a:r>
            <a:r>
              <a:rPr sz="2700" spc="-25" dirty="0">
                <a:solidFill>
                  <a:srgbClr val="292959"/>
                </a:solidFill>
                <a:latin typeface="Trebuchet MS"/>
                <a:cs typeface="Trebuchet MS"/>
              </a:rPr>
              <a:t>not </a:t>
            </a:r>
            <a:r>
              <a:rPr sz="2700" spc="-10" dirty="0">
                <a:solidFill>
                  <a:srgbClr val="292959"/>
                </a:solidFill>
                <a:latin typeface="Trebuchet MS"/>
                <a:cs typeface="Trebuchet MS"/>
              </a:rPr>
              <a:t>overlooked)</a:t>
            </a:r>
            <a:endParaRPr sz="2700">
              <a:latin typeface="Trebuchet MS"/>
              <a:cs typeface="Trebuchet MS"/>
            </a:endParaRPr>
          </a:p>
          <a:p>
            <a:pPr marL="595630" marR="5080">
              <a:lnSpc>
                <a:spcPct val="136600"/>
              </a:lnSpc>
            </a:pPr>
            <a:r>
              <a:rPr sz="2700" spc="-114" dirty="0">
                <a:solidFill>
                  <a:srgbClr val="292959"/>
                </a:solidFill>
                <a:latin typeface="Trebuchet MS"/>
                <a:cs typeface="Trebuchet MS"/>
              </a:rPr>
              <a:t>identify</a:t>
            </a:r>
            <a:r>
              <a:rPr sz="2700" spc="-85" dirty="0">
                <a:solidFill>
                  <a:srgbClr val="292959"/>
                </a:solidFill>
                <a:latin typeface="Trebuchet MS"/>
                <a:cs typeface="Trebuchet MS"/>
              </a:rPr>
              <a:t> </a:t>
            </a:r>
            <a:r>
              <a:rPr sz="2700" dirty="0">
                <a:solidFill>
                  <a:srgbClr val="292959"/>
                </a:solidFill>
                <a:latin typeface="Trebuchet MS"/>
                <a:cs typeface="Trebuchet MS"/>
              </a:rPr>
              <a:t>and</a:t>
            </a:r>
            <a:r>
              <a:rPr sz="2700" spc="-85" dirty="0">
                <a:solidFill>
                  <a:srgbClr val="292959"/>
                </a:solidFill>
                <a:latin typeface="Trebuchet MS"/>
                <a:cs typeface="Trebuchet MS"/>
              </a:rPr>
              <a:t> </a:t>
            </a:r>
            <a:r>
              <a:rPr sz="2700" spc="-90" dirty="0">
                <a:solidFill>
                  <a:srgbClr val="292959"/>
                </a:solidFill>
                <a:latin typeface="Trebuchet MS"/>
                <a:cs typeface="Trebuchet MS"/>
              </a:rPr>
              <a:t>summarise</a:t>
            </a:r>
            <a:r>
              <a:rPr sz="2700" spc="-80" dirty="0">
                <a:solidFill>
                  <a:srgbClr val="292959"/>
                </a:solidFill>
                <a:latin typeface="Trebuchet MS"/>
                <a:cs typeface="Trebuchet MS"/>
              </a:rPr>
              <a:t> </a:t>
            </a:r>
            <a:r>
              <a:rPr sz="2700" spc="-100" dirty="0">
                <a:solidFill>
                  <a:srgbClr val="292959"/>
                </a:solidFill>
                <a:latin typeface="Trebuchet MS"/>
                <a:cs typeface="Trebuchet MS"/>
              </a:rPr>
              <a:t>the</a:t>
            </a:r>
            <a:r>
              <a:rPr sz="2700" spc="-85" dirty="0">
                <a:solidFill>
                  <a:srgbClr val="292959"/>
                </a:solidFill>
                <a:latin typeface="Trebuchet MS"/>
                <a:cs typeface="Trebuchet MS"/>
              </a:rPr>
              <a:t> </a:t>
            </a:r>
            <a:r>
              <a:rPr sz="2700" dirty="0">
                <a:solidFill>
                  <a:srgbClr val="292959"/>
                </a:solidFill>
                <a:latin typeface="Trebuchet MS"/>
                <a:cs typeface="Trebuchet MS"/>
              </a:rPr>
              <a:t>legal</a:t>
            </a:r>
            <a:r>
              <a:rPr sz="2700" spc="-80" dirty="0">
                <a:solidFill>
                  <a:srgbClr val="292959"/>
                </a:solidFill>
                <a:latin typeface="Trebuchet MS"/>
                <a:cs typeface="Trebuchet MS"/>
              </a:rPr>
              <a:t> </a:t>
            </a:r>
            <a:r>
              <a:rPr sz="2700" spc="-110" dirty="0">
                <a:solidFill>
                  <a:srgbClr val="292959"/>
                </a:solidFill>
                <a:latin typeface="Trebuchet MS"/>
                <a:cs typeface="Trebuchet MS"/>
              </a:rPr>
              <a:t>rules</a:t>
            </a:r>
            <a:r>
              <a:rPr sz="2700" spc="-85" dirty="0">
                <a:solidFill>
                  <a:srgbClr val="292959"/>
                </a:solidFill>
                <a:latin typeface="Trebuchet MS"/>
                <a:cs typeface="Trebuchet MS"/>
              </a:rPr>
              <a:t> </a:t>
            </a:r>
            <a:r>
              <a:rPr sz="2700" spc="-110" dirty="0">
                <a:solidFill>
                  <a:srgbClr val="292959"/>
                </a:solidFill>
                <a:latin typeface="Trebuchet MS"/>
                <a:cs typeface="Trebuchet MS"/>
              </a:rPr>
              <a:t>(authorities)</a:t>
            </a:r>
            <a:r>
              <a:rPr sz="2700" spc="-85" dirty="0">
                <a:solidFill>
                  <a:srgbClr val="292959"/>
                </a:solidFill>
                <a:latin typeface="Trebuchet MS"/>
                <a:cs typeface="Trebuchet MS"/>
              </a:rPr>
              <a:t> </a:t>
            </a:r>
            <a:r>
              <a:rPr sz="2700" spc="-105" dirty="0">
                <a:solidFill>
                  <a:srgbClr val="292959"/>
                </a:solidFill>
                <a:latin typeface="Trebuchet MS"/>
                <a:cs typeface="Trebuchet MS"/>
              </a:rPr>
              <a:t>relevant</a:t>
            </a:r>
            <a:r>
              <a:rPr sz="2700" spc="-80" dirty="0">
                <a:solidFill>
                  <a:srgbClr val="292959"/>
                </a:solidFill>
                <a:latin typeface="Trebuchet MS"/>
                <a:cs typeface="Trebuchet MS"/>
              </a:rPr>
              <a:t> </a:t>
            </a:r>
            <a:r>
              <a:rPr sz="2700" spc="-50" dirty="0">
                <a:solidFill>
                  <a:srgbClr val="292959"/>
                </a:solidFill>
                <a:latin typeface="Trebuchet MS"/>
                <a:cs typeface="Trebuchet MS"/>
              </a:rPr>
              <a:t>to</a:t>
            </a:r>
            <a:r>
              <a:rPr sz="2700" spc="-85" dirty="0">
                <a:solidFill>
                  <a:srgbClr val="292959"/>
                </a:solidFill>
                <a:latin typeface="Trebuchet MS"/>
                <a:cs typeface="Trebuchet MS"/>
              </a:rPr>
              <a:t> </a:t>
            </a:r>
            <a:r>
              <a:rPr sz="2700" spc="-25" dirty="0">
                <a:solidFill>
                  <a:srgbClr val="292959"/>
                </a:solidFill>
                <a:latin typeface="Trebuchet MS"/>
                <a:cs typeface="Trebuchet MS"/>
              </a:rPr>
              <a:t>the </a:t>
            </a:r>
            <a:r>
              <a:rPr sz="2700" spc="-80" dirty="0">
                <a:solidFill>
                  <a:srgbClr val="292959"/>
                </a:solidFill>
                <a:latin typeface="Trebuchet MS"/>
                <a:cs typeface="Trebuchet MS"/>
              </a:rPr>
              <a:t>identified</a:t>
            </a:r>
            <a:r>
              <a:rPr sz="2700" spc="-135" dirty="0">
                <a:solidFill>
                  <a:srgbClr val="292959"/>
                </a:solidFill>
                <a:latin typeface="Trebuchet MS"/>
                <a:cs typeface="Trebuchet MS"/>
              </a:rPr>
              <a:t> </a:t>
            </a:r>
            <a:r>
              <a:rPr sz="2700" spc="-40" dirty="0">
                <a:solidFill>
                  <a:srgbClr val="292959"/>
                </a:solidFill>
                <a:latin typeface="Trebuchet MS"/>
                <a:cs typeface="Trebuchet MS"/>
              </a:rPr>
              <a:t>issues</a:t>
            </a:r>
            <a:r>
              <a:rPr sz="2700" spc="-145" dirty="0">
                <a:solidFill>
                  <a:srgbClr val="292959"/>
                </a:solidFill>
                <a:latin typeface="Trebuchet MS"/>
                <a:cs typeface="Trebuchet MS"/>
              </a:rPr>
              <a:t> </a:t>
            </a:r>
            <a:r>
              <a:rPr sz="2700" spc="-65" dirty="0">
                <a:solidFill>
                  <a:srgbClr val="292959"/>
                </a:solidFill>
                <a:latin typeface="Trebuchet MS"/>
                <a:cs typeface="Trebuchet MS"/>
              </a:rPr>
              <a:t>(including</a:t>
            </a:r>
            <a:r>
              <a:rPr sz="2700" spc="-114" dirty="0">
                <a:solidFill>
                  <a:srgbClr val="292959"/>
                </a:solidFill>
                <a:latin typeface="Trebuchet MS"/>
                <a:cs typeface="Trebuchet MS"/>
              </a:rPr>
              <a:t> </a:t>
            </a:r>
            <a:r>
              <a:rPr sz="2700" spc="-55" dirty="0">
                <a:solidFill>
                  <a:srgbClr val="292959"/>
                </a:solidFill>
                <a:latin typeface="Trebuchet MS"/>
                <a:cs typeface="Trebuchet MS"/>
              </a:rPr>
              <a:t>referencing</a:t>
            </a:r>
            <a:r>
              <a:rPr sz="2700" spc="-114" dirty="0">
                <a:solidFill>
                  <a:srgbClr val="292959"/>
                </a:solidFill>
                <a:latin typeface="Trebuchet MS"/>
                <a:cs typeface="Trebuchet MS"/>
              </a:rPr>
              <a:t> </a:t>
            </a:r>
            <a:r>
              <a:rPr sz="2700" spc="-150" dirty="0">
                <a:solidFill>
                  <a:srgbClr val="292959"/>
                </a:solidFill>
                <a:latin typeface="Trebuchet MS"/>
                <a:cs typeface="Trebuchet MS"/>
              </a:rPr>
              <a:t>skills)</a:t>
            </a:r>
            <a:r>
              <a:rPr sz="2700" spc="-85" dirty="0">
                <a:solidFill>
                  <a:srgbClr val="292959"/>
                </a:solidFill>
                <a:latin typeface="Trebuchet MS"/>
                <a:cs typeface="Trebuchet MS"/>
              </a:rPr>
              <a:t> </a:t>
            </a:r>
            <a:r>
              <a:rPr sz="2700" spc="-10" dirty="0">
                <a:solidFill>
                  <a:srgbClr val="292959"/>
                </a:solidFill>
                <a:latin typeface="Trebuchet MS"/>
                <a:cs typeface="Trebuchet MS"/>
              </a:rPr>
              <a:t>(</a:t>
            </a:r>
            <a:r>
              <a:rPr sz="2700" b="1" spc="-10" dirty="0">
                <a:solidFill>
                  <a:srgbClr val="292959"/>
                </a:solidFill>
                <a:latin typeface="Trebuchet MS"/>
                <a:cs typeface="Trebuchet MS"/>
              </a:rPr>
              <a:t>understanding</a:t>
            </a:r>
            <a:r>
              <a:rPr sz="2700" spc="-10" dirty="0">
                <a:solidFill>
                  <a:srgbClr val="292959"/>
                </a:solidFill>
                <a:latin typeface="Trebuchet MS"/>
                <a:cs typeface="Trebuchet MS"/>
              </a:rPr>
              <a:t>) </a:t>
            </a:r>
            <a:r>
              <a:rPr sz="2700" spc="-55" dirty="0">
                <a:solidFill>
                  <a:srgbClr val="292959"/>
                </a:solidFill>
                <a:latin typeface="Trebuchet MS"/>
                <a:cs typeface="Trebuchet MS"/>
              </a:rPr>
              <a:t>accurately</a:t>
            </a:r>
            <a:r>
              <a:rPr sz="2700" spc="-150" dirty="0">
                <a:solidFill>
                  <a:srgbClr val="292959"/>
                </a:solidFill>
                <a:latin typeface="Trebuchet MS"/>
                <a:cs typeface="Trebuchet MS"/>
              </a:rPr>
              <a:t> </a:t>
            </a:r>
            <a:r>
              <a:rPr sz="2700" spc="-70" dirty="0">
                <a:solidFill>
                  <a:srgbClr val="292959"/>
                </a:solidFill>
                <a:latin typeface="Trebuchet MS"/>
                <a:cs typeface="Trebuchet MS"/>
              </a:rPr>
              <a:t>explain</a:t>
            </a:r>
            <a:r>
              <a:rPr sz="2700" spc="-135" dirty="0">
                <a:solidFill>
                  <a:srgbClr val="292959"/>
                </a:solidFill>
                <a:latin typeface="Trebuchet MS"/>
                <a:cs typeface="Trebuchet MS"/>
              </a:rPr>
              <a:t> </a:t>
            </a:r>
            <a:r>
              <a:rPr sz="2700" spc="-10" dirty="0">
                <a:solidFill>
                  <a:srgbClr val="292959"/>
                </a:solidFill>
                <a:latin typeface="Trebuchet MS"/>
                <a:cs typeface="Trebuchet MS"/>
              </a:rPr>
              <a:t>how</a:t>
            </a:r>
            <a:r>
              <a:rPr sz="2700" spc="-190" dirty="0">
                <a:solidFill>
                  <a:srgbClr val="292959"/>
                </a:solidFill>
                <a:latin typeface="Trebuchet MS"/>
                <a:cs typeface="Trebuchet MS"/>
              </a:rPr>
              <a:t> </a:t>
            </a:r>
            <a:r>
              <a:rPr sz="2700" spc="-100" dirty="0">
                <a:solidFill>
                  <a:srgbClr val="292959"/>
                </a:solidFill>
                <a:latin typeface="Trebuchet MS"/>
                <a:cs typeface="Trebuchet MS"/>
              </a:rPr>
              <a:t>the</a:t>
            </a:r>
            <a:r>
              <a:rPr sz="2700" spc="-105" dirty="0">
                <a:solidFill>
                  <a:srgbClr val="292959"/>
                </a:solidFill>
                <a:latin typeface="Trebuchet MS"/>
                <a:cs typeface="Trebuchet MS"/>
              </a:rPr>
              <a:t> </a:t>
            </a:r>
            <a:r>
              <a:rPr sz="2700" dirty="0">
                <a:solidFill>
                  <a:srgbClr val="292959"/>
                </a:solidFill>
                <a:latin typeface="Trebuchet MS"/>
                <a:cs typeface="Trebuchet MS"/>
              </a:rPr>
              <a:t>legal</a:t>
            </a:r>
            <a:r>
              <a:rPr sz="2700" spc="-155" dirty="0">
                <a:solidFill>
                  <a:srgbClr val="292959"/>
                </a:solidFill>
                <a:latin typeface="Trebuchet MS"/>
                <a:cs typeface="Trebuchet MS"/>
              </a:rPr>
              <a:t> </a:t>
            </a:r>
            <a:r>
              <a:rPr sz="2700" spc="-110" dirty="0">
                <a:solidFill>
                  <a:srgbClr val="292959"/>
                </a:solidFill>
                <a:latin typeface="Trebuchet MS"/>
                <a:cs typeface="Trebuchet MS"/>
              </a:rPr>
              <a:t>rules</a:t>
            </a:r>
            <a:r>
              <a:rPr sz="2700" spc="-90" dirty="0">
                <a:solidFill>
                  <a:srgbClr val="292959"/>
                </a:solidFill>
                <a:latin typeface="Trebuchet MS"/>
                <a:cs typeface="Trebuchet MS"/>
              </a:rPr>
              <a:t> </a:t>
            </a:r>
            <a:r>
              <a:rPr sz="2700" spc="-30" dirty="0">
                <a:solidFill>
                  <a:srgbClr val="292959"/>
                </a:solidFill>
                <a:latin typeface="Trebuchet MS"/>
                <a:cs typeface="Trebuchet MS"/>
              </a:rPr>
              <a:t>apply</a:t>
            </a:r>
            <a:r>
              <a:rPr sz="2700" spc="-135" dirty="0">
                <a:solidFill>
                  <a:srgbClr val="292959"/>
                </a:solidFill>
                <a:latin typeface="Trebuchet MS"/>
                <a:cs typeface="Trebuchet MS"/>
              </a:rPr>
              <a:t> </a:t>
            </a:r>
            <a:r>
              <a:rPr sz="2700" spc="-50" dirty="0">
                <a:solidFill>
                  <a:srgbClr val="292959"/>
                </a:solidFill>
                <a:latin typeface="Trebuchet MS"/>
                <a:cs typeface="Trebuchet MS"/>
              </a:rPr>
              <a:t>to</a:t>
            </a:r>
            <a:r>
              <a:rPr sz="2700" spc="-130" dirty="0">
                <a:solidFill>
                  <a:srgbClr val="292959"/>
                </a:solidFill>
                <a:latin typeface="Trebuchet MS"/>
                <a:cs typeface="Trebuchet MS"/>
              </a:rPr>
              <a:t> </a:t>
            </a:r>
            <a:r>
              <a:rPr sz="2700" spc="-100" dirty="0">
                <a:solidFill>
                  <a:srgbClr val="292959"/>
                </a:solidFill>
                <a:latin typeface="Trebuchet MS"/>
                <a:cs typeface="Trebuchet MS"/>
              </a:rPr>
              <a:t>the</a:t>
            </a:r>
            <a:r>
              <a:rPr sz="2700" spc="-105" dirty="0">
                <a:solidFill>
                  <a:srgbClr val="292959"/>
                </a:solidFill>
                <a:latin typeface="Trebuchet MS"/>
                <a:cs typeface="Trebuchet MS"/>
              </a:rPr>
              <a:t> </a:t>
            </a:r>
            <a:r>
              <a:rPr sz="2700" spc="-10" dirty="0">
                <a:solidFill>
                  <a:srgbClr val="292959"/>
                </a:solidFill>
                <a:latin typeface="Trebuchet MS"/>
                <a:cs typeface="Trebuchet MS"/>
              </a:rPr>
              <a:t>facts </a:t>
            </a:r>
            <a:r>
              <a:rPr sz="2700" dirty="0">
                <a:solidFill>
                  <a:srgbClr val="292959"/>
                </a:solidFill>
                <a:latin typeface="Trebuchet MS"/>
                <a:cs typeface="Trebuchet MS"/>
              </a:rPr>
              <a:t>(</a:t>
            </a:r>
            <a:r>
              <a:rPr sz="2700" b="1" dirty="0">
                <a:solidFill>
                  <a:srgbClr val="292959"/>
                </a:solidFill>
                <a:latin typeface="Trebuchet MS"/>
                <a:cs typeface="Trebuchet MS"/>
              </a:rPr>
              <a:t>application</a:t>
            </a:r>
            <a:r>
              <a:rPr sz="2700" b="1" spc="-120" dirty="0">
                <a:solidFill>
                  <a:srgbClr val="292959"/>
                </a:solidFill>
                <a:latin typeface="Trebuchet MS"/>
                <a:cs typeface="Trebuchet MS"/>
              </a:rPr>
              <a:t> </a:t>
            </a:r>
            <a:r>
              <a:rPr sz="2700" b="1" dirty="0">
                <a:solidFill>
                  <a:srgbClr val="292959"/>
                </a:solidFill>
                <a:latin typeface="Trebuchet MS"/>
                <a:cs typeface="Trebuchet MS"/>
              </a:rPr>
              <a:t>skills:</a:t>
            </a:r>
            <a:r>
              <a:rPr sz="2700" b="1" spc="-120" dirty="0">
                <a:solidFill>
                  <a:srgbClr val="292959"/>
                </a:solidFill>
                <a:latin typeface="Trebuchet MS"/>
                <a:cs typeface="Trebuchet MS"/>
              </a:rPr>
              <a:t> </a:t>
            </a:r>
            <a:r>
              <a:rPr sz="2700" b="1" spc="55" dirty="0">
                <a:solidFill>
                  <a:srgbClr val="292959"/>
                </a:solidFill>
                <a:latin typeface="Trebuchet MS"/>
                <a:cs typeface="Trebuchet MS"/>
              </a:rPr>
              <a:t>analysis</a:t>
            </a:r>
            <a:r>
              <a:rPr sz="2700" b="1" spc="-114" dirty="0">
                <a:solidFill>
                  <a:srgbClr val="292959"/>
                </a:solidFill>
                <a:latin typeface="Trebuchet MS"/>
                <a:cs typeface="Trebuchet MS"/>
              </a:rPr>
              <a:t> </a:t>
            </a:r>
            <a:r>
              <a:rPr sz="2700" b="1" spc="65" dirty="0">
                <a:solidFill>
                  <a:srgbClr val="292959"/>
                </a:solidFill>
                <a:latin typeface="Trebuchet MS"/>
                <a:cs typeface="Trebuchet MS"/>
              </a:rPr>
              <a:t>and</a:t>
            </a:r>
            <a:r>
              <a:rPr sz="2700" b="1" spc="-120" dirty="0">
                <a:solidFill>
                  <a:srgbClr val="292959"/>
                </a:solidFill>
                <a:latin typeface="Trebuchet MS"/>
                <a:cs typeface="Trebuchet MS"/>
              </a:rPr>
              <a:t> </a:t>
            </a:r>
            <a:r>
              <a:rPr sz="2700" b="1" dirty="0">
                <a:solidFill>
                  <a:srgbClr val="292959"/>
                </a:solidFill>
                <a:latin typeface="Trebuchet MS"/>
                <a:cs typeface="Trebuchet MS"/>
              </a:rPr>
              <a:t>critical</a:t>
            </a:r>
            <a:r>
              <a:rPr sz="2700" b="1" spc="-114" dirty="0">
                <a:solidFill>
                  <a:srgbClr val="292959"/>
                </a:solidFill>
                <a:latin typeface="Trebuchet MS"/>
                <a:cs typeface="Trebuchet MS"/>
              </a:rPr>
              <a:t> </a:t>
            </a:r>
            <a:r>
              <a:rPr sz="2700" b="1" spc="-10" dirty="0">
                <a:solidFill>
                  <a:srgbClr val="292959"/>
                </a:solidFill>
                <a:latin typeface="Trebuchet MS"/>
                <a:cs typeface="Trebuchet MS"/>
              </a:rPr>
              <a:t>reasoning</a:t>
            </a:r>
            <a:r>
              <a:rPr sz="2700" spc="-10" dirty="0">
                <a:solidFill>
                  <a:srgbClr val="292959"/>
                </a:solidFill>
                <a:latin typeface="Trebuchet MS"/>
                <a:cs typeface="Trebuchet MS"/>
              </a:rPr>
              <a:t>)</a:t>
            </a:r>
            <a:endParaRPr sz="2700">
              <a:latin typeface="Trebuchet MS"/>
              <a:cs typeface="Trebuchet MS"/>
            </a:endParaRPr>
          </a:p>
          <a:p>
            <a:pPr marL="1271270">
              <a:lnSpc>
                <a:spcPct val="100000"/>
              </a:lnSpc>
              <a:spcBef>
                <a:spcPts val="1180"/>
              </a:spcBef>
            </a:pPr>
            <a:r>
              <a:rPr sz="2700" spc="-70" dirty="0">
                <a:solidFill>
                  <a:srgbClr val="292959"/>
                </a:solidFill>
                <a:latin typeface="Trebuchet MS"/>
                <a:cs typeface="Trebuchet MS"/>
              </a:rPr>
              <a:t>distinguish </a:t>
            </a:r>
            <a:r>
              <a:rPr sz="2700" dirty="0">
                <a:solidFill>
                  <a:srgbClr val="292959"/>
                </a:solidFill>
                <a:latin typeface="Trebuchet MS"/>
                <a:cs typeface="Trebuchet MS"/>
              </a:rPr>
              <a:t>and</a:t>
            </a:r>
            <a:r>
              <a:rPr sz="2700" spc="-65" dirty="0">
                <a:solidFill>
                  <a:srgbClr val="292959"/>
                </a:solidFill>
                <a:latin typeface="Trebuchet MS"/>
                <a:cs typeface="Trebuchet MS"/>
              </a:rPr>
              <a:t> </a:t>
            </a:r>
            <a:r>
              <a:rPr sz="2700" spc="-80" dirty="0">
                <a:solidFill>
                  <a:srgbClr val="292959"/>
                </a:solidFill>
                <a:latin typeface="Trebuchet MS"/>
                <a:cs typeface="Trebuchet MS"/>
              </a:rPr>
              <a:t>follow</a:t>
            </a:r>
            <a:r>
              <a:rPr sz="2700" spc="-70" dirty="0">
                <a:solidFill>
                  <a:srgbClr val="292959"/>
                </a:solidFill>
                <a:latin typeface="Trebuchet MS"/>
                <a:cs typeface="Trebuchet MS"/>
              </a:rPr>
              <a:t> </a:t>
            </a:r>
            <a:r>
              <a:rPr sz="2700" spc="-100" dirty="0">
                <a:solidFill>
                  <a:srgbClr val="292959"/>
                </a:solidFill>
                <a:latin typeface="Trebuchet MS"/>
                <a:cs typeface="Trebuchet MS"/>
              </a:rPr>
              <a:t>authorities</a:t>
            </a:r>
            <a:r>
              <a:rPr sz="2700" spc="-65" dirty="0">
                <a:solidFill>
                  <a:srgbClr val="292959"/>
                </a:solidFill>
                <a:latin typeface="Trebuchet MS"/>
                <a:cs typeface="Trebuchet MS"/>
              </a:rPr>
              <a:t> </a:t>
            </a:r>
            <a:r>
              <a:rPr sz="2700" spc="50" dirty="0">
                <a:solidFill>
                  <a:srgbClr val="292959"/>
                </a:solidFill>
                <a:latin typeface="Trebuchet MS"/>
                <a:cs typeface="Trebuchet MS"/>
              </a:rPr>
              <a:t>as</a:t>
            </a:r>
            <a:r>
              <a:rPr sz="2700" spc="-70" dirty="0">
                <a:solidFill>
                  <a:srgbClr val="292959"/>
                </a:solidFill>
                <a:latin typeface="Trebuchet MS"/>
                <a:cs typeface="Trebuchet MS"/>
              </a:rPr>
              <a:t> </a:t>
            </a:r>
            <a:r>
              <a:rPr sz="2700" spc="-10" dirty="0">
                <a:solidFill>
                  <a:srgbClr val="292959"/>
                </a:solidFill>
                <a:latin typeface="Trebuchet MS"/>
                <a:cs typeface="Trebuchet MS"/>
              </a:rPr>
              <a:t>appropriate</a:t>
            </a:r>
            <a:endParaRPr sz="2700">
              <a:latin typeface="Trebuchet MS"/>
              <a:cs typeface="Trebuchet MS"/>
            </a:endParaRPr>
          </a:p>
        </p:txBody>
      </p:sp>
      <p:sp>
        <p:nvSpPr>
          <p:cNvPr id="15" name="object 15"/>
          <p:cNvSpPr/>
          <p:nvPr/>
        </p:nvSpPr>
        <p:spPr>
          <a:xfrm>
            <a:off x="2086159" y="8516777"/>
            <a:ext cx="104775" cy="104775"/>
          </a:xfrm>
          <a:custGeom>
            <a:avLst/>
            <a:gdLst/>
            <a:ahLst/>
            <a:cxnLst/>
            <a:rect l="l" t="t" r="r" b="b"/>
            <a:pathLst>
              <a:path w="104775" h="104775">
                <a:moveTo>
                  <a:pt x="104774" y="104774"/>
                </a:moveTo>
                <a:lnTo>
                  <a:pt x="0" y="104774"/>
                </a:lnTo>
                <a:lnTo>
                  <a:pt x="0" y="0"/>
                </a:lnTo>
                <a:lnTo>
                  <a:pt x="104774" y="0"/>
                </a:lnTo>
                <a:lnTo>
                  <a:pt x="104774" y="104774"/>
                </a:lnTo>
                <a:close/>
              </a:path>
            </a:pathLst>
          </a:custGeom>
          <a:solidFill>
            <a:srgbClr val="292959"/>
          </a:solidFill>
        </p:spPr>
        <p:txBody>
          <a:bodyPr wrap="square" lIns="0" tIns="0" rIns="0" bIns="0" rtlCol="0"/>
          <a:lstStyle/>
          <a:p>
            <a:endParaRPr/>
          </a:p>
        </p:txBody>
      </p:sp>
      <p:pic>
        <p:nvPicPr>
          <p:cNvPr id="16" name="object 16"/>
          <p:cNvPicPr/>
          <p:nvPr/>
        </p:nvPicPr>
        <p:blipFill>
          <a:blip r:embed="rId7" cstate="print"/>
          <a:stretch>
            <a:fillRect/>
          </a:stretch>
        </p:blipFill>
        <p:spPr>
          <a:xfrm>
            <a:off x="1490846" y="9073990"/>
            <a:ext cx="114299" cy="114299"/>
          </a:xfrm>
          <a:prstGeom prst="rect">
            <a:avLst/>
          </a:prstGeom>
        </p:spPr>
      </p:pic>
      <p:sp>
        <p:nvSpPr>
          <p:cNvPr id="17" name="object 17"/>
          <p:cNvSpPr txBox="1"/>
          <p:nvPr/>
        </p:nvSpPr>
        <p:spPr>
          <a:xfrm>
            <a:off x="1762854" y="8163083"/>
            <a:ext cx="9138920" cy="1711325"/>
          </a:xfrm>
          <a:prstGeom prst="rect">
            <a:avLst/>
          </a:prstGeom>
        </p:spPr>
        <p:txBody>
          <a:bodyPr vert="horz" wrap="square" lIns="0" tIns="163195" rIns="0" bIns="0" rtlCol="0">
            <a:spAutoFit/>
          </a:bodyPr>
          <a:lstStyle/>
          <a:p>
            <a:pPr marL="595630">
              <a:lnSpc>
                <a:spcPct val="100000"/>
              </a:lnSpc>
              <a:spcBef>
                <a:spcPts val="1285"/>
              </a:spcBef>
            </a:pPr>
            <a:r>
              <a:rPr sz="2700" spc="-45" dirty="0">
                <a:solidFill>
                  <a:srgbClr val="292959"/>
                </a:solidFill>
                <a:latin typeface="Trebuchet MS"/>
                <a:cs typeface="Trebuchet MS"/>
              </a:rPr>
              <a:t>anticipate</a:t>
            </a:r>
            <a:r>
              <a:rPr sz="2700" spc="-135" dirty="0">
                <a:solidFill>
                  <a:srgbClr val="292959"/>
                </a:solidFill>
                <a:latin typeface="Trebuchet MS"/>
                <a:cs typeface="Trebuchet MS"/>
              </a:rPr>
              <a:t> </a:t>
            </a:r>
            <a:r>
              <a:rPr sz="2700" dirty="0">
                <a:solidFill>
                  <a:srgbClr val="292959"/>
                </a:solidFill>
                <a:latin typeface="Trebuchet MS"/>
                <a:cs typeface="Trebuchet MS"/>
              </a:rPr>
              <a:t>opposing</a:t>
            </a:r>
            <a:r>
              <a:rPr sz="2700" spc="-130" dirty="0">
                <a:solidFill>
                  <a:srgbClr val="292959"/>
                </a:solidFill>
                <a:latin typeface="Trebuchet MS"/>
                <a:cs typeface="Trebuchet MS"/>
              </a:rPr>
              <a:t> </a:t>
            </a:r>
            <a:r>
              <a:rPr sz="2700" spc="-50" dirty="0">
                <a:solidFill>
                  <a:srgbClr val="292959"/>
                </a:solidFill>
                <a:latin typeface="Trebuchet MS"/>
                <a:cs typeface="Trebuchet MS"/>
              </a:rPr>
              <a:t>arguments</a:t>
            </a:r>
            <a:r>
              <a:rPr sz="2700" spc="-135" dirty="0">
                <a:solidFill>
                  <a:srgbClr val="292959"/>
                </a:solidFill>
                <a:latin typeface="Trebuchet MS"/>
                <a:cs typeface="Trebuchet MS"/>
              </a:rPr>
              <a:t> </a:t>
            </a:r>
            <a:r>
              <a:rPr sz="2700" spc="-10" dirty="0">
                <a:solidFill>
                  <a:srgbClr val="292959"/>
                </a:solidFill>
                <a:latin typeface="Trebuchet MS"/>
                <a:cs typeface="Trebuchet MS"/>
              </a:rPr>
              <a:t>(and</a:t>
            </a:r>
            <a:r>
              <a:rPr sz="2700" spc="-130" dirty="0">
                <a:solidFill>
                  <a:srgbClr val="292959"/>
                </a:solidFill>
                <a:latin typeface="Trebuchet MS"/>
                <a:cs typeface="Trebuchet MS"/>
              </a:rPr>
              <a:t> </a:t>
            </a:r>
            <a:r>
              <a:rPr sz="2700" dirty="0">
                <a:solidFill>
                  <a:srgbClr val="292959"/>
                </a:solidFill>
                <a:latin typeface="Trebuchet MS"/>
                <a:cs typeface="Trebuchet MS"/>
              </a:rPr>
              <a:t>address</a:t>
            </a:r>
            <a:r>
              <a:rPr sz="2700" spc="-135" dirty="0">
                <a:solidFill>
                  <a:srgbClr val="292959"/>
                </a:solidFill>
                <a:latin typeface="Trebuchet MS"/>
                <a:cs typeface="Trebuchet MS"/>
              </a:rPr>
              <a:t> </a:t>
            </a:r>
            <a:r>
              <a:rPr sz="2700" spc="-10" dirty="0">
                <a:solidFill>
                  <a:srgbClr val="292959"/>
                </a:solidFill>
                <a:latin typeface="Trebuchet MS"/>
                <a:cs typeface="Trebuchet MS"/>
              </a:rPr>
              <a:t>them)</a:t>
            </a:r>
            <a:endParaRPr sz="2700">
              <a:latin typeface="Trebuchet MS"/>
              <a:cs typeface="Trebuchet MS"/>
            </a:endParaRPr>
          </a:p>
          <a:p>
            <a:pPr marL="12700" marR="5080">
              <a:lnSpc>
                <a:spcPct val="136600"/>
              </a:lnSpc>
            </a:pPr>
            <a:r>
              <a:rPr sz="2700" dirty="0">
                <a:solidFill>
                  <a:srgbClr val="292959"/>
                </a:solidFill>
                <a:latin typeface="Trebuchet MS"/>
                <a:cs typeface="Trebuchet MS"/>
              </a:rPr>
              <a:t>shape</a:t>
            </a:r>
            <a:r>
              <a:rPr sz="2700" spc="-140" dirty="0">
                <a:solidFill>
                  <a:srgbClr val="292959"/>
                </a:solidFill>
                <a:latin typeface="Trebuchet MS"/>
                <a:cs typeface="Trebuchet MS"/>
              </a:rPr>
              <a:t> </a:t>
            </a:r>
            <a:r>
              <a:rPr sz="2700" spc="-125" dirty="0">
                <a:solidFill>
                  <a:srgbClr val="292959"/>
                </a:solidFill>
                <a:latin typeface="Trebuchet MS"/>
                <a:cs typeface="Trebuchet MS"/>
              </a:rPr>
              <a:t>your</a:t>
            </a:r>
            <a:r>
              <a:rPr sz="2700" spc="-85" dirty="0">
                <a:solidFill>
                  <a:srgbClr val="292959"/>
                </a:solidFill>
                <a:latin typeface="Trebuchet MS"/>
                <a:cs typeface="Trebuchet MS"/>
              </a:rPr>
              <a:t> </a:t>
            </a:r>
            <a:r>
              <a:rPr sz="2700" spc="-65" dirty="0">
                <a:solidFill>
                  <a:srgbClr val="292959"/>
                </a:solidFill>
                <a:latin typeface="Trebuchet MS"/>
                <a:cs typeface="Trebuchet MS"/>
              </a:rPr>
              <a:t>points</a:t>
            </a:r>
            <a:r>
              <a:rPr sz="2700" spc="-105" dirty="0">
                <a:solidFill>
                  <a:srgbClr val="292959"/>
                </a:solidFill>
                <a:latin typeface="Trebuchet MS"/>
                <a:cs typeface="Trebuchet MS"/>
              </a:rPr>
              <a:t> into</a:t>
            </a:r>
            <a:r>
              <a:rPr sz="2700" spc="-100" dirty="0">
                <a:solidFill>
                  <a:srgbClr val="292959"/>
                </a:solidFill>
                <a:latin typeface="Trebuchet MS"/>
                <a:cs typeface="Trebuchet MS"/>
              </a:rPr>
              <a:t> </a:t>
            </a:r>
            <a:r>
              <a:rPr sz="2700" spc="110" dirty="0">
                <a:solidFill>
                  <a:srgbClr val="292959"/>
                </a:solidFill>
                <a:latin typeface="Trebuchet MS"/>
                <a:cs typeface="Trebuchet MS"/>
              </a:rPr>
              <a:t>a</a:t>
            </a:r>
            <a:r>
              <a:rPr sz="2700" spc="-105" dirty="0">
                <a:solidFill>
                  <a:srgbClr val="292959"/>
                </a:solidFill>
                <a:latin typeface="Trebuchet MS"/>
                <a:cs typeface="Trebuchet MS"/>
              </a:rPr>
              <a:t> </a:t>
            </a:r>
            <a:r>
              <a:rPr sz="2700" spc="-10" dirty="0">
                <a:solidFill>
                  <a:srgbClr val="292959"/>
                </a:solidFill>
                <a:latin typeface="Trebuchet MS"/>
                <a:cs typeface="Trebuchet MS"/>
              </a:rPr>
              <a:t>logical</a:t>
            </a:r>
            <a:r>
              <a:rPr sz="2700" spc="-105" dirty="0">
                <a:solidFill>
                  <a:srgbClr val="292959"/>
                </a:solidFill>
                <a:latin typeface="Trebuchet MS"/>
                <a:cs typeface="Trebuchet MS"/>
              </a:rPr>
              <a:t> </a:t>
            </a:r>
            <a:r>
              <a:rPr sz="2700" spc="-100" dirty="0">
                <a:solidFill>
                  <a:srgbClr val="292959"/>
                </a:solidFill>
                <a:latin typeface="Trebuchet MS"/>
                <a:cs typeface="Trebuchet MS"/>
              </a:rPr>
              <a:t>argument, </a:t>
            </a:r>
            <a:r>
              <a:rPr sz="2700" spc="-10" dirty="0">
                <a:solidFill>
                  <a:srgbClr val="292959"/>
                </a:solidFill>
                <a:latin typeface="Trebuchet MS"/>
                <a:cs typeface="Trebuchet MS"/>
              </a:rPr>
              <a:t>leading</a:t>
            </a:r>
            <a:r>
              <a:rPr sz="2700" spc="-110" dirty="0">
                <a:solidFill>
                  <a:srgbClr val="292959"/>
                </a:solidFill>
                <a:latin typeface="Trebuchet MS"/>
                <a:cs typeface="Trebuchet MS"/>
              </a:rPr>
              <a:t> </a:t>
            </a:r>
            <a:r>
              <a:rPr sz="2700" spc="-50" dirty="0">
                <a:solidFill>
                  <a:srgbClr val="292959"/>
                </a:solidFill>
                <a:latin typeface="Trebuchet MS"/>
                <a:cs typeface="Trebuchet MS"/>
              </a:rPr>
              <a:t>to</a:t>
            </a:r>
            <a:r>
              <a:rPr sz="2700" spc="-105" dirty="0">
                <a:solidFill>
                  <a:srgbClr val="292959"/>
                </a:solidFill>
                <a:latin typeface="Trebuchet MS"/>
                <a:cs typeface="Trebuchet MS"/>
              </a:rPr>
              <a:t> </a:t>
            </a:r>
            <a:r>
              <a:rPr sz="2700" spc="110" dirty="0">
                <a:solidFill>
                  <a:srgbClr val="292959"/>
                </a:solidFill>
                <a:latin typeface="Trebuchet MS"/>
                <a:cs typeface="Trebuchet MS"/>
              </a:rPr>
              <a:t>a</a:t>
            </a:r>
            <a:r>
              <a:rPr sz="2700" spc="-105" dirty="0">
                <a:solidFill>
                  <a:srgbClr val="292959"/>
                </a:solidFill>
                <a:latin typeface="Trebuchet MS"/>
                <a:cs typeface="Trebuchet MS"/>
              </a:rPr>
              <a:t> </a:t>
            </a:r>
            <a:r>
              <a:rPr sz="2700" spc="-55" dirty="0">
                <a:solidFill>
                  <a:srgbClr val="292959"/>
                </a:solidFill>
                <a:latin typeface="Trebuchet MS"/>
                <a:cs typeface="Trebuchet MS"/>
              </a:rPr>
              <a:t>clearly </a:t>
            </a:r>
            <a:r>
              <a:rPr sz="2700" spc="-40" dirty="0">
                <a:solidFill>
                  <a:srgbClr val="292959"/>
                </a:solidFill>
                <a:latin typeface="Trebuchet MS"/>
                <a:cs typeface="Trebuchet MS"/>
              </a:rPr>
              <a:t>supported</a:t>
            </a:r>
            <a:r>
              <a:rPr sz="2700" spc="-140" dirty="0">
                <a:solidFill>
                  <a:srgbClr val="292959"/>
                </a:solidFill>
                <a:latin typeface="Trebuchet MS"/>
                <a:cs typeface="Trebuchet MS"/>
              </a:rPr>
              <a:t> </a:t>
            </a:r>
            <a:r>
              <a:rPr sz="2700" spc="-10" dirty="0">
                <a:solidFill>
                  <a:srgbClr val="292959"/>
                </a:solidFill>
                <a:latin typeface="Trebuchet MS"/>
                <a:cs typeface="Trebuchet MS"/>
              </a:rPr>
              <a:t>conclusion</a:t>
            </a:r>
            <a:endParaRPr sz="2700">
              <a:latin typeface="Trebuchet MS"/>
              <a:cs typeface="Trebuchet MS"/>
            </a:endParaRPr>
          </a:p>
        </p:txBody>
      </p:sp>
      <p:sp>
        <p:nvSpPr>
          <p:cNvPr id="18" name="object 18" descr="$PPTXTitle"/>
          <p:cNvSpPr txBox="1">
            <a:spLocks noGrp="1"/>
          </p:cNvSpPr>
          <p:nvPr>
            <p:ph type="title"/>
          </p:nvPr>
        </p:nvSpPr>
        <p:spPr>
          <a:xfrm>
            <a:off x="597084" y="840008"/>
            <a:ext cx="17431385" cy="970280"/>
          </a:xfrm>
          <a:prstGeom prst="rect">
            <a:avLst/>
          </a:prstGeom>
        </p:spPr>
        <p:txBody>
          <a:bodyPr vert="horz" wrap="square" lIns="0" tIns="12700" rIns="0" bIns="0" rtlCol="0">
            <a:spAutoFit/>
          </a:bodyPr>
          <a:lstStyle/>
          <a:p>
            <a:pPr marL="12700">
              <a:lnSpc>
                <a:spcPct val="100000"/>
              </a:lnSpc>
              <a:spcBef>
                <a:spcPts val="100"/>
              </a:spcBef>
            </a:pPr>
            <a:r>
              <a:rPr sz="6200" spc="-30" dirty="0">
                <a:solidFill>
                  <a:srgbClr val="E65385"/>
                </a:solidFill>
              </a:rPr>
              <a:t>PROBLEM</a:t>
            </a:r>
            <a:r>
              <a:rPr sz="6200" spc="-430" dirty="0">
                <a:solidFill>
                  <a:srgbClr val="E65385"/>
                </a:solidFill>
              </a:rPr>
              <a:t> </a:t>
            </a:r>
            <a:r>
              <a:rPr sz="6200" spc="155" dirty="0">
                <a:solidFill>
                  <a:srgbClr val="E65385"/>
                </a:solidFill>
              </a:rPr>
              <a:t>SOLVING:</a:t>
            </a:r>
            <a:r>
              <a:rPr sz="6200" spc="-375" dirty="0">
                <a:solidFill>
                  <a:srgbClr val="E65385"/>
                </a:solidFill>
              </a:rPr>
              <a:t> </a:t>
            </a:r>
            <a:r>
              <a:rPr sz="6200" dirty="0"/>
              <a:t>WHAT</a:t>
            </a:r>
            <a:r>
              <a:rPr sz="6200" spc="-380" dirty="0"/>
              <a:t> </a:t>
            </a:r>
            <a:r>
              <a:rPr sz="6200" spc="-130" dirty="0"/>
              <a:t>ARE</a:t>
            </a:r>
            <a:r>
              <a:rPr sz="6200" spc="-335" dirty="0"/>
              <a:t> </a:t>
            </a:r>
            <a:r>
              <a:rPr sz="6200" spc="-30" dirty="0"/>
              <a:t>WE</a:t>
            </a:r>
            <a:r>
              <a:rPr sz="6200" spc="-380" dirty="0"/>
              <a:t> </a:t>
            </a:r>
            <a:r>
              <a:rPr sz="6200" spc="365" dirty="0"/>
              <a:t>ASSESSING?</a:t>
            </a:r>
            <a:endParaRPr sz="6200"/>
          </a:p>
        </p:txBody>
      </p:sp>
      <p:grpSp>
        <p:nvGrpSpPr>
          <p:cNvPr id="19" name="object 19"/>
          <p:cNvGrpSpPr/>
          <p:nvPr/>
        </p:nvGrpSpPr>
        <p:grpSpPr>
          <a:xfrm>
            <a:off x="11506196" y="7756197"/>
            <a:ext cx="6867525" cy="2065655"/>
            <a:chOff x="11506196" y="7756197"/>
            <a:chExt cx="6867525" cy="2065655"/>
          </a:xfrm>
        </p:grpSpPr>
        <p:sp>
          <p:nvSpPr>
            <p:cNvPr id="20" name="object 20"/>
            <p:cNvSpPr/>
            <p:nvPr/>
          </p:nvSpPr>
          <p:spPr>
            <a:xfrm>
              <a:off x="11591501" y="7841801"/>
              <a:ext cx="6696709" cy="1894839"/>
            </a:xfrm>
            <a:custGeom>
              <a:avLst/>
              <a:gdLst/>
              <a:ahLst/>
              <a:cxnLst/>
              <a:rect l="l" t="t" r="r" b="b"/>
              <a:pathLst>
                <a:path w="6696709" h="1894840">
                  <a:moveTo>
                    <a:pt x="3347413" y="0"/>
                  </a:moveTo>
                  <a:lnTo>
                    <a:pt x="6696493" y="433982"/>
                  </a:lnTo>
                  <a:lnTo>
                    <a:pt x="6696493" y="1894257"/>
                  </a:lnTo>
                  <a:lnTo>
                    <a:pt x="0" y="1894257"/>
                  </a:lnTo>
                  <a:lnTo>
                    <a:pt x="0" y="433766"/>
                  </a:lnTo>
                  <a:lnTo>
                    <a:pt x="3347413" y="0"/>
                  </a:lnTo>
                  <a:close/>
                </a:path>
              </a:pathLst>
            </a:custGeom>
            <a:solidFill>
              <a:srgbClr val="FED307"/>
            </a:solidFill>
          </p:spPr>
          <p:txBody>
            <a:bodyPr wrap="square" lIns="0" tIns="0" rIns="0" bIns="0" rtlCol="0"/>
            <a:lstStyle/>
            <a:p>
              <a:endParaRPr/>
            </a:p>
          </p:txBody>
        </p:sp>
        <p:sp>
          <p:nvSpPr>
            <p:cNvPr id="21" name="object 21"/>
            <p:cNvSpPr/>
            <p:nvPr/>
          </p:nvSpPr>
          <p:spPr>
            <a:xfrm>
              <a:off x="11591921" y="7841922"/>
              <a:ext cx="6696075" cy="1894205"/>
            </a:xfrm>
            <a:custGeom>
              <a:avLst/>
              <a:gdLst/>
              <a:ahLst/>
              <a:cxnLst/>
              <a:rect l="l" t="t" r="r" b="b"/>
              <a:pathLst>
                <a:path w="6696075" h="1894204">
                  <a:moveTo>
                    <a:pt x="0" y="433712"/>
                  </a:moveTo>
                  <a:lnTo>
                    <a:pt x="3346995" y="0"/>
                  </a:lnTo>
                  <a:lnTo>
                    <a:pt x="6695861" y="433955"/>
                  </a:lnTo>
                  <a:lnTo>
                    <a:pt x="6695861" y="1894135"/>
                  </a:lnTo>
                  <a:lnTo>
                    <a:pt x="0" y="1894135"/>
                  </a:lnTo>
                </a:path>
              </a:pathLst>
            </a:custGeom>
            <a:ln w="171449">
              <a:solidFill>
                <a:srgbClr val="FED307"/>
              </a:solidFill>
            </a:ln>
          </p:spPr>
          <p:txBody>
            <a:bodyPr wrap="square" lIns="0" tIns="0" rIns="0" bIns="0" rtlCol="0"/>
            <a:lstStyle/>
            <a:p>
              <a:endParaRPr/>
            </a:p>
          </p:txBody>
        </p:sp>
      </p:grpSp>
      <p:sp>
        <p:nvSpPr>
          <p:cNvPr id="22" name="object 22"/>
          <p:cNvSpPr txBox="1"/>
          <p:nvPr/>
        </p:nvSpPr>
        <p:spPr>
          <a:xfrm>
            <a:off x="12104261" y="8347088"/>
            <a:ext cx="5669280" cy="1067435"/>
          </a:xfrm>
          <a:prstGeom prst="rect">
            <a:avLst/>
          </a:prstGeom>
        </p:spPr>
        <p:txBody>
          <a:bodyPr vert="horz" wrap="square" lIns="0" tIns="6985" rIns="0" bIns="0" rtlCol="0">
            <a:spAutoFit/>
          </a:bodyPr>
          <a:lstStyle/>
          <a:p>
            <a:pPr marL="1125855" marR="5080" indent="-1113790">
              <a:lnSpc>
                <a:spcPct val="101099"/>
              </a:lnSpc>
              <a:spcBef>
                <a:spcPts val="55"/>
              </a:spcBef>
            </a:pPr>
            <a:r>
              <a:rPr sz="3400" b="1" spc="-10" dirty="0">
                <a:solidFill>
                  <a:srgbClr val="292959"/>
                </a:solidFill>
                <a:latin typeface="Trebuchet MS"/>
                <a:cs typeface="Trebuchet MS"/>
              </a:rPr>
              <a:t>How</a:t>
            </a:r>
            <a:r>
              <a:rPr sz="3400" b="1" spc="-180" dirty="0">
                <a:solidFill>
                  <a:srgbClr val="292959"/>
                </a:solidFill>
                <a:latin typeface="Trebuchet MS"/>
                <a:cs typeface="Trebuchet MS"/>
              </a:rPr>
              <a:t> </a:t>
            </a:r>
            <a:r>
              <a:rPr sz="3400" b="1" spc="90" dirty="0">
                <a:solidFill>
                  <a:srgbClr val="292959"/>
                </a:solidFill>
                <a:latin typeface="Trebuchet MS"/>
                <a:cs typeface="Trebuchet MS"/>
              </a:rPr>
              <a:t>can</a:t>
            </a:r>
            <a:r>
              <a:rPr sz="3400" b="1" spc="-175" dirty="0">
                <a:solidFill>
                  <a:srgbClr val="292959"/>
                </a:solidFill>
                <a:latin typeface="Trebuchet MS"/>
                <a:cs typeface="Trebuchet MS"/>
              </a:rPr>
              <a:t> </a:t>
            </a:r>
            <a:r>
              <a:rPr sz="3400" b="1" spc="-90" dirty="0">
                <a:solidFill>
                  <a:srgbClr val="292959"/>
                </a:solidFill>
                <a:latin typeface="Trebuchet MS"/>
                <a:cs typeface="Trebuchet MS"/>
              </a:rPr>
              <a:t>you</a:t>
            </a:r>
            <a:r>
              <a:rPr sz="3400" b="1" spc="-170" dirty="0">
                <a:solidFill>
                  <a:srgbClr val="292959"/>
                </a:solidFill>
                <a:latin typeface="Trebuchet MS"/>
                <a:cs typeface="Trebuchet MS"/>
              </a:rPr>
              <a:t> </a:t>
            </a:r>
            <a:r>
              <a:rPr sz="3400" b="1" spc="65" dirty="0">
                <a:solidFill>
                  <a:srgbClr val="292959"/>
                </a:solidFill>
                <a:latin typeface="Trebuchet MS"/>
                <a:cs typeface="Trebuchet MS"/>
              </a:rPr>
              <a:t>succeed</a:t>
            </a:r>
            <a:r>
              <a:rPr sz="3400" b="1" spc="-170" dirty="0">
                <a:solidFill>
                  <a:srgbClr val="292959"/>
                </a:solidFill>
                <a:latin typeface="Trebuchet MS"/>
                <a:cs typeface="Trebuchet MS"/>
              </a:rPr>
              <a:t> </a:t>
            </a:r>
            <a:r>
              <a:rPr sz="3400" b="1" spc="-110" dirty="0">
                <a:solidFill>
                  <a:srgbClr val="292959"/>
                </a:solidFill>
                <a:latin typeface="Trebuchet MS"/>
                <a:cs typeface="Trebuchet MS"/>
              </a:rPr>
              <a:t>in</a:t>
            </a:r>
            <a:r>
              <a:rPr sz="3400" b="1" spc="-170" dirty="0">
                <a:solidFill>
                  <a:srgbClr val="292959"/>
                </a:solidFill>
                <a:latin typeface="Trebuchet MS"/>
                <a:cs typeface="Trebuchet MS"/>
              </a:rPr>
              <a:t> </a:t>
            </a:r>
            <a:r>
              <a:rPr sz="3400" b="1" spc="35" dirty="0">
                <a:solidFill>
                  <a:srgbClr val="292959"/>
                </a:solidFill>
                <a:latin typeface="Trebuchet MS"/>
                <a:cs typeface="Trebuchet MS"/>
              </a:rPr>
              <a:t>law </a:t>
            </a:r>
            <a:r>
              <a:rPr sz="3400" b="1" spc="-10" dirty="0">
                <a:solidFill>
                  <a:srgbClr val="292959"/>
                </a:solidFill>
                <a:latin typeface="Trebuchet MS"/>
                <a:cs typeface="Trebuchet MS"/>
              </a:rPr>
              <a:t>problem</a:t>
            </a:r>
            <a:r>
              <a:rPr sz="3400" b="1" spc="-215" dirty="0">
                <a:solidFill>
                  <a:srgbClr val="292959"/>
                </a:solidFill>
                <a:latin typeface="Trebuchet MS"/>
                <a:cs typeface="Trebuchet MS"/>
              </a:rPr>
              <a:t> </a:t>
            </a:r>
            <a:r>
              <a:rPr sz="3400" b="1" spc="35" dirty="0">
                <a:solidFill>
                  <a:srgbClr val="292959"/>
                </a:solidFill>
                <a:latin typeface="Trebuchet MS"/>
                <a:cs typeface="Trebuchet MS"/>
              </a:rPr>
              <a:t>solving?</a:t>
            </a:r>
            <a:endParaRPr sz="3400">
              <a:latin typeface="Trebuchet MS"/>
              <a:cs typeface="Trebuchet MS"/>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DFE1FF"/>
          </a:solidFill>
        </p:spPr>
        <p:txBody>
          <a:bodyPr wrap="square" lIns="0" tIns="0" rIns="0" bIns="0" rtlCol="0"/>
          <a:lstStyle/>
          <a:p>
            <a:endParaRPr/>
          </a:p>
        </p:txBody>
      </p:sp>
      <p:sp>
        <p:nvSpPr>
          <p:cNvPr id="3" name="object 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FED307"/>
          </a:solidFill>
        </p:spPr>
        <p:txBody>
          <a:bodyPr wrap="square" lIns="0" tIns="0" rIns="0" bIns="0" rtlCol="0"/>
          <a:lstStyle/>
          <a:p>
            <a:endParaRPr/>
          </a:p>
        </p:txBody>
      </p:sp>
      <p:sp>
        <p:nvSpPr>
          <p:cNvPr id="4" name="object 4"/>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5" name="object 5"/>
          <p:cNvSpPr/>
          <p:nvPr/>
        </p:nvSpPr>
        <p:spPr>
          <a:xfrm>
            <a:off x="1028700" y="2159991"/>
            <a:ext cx="16230600" cy="1321435"/>
          </a:xfrm>
          <a:custGeom>
            <a:avLst/>
            <a:gdLst/>
            <a:ahLst/>
            <a:cxnLst/>
            <a:rect l="l" t="t" r="r" b="b"/>
            <a:pathLst>
              <a:path w="16230600" h="1321435">
                <a:moveTo>
                  <a:pt x="15744824" y="1321307"/>
                </a:moveTo>
                <a:lnTo>
                  <a:pt x="485774" y="1321307"/>
                </a:lnTo>
                <a:lnTo>
                  <a:pt x="437762" y="1318930"/>
                </a:lnTo>
                <a:lnTo>
                  <a:pt x="390562" y="1311887"/>
                </a:lnTo>
                <a:lnTo>
                  <a:pt x="344494" y="1300309"/>
                </a:lnTo>
                <a:lnTo>
                  <a:pt x="299876" y="1284330"/>
                </a:lnTo>
                <a:lnTo>
                  <a:pt x="257028" y="1264080"/>
                </a:lnTo>
                <a:lnTo>
                  <a:pt x="216266" y="1239691"/>
                </a:lnTo>
                <a:lnTo>
                  <a:pt x="177911" y="1211296"/>
                </a:lnTo>
                <a:lnTo>
                  <a:pt x="142280" y="1179027"/>
                </a:lnTo>
                <a:lnTo>
                  <a:pt x="110010" y="1143396"/>
                </a:lnTo>
                <a:lnTo>
                  <a:pt x="81615" y="1105040"/>
                </a:lnTo>
                <a:lnTo>
                  <a:pt x="57227" y="1064279"/>
                </a:lnTo>
                <a:lnTo>
                  <a:pt x="36977" y="1021430"/>
                </a:lnTo>
                <a:lnTo>
                  <a:pt x="20997" y="976813"/>
                </a:lnTo>
                <a:lnTo>
                  <a:pt x="9420" y="930745"/>
                </a:lnTo>
                <a:lnTo>
                  <a:pt x="2377" y="883545"/>
                </a:lnTo>
                <a:lnTo>
                  <a:pt x="0" y="835532"/>
                </a:lnTo>
                <a:lnTo>
                  <a:pt x="0" y="485774"/>
                </a:lnTo>
                <a:lnTo>
                  <a:pt x="2377" y="437762"/>
                </a:lnTo>
                <a:lnTo>
                  <a:pt x="9420" y="390562"/>
                </a:lnTo>
                <a:lnTo>
                  <a:pt x="20997" y="344494"/>
                </a:lnTo>
                <a:lnTo>
                  <a:pt x="36977" y="299876"/>
                </a:lnTo>
                <a:lnTo>
                  <a:pt x="57227" y="257028"/>
                </a:lnTo>
                <a:lnTo>
                  <a:pt x="81615" y="216266"/>
                </a:lnTo>
                <a:lnTo>
                  <a:pt x="110010" y="177911"/>
                </a:lnTo>
                <a:lnTo>
                  <a:pt x="142280" y="142280"/>
                </a:lnTo>
                <a:lnTo>
                  <a:pt x="177911" y="110010"/>
                </a:lnTo>
                <a:lnTo>
                  <a:pt x="216266" y="81615"/>
                </a:lnTo>
                <a:lnTo>
                  <a:pt x="257028" y="57227"/>
                </a:lnTo>
                <a:lnTo>
                  <a:pt x="299876" y="36977"/>
                </a:lnTo>
                <a:lnTo>
                  <a:pt x="344494" y="20997"/>
                </a:lnTo>
                <a:lnTo>
                  <a:pt x="390562" y="9420"/>
                </a:lnTo>
                <a:lnTo>
                  <a:pt x="437762" y="2377"/>
                </a:lnTo>
                <a:lnTo>
                  <a:pt x="485774" y="0"/>
                </a:lnTo>
                <a:lnTo>
                  <a:pt x="15744824" y="0"/>
                </a:lnTo>
                <a:lnTo>
                  <a:pt x="15792837" y="2377"/>
                </a:lnTo>
                <a:lnTo>
                  <a:pt x="15840037" y="9420"/>
                </a:lnTo>
                <a:lnTo>
                  <a:pt x="15886105" y="20997"/>
                </a:lnTo>
                <a:lnTo>
                  <a:pt x="15930722" y="36977"/>
                </a:lnTo>
                <a:lnTo>
                  <a:pt x="15973571" y="57227"/>
                </a:lnTo>
                <a:lnTo>
                  <a:pt x="16014332" y="81615"/>
                </a:lnTo>
                <a:lnTo>
                  <a:pt x="16052688" y="110010"/>
                </a:lnTo>
                <a:lnTo>
                  <a:pt x="16088319" y="142280"/>
                </a:lnTo>
                <a:lnTo>
                  <a:pt x="16120589" y="177911"/>
                </a:lnTo>
                <a:lnTo>
                  <a:pt x="16148984" y="216266"/>
                </a:lnTo>
                <a:lnTo>
                  <a:pt x="16173372" y="257028"/>
                </a:lnTo>
                <a:lnTo>
                  <a:pt x="16193622" y="299876"/>
                </a:lnTo>
                <a:lnTo>
                  <a:pt x="16209601" y="344494"/>
                </a:lnTo>
                <a:lnTo>
                  <a:pt x="16221179" y="390562"/>
                </a:lnTo>
                <a:lnTo>
                  <a:pt x="16228222" y="437762"/>
                </a:lnTo>
                <a:lnTo>
                  <a:pt x="16230599" y="485774"/>
                </a:lnTo>
                <a:lnTo>
                  <a:pt x="16230599" y="835532"/>
                </a:lnTo>
                <a:lnTo>
                  <a:pt x="16228222" y="883545"/>
                </a:lnTo>
                <a:lnTo>
                  <a:pt x="16221179" y="930745"/>
                </a:lnTo>
                <a:lnTo>
                  <a:pt x="16209601" y="976813"/>
                </a:lnTo>
                <a:lnTo>
                  <a:pt x="16193622" y="1021430"/>
                </a:lnTo>
                <a:lnTo>
                  <a:pt x="16173372" y="1064279"/>
                </a:lnTo>
                <a:lnTo>
                  <a:pt x="16148984" y="1105040"/>
                </a:lnTo>
                <a:lnTo>
                  <a:pt x="16120589" y="1143396"/>
                </a:lnTo>
                <a:lnTo>
                  <a:pt x="16088319" y="1179027"/>
                </a:lnTo>
                <a:lnTo>
                  <a:pt x="16052688" y="1211296"/>
                </a:lnTo>
                <a:lnTo>
                  <a:pt x="16014332" y="1239691"/>
                </a:lnTo>
                <a:lnTo>
                  <a:pt x="15973571" y="1264080"/>
                </a:lnTo>
                <a:lnTo>
                  <a:pt x="15930722" y="1284330"/>
                </a:lnTo>
                <a:lnTo>
                  <a:pt x="15886105" y="1300309"/>
                </a:lnTo>
                <a:lnTo>
                  <a:pt x="15840037" y="1311887"/>
                </a:lnTo>
                <a:lnTo>
                  <a:pt x="15792837" y="1318930"/>
                </a:lnTo>
                <a:lnTo>
                  <a:pt x="15744824" y="1321307"/>
                </a:lnTo>
                <a:close/>
              </a:path>
            </a:pathLst>
          </a:custGeom>
          <a:solidFill>
            <a:srgbClr val="292959"/>
          </a:solidFill>
        </p:spPr>
        <p:txBody>
          <a:bodyPr wrap="square" lIns="0" tIns="0" rIns="0" bIns="0" rtlCol="0"/>
          <a:lstStyle/>
          <a:p>
            <a:endParaRPr/>
          </a:p>
        </p:txBody>
      </p:sp>
      <p:grpSp>
        <p:nvGrpSpPr>
          <p:cNvPr id="6" name="object 6"/>
          <p:cNvGrpSpPr/>
          <p:nvPr/>
        </p:nvGrpSpPr>
        <p:grpSpPr>
          <a:xfrm>
            <a:off x="1028700" y="3605124"/>
            <a:ext cx="16230600" cy="2766695"/>
            <a:chOff x="1028700" y="3605124"/>
            <a:chExt cx="16230600" cy="2766695"/>
          </a:xfrm>
        </p:grpSpPr>
        <p:sp>
          <p:nvSpPr>
            <p:cNvPr id="7" name="object 7"/>
            <p:cNvSpPr/>
            <p:nvPr/>
          </p:nvSpPr>
          <p:spPr>
            <a:xfrm>
              <a:off x="1028700" y="3605124"/>
              <a:ext cx="16230600" cy="1321435"/>
            </a:xfrm>
            <a:custGeom>
              <a:avLst/>
              <a:gdLst/>
              <a:ahLst/>
              <a:cxnLst/>
              <a:rect l="l" t="t" r="r" b="b"/>
              <a:pathLst>
                <a:path w="16230600" h="1321435">
                  <a:moveTo>
                    <a:pt x="15744824" y="1321307"/>
                  </a:moveTo>
                  <a:lnTo>
                    <a:pt x="485774" y="1321307"/>
                  </a:lnTo>
                  <a:lnTo>
                    <a:pt x="437762" y="1318930"/>
                  </a:lnTo>
                  <a:lnTo>
                    <a:pt x="390562" y="1311887"/>
                  </a:lnTo>
                  <a:lnTo>
                    <a:pt x="344494" y="1300309"/>
                  </a:lnTo>
                  <a:lnTo>
                    <a:pt x="299876" y="1284330"/>
                  </a:lnTo>
                  <a:lnTo>
                    <a:pt x="257028" y="1264080"/>
                  </a:lnTo>
                  <a:lnTo>
                    <a:pt x="216266" y="1239691"/>
                  </a:lnTo>
                  <a:lnTo>
                    <a:pt x="177911" y="1211296"/>
                  </a:lnTo>
                  <a:lnTo>
                    <a:pt x="142280" y="1179027"/>
                  </a:lnTo>
                  <a:lnTo>
                    <a:pt x="110010" y="1143396"/>
                  </a:lnTo>
                  <a:lnTo>
                    <a:pt x="81615" y="1105040"/>
                  </a:lnTo>
                  <a:lnTo>
                    <a:pt x="57227" y="1064279"/>
                  </a:lnTo>
                  <a:lnTo>
                    <a:pt x="36977" y="1021430"/>
                  </a:lnTo>
                  <a:lnTo>
                    <a:pt x="20997" y="976813"/>
                  </a:lnTo>
                  <a:lnTo>
                    <a:pt x="9420" y="930745"/>
                  </a:lnTo>
                  <a:lnTo>
                    <a:pt x="2377" y="883545"/>
                  </a:lnTo>
                  <a:lnTo>
                    <a:pt x="0" y="835532"/>
                  </a:lnTo>
                  <a:lnTo>
                    <a:pt x="0" y="485774"/>
                  </a:lnTo>
                  <a:lnTo>
                    <a:pt x="2377" y="437762"/>
                  </a:lnTo>
                  <a:lnTo>
                    <a:pt x="9420" y="390562"/>
                  </a:lnTo>
                  <a:lnTo>
                    <a:pt x="20997" y="344494"/>
                  </a:lnTo>
                  <a:lnTo>
                    <a:pt x="36977" y="299876"/>
                  </a:lnTo>
                  <a:lnTo>
                    <a:pt x="57227" y="257028"/>
                  </a:lnTo>
                  <a:lnTo>
                    <a:pt x="81615" y="216266"/>
                  </a:lnTo>
                  <a:lnTo>
                    <a:pt x="110010" y="177911"/>
                  </a:lnTo>
                  <a:lnTo>
                    <a:pt x="142280" y="142280"/>
                  </a:lnTo>
                  <a:lnTo>
                    <a:pt x="177911" y="110010"/>
                  </a:lnTo>
                  <a:lnTo>
                    <a:pt x="216266" y="81615"/>
                  </a:lnTo>
                  <a:lnTo>
                    <a:pt x="257028" y="57227"/>
                  </a:lnTo>
                  <a:lnTo>
                    <a:pt x="299876" y="36977"/>
                  </a:lnTo>
                  <a:lnTo>
                    <a:pt x="344494" y="20997"/>
                  </a:lnTo>
                  <a:lnTo>
                    <a:pt x="390562" y="9420"/>
                  </a:lnTo>
                  <a:lnTo>
                    <a:pt x="437762" y="2377"/>
                  </a:lnTo>
                  <a:lnTo>
                    <a:pt x="485774" y="0"/>
                  </a:lnTo>
                  <a:lnTo>
                    <a:pt x="15744824" y="0"/>
                  </a:lnTo>
                  <a:lnTo>
                    <a:pt x="15792837" y="2377"/>
                  </a:lnTo>
                  <a:lnTo>
                    <a:pt x="15840037" y="9420"/>
                  </a:lnTo>
                  <a:lnTo>
                    <a:pt x="15886105" y="20997"/>
                  </a:lnTo>
                  <a:lnTo>
                    <a:pt x="15930722" y="36977"/>
                  </a:lnTo>
                  <a:lnTo>
                    <a:pt x="15973571" y="57227"/>
                  </a:lnTo>
                  <a:lnTo>
                    <a:pt x="16014332" y="81615"/>
                  </a:lnTo>
                  <a:lnTo>
                    <a:pt x="16052688" y="110010"/>
                  </a:lnTo>
                  <a:lnTo>
                    <a:pt x="16088319" y="142280"/>
                  </a:lnTo>
                  <a:lnTo>
                    <a:pt x="16120589" y="177911"/>
                  </a:lnTo>
                  <a:lnTo>
                    <a:pt x="16148984" y="216266"/>
                  </a:lnTo>
                  <a:lnTo>
                    <a:pt x="16173372" y="257028"/>
                  </a:lnTo>
                  <a:lnTo>
                    <a:pt x="16193622" y="299876"/>
                  </a:lnTo>
                  <a:lnTo>
                    <a:pt x="16209601" y="344494"/>
                  </a:lnTo>
                  <a:lnTo>
                    <a:pt x="16221179" y="390562"/>
                  </a:lnTo>
                  <a:lnTo>
                    <a:pt x="16228222" y="437762"/>
                  </a:lnTo>
                  <a:lnTo>
                    <a:pt x="16230599" y="485774"/>
                  </a:lnTo>
                  <a:lnTo>
                    <a:pt x="16230599" y="835532"/>
                  </a:lnTo>
                  <a:lnTo>
                    <a:pt x="16228222" y="883545"/>
                  </a:lnTo>
                  <a:lnTo>
                    <a:pt x="16221179" y="930745"/>
                  </a:lnTo>
                  <a:lnTo>
                    <a:pt x="16209601" y="976813"/>
                  </a:lnTo>
                  <a:lnTo>
                    <a:pt x="16193622" y="1021430"/>
                  </a:lnTo>
                  <a:lnTo>
                    <a:pt x="16173372" y="1064279"/>
                  </a:lnTo>
                  <a:lnTo>
                    <a:pt x="16148984" y="1105040"/>
                  </a:lnTo>
                  <a:lnTo>
                    <a:pt x="16120589" y="1143396"/>
                  </a:lnTo>
                  <a:lnTo>
                    <a:pt x="16088319" y="1179027"/>
                  </a:lnTo>
                  <a:lnTo>
                    <a:pt x="16052688" y="1211296"/>
                  </a:lnTo>
                  <a:lnTo>
                    <a:pt x="16014332" y="1239691"/>
                  </a:lnTo>
                  <a:lnTo>
                    <a:pt x="15973571" y="1264080"/>
                  </a:lnTo>
                  <a:lnTo>
                    <a:pt x="15930722" y="1284330"/>
                  </a:lnTo>
                  <a:lnTo>
                    <a:pt x="15886105" y="1300309"/>
                  </a:lnTo>
                  <a:lnTo>
                    <a:pt x="15840037" y="1311887"/>
                  </a:lnTo>
                  <a:lnTo>
                    <a:pt x="15792837" y="1318930"/>
                  </a:lnTo>
                  <a:lnTo>
                    <a:pt x="15744824" y="1321307"/>
                  </a:lnTo>
                  <a:close/>
                </a:path>
              </a:pathLst>
            </a:custGeom>
            <a:solidFill>
              <a:srgbClr val="538685"/>
            </a:solidFill>
          </p:spPr>
          <p:txBody>
            <a:bodyPr wrap="square" lIns="0" tIns="0" rIns="0" bIns="0" rtlCol="0"/>
            <a:lstStyle/>
            <a:p>
              <a:endParaRPr/>
            </a:p>
          </p:txBody>
        </p:sp>
        <p:sp>
          <p:nvSpPr>
            <p:cNvPr id="8" name="object 8"/>
            <p:cNvSpPr/>
            <p:nvPr/>
          </p:nvSpPr>
          <p:spPr>
            <a:xfrm>
              <a:off x="1028700" y="5050257"/>
              <a:ext cx="16230600" cy="1321435"/>
            </a:xfrm>
            <a:custGeom>
              <a:avLst/>
              <a:gdLst/>
              <a:ahLst/>
              <a:cxnLst/>
              <a:rect l="l" t="t" r="r" b="b"/>
              <a:pathLst>
                <a:path w="16230600" h="1321435">
                  <a:moveTo>
                    <a:pt x="15744824" y="1321307"/>
                  </a:moveTo>
                  <a:lnTo>
                    <a:pt x="485774" y="1321307"/>
                  </a:lnTo>
                  <a:lnTo>
                    <a:pt x="437762" y="1318930"/>
                  </a:lnTo>
                  <a:lnTo>
                    <a:pt x="390562" y="1311887"/>
                  </a:lnTo>
                  <a:lnTo>
                    <a:pt x="344494" y="1300310"/>
                  </a:lnTo>
                  <a:lnTo>
                    <a:pt x="299876" y="1284330"/>
                  </a:lnTo>
                  <a:lnTo>
                    <a:pt x="257028" y="1264080"/>
                  </a:lnTo>
                  <a:lnTo>
                    <a:pt x="216266" y="1239691"/>
                  </a:lnTo>
                  <a:lnTo>
                    <a:pt x="177911" y="1211296"/>
                  </a:lnTo>
                  <a:lnTo>
                    <a:pt x="142280" y="1179027"/>
                  </a:lnTo>
                  <a:lnTo>
                    <a:pt x="110010" y="1143396"/>
                  </a:lnTo>
                  <a:lnTo>
                    <a:pt x="81615" y="1105040"/>
                  </a:lnTo>
                  <a:lnTo>
                    <a:pt x="57227" y="1064279"/>
                  </a:lnTo>
                  <a:lnTo>
                    <a:pt x="36977" y="1021430"/>
                  </a:lnTo>
                  <a:lnTo>
                    <a:pt x="20997" y="976812"/>
                  </a:lnTo>
                  <a:lnTo>
                    <a:pt x="9420" y="930745"/>
                  </a:lnTo>
                  <a:lnTo>
                    <a:pt x="2377" y="883545"/>
                  </a:lnTo>
                  <a:lnTo>
                    <a:pt x="0" y="835532"/>
                  </a:lnTo>
                  <a:lnTo>
                    <a:pt x="0" y="485774"/>
                  </a:lnTo>
                  <a:lnTo>
                    <a:pt x="2377" y="437761"/>
                  </a:lnTo>
                  <a:lnTo>
                    <a:pt x="9420" y="390562"/>
                  </a:lnTo>
                  <a:lnTo>
                    <a:pt x="20997" y="344494"/>
                  </a:lnTo>
                  <a:lnTo>
                    <a:pt x="36977" y="299876"/>
                  </a:lnTo>
                  <a:lnTo>
                    <a:pt x="57227" y="257028"/>
                  </a:lnTo>
                  <a:lnTo>
                    <a:pt x="81615" y="216266"/>
                  </a:lnTo>
                  <a:lnTo>
                    <a:pt x="110010" y="177911"/>
                  </a:lnTo>
                  <a:lnTo>
                    <a:pt x="142280" y="142280"/>
                  </a:lnTo>
                  <a:lnTo>
                    <a:pt x="177911" y="110010"/>
                  </a:lnTo>
                  <a:lnTo>
                    <a:pt x="216266" y="81615"/>
                  </a:lnTo>
                  <a:lnTo>
                    <a:pt x="257028" y="57227"/>
                  </a:lnTo>
                  <a:lnTo>
                    <a:pt x="299876" y="36977"/>
                  </a:lnTo>
                  <a:lnTo>
                    <a:pt x="344494" y="20997"/>
                  </a:lnTo>
                  <a:lnTo>
                    <a:pt x="390562" y="9420"/>
                  </a:lnTo>
                  <a:lnTo>
                    <a:pt x="437762" y="2377"/>
                  </a:lnTo>
                  <a:lnTo>
                    <a:pt x="485774" y="0"/>
                  </a:lnTo>
                  <a:lnTo>
                    <a:pt x="15744824" y="0"/>
                  </a:lnTo>
                  <a:lnTo>
                    <a:pt x="15792837" y="2377"/>
                  </a:lnTo>
                  <a:lnTo>
                    <a:pt x="15840037" y="9420"/>
                  </a:lnTo>
                  <a:lnTo>
                    <a:pt x="15886105" y="20997"/>
                  </a:lnTo>
                  <a:lnTo>
                    <a:pt x="15930722" y="36977"/>
                  </a:lnTo>
                  <a:lnTo>
                    <a:pt x="15973571" y="57227"/>
                  </a:lnTo>
                  <a:lnTo>
                    <a:pt x="16014332" y="81615"/>
                  </a:lnTo>
                  <a:lnTo>
                    <a:pt x="16052688" y="110010"/>
                  </a:lnTo>
                  <a:lnTo>
                    <a:pt x="16088319" y="142280"/>
                  </a:lnTo>
                  <a:lnTo>
                    <a:pt x="16120589" y="177911"/>
                  </a:lnTo>
                  <a:lnTo>
                    <a:pt x="16148984" y="216266"/>
                  </a:lnTo>
                  <a:lnTo>
                    <a:pt x="16173372" y="257028"/>
                  </a:lnTo>
                  <a:lnTo>
                    <a:pt x="16193622" y="299876"/>
                  </a:lnTo>
                  <a:lnTo>
                    <a:pt x="16209601" y="344494"/>
                  </a:lnTo>
                  <a:lnTo>
                    <a:pt x="16221179" y="390562"/>
                  </a:lnTo>
                  <a:lnTo>
                    <a:pt x="16228222" y="437761"/>
                  </a:lnTo>
                  <a:lnTo>
                    <a:pt x="16230599" y="485774"/>
                  </a:lnTo>
                  <a:lnTo>
                    <a:pt x="16230599" y="835532"/>
                  </a:lnTo>
                  <a:lnTo>
                    <a:pt x="16228222" y="883545"/>
                  </a:lnTo>
                  <a:lnTo>
                    <a:pt x="16221179" y="930745"/>
                  </a:lnTo>
                  <a:lnTo>
                    <a:pt x="16209601" y="976812"/>
                  </a:lnTo>
                  <a:lnTo>
                    <a:pt x="16193622" y="1021430"/>
                  </a:lnTo>
                  <a:lnTo>
                    <a:pt x="16173372" y="1064279"/>
                  </a:lnTo>
                  <a:lnTo>
                    <a:pt x="16148984" y="1105040"/>
                  </a:lnTo>
                  <a:lnTo>
                    <a:pt x="16120589" y="1143396"/>
                  </a:lnTo>
                  <a:lnTo>
                    <a:pt x="16088319" y="1179027"/>
                  </a:lnTo>
                  <a:lnTo>
                    <a:pt x="16052688" y="1211296"/>
                  </a:lnTo>
                  <a:lnTo>
                    <a:pt x="16014332" y="1239691"/>
                  </a:lnTo>
                  <a:lnTo>
                    <a:pt x="15973571" y="1264080"/>
                  </a:lnTo>
                  <a:lnTo>
                    <a:pt x="15930722" y="1284330"/>
                  </a:lnTo>
                  <a:lnTo>
                    <a:pt x="15886105" y="1300310"/>
                  </a:lnTo>
                  <a:lnTo>
                    <a:pt x="15840037" y="1311887"/>
                  </a:lnTo>
                  <a:lnTo>
                    <a:pt x="15792837" y="1318930"/>
                  </a:lnTo>
                  <a:lnTo>
                    <a:pt x="15744824" y="1321307"/>
                  </a:lnTo>
                  <a:close/>
                </a:path>
              </a:pathLst>
            </a:custGeom>
            <a:solidFill>
              <a:srgbClr val="619A99"/>
            </a:solidFill>
          </p:spPr>
          <p:txBody>
            <a:bodyPr wrap="square" lIns="0" tIns="0" rIns="0" bIns="0" rtlCol="0"/>
            <a:lstStyle/>
            <a:p>
              <a:endParaRPr/>
            </a:p>
          </p:txBody>
        </p:sp>
      </p:grpSp>
      <p:sp>
        <p:nvSpPr>
          <p:cNvPr id="9" name="object 9"/>
          <p:cNvSpPr/>
          <p:nvPr/>
        </p:nvSpPr>
        <p:spPr>
          <a:xfrm>
            <a:off x="1028700" y="6495389"/>
            <a:ext cx="16230600" cy="1321435"/>
          </a:xfrm>
          <a:custGeom>
            <a:avLst/>
            <a:gdLst/>
            <a:ahLst/>
            <a:cxnLst/>
            <a:rect l="l" t="t" r="r" b="b"/>
            <a:pathLst>
              <a:path w="16230600" h="1321434">
                <a:moveTo>
                  <a:pt x="15744824" y="1321307"/>
                </a:moveTo>
                <a:lnTo>
                  <a:pt x="485774" y="1321307"/>
                </a:lnTo>
                <a:lnTo>
                  <a:pt x="437762" y="1318930"/>
                </a:lnTo>
                <a:lnTo>
                  <a:pt x="390562" y="1311887"/>
                </a:lnTo>
                <a:lnTo>
                  <a:pt x="344494" y="1300310"/>
                </a:lnTo>
                <a:lnTo>
                  <a:pt x="299876" y="1284330"/>
                </a:lnTo>
                <a:lnTo>
                  <a:pt x="257028" y="1264080"/>
                </a:lnTo>
                <a:lnTo>
                  <a:pt x="216266" y="1239691"/>
                </a:lnTo>
                <a:lnTo>
                  <a:pt x="177911" y="1211297"/>
                </a:lnTo>
                <a:lnTo>
                  <a:pt x="142280" y="1179027"/>
                </a:lnTo>
                <a:lnTo>
                  <a:pt x="110010" y="1143396"/>
                </a:lnTo>
                <a:lnTo>
                  <a:pt x="81615" y="1105040"/>
                </a:lnTo>
                <a:lnTo>
                  <a:pt x="57227" y="1064279"/>
                </a:lnTo>
                <a:lnTo>
                  <a:pt x="36977" y="1021430"/>
                </a:lnTo>
                <a:lnTo>
                  <a:pt x="20997" y="976813"/>
                </a:lnTo>
                <a:lnTo>
                  <a:pt x="9420" y="930745"/>
                </a:lnTo>
                <a:lnTo>
                  <a:pt x="2377" y="883545"/>
                </a:lnTo>
                <a:lnTo>
                  <a:pt x="0" y="835532"/>
                </a:lnTo>
                <a:lnTo>
                  <a:pt x="0" y="485774"/>
                </a:lnTo>
                <a:lnTo>
                  <a:pt x="2377" y="437762"/>
                </a:lnTo>
                <a:lnTo>
                  <a:pt x="9420" y="390562"/>
                </a:lnTo>
                <a:lnTo>
                  <a:pt x="20997" y="344494"/>
                </a:lnTo>
                <a:lnTo>
                  <a:pt x="36977" y="299876"/>
                </a:lnTo>
                <a:lnTo>
                  <a:pt x="57227" y="257028"/>
                </a:lnTo>
                <a:lnTo>
                  <a:pt x="81615" y="216266"/>
                </a:lnTo>
                <a:lnTo>
                  <a:pt x="110010" y="177911"/>
                </a:lnTo>
                <a:lnTo>
                  <a:pt x="142280" y="142280"/>
                </a:lnTo>
                <a:lnTo>
                  <a:pt x="177911" y="110010"/>
                </a:lnTo>
                <a:lnTo>
                  <a:pt x="216266" y="81616"/>
                </a:lnTo>
                <a:lnTo>
                  <a:pt x="257028" y="57227"/>
                </a:lnTo>
                <a:lnTo>
                  <a:pt x="299876" y="36977"/>
                </a:lnTo>
                <a:lnTo>
                  <a:pt x="344494" y="20997"/>
                </a:lnTo>
                <a:lnTo>
                  <a:pt x="390562" y="9420"/>
                </a:lnTo>
                <a:lnTo>
                  <a:pt x="437762" y="2377"/>
                </a:lnTo>
                <a:lnTo>
                  <a:pt x="485774" y="0"/>
                </a:lnTo>
                <a:lnTo>
                  <a:pt x="15744824" y="0"/>
                </a:lnTo>
                <a:lnTo>
                  <a:pt x="15792837" y="2377"/>
                </a:lnTo>
                <a:lnTo>
                  <a:pt x="15840037" y="9420"/>
                </a:lnTo>
                <a:lnTo>
                  <a:pt x="15886105" y="20997"/>
                </a:lnTo>
                <a:lnTo>
                  <a:pt x="15930722" y="36977"/>
                </a:lnTo>
                <a:lnTo>
                  <a:pt x="15973571" y="57227"/>
                </a:lnTo>
                <a:lnTo>
                  <a:pt x="16014332" y="81616"/>
                </a:lnTo>
                <a:lnTo>
                  <a:pt x="16052688" y="110010"/>
                </a:lnTo>
                <a:lnTo>
                  <a:pt x="16088319" y="142280"/>
                </a:lnTo>
                <a:lnTo>
                  <a:pt x="16120589" y="177911"/>
                </a:lnTo>
                <a:lnTo>
                  <a:pt x="16148984" y="216266"/>
                </a:lnTo>
                <a:lnTo>
                  <a:pt x="16173372" y="257028"/>
                </a:lnTo>
                <a:lnTo>
                  <a:pt x="16193622" y="299876"/>
                </a:lnTo>
                <a:lnTo>
                  <a:pt x="16209601" y="344494"/>
                </a:lnTo>
                <a:lnTo>
                  <a:pt x="16221179" y="390562"/>
                </a:lnTo>
                <a:lnTo>
                  <a:pt x="16228222" y="437762"/>
                </a:lnTo>
                <a:lnTo>
                  <a:pt x="16230599" y="485774"/>
                </a:lnTo>
                <a:lnTo>
                  <a:pt x="16230599" y="835532"/>
                </a:lnTo>
                <a:lnTo>
                  <a:pt x="16228222" y="883545"/>
                </a:lnTo>
                <a:lnTo>
                  <a:pt x="16221179" y="930745"/>
                </a:lnTo>
                <a:lnTo>
                  <a:pt x="16209601" y="976813"/>
                </a:lnTo>
                <a:lnTo>
                  <a:pt x="16193622" y="1021430"/>
                </a:lnTo>
                <a:lnTo>
                  <a:pt x="16173372" y="1064279"/>
                </a:lnTo>
                <a:lnTo>
                  <a:pt x="16148984" y="1105040"/>
                </a:lnTo>
                <a:lnTo>
                  <a:pt x="16120589" y="1143396"/>
                </a:lnTo>
                <a:lnTo>
                  <a:pt x="16088319" y="1179027"/>
                </a:lnTo>
                <a:lnTo>
                  <a:pt x="16052688" y="1211297"/>
                </a:lnTo>
                <a:lnTo>
                  <a:pt x="16014332" y="1239691"/>
                </a:lnTo>
                <a:lnTo>
                  <a:pt x="15973571" y="1264080"/>
                </a:lnTo>
                <a:lnTo>
                  <a:pt x="15930722" y="1284330"/>
                </a:lnTo>
                <a:lnTo>
                  <a:pt x="15886105" y="1300310"/>
                </a:lnTo>
                <a:lnTo>
                  <a:pt x="15840037" y="1311887"/>
                </a:lnTo>
                <a:lnTo>
                  <a:pt x="15792837" y="1318930"/>
                </a:lnTo>
                <a:lnTo>
                  <a:pt x="15744824" y="1321307"/>
                </a:lnTo>
                <a:close/>
              </a:path>
            </a:pathLst>
          </a:custGeom>
          <a:solidFill>
            <a:srgbClr val="6EB1B0"/>
          </a:solidFill>
        </p:spPr>
        <p:txBody>
          <a:bodyPr wrap="square" lIns="0" tIns="0" rIns="0" bIns="0" rtlCol="0"/>
          <a:lstStyle/>
          <a:p>
            <a:endParaRPr/>
          </a:p>
        </p:txBody>
      </p:sp>
      <p:sp>
        <p:nvSpPr>
          <p:cNvPr id="10" name="object 10"/>
          <p:cNvSpPr/>
          <p:nvPr/>
        </p:nvSpPr>
        <p:spPr>
          <a:xfrm>
            <a:off x="1028700" y="7936991"/>
            <a:ext cx="16230600" cy="1321435"/>
          </a:xfrm>
          <a:custGeom>
            <a:avLst/>
            <a:gdLst/>
            <a:ahLst/>
            <a:cxnLst/>
            <a:rect l="l" t="t" r="r" b="b"/>
            <a:pathLst>
              <a:path w="16230600" h="1321434">
                <a:moveTo>
                  <a:pt x="15744824" y="1321307"/>
                </a:moveTo>
                <a:lnTo>
                  <a:pt x="485774" y="1321307"/>
                </a:lnTo>
                <a:lnTo>
                  <a:pt x="437762" y="1318930"/>
                </a:lnTo>
                <a:lnTo>
                  <a:pt x="390562" y="1311887"/>
                </a:lnTo>
                <a:lnTo>
                  <a:pt x="344494" y="1300310"/>
                </a:lnTo>
                <a:lnTo>
                  <a:pt x="299876" y="1284330"/>
                </a:lnTo>
                <a:lnTo>
                  <a:pt x="257028" y="1264080"/>
                </a:lnTo>
                <a:lnTo>
                  <a:pt x="216266" y="1239691"/>
                </a:lnTo>
                <a:lnTo>
                  <a:pt x="177911" y="1211297"/>
                </a:lnTo>
                <a:lnTo>
                  <a:pt x="142280" y="1179027"/>
                </a:lnTo>
                <a:lnTo>
                  <a:pt x="110010" y="1143396"/>
                </a:lnTo>
                <a:lnTo>
                  <a:pt x="81615" y="1105040"/>
                </a:lnTo>
                <a:lnTo>
                  <a:pt x="57227" y="1064279"/>
                </a:lnTo>
                <a:lnTo>
                  <a:pt x="36977" y="1021430"/>
                </a:lnTo>
                <a:lnTo>
                  <a:pt x="20997" y="976813"/>
                </a:lnTo>
                <a:lnTo>
                  <a:pt x="9420" y="930745"/>
                </a:lnTo>
                <a:lnTo>
                  <a:pt x="2377" y="883545"/>
                </a:lnTo>
                <a:lnTo>
                  <a:pt x="0" y="835532"/>
                </a:lnTo>
                <a:lnTo>
                  <a:pt x="0" y="485774"/>
                </a:lnTo>
                <a:lnTo>
                  <a:pt x="2377" y="437762"/>
                </a:lnTo>
                <a:lnTo>
                  <a:pt x="9420" y="390562"/>
                </a:lnTo>
                <a:lnTo>
                  <a:pt x="20997" y="344494"/>
                </a:lnTo>
                <a:lnTo>
                  <a:pt x="36977" y="299876"/>
                </a:lnTo>
                <a:lnTo>
                  <a:pt x="57227" y="257028"/>
                </a:lnTo>
                <a:lnTo>
                  <a:pt x="81615" y="216266"/>
                </a:lnTo>
                <a:lnTo>
                  <a:pt x="110010" y="177911"/>
                </a:lnTo>
                <a:lnTo>
                  <a:pt x="142280" y="142280"/>
                </a:lnTo>
                <a:lnTo>
                  <a:pt x="177911" y="110010"/>
                </a:lnTo>
                <a:lnTo>
                  <a:pt x="216266" y="81616"/>
                </a:lnTo>
                <a:lnTo>
                  <a:pt x="257028" y="57227"/>
                </a:lnTo>
                <a:lnTo>
                  <a:pt x="299876" y="36977"/>
                </a:lnTo>
                <a:lnTo>
                  <a:pt x="344494" y="20997"/>
                </a:lnTo>
                <a:lnTo>
                  <a:pt x="390562" y="9420"/>
                </a:lnTo>
                <a:lnTo>
                  <a:pt x="437762" y="2377"/>
                </a:lnTo>
                <a:lnTo>
                  <a:pt x="485774" y="0"/>
                </a:lnTo>
                <a:lnTo>
                  <a:pt x="15744824" y="0"/>
                </a:lnTo>
                <a:lnTo>
                  <a:pt x="15792837" y="2377"/>
                </a:lnTo>
                <a:lnTo>
                  <a:pt x="15840037" y="9420"/>
                </a:lnTo>
                <a:lnTo>
                  <a:pt x="15886105" y="20997"/>
                </a:lnTo>
                <a:lnTo>
                  <a:pt x="15930722" y="36977"/>
                </a:lnTo>
                <a:lnTo>
                  <a:pt x="15973571" y="57227"/>
                </a:lnTo>
                <a:lnTo>
                  <a:pt x="16014332" y="81616"/>
                </a:lnTo>
                <a:lnTo>
                  <a:pt x="16052688" y="110010"/>
                </a:lnTo>
                <a:lnTo>
                  <a:pt x="16088319" y="142280"/>
                </a:lnTo>
                <a:lnTo>
                  <a:pt x="16120589" y="177911"/>
                </a:lnTo>
                <a:lnTo>
                  <a:pt x="16148984" y="216266"/>
                </a:lnTo>
                <a:lnTo>
                  <a:pt x="16173372" y="257028"/>
                </a:lnTo>
                <a:lnTo>
                  <a:pt x="16193622" y="299876"/>
                </a:lnTo>
                <a:lnTo>
                  <a:pt x="16209601" y="344494"/>
                </a:lnTo>
                <a:lnTo>
                  <a:pt x="16221179" y="390562"/>
                </a:lnTo>
                <a:lnTo>
                  <a:pt x="16228222" y="437762"/>
                </a:lnTo>
                <a:lnTo>
                  <a:pt x="16230599" y="485774"/>
                </a:lnTo>
                <a:lnTo>
                  <a:pt x="16230599" y="835532"/>
                </a:lnTo>
                <a:lnTo>
                  <a:pt x="16228222" y="883545"/>
                </a:lnTo>
                <a:lnTo>
                  <a:pt x="16221179" y="930745"/>
                </a:lnTo>
                <a:lnTo>
                  <a:pt x="16209601" y="976813"/>
                </a:lnTo>
                <a:lnTo>
                  <a:pt x="16193622" y="1021430"/>
                </a:lnTo>
                <a:lnTo>
                  <a:pt x="16173372" y="1064279"/>
                </a:lnTo>
                <a:lnTo>
                  <a:pt x="16148984" y="1105040"/>
                </a:lnTo>
                <a:lnTo>
                  <a:pt x="16120589" y="1143396"/>
                </a:lnTo>
                <a:lnTo>
                  <a:pt x="16088319" y="1179027"/>
                </a:lnTo>
                <a:lnTo>
                  <a:pt x="16052688" y="1211297"/>
                </a:lnTo>
                <a:lnTo>
                  <a:pt x="16014332" y="1239691"/>
                </a:lnTo>
                <a:lnTo>
                  <a:pt x="15973571" y="1264080"/>
                </a:lnTo>
                <a:lnTo>
                  <a:pt x="15930722" y="1284330"/>
                </a:lnTo>
                <a:lnTo>
                  <a:pt x="15886105" y="1300310"/>
                </a:lnTo>
                <a:lnTo>
                  <a:pt x="15840037" y="1311887"/>
                </a:lnTo>
                <a:lnTo>
                  <a:pt x="15792837" y="1318930"/>
                </a:lnTo>
                <a:lnTo>
                  <a:pt x="15744824" y="1321307"/>
                </a:lnTo>
                <a:close/>
              </a:path>
            </a:pathLst>
          </a:custGeom>
          <a:solidFill>
            <a:srgbClr val="69BDBA"/>
          </a:solidFill>
        </p:spPr>
        <p:txBody>
          <a:bodyPr wrap="square" lIns="0" tIns="0" rIns="0" bIns="0" rtlCol="0"/>
          <a:lstStyle/>
          <a:p>
            <a:endParaRPr/>
          </a:p>
        </p:txBody>
      </p:sp>
      <p:sp>
        <p:nvSpPr>
          <p:cNvPr id="11" name="object 11"/>
          <p:cNvSpPr txBox="1"/>
          <p:nvPr/>
        </p:nvSpPr>
        <p:spPr>
          <a:xfrm>
            <a:off x="1206499" y="2347411"/>
            <a:ext cx="15679419" cy="6635750"/>
          </a:xfrm>
          <a:prstGeom prst="rect">
            <a:avLst/>
          </a:prstGeom>
        </p:spPr>
        <p:txBody>
          <a:bodyPr vert="horz" wrap="square" lIns="0" tIns="65405" rIns="0" bIns="0" rtlCol="0">
            <a:spAutoFit/>
          </a:bodyPr>
          <a:lstStyle/>
          <a:p>
            <a:pPr marL="12700" marR="414020">
              <a:lnSpc>
                <a:spcPts val="3229"/>
              </a:lnSpc>
              <a:spcBef>
                <a:spcPts val="515"/>
              </a:spcBef>
            </a:pPr>
            <a:r>
              <a:rPr sz="3000" b="1" spc="-125" dirty="0">
                <a:solidFill>
                  <a:srgbClr val="FFFFFF"/>
                </a:solidFill>
                <a:latin typeface="Trebuchet MS"/>
                <a:cs typeface="Trebuchet MS"/>
              </a:rPr>
              <a:t>Event:</a:t>
            </a:r>
            <a:r>
              <a:rPr sz="3000" b="1" spc="-100" dirty="0">
                <a:solidFill>
                  <a:srgbClr val="FFFFFF"/>
                </a:solidFill>
                <a:latin typeface="Trebuchet MS"/>
                <a:cs typeface="Trebuchet MS"/>
              </a:rPr>
              <a:t> </a:t>
            </a:r>
            <a:r>
              <a:rPr sz="3000" spc="-105" dirty="0">
                <a:solidFill>
                  <a:srgbClr val="FFFFFF"/>
                </a:solidFill>
                <a:latin typeface="Trebuchet MS"/>
                <a:cs typeface="Trebuchet MS"/>
              </a:rPr>
              <a:t>the</a:t>
            </a:r>
            <a:r>
              <a:rPr sz="3000" spc="-120" dirty="0">
                <a:solidFill>
                  <a:srgbClr val="FFFFFF"/>
                </a:solidFill>
                <a:latin typeface="Trebuchet MS"/>
                <a:cs typeface="Trebuchet MS"/>
              </a:rPr>
              <a:t> </a:t>
            </a:r>
            <a:r>
              <a:rPr sz="3000" dirty="0">
                <a:solidFill>
                  <a:srgbClr val="FFFFFF"/>
                </a:solidFill>
                <a:latin typeface="Trebuchet MS"/>
                <a:cs typeface="Trebuchet MS"/>
              </a:rPr>
              <a:t>legal</a:t>
            </a:r>
            <a:r>
              <a:rPr sz="3000" spc="-225" dirty="0">
                <a:solidFill>
                  <a:srgbClr val="FFFFFF"/>
                </a:solidFill>
                <a:latin typeface="Trebuchet MS"/>
                <a:cs typeface="Trebuchet MS"/>
              </a:rPr>
              <a:t> </a:t>
            </a:r>
            <a:r>
              <a:rPr sz="3000" spc="-110" dirty="0">
                <a:solidFill>
                  <a:srgbClr val="FFFFFF"/>
                </a:solidFill>
                <a:latin typeface="Trebuchet MS"/>
                <a:cs typeface="Trebuchet MS"/>
              </a:rPr>
              <a:t>event</a:t>
            </a:r>
            <a:r>
              <a:rPr sz="3000" spc="-114" dirty="0">
                <a:solidFill>
                  <a:srgbClr val="FFFFFF"/>
                </a:solidFill>
                <a:latin typeface="Trebuchet MS"/>
                <a:cs typeface="Trebuchet MS"/>
              </a:rPr>
              <a:t> </a:t>
            </a:r>
            <a:r>
              <a:rPr sz="3000" spc="-90" dirty="0">
                <a:solidFill>
                  <a:srgbClr val="FFFFFF"/>
                </a:solidFill>
                <a:latin typeface="Trebuchet MS"/>
                <a:cs typeface="Trebuchet MS"/>
              </a:rPr>
              <a:t>for</a:t>
            </a:r>
            <a:r>
              <a:rPr sz="3000" spc="-135" dirty="0">
                <a:solidFill>
                  <a:srgbClr val="FFFFFF"/>
                </a:solidFill>
                <a:latin typeface="Trebuchet MS"/>
                <a:cs typeface="Trebuchet MS"/>
              </a:rPr>
              <a:t> </a:t>
            </a:r>
            <a:r>
              <a:rPr sz="3000" spc="-70" dirty="0">
                <a:solidFill>
                  <a:srgbClr val="FFFFFF"/>
                </a:solidFill>
                <a:latin typeface="Trebuchet MS"/>
                <a:cs typeface="Trebuchet MS"/>
              </a:rPr>
              <a:t>which</a:t>
            </a:r>
            <a:r>
              <a:rPr sz="3000" spc="-135" dirty="0">
                <a:solidFill>
                  <a:srgbClr val="FFFFFF"/>
                </a:solidFill>
                <a:latin typeface="Trebuchet MS"/>
                <a:cs typeface="Trebuchet MS"/>
              </a:rPr>
              <a:t> </a:t>
            </a:r>
            <a:r>
              <a:rPr sz="3000" spc="-85" dirty="0">
                <a:solidFill>
                  <a:srgbClr val="FFFFFF"/>
                </a:solidFill>
                <a:latin typeface="Trebuchet MS"/>
                <a:cs typeface="Trebuchet MS"/>
              </a:rPr>
              <a:t>you</a:t>
            </a:r>
            <a:r>
              <a:rPr sz="3000" spc="-120" dirty="0">
                <a:solidFill>
                  <a:srgbClr val="FFFFFF"/>
                </a:solidFill>
                <a:latin typeface="Trebuchet MS"/>
                <a:cs typeface="Trebuchet MS"/>
              </a:rPr>
              <a:t> </a:t>
            </a:r>
            <a:r>
              <a:rPr sz="3000" dirty="0">
                <a:solidFill>
                  <a:srgbClr val="FFFFFF"/>
                </a:solidFill>
                <a:latin typeface="Trebuchet MS"/>
                <a:cs typeface="Trebuchet MS"/>
              </a:rPr>
              <a:t>are</a:t>
            </a:r>
            <a:r>
              <a:rPr sz="3000" spc="-114" dirty="0">
                <a:solidFill>
                  <a:srgbClr val="FFFFFF"/>
                </a:solidFill>
                <a:latin typeface="Trebuchet MS"/>
                <a:cs typeface="Trebuchet MS"/>
              </a:rPr>
              <a:t> </a:t>
            </a:r>
            <a:r>
              <a:rPr sz="3000" spc="-25" dirty="0">
                <a:solidFill>
                  <a:srgbClr val="FFFFFF"/>
                </a:solidFill>
                <a:latin typeface="Trebuchet MS"/>
                <a:cs typeface="Trebuchet MS"/>
              </a:rPr>
              <a:t>advising</a:t>
            </a:r>
            <a:r>
              <a:rPr sz="3000" spc="-120" dirty="0">
                <a:solidFill>
                  <a:srgbClr val="FFFFFF"/>
                </a:solidFill>
                <a:latin typeface="Trebuchet MS"/>
                <a:cs typeface="Trebuchet MS"/>
              </a:rPr>
              <a:t> </a:t>
            </a:r>
            <a:r>
              <a:rPr sz="3000" spc="-114" dirty="0">
                <a:solidFill>
                  <a:srgbClr val="FFFFFF"/>
                </a:solidFill>
                <a:latin typeface="Trebuchet MS"/>
                <a:cs typeface="Trebuchet MS"/>
              </a:rPr>
              <a:t>(e.g.</a:t>
            </a:r>
            <a:r>
              <a:rPr sz="3000" spc="-110" dirty="0">
                <a:solidFill>
                  <a:srgbClr val="FFFFFF"/>
                </a:solidFill>
                <a:latin typeface="Trebuchet MS"/>
                <a:cs typeface="Trebuchet MS"/>
              </a:rPr>
              <a:t> </a:t>
            </a:r>
            <a:r>
              <a:rPr sz="3000" spc="-125" dirty="0">
                <a:solidFill>
                  <a:srgbClr val="FFFFFF"/>
                </a:solidFill>
                <a:latin typeface="Trebuchet MS"/>
                <a:cs typeface="Trebuchet MS"/>
              </a:rPr>
              <a:t>interest</a:t>
            </a:r>
            <a:r>
              <a:rPr sz="3000" spc="-100" dirty="0">
                <a:solidFill>
                  <a:srgbClr val="FFFFFF"/>
                </a:solidFill>
                <a:latin typeface="Trebuchet MS"/>
                <a:cs typeface="Trebuchet MS"/>
              </a:rPr>
              <a:t> </a:t>
            </a:r>
            <a:r>
              <a:rPr sz="3000" spc="-145" dirty="0">
                <a:solidFill>
                  <a:srgbClr val="FFFFFF"/>
                </a:solidFill>
                <a:latin typeface="Trebuchet MS"/>
                <a:cs typeface="Trebuchet MS"/>
              </a:rPr>
              <a:t>in</a:t>
            </a:r>
            <a:r>
              <a:rPr sz="3000" spc="-90" dirty="0">
                <a:solidFill>
                  <a:srgbClr val="FFFFFF"/>
                </a:solidFill>
                <a:latin typeface="Trebuchet MS"/>
                <a:cs typeface="Trebuchet MS"/>
              </a:rPr>
              <a:t> </a:t>
            </a:r>
            <a:r>
              <a:rPr sz="3000" spc="-135" dirty="0">
                <a:solidFill>
                  <a:srgbClr val="FFFFFF"/>
                </a:solidFill>
                <a:latin typeface="Trebuchet MS"/>
                <a:cs typeface="Trebuchet MS"/>
              </a:rPr>
              <a:t>family</a:t>
            </a:r>
            <a:r>
              <a:rPr sz="3000" spc="-90" dirty="0">
                <a:solidFill>
                  <a:srgbClr val="FFFFFF"/>
                </a:solidFill>
                <a:latin typeface="Trebuchet MS"/>
                <a:cs typeface="Trebuchet MS"/>
              </a:rPr>
              <a:t> </a:t>
            </a:r>
            <a:r>
              <a:rPr sz="3000" spc="-135" dirty="0">
                <a:solidFill>
                  <a:srgbClr val="FFFFFF"/>
                </a:solidFill>
                <a:latin typeface="Trebuchet MS"/>
                <a:cs typeface="Trebuchet MS"/>
              </a:rPr>
              <a:t>home).</a:t>
            </a:r>
            <a:r>
              <a:rPr sz="3000" spc="-90" dirty="0">
                <a:solidFill>
                  <a:srgbClr val="FFFFFF"/>
                </a:solidFill>
                <a:latin typeface="Trebuchet MS"/>
                <a:cs typeface="Trebuchet MS"/>
              </a:rPr>
              <a:t> </a:t>
            </a:r>
            <a:r>
              <a:rPr sz="3000" spc="70" dirty="0">
                <a:solidFill>
                  <a:srgbClr val="FFFFFF"/>
                </a:solidFill>
                <a:latin typeface="Trebuchet MS"/>
                <a:cs typeface="Trebuchet MS"/>
              </a:rPr>
              <a:t>A</a:t>
            </a:r>
            <a:r>
              <a:rPr sz="3000" spc="-120" dirty="0">
                <a:solidFill>
                  <a:srgbClr val="FFFFFF"/>
                </a:solidFill>
                <a:latin typeface="Trebuchet MS"/>
                <a:cs typeface="Trebuchet MS"/>
              </a:rPr>
              <a:t> </a:t>
            </a:r>
            <a:r>
              <a:rPr sz="3000" spc="-40" dirty="0">
                <a:solidFill>
                  <a:srgbClr val="FFFFFF"/>
                </a:solidFill>
                <a:latin typeface="Trebuchet MS"/>
                <a:cs typeface="Trebuchet MS"/>
              </a:rPr>
              <a:t>single</a:t>
            </a:r>
            <a:r>
              <a:rPr sz="3000" spc="-120" dirty="0">
                <a:solidFill>
                  <a:srgbClr val="FFFFFF"/>
                </a:solidFill>
                <a:latin typeface="Trebuchet MS"/>
                <a:cs typeface="Trebuchet MS"/>
              </a:rPr>
              <a:t> </a:t>
            </a:r>
            <a:r>
              <a:rPr sz="3000" spc="-20" dirty="0">
                <a:solidFill>
                  <a:srgbClr val="FFFFFF"/>
                </a:solidFill>
                <a:latin typeface="Trebuchet MS"/>
                <a:cs typeface="Trebuchet MS"/>
              </a:rPr>
              <a:t>event </a:t>
            </a:r>
            <a:r>
              <a:rPr sz="3000" spc="-114" dirty="0">
                <a:solidFill>
                  <a:srgbClr val="FFFFFF"/>
                </a:solidFill>
                <a:latin typeface="Trebuchet MS"/>
                <a:cs typeface="Trebuchet MS"/>
              </a:rPr>
              <a:t>usually</a:t>
            </a:r>
            <a:r>
              <a:rPr sz="3000" spc="-85" dirty="0">
                <a:solidFill>
                  <a:srgbClr val="FFFFFF"/>
                </a:solidFill>
                <a:latin typeface="Trebuchet MS"/>
                <a:cs typeface="Trebuchet MS"/>
              </a:rPr>
              <a:t> </a:t>
            </a:r>
            <a:r>
              <a:rPr sz="3000" dirty="0">
                <a:solidFill>
                  <a:srgbClr val="FFFFFF"/>
                </a:solidFill>
                <a:latin typeface="Trebuchet MS"/>
                <a:cs typeface="Trebuchet MS"/>
              </a:rPr>
              <a:t>has</a:t>
            </a:r>
            <a:r>
              <a:rPr sz="3000" spc="-80" dirty="0">
                <a:solidFill>
                  <a:srgbClr val="FFFFFF"/>
                </a:solidFill>
                <a:latin typeface="Trebuchet MS"/>
                <a:cs typeface="Trebuchet MS"/>
              </a:rPr>
              <a:t> </a:t>
            </a:r>
            <a:r>
              <a:rPr sz="3000" spc="-145" dirty="0">
                <a:solidFill>
                  <a:srgbClr val="FFFFFF"/>
                </a:solidFill>
                <a:latin typeface="Trebuchet MS"/>
                <a:cs typeface="Trebuchet MS"/>
              </a:rPr>
              <a:t>multiple</a:t>
            </a:r>
            <a:r>
              <a:rPr sz="3000" spc="-85" dirty="0">
                <a:solidFill>
                  <a:srgbClr val="FFFFFF"/>
                </a:solidFill>
                <a:latin typeface="Trebuchet MS"/>
                <a:cs typeface="Trebuchet MS"/>
              </a:rPr>
              <a:t> </a:t>
            </a:r>
            <a:r>
              <a:rPr sz="3000" dirty="0">
                <a:solidFill>
                  <a:srgbClr val="FFFFFF"/>
                </a:solidFill>
                <a:latin typeface="Trebuchet MS"/>
                <a:cs typeface="Trebuchet MS"/>
              </a:rPr>
              <a:t>IRACs</a:t>
            </a:r>
            <a:r>
              <a:rPr sz="3000" spc="-80" dirty="0">
                <a:solidFill>
                  <a:srgbClr val="FFFFFF"/>
                </a:solidFill>
                <a:latin typeface="Trebuchet MS"/>
                <a:cs typeface="Trebuchet MS"/>
              </a:rPr>
              <a:t> </a:t>
            </a:r>
            <a:r>
              <a:rPr sz="3000" spc="-60" dirty="0">
                <a:solidFill>
                  <a:srgbClr val="FFFFFF"/>
                </a:solidFill>
                <a:latin typeface="Trebuchet MS"/>
                <a:cs typeface="Trebuchet MS"/>
              </a:rPr>
              <a:t>(at</a:t>
            </a:r>
            <a:r>
              <a:rPr sz="3000" spc="-80" dirty="0">
                <a:solidFill>
                  <a:srgbClr val="FFFFFF"/>
                </a:solidFill>
                <a:latin typeface="Trebuchet MS"/>
                <a:cs typeface="Trebuchet MS"/>
              </a:rPr>
              <a:t> </a:t>
            </a:r>
            <a:r>
              <a:rPr sz="3000" spc="-60" dirty="0">
                <a:solidFill>
                  <a:srgbClr val="FFFFFF"/>
                </a:solidFill>
                <a:latin typeface="Trebuchet MS"/>
                <a:cs typeface="Trebuchet MS"/>
              </a:rPr>
              <a:t>least</a:t>
            </a:r>
            <a:r>
              <a:rPr sz="3000" spc="-85" dirty="0">
                <a:solidFill>
                  <a:srgbClr val="FFFFFF"/>
                </a:solidFill>
                <a:latin typeface="Trebuchet MS"/>
                <a:cs typeface="Trebuchet MS"/>
              </a:rPr>
              <a:t> </a:t>
            </a:r>
            <a:r>
              <a:rPr sz="3000" dirty="0">
                <a:solidFill>
                  <a:srgbClr val="FFFFFF"/>
                </a:solidFill>
                <a:latin typeface="Trebuchet MS"/>
                <a:cs typeface="Trebuchet MS"/>
              </a:rPr>
              <a:t>one</a:t>
            </a:r>
            <a:r>
              <a:rPr sz="3000" spc="-80" dirty="0">
                <a:solidFill>
                  <a:srgbClr val="FFFFFF"/>
                </a:solidFill>
                <a:latin typeface="Trebuchet MS"/>
                <a:cs typeface="Trebuchet MS"/>
              </a:rPr>
              <a:t> </a:t>
            </a:r>
            <a:r>
              <a:rPr sz="3000" dirty="0">
                <a:solidFill>
                  <a:srgbClr val="FFFFFF"/>
                </a:solidFill>
                <a:latin typeface="Trebuchet MS"/>
                <a:cs typeface="Trebuchet MS"/>
              </a:rPr>
              <a:t>paragraph</a:t>
            </a:r>
            <a:r>
              <a:rPr sz="3000" spc="-80" dirty="0">
                <a:solidFill>
                  <a:srgbClr val="FFFFFF"/>
                </a:solidFill>
                <a:latin typeface="Trebuchet MS"/>
                <a:cs typeface="Trebuchet MS"/>
              </a:rPr>
              <a:t> </a:t>
            </a:r>
            <a:r>
              <a:rPr sz="3000" spc="-10" dirty="0">
                <a:solidFill>
                  <a:srgbClr val="FFFFFF"/>
                </a:solidFill>
                <a:latin typeface="Trebuchet MS"/>
                <a:cs typeface="Trebuchet MS"/>
              </a:rPr>
              <a:t>each)</a:t>
            </a:r>
            <a:endParaRPr sz="3000">
              <a:latin typeface="Trebuchet MS"/>
              <a:cs typeface="Trebuchet MS"/>
            </a:endParaRPr>
          </a:p>
          <a:p>
            <a:pPr>
              <a:lnSpc>
                <a:spcPct val="100000"/>
              </a:lnSpc>
              <a:spcBef>
                <a:spcPts val="1480"/>
              </a:spcBef>
            </a:pPr>
            <a:endParaRPr sz="3000">
              <a:latin typeface="Trebuchet MS"/>
              <a:cs typeface="Trebuchet MS"/>
            </a:endParaRPr>
          </a:p>
          <a:p>
            <a:pPr marL="12700" marR="487045">
              <a:lnSpc>
                <a:spcPts val="3080"/>
              </a:lnSpc>
            </a:pPr>
            <a:r>
              <a:rPr sz="2800" b="1" dirty="0">
                <a:solidFill>
                  <a:srgbClr val="FFFFFF"/>
                </a:solidFill>
                <a:latin typeface="Trebuchet MS"/>
                <a:cs typeface="Trebuchet MS"/>
              </a:rPr>
              <a:t>Issue</a:t>
            </a:r>
            <a:r>
              <a:rPr sz="2800" dirty="0">
                <a:solidFill>
                  <a:srgbClr val="FFFFFF"/>
                </a:solidFill>
                <a:latin typeface="Trebuchet MS"/>
                <a:cs typeface="Trebuchet MS"/>
              </a:rPr>
              <a:t>:</a:t>
            </a:r>
            <a:r>
              <a:rPr sz="2800" spc="-210" dirty="0">
                <a:solidFill>
                  <a:srgbClr val="FFFFFF"/>
                </a:solidFill>
                <a:latin typeface="Trebuchet MS"/>
                <a:cs typeface="Trebuchet MS"/>
              </a:rPr>
              <a:t> </a:t>
            </a:r>
            <a:r>
              <a:rPr sz="2800" spc="-110" dirty="0">
                <a:solidFill>
                  <a:srgbClr val="FFFFFF"/>
                </a:solidFill>
                <a:latin typeface="Trebuchet MS"/>
                <a:cs typeface="Trebuchet MS"/>
              </a:rPr>
              <a:t>identify</a:t>
            </a:r>
            <a:r>
              <a:rPr sz="2800" spc="-100" dirty="0">
                <a:solidFill>
                  <a:srgbClr val="FFFFFF"/>
                </a:solidFill>
                <a:latin typeface="Trebuchet MS"/>
                <a:cs typeface="Trebuchet MS"/>
              </a:rPr>
              <a:t> the</a:t>
            </a:r>
            <a:r>
              <a:rPr sz="2800" spc="-110" dirty="0">
                <a:solidFill>
                  <a:srgbClr val="FFFFFF"/>
                </a:solidFill>
                <a:latin typeface="Trebuchet MS"/>
                <a:cs typeface="Trebuchet MS"/>
              </a:rPr>
              <a:t> </a:t>
            </a:r>
            <a:r>
              <a:rPr sz="2800" dirty="0">
                <a:solidFill>
                  <a:srgbClr val="FFFFFF"/>
                </a:solidFill>
                <a:latin typeface="Trebuchet MS"/>
                <a:cs typeface="Trebuchet MS"/>
              </a:rPr>
              <a:t>legal</a:t>
            </a:r>
            <a:r>
              <a:rPr sz="2800" spc="-160" dirty="0">
                <a:solidFill>
                  <a:srgbClr val="FFFFFF"/>
                </a:solidFill>
                <a:latin typeface="Trebuchet MS"/>
                <a:cs typeface="Trebuchet MS"/>
              </a:rPr>
              <a:t> </a:t>
            </a:r>
            <a:r>
              <a:rPr sz="2800" spc="-45" dirty="0">
                <a:solidFill>
                  <a:srgbClr val="FFFFFF"/>
                </a:solidFill>
                <a:latin typeface="Trebuchet MS"/>
                <a:cs typeface="Trebuchet MS"/>
              </a:rPr>
              <a:t>issues</a:t>
            </a:r>
            <a:r>
              <a:rPr sz="2800" spc="-120" dirty="0">
                <a:solidFill>
                  <a:srgbClr val="FFFFFF"/>
                </a:solidFill>
                <a:latin typeface="Trebuchet MS"/>
                <a:cs typeface="Trebuchet MS"/>
              </a:rPr>
              <a:t> </a:t>
            </a:r>
            <a:r>
              <a:rPr sz="2800" spc="-80" dirty="0">
                <a:solidFill>
                  <a:srgbClr val="FFFFFF"/>
                </a:solidFill>
                <a:latin typeface="Trebuchet MS"/>
                <a:cs typeface="Trebuchet MS"/>
              </a:rPr>
              <a:t>you</a:t>
            </a:r>
            <a:r>
              <a:rPr sz="2800" spc="-114" dirty="0">
                <a:solidFill>
                  <a:srgbClr val="FFFFFF"/>
                </a:solidFill>
                <a:latin typeface="Trebuchet MS"/>
                <a:cs typeface="Trebuchet MS"/>
              </a:rPr>
              <a:t> </a:t>
            </a:r>
            <a:r>
              <a:rPr sz="2800" dirty="0">
                <a:solidFill>
                  <a:srgbClr val="FFFFFF"/>
                </a:solidFill>
                <a:latin typeface="Trebuchet MS"/>
                <a:cs typeface="Trebuchet MS"/>
              </a:rPr>
              <a:t>are</a:t>
            </a:r>
            <a:r>
              <a:rPr sz="2800" spc="-120" dirty="0">
                <a:solidFill>
                  <a:srgbClr val="FFFFFF"/>
                </a:solidFill>
                <a:latin typeface="Trebuchet MS"/>
                <a:cs typeface="Trebuchet MS"/>
              </a:rPr>
              <a:t> </a:t>
            </a:r>
            <a:r>
              <a:rPr sz="2800" spc="-55" dirty="0">
                <a:solidFill>
                  <a:srgbClr val="FFFFFF"/>
                </a:solidFill>
                <a:latin typeface="Trebuchet MS"/>
                <a:cs typeface="Trebuchet MS"/>
              </a:rPr>
              <a:t>considering;</a:t>
            </a:r>
            <a:r>
              <a:rPr sz="2800" spc="-120" dirty="0">
                <a:solidFill>
                  <a:srgbClr val="FFFFFF"/>
                </a:solidFill>
                <a:latin typeface="Trebuchet MS"/>
                <a:cs typeface="Trebuchet MS"/>
              </a:rPr>
              <a:t> </a:t>
            </a:r>
            <a:r>
              <a:rPr sz="2800" spc="-85" dirty="0">
                <a:solidFill>
                  <a:srgbClr val="FFFFFF"/>
                </a:solidFill>
                <a:latin typeface="Trebuchet MS"/>
                <a:cs typeface="Trebuchet MS"/>
              </a:rPr>
              <a:t>not</a:t>
            </a:r>
            <a:r>
              <a:rPr sz="2800" spc="-120" dirty="0">
                <a:solidFill>
                  <a:srgbClr val="FFFFFF"/>
                </a:solidFill>
                <a:latin typeface="Trebuchet MS"/>
                <a:cs typeface="Trebuchet MS"/>
              </a:rPr>
              <a:t> </a:t>
            </a:r>
            <a:r>
              <a:rPr sz="2800" spc="114" dirty="0">
                <a:solidFill>
                  <a:srgbClr val="FFFFFF"/>
                </a:solidFill>
                <a:latin typeface="Trebuchet MS"/>
                <a:cs typeface="Trebuchet MS"/>
              </a:rPr>
              <a:t>a</a:t>
            </a:r>
            <a:r>
              <a:rPr sz="2800" spc="-120" dirty="0">
                <a:solidFill>
                  <a:srgbClr val="FFFFFF"/>
                </a:solidFill>
                <a:latin typeface="Trebuchet MS"/>
                <a:cs typeface="Trebuchet MS"/>
              </a:rPr>
              <a:t> </a:t>
            </a:r>
            <a:r>
              <a:rPr sz="2800" spc="-125" dirty="0">
                <a:solidFill>
                  <a:srgbClr val="FFFFFF"/>
                </a:solidFill>
                <a:latin typeface="Trebuchet MS"/>
                <a:cs typeface="Trebuchet MS"/>
              </a:rPr>
              <a:t>summary</a:t>
            </a:r>
            <a:r>
              <a:rPr sz="2800" spc="-85" dirty="0">
                <a:solidFill>
                  <a:srgbClr val="FFFFFF"/>
                </a:solidFill>
                <a:latin typeface="Trebuchet MS"/>
                <a:cs typeface="Trebuchet MS"/>
              </a:rPr>
              <a:t> </a:t>
            </a:r>
            <a:r>
              <a:rPr sz="2800" dirty="0">
                <a:solidFill>
                  <a:srgbClr val="FFFFFF"/>
                </a:solidFill>
                <a:latin typeface="Trebuchet MS"/>
                <a:cs typeface="Trebuchet MS"/>
              </a:rPr>
              <a:t>of</a:t>
            </a:r>
            <a:r>
              <a:rPr sz="2800" spc="-120" dirty="0">
                <a:solidFill>
                  <a:srgbClr val="FFFFFF"/>
                </a:solidFill>
                <a:latin typeface="Trebuchet MS"/>
                <a:cs typeface="Trebuchet MS"/>
              </a:rPr>
              <a:t> </a:t>
            </a:r>
            <a:r>
              <a:rPr sz="2800" dirty="0">
                <a:solidFill>
                  <a:srgbClr val="FFFFFF"/>
                </a:solidFill>
                <a:latin typeface="Trebuchet MS"/>
                <a:cs typeface="Trebuchet MS"/>
              </a:rPr>
              <a:t>facts</a:t>
            </a:r>
            <a:r>
              <a:rPr sz="2800" spc="-120" dirty="0">
                <a:solidFill>
                  <a:srgbClr val="FFFFFF"/>
                </a:solidFill>
                <a:latin typeface="Trebuchet MS"/>
                <a:cs typeface="Trebuchet MS"/>
              </a:rPr>
              <a:t> </a:t>
            </a:r>
            <a:r>
              <a:rPr sz="2800" spc="-85" dirty="0">
                <a:solidFill>
                  <a:srgbClr val="FFFFFF"/>
                </a:solidFill>
                <a:latin typeface="Trebuchet MS"/>
                <a:cs typeface="Trebuchet MS"/>
              </a:rPr>
              <a:t>but</a:t>
            </a:r>
            <a:r>
              <a:rPr sz="2800" spc="-120" dirty="0">
                <a:solidFill>
                  <a:srgbClr val="FFFFFF"/>
                </a:solidFill>
                <a:latin typeface="Trebuchet MS"/>
                <a:cs typeface="Trebuchet MS"/>
              </a:rPr>
              <a:t> </a:t>
            </a:r>
            <a:r>
              <a:rPr sz="2800" spc="-170" dirty="0">
                <a:solidFill>
                  <a:srgbClr val="FFFFFF"/>
                </a:solidFill>
                <a:latin typeface="Trebuchet MS"/>
                <a:cs typeface="Trebuchet MS"/>
              </a:rPr>
              <a:t>will</a:t>
            </a:r>
            <a:r>
              <a:rPr sz="2800" spc="-85" dirty="0">
                <a:solidFill>
                  <a:srgbClr val="FFFFFF"/>
                </a:solidFill>
                <a:latin typeface="Trebuchet MS"/>
                <a:cs typeface="Trebuchet MS"/>
              </a:rPr>
              <a:t> </a:t>
            </a:r>
            <a:r>
              <a:rPr sz="2800" spc="-40" dirty="0">
                <a:solidFill>
                  <a:srgbClr val="FFFFFF"/>
                </a:solidFill>
                <a:latin typeface="Trebuchet MS"/>
                <a:cs typeface="Trebuchet MS"/>
              </a:rPr>
              <a:t>arise</a:t>
            </a:r>
            <a:r>
              <a:rPr sz="2800" spc="-114" dirty="0">
                <a:solidFill>
                  <a:srgbClr val="FFFFFF"/>
                </a:solidFill>
                <a:latin typeface="Trebuchet MS"/>
                <a:cs typeface="Trebuchet MS"/>
              </a:rPr>
              <a:t> </a:t>
            </a:r>
            <a:r>
              <a:rPr sz="2800" spc="-120" dirty="0">
                <a:solidFill>
                  <a:srgbClr val="FFFFFF"/>
                </a:solidFill>
                <a:latin typeface="Trebuchet MS"/>
                <a:cs typeface="Trebuchet MS"/>
              </a:rPr>
              <a:t>from</a:t>
            </a:r>
            <a:r>
              <a:rPr sz="2800" spc="-90" dirty="0">
                <a:solidFill>
                  <a:srgbClr val="FFFFFF"/>
                </a:solidFill>
                <a:latin typeface="Trebuchet MS"/>
                <a:cs typeface="Trebuchet MS"/>
              </a:rPr>
              <a:t> </a:t>
            </a:r>
            <a:r>
              <a:rPr sz="2800" spc="-20" dirty="0">
                <a:solidFill>
                  <a:srgbClr val="FFFFFF"/>
                </a:solidFill>
                <a:latin typeface="Trebuchet MS"/>
                <a:cs typeface="Trebuchet MS"/>
              </a:rPr>
              <a:t>them. </a:t>
            </a:r>
            <a:r>
              <a:rPr sz="2800" spc="70" dirty="0">
                <a:solidFill>
                  <a:srgbClr val="FFFFFF"/>
                </a:solidFill>
                <a:latin typeface="Trebuchet MS"/>
                <a:cs typeface="Trebuchet MS"/>
              </a:rPr>
              <a:t>One</a:t>
            </a:r>
            <a:r>
              <a:rPr sz="2800" spc="-110" dirty="0">
                <a:solidFill>
                  <a:srgbClr val="FFFFFF"/>
                </a:solidFill>
                <a:latin typeface="Trebuchet MS"/>
                <a:cs typeface="Trebuchet MS"/>
              </a:rPr>
              <a:t> </a:t>
            </a:r>
            <a:r>
              <a:rPr sz="2800" spc="-55" dirty="0">
                <a:solidFill>
                  <a:srgbClr val="FFFFFF"/>
                </a:solidFill>
                <a:latin typeface="Trebuchet MS"/>
                <a:cs typeface="Trebuchet MS"/>
              </a:rPr>
              <a:t>issue</a:t>
            </a:r>
            <a:r>
              <a:rPr sz="2800" spc="-100" dirty="0">
                <a:solidFill>
                  <a:srgbClr val="FFFFFF"/>
                </a:solidFill>
                <a:latin typeface="Trebuchet MS"/>
                <a:cs typeface="Trebuchet MS"/>
              </a:rPr>
              <a:t> </a:t>
            </a:r>
            <a:r>
              <a:rPr sz="2800" spc="-40" dirty="0">
                <a:solidFill>
                  <a:srgbClr val="FFFFFF"/>
                </a:solidFill>
                <a:latin typeface="Trebuchet MS"/>
                <a:cs typeface="Trebuchet MS"/>
              </a:rPr>
              <a:t>per</a:t>
            </a:r>
            <a:r>
              <a:rPr sz="2800" spc="-95" dirty="0">
                <a:solidFill>
                  <a:srgbClr val="FFFFFF"/>
                </a:solidFill>
                <a:latin typeface="Trebuchet MS"/>
                <a:cs typeface="Trebuchet MS"/>
              </a:rPr>
              <a:t> </a:t>
            </a:r>
            <a:r>
              <a:rPr sz="2800" dirty="0">
                <a:solidFill>
                  <a:srgbClr val="FFFFFF"/>
                </a:solidFill>
                <a:latin typeface="Trebuchet MS"/>
                <a:cs typeface="Trebuchet MS"/>
              </a:rPr>
              <a:t>paragraph</a:t>
            </a:r>
            <a:r>
              <a:rPr sz="2800" spc="-95" dirty="0">
                <a:solidFill>
                  <a:srgbClr val="FFFFFF"/>
                </a:solidFill>
                <a:latin typeface="Trebuchet MS"/>
                <a:cs typeface="Trebuchet MS"/>
              </a:rPr>
              <a:t> </a:t>
            </a:r>
            <a:r>
              <a:rPr sz="2800" spc="-60" dirty="0">
                <a:solidFill>
                  <a:srgbClr val="FFFFFF"/>
                </a:solidFill>
                <a:latin typeface="Trebuchet MS"/>
                <a:cs typeface="Trebuchet MS"/>
              </a:rPr>
              <a:t>(no</a:t>
            </a:r>
            <a:r>
              <a:rPr sz="2800" spc="-100" dirty="0">
                <a:solidFill>
                  <a:srgbClr val="FFFFFF"/>
                </a:solidFill>
                <a:latin typeface="Trebuchet MS"/>
                <a:cs typeface="Trebuchet MS"/>
              </a:rPr>
              <a:t> </a:t>
            </a:r>
            <a:r>
              <a:rPr sz="2800" spc="-150" dirty="0">
                <a:solidFill>
                  <a:srgbClr val="FFFFFF"/>
                </a:solidFill>
                <a:latin typeface="Trebuchet MS"/>
                <a:cs typeface="Trebuchet MS"/>
              </a:rPr>
              <a:t>more).</a:t>
            </a:r>
            <a:r>
              <a:rPr sz="2800" spc="-85" dirty="0">
                <a:solidFill>
                  <a:srgbClr val="FFFFFF"/>
                </a:solidFill>
                <a:latin typeface="Trebuchet MS"/>
                <a:cs typeface="Trebuchet MS"/>
              </a:rPr>
              <a:t> </a:t>
            </a:r>
            <a:r>
              <a:rPr sz="2800" spc="-45" dirty="0">
                <a:solidFill>
                  <a:srgbClr val="FFFFFF"/>
                </a:solidFill>
                <a:latin typeface="Trebuchet MS"/>
                <a:cs typeface="Trebuchet MS"/>
              </a:rPr>
              <a:t>(one</a:t>
            </a:r>
            <a:r>
              <a:rPr sz="2800" spc="-95" dirty="0">
                <a:solidFill>
                  <a:srgbClr val="FFFFFF"/>
                </a:solidFill>
                <a:latin typeface="Trebuchet MS"/>
                <a:cs typeface="Trebuchet MS"/>
              </a:rPr>
              <a:t> </a:t>
            </a:r>
            <a:r>
              <a:rPr sz="2800" spc="-10" dirty="0">
                <a:solidFill>
                  <a:srgbClr val="FFFFFF"/>
                </a:solidFill>
                <a:latin typeface="Trebuchet MS"/>
                <a:cs typeface="Trebuchet MS"/>
              </a:rPr>
              <a:t>sentence)</a:t>
            </a:r>
            <a:endParaRPr sz="2800">
              <a:latin typeface="Trebuchet MS"/>
              <a:cs typeface="Trebuchet MS"/>
            </a:endParaRPr>
          </a:p>
          <a:p>
            <a:pPr>
              <a:lnSpc>
                <a:spcPct val="100000"/>
              </a:lnSpc>
              <a:spcBef>
                <a:spcPts val="1964"/>
              </a:spcBef>
            </a:pPr>
            <a:endParaRPr sz="2800">
              <a:latin typeface="Trebuchet MS"/>
              <a:cs typeface="Trebuchet MS"/>
            </a:endParaRPr>
          </a:p>
          <a:p>
            <a:pPr marL="12700" marR="578485">
              <a:lnSpc>
                <a:spcPts val="3080"/>
              </a:lnSpc>
            </a:pPr>
            <a:r>
              <a:rPr sz="2800" b="1" spc="-130" dirty="0">
                <a:solidFill>
                  <a:srgbClr val="FFFFFF"/>
                </a:solidFill>
                <a:latin typeface="Trebuchet MS"/>
                <a:cs typeface="Trebuchet MS"/>
              </a:rPr>
              <a:t>Rule</a:t>
            </a:r>
            <a:r>
              <a:rPr sz="2800" spc="-130" dirty="0">
                <a:solidFill>
                  <a:srgbClr val="FFFFFF"/>
                </a:solidFill>
                <a:latin typeface="Trebuchet MS"/>
                <a:cs typeface="Trebuchet MS"/>
              </a:rPr>
              <a:t>:</a:t>
            </a:r>
            <a:r>
              <a:rPr sz="2800" spc="-85" dirty="0">
                <a:solidFill>
                  <a:srgbClr val="FFFFFF"/>
                </a:solidFill>
                <a:latin typeface="Trebuchet MS"/>
                <a:cs typeface="Trebuchet MS"/>
              </a:rPr>
              <a:t> </a:t>
            </a:r>
            <a:r>
              <a:rPr sz="2800" spc="-70" dirty="0">
                <a:solidFill>
                  <a:srgbClr val="FFFFFF"/>
                </a:solidFill>
                <a:latin typeface="Trebuchet MS"/>
                <a:cs typeface="Trebuchet MS"/>
              </a:rPr>
              <a:t>explain</a:t>
            </a:r>
            <a:r>
              <a:rPr sz="2800" spc="-140" dirty="0">
                <a:solidFill>
                  <a:srgbClr val="FFFFFF"/>
                </a:solidFill>
                <a:latin typeface="Trebuchet MS"/>
                <a:cs typeface="Trebuchet MS"/>
              </a:rPr>
              <a:t> </a:t>
            </a:r>
            <a:r>
              <a:rPr sz="2800" spc="-100" dirty="0">
                <a:solidFill>
                  <a:srgbClr val="FFFFFF"/>
                </a:solidFill>
                <a:latin typeface="Trebuchet MS"/>
                <a:cs typeface="Trebuchet MS"/>
              </a:rPr>
              <a:t>the</a:t>
            </a:r>
            <a:r>
              <a:rPr sz="2800" spc="-110" dirty="0">
                <a:solidFill>
                  <a:srgbClr val="FFFFFF"/>
                </a:solidFill>
                <a:latin typeface="Trebuchet MS"/>
                <a:cs typeface="Trebuchet MS"/>
              </a:rPr>
              <a:t> </a:t>
            </a:r>
            <a:r>
              <a:rPr sz="2800" spc="-105" dirty="0">
                <a:solidFill>
                  <a:srgbClr val="FFFFFF"/>
                </a:solidFill>
                <a:latin typeface="Trebuchet MS"/>
                <a:cs typeface="Trebuchet MS"/>
              </a:rPr>
              <a:t>relevant </a:t>
            </a:r>
            <a:r>
              <a:rPr sz="2800" dirty="0">
                <a:solidFill>
                  <a:srgbClr val="FFFFFF"/>
                </a:solidFill>
                <a:latin typeface="Trebuchet MS"/>
                <a:cs typeface="Trebuchet MS"/>
              </a:rPr>
              <a:t>legal</a:t>
            </a:r>
            <a:r>
              <a:rPr sz="2800" spc="-150" dirty="0">
                <a:solidFill>
                  <a:srgbClr val="FFFFFF"/>
                </a:solidFill>
                <a:latin typeface="Trebuchet MS"/>
                <a:cs typeface="Trebuchet MS"/>
              </a:rPr>
              <a:t> </a:t>
            </a:r>
            <a:r>
              <a:rPr sz="2800" spc="-135" dirty="0">
                <a:solidFill>
                  <a:srgbClr val="FFFFFF"/>
                </a:solidFill>
                <a:latin typeface="Trebuchet MS"/>
                <a:cs typeface="Trebuchet MS"/>
              </a:rPr>
              <a:t>rule</a:t>
            </a:r>
            <a:r>
              <a:rPr sz="2800" spc="-85" dirty="0">
                <a:solidFill>
                  <a:srgbClr val="FFFFFF"/>
                </a:solidFill>
                <a:latin typeface="Trebuchet MS"/>
                <a:cs typeface="Trebuchet MS"/>
              </a:rPr>
              <a:t> </a:t>
            </a:r>
            <a:r>
              <a:rPr sz="2800" spc="-105" dirty="0">
                <a:solidFill>
                  <a:srgbClr val="FFFFFF"/>
                </a:solidFill>
                <a:latin typeface="Trebuchet MS"/>
                <a:cs typeface="Trebuchet MS"/>
              </a:rPr>
              <a:t>(for</a:t>
            </a:r>
            <a:r>
              <a:rPr sz="2800" spc="-100" dirty="0">
                <a:solidFill>
                  <a:srgbClr val="FFFFFF"/>
                </a:solidFill>
                <a:latin typeface="Trebuchet MS"/>
                <a:cs typeface="Trebuchet MS"/>
              </a:rPr>
              <a:t> the</a:t>
            </a:r>
            <a:r>
              <a:rPr sz="2800" spc="-105" dirty="0">
                <a:solidFill>
                  <a:srgbClr val="FFFFFF"/>
                </a:solidFill>
                <a:latin typeface="Trebuchet MS"/>
                <a:cs typeface="Trebuchet MS"/>
              </a:rPr>
              <a:t> </a:t>
            </a:r>
            <a:r>
              <a:rPr sz="2800" spc="-75" dirty="0">
                <a:solidFill>
                  <a:srgbClr val="FFFFFF"/>
                </a:solidFill>
                <a:latin typeface="Trebuchet MS"/>
                <a:cs typeface="Trebuchet MS"/>
              </a:rPr>
              <a:t>issue)</a:t>
            </a:r>
            <a:r>
              <a:rPr sz="2800" spc="-100" dirty="0">
                <a:solidFill>
                  <a:srgbClr val="FFFFFF"/>
                </a:solidFill>
                <a:latin typeface="Trebuchet MS"/>
                <a:cs typeface="Trebuchet MS"/>
              </a:rPr>
              <a:t> </a:t>
            </a:r>
            <a:r>
              <a:rPr sz="2800" spc="-140" dirty="0">
                <a:solidFill>
                  <a:srgbClr val="FFFFFF"/>
                </a:solidFill>
                <a:latin typeface="Trebuchet MS"/>
                <a:cs typeface="Trebuchet MS"/>
              </a:rPr>
              <a:t>in</a:t>
            </a:r>
            <a:r>
              <a:rPr sz="2800" spc="-85" dirty="0">
                <a:solidFill>
                  <a:srgbClr val="FFFFFF"/>
                </a:solidFill>
                <a:latin typeface="Trebuchet MS"/>
                <a:cs typeface="Trebuchet MS"/>
              </a:rPr>
              <a:t> </a:t>
            </a:r>
            <a:r>
              <a:rPr sz="2800" spc="-130" dirty="0">
                <a:solidFill>
                  <a:srgbClr val="FFFFFF"/>
                </a:solidFill>
                <a:latin typeface="Trebuchet MS"/>
                <a:cs typeface="Trebuchet MS"/>
              </a:rPr>
              <a:t>your</a:t>
            </a:r>
            <a:r>
              <a:rPr sz="2800" spc="-85" dirty="0">
                <a:solidFill>
                  <a:srgbClr val="FFFFFF"/>
                </a:solidFill>
                <a:latin typeface="Trebuchet MS"/>
                <a:cs typeface="Trebuchet MS"/>
              </a:rPr>
              <a:t> </a:t>
            </a:r>
            <a:r>
              <a:rPr sz="2800" spc="-10" dirty="0">
                <a:solidFill>
                  <a:srgbClr val="FFFFFF"/>
                </a:solidFill>
                <a:latin typeface="Trebuchet MS"/>
                <a:cs typeface="Trebuchet MS"/>
              </a:rPr>
              <a:t>own</a:t>
            </a:r>
            <a:r>
              <a:rPr sz="2800" spc="-100" dirty="0">
                <a:solidFill>
                  <a:srgbClr val="FFFFFF"/>
                </a:solidFill>
                <a:latin typeface="Trebuchet MS"/>
                <a:cs typeface="Trebuchet MS"/>
              </a:rPr>
              <a:t> </a:t>
            </a:r>
            <a:r>
              <a:rPr sz="2800" spc="-30" dirty="0">
                <a:solidFill>
                  <a:srgbClr val="FFFFFF"/>
                </a:solidFill>
                <a:latin typeface="Trebuchet MS"/>
                <a:cs typeface="Trebuchet MS"/>
              </a:rPr>
              <a:t>words</a:t>
            </a:r>
            <a:r>
              <a:rPr sz="2800" spc="-105" dirty="0">
                <a:solidFill>
                  <a:srgbClr val="FFFFFF"/>
                </a:solidFill>
                <a:latin typeface="Trebuchet MS"/>
                <a:cs typeface="Trebuchet MS"/>
              </a:rPr>
              <a:t> </a:t>
            </a:r>
            <a:r>
              <a:rPr sz="2800" spc="-135" dirty="0">
                <a:solidFill>
                  <a:srgbClr val="FFFFFF"/>
                </a:solidFill>
                <a:latin typeface="Trebuchet MS"/>
                <a:cs typeface="Trebuchet MS"/>
              </a:rPr>
              <a:t>with</a:t>
            </a:r>
            <a:r>
              <a:rPr sz="2800" spc="-85" dirty="0">
                <a:solidFill>
                  <a:srgbClr val="FFFFFF"/>
                </a:solidFill>
                <a:latin typeface="Trebuchet MS"/>
                <a:cs typeface="Trebuchet MS"/>
              </a:rPr>
              <a:t> </a:t>
            </a:r>
            <a:r>
              <a:rPr sz="2800" spc="-75" dirty="0">
                <a:solidFill>
                  <a:srgbClr val="FFFFFF"/>
                </a:solidFill>
                <a:latin typeface="Trebuchet MS"/>
                <a:cs typeface="Trebuchet MS"/>
              </a:rPr>
              <a:t>references.</a:t>
            </a:r>
            <a:r>
              <a:rPr sz="2800" spc="-100" dirty="0">
                <a:solidFill>
                  <a:srgbClr val="FFFFFF"/>
                </a:solidFill>
                <a:latin typeface="Trebuchet MS"/>
                <a:cs typeface="Trebuchet MS"/>
              </a:rPr>
              <a:t> </a:t>
            </a:r>
            <a:r>
              <a:rPr sz="2800" spc="-114" dirty="0">
                <a:solidFill>
                  <a:srgbClr val="FFFFFF"/>
                </a:solidFill>
                <a:latin typeface="Trebuchet MS"/>
                <a:cs typeface="Trebuchet MS"/>
              </a:rPr>
              <a:t>(usually</a:t>
            </a:r>
            <a:r>
              <a:rPr sz="2800" spc="-95" dirty="0">
                <a:solidFill>
                  <a:srgbClr val="FFFFFF"/>
                </a:solidFill>
                <a:latin typeface="Trebuchet MS"/>
                <a:cs typeface="Trebuchet MS"/>
              </a:rPr>
              <a:t> </a:t>
            </a:r>
            <a:r>
              <a:rPr sz="2800" spc="-20" dirty="0">
                <a:solidFill>
                  <a:srgbClr val="FFFFFF"/>
                </a:solidFill>
                <a:latin typeface="Trebuchet MS"/>
                <a:cs typeface="Trebuchet MS"/>
              </a:rPr>
              <a:t>more </a:t>
            </a:r>
            <a:r>
              <a:rPr sz="2800" spc="-60" dirty="0">
                <a:solidFill>
                  <a:srgbClr val="FFFFFF"/>
                </a:solidFill>
                <a:latin typeface="Trebuchet MS"/>
                <a:cs typeface="Trebuchet MS"/>
              </a:rPr>
              <a:t>than</a:t>
            </a:r>
            <a:r>
              <a:rPr sz="2800" spc="-135" dirty="0">
                <a:solidFill>
                  <a:srgbClr val="FFFFFF"/>
                </a:solidFill>
                <a:latin typeface="Trebuchet MS"/>
                <a:cs typeface="Trebuchet MS"/>
              </a:rPr>
              <a:t> </a:t>
            </a:r>
            <a:r>
              <a:rPr sz="2800" dirty="0">
                <a:solidFill>
                  <a:srgbClr val="FFFFFF"/>
                </a:solidFill>
                <a:latin typeface="Trebuchet MS"/>
                <a:cs typeface="Trebuchet MS"/>
              </a:rPr>
              <a:t>one</a:t>
            </a:r>
            <a:r>
              <a:rPr sz="2800" spc="-110" dirty="0">
                <a:solidFill>
                  <a:srgbClr val="FFFFFF"/>
                </a:solidFill>
                <a:latin typeface="Trebuchet MS"/>
                <a:cs typeface="Trebuchet MS"/>
              </a:rPr>
              <a:t> </a:t>
            </a:r>
            <a:r>
              <a:rPr sz="2800" spc="-85" dirty="0">
                <a:solidFill>
                  <a:srgbClr val="FFFFFF"/>
                </a:solidFill>
                <a:latin typeface="Trebuchet MS"/>
                <a:cs typeface="Trebuchet MS"/>
              </a:rPr>
              <a:t>sentence,</a:t>
            </a:r>
            <a:r>
              <a:rPr sz="2800" spc="-110" dirty="0">
                <a:solidFill>
                  <a:srgbClr val="FFFFFF"/>
                </a:solidFill>
                <a:latin typeface="Trebuchet MS"/>
                <a:cs typeface="Trebuchet MS"/>
              </a:rPr>
              <a:t> </a:t>
            </a:r>
            <a:r>
              <a:rPr sz="2800" spc="-75" dirty="0">
                <a:solidFill>
                  <a:srgbClr val="FFFFFF"/>
                </a:solidFill>
                <a:latin typeface="Trebuchet MS"/>
                <a:cs typeface="Trebuchet MS"/>
              </a:rPr>
              <a:t>unless</a:t>
            </a:r>
            <a:r>
              <a:rPr sz="2800" spc="-105" dirty="0">
                <a:solidFill>
                  <a:srgbClr val="FFFFFF"/>
                </a:solidFill>
                <a:latin typeface="Trebuchet MS"/>
                <a:cs typeface="Trebuchet MS"/>
              </a:rPr>
              <a:t> </a:t>
            </a:r>
            <a:r>
              <a:rPr sz="2800" spc="-155" dirty="0">
                <a:solidFill>
                  <a:srgbClr val="FFFFFF"/>
                </a:solidFill>
                <a:latin typeface="Trebuchet MS"/>
                <a:cs typeface="Trebuchet MS"/>
              </a:rPr>
              <a:t>very</a:t>
            </a:r>
            <a:r>
              <a:rPr sz="2800" spc="-85" dirty="0">
                <a:solidFill>
                  <a:srgbClr val="FFFFFF"/>
                </a:solidFill>
                <a:latin typeface="Trebuchet MS"/>
                <a:cs typeface="Trebuchet MS"/>
              </a:rPr>
              <a:t> </a:t>
            </a:r>
            <a:r>
              <a:rPr sz="2800" spc="-10" dirty="0">
                <a:solidFill>
                  <a:srgbClr val="FFFFFF"/>
                </a:solidFill>
                <a:latin typeface="Trebuchet MS"/>
                <a:cs typeface="Trebuchet MS"/>
              </a:rPr>
              <a:t>straightforward)</a:t>
            </a:r>
            <a:endParaRPr sz="2800">
              <a:latin typeface="Trebuchet MS"/>
              <a:cs typeface="Trebuchet MS"/>
            </a:endParaRPr>
          </a:p>
          <a:p>
            <a:pPr>
              <a:lnSpc>
                <a:spcPct val="100000"/>
              </a:lnSpc>
              <a:spcBef>
                <a:spcPts val="1970"/>
              </a:spcBef>
            </a:pPr>
            <a:endParaRPr sz="2800">
              <a:latin typeface="Trebuchet MS"/>
              <a:cs typeface="Trebuchet MS"/>
            </a:endParaRPr>
          </a:p>
          <a:p>
            <a:pPr marL="12700" marR="41910">
              <a:lnSpc>
                <a:spcPts val="3080"/>
              </a:lnSpc>
            </a:pPr>
            <a:r>
              <a:rPr sz="2800" b="1" dirty="0">
                <a:solidFill>
                  <a:srgbClr val="FFFFFF"/>
                </a:solidFill>
                <a:latin typeface="Trebuchet MS"/>
                <a:cs typeface="Trebuchet MS"/>
              </a:rPr>
              <a:t>Application</a:t>
            </a:r>
            <a:r>
              <a:rPr sz="2800" dirty="0">
                <a:solidFill>
                  <a:srgbClr val="FFFFFF"/>
                </a:solidFill>
                <a:latin typeface="Trebuchet MS"/>
                <a:cs typeface="Trebuchet MS"/>
              </a:rPr>
              <a:t>:</a:t>
            </a:r>
            <a:r>
              <a:rPr sz="2800" spc="-220" dirty="0">
                <a:solidFill>
                  <a:srgbClr val="FFFFFF"/>
                </a:solidFill>
                <a:latin typeface="Trebuchet MS"/>
                <a:cs typeface="Trebuchet MS"/>
              </a:rPr>
              <a:t> </a:t>
            </a:r>
            <a:r>
              <a:rPr sz="2800" spc="-55" dirty="0">
                <a:solidFill>
                  <a:srgbClr val="FFFFFF"/>
                </a:solidFill>
                <a:latin typeface="Trebuchet MS"/>
                <a:cs typeface="Trebuchet MS"/>
              </a:rPr>
              <a:t>Explain</a:t>
            </a:r>
            <a:r>
              <a:rPr sz="2800" spc="-155" dirty="0">
                <a:solidFill>
                  <a:srgbClr val="FFFFFF"/>
                </a:solidFill>
                <a:latin typeface="Trebuchet MS"/>
                <a:cs typeface="Trebuchet MS"/>
              </a:rPr>
              <a:t> </a:t>
            </a:r>
            <a:r>
              <a:rPr sz="2800" spc="-10" dirty="0">
                <a:solidFill>
                  <a:srgbClr val="FFFFFF"/>
                </a:solidFill>
                <a:latin typeface="Trebuchet MS"/>
                <a:cs typeface="Trebuchet MS"/>
              </a:rPr>
              <a:t>how</a:t>
            </a:r>
            <a:r>
              <a:rPr sz="2800" spc="-145" dirty="0">
                <a:solidFill>
                  <a:srgbClr val="FFFFFF"/>
                </a:solidFill>
                <a:latin typeface="Trebuchet MS"/>
                <a:cs typeface="Trebuchet MS"/>
              </a:rPr>
              <a:t> </a:t>
            </a:r>
            <a:r>
              <a:rPr sz="2800" spc="-100" dirty="0">
                <a:solidFill>
                  <a:srgbClr val="FFFFFF"/>
                </a:solidFill>
                <a:latin typeface="Trebuchet MS"/>
                <a:cs typeface="Trebuchet MS"/>
              </a:rPr>
              <a:t>the</a:t>
            </a:r>
            <a:r>
              <a:rPr sz="2800" spc="-110" dirty="0">
                <a:solidFill>
                  <a:srgbClr val="FFFFFF"/>
                </a:solidFill>
                <a:latin typeface="Trebuchet MS"/>
                <a:cs typeface="Trebuchet MS"/>
              </a:rPr>
              <a:t> </a:t>
            </a:r>
            <a:r>
              <a:rPr sz="2800" spc="-135" dirty="0">
                <a:solidFill>
                  <a:srgbClr val="FFFFFF"/>
                </a:solidFill>
                <a:latin typeface="Trebuchet MS"/>
                <a:cs typeface="Trebuchet MS"/>
              </a:rPr>
              <a:t>rule</a:t>
            </a:r>
            <a:r>
              <a:rPr sz="2800" spc="-85" dirty="0">
                <a:solidFill>
                  <a:srgbClr val="FFFFFF"/>
                </a:solidFill>
                <a:latin typeface="Trebuchet MS"/>
                <a:cs typeface="Trebuchet MS"/>
              </a:rPr>
              <a:t> </a:t>
            </a:r>
            <a:r>
              <a:rPr sz="2800" spc="-20" dirty="0">
                <a:solidFill>
                  <a:srgbClr val="FFFFFF"/>
                </a:solidFill>
                <a:latin typeface="Trebuchet MS"/>
                <a:cs typeface="Trebuchet MS"/>
              </a:rPr>
              <a:t>applies</a:t>
            </a:r>
            <a:r>
              <a:rPr sz="2800" spc="-114" dirty="0">
                <a:solidFill>
                  <a:srgbClr val="FFFFFF"/>
                </a:solidFill>
                <a:latin typeface="Trebuchet MS"/>
                <a:cs typeface="Trebuchet MS"/>
              </a:rPr>
              <a:t> </a:t>
            </a:r>
            <a:r>
              <a:rPr sz="2800" spc="-50" dirty="0">
                <a:solidFill>
                  <a:srgbClr val="FFFFFF"/>
                </a:solidFill>
                <a:latin typeface="Trebuchet MS"/>
                <a:cs typeface="Trebuchet MS"/>
              </a:rPr>
              <a:t>to</a:t>
            </a:r>
            <a:r>
              <a:rPr sz="2800" spc="-120" dirty="0">
                <a:solidFill>
                  <a:srgbClr val="FFFFFF"/>
                </a:solidFill>
                <a:latin typeface="Trebuchet MS"/>
                <a:cs typeface="Trebuchet MS"/>
              </a:rPr>
              <a:t> </a:t>
            </a:r>
            <a:r>
              <a:rPr sz="2800" spc="-100" dirty="0">
                <a:solidFill>
                  <a:srgbClr val="FFFFFF"/>
                </a:solidFill>
                <a:latin typeface="Trebuchet MS"/>
                <a:cs typeface="Trebuchet MS"/>
              </a:rPr>
              <a:t>the</a:t>
            </a:r>
            <a:r>
              <a:rPr sz="2800" spc="-110" dirty="0">
                <a:solidFill>
                  <a:srgbClr val="FFFFFF"/>
                </a:solidFill>
                <a:latin typeface="Trebuchet MS"/>
                <a:cs typeface="Trebuchet MS"/>
              </a:rPr>
              <a:t> </a:t>
            </a:r>
            <a:r>
              <a:rPr sz="2800" dirty="0">
                <a:solidFill>
                  <a:srgbClr val="FFFFFF"/>
                </a:solidFill>
                <a:latin typeface="Trebuchet MS"/>
                <a:cs typeface="Trebuchet MS"/>
              </a:rPr>
              <a:t>facts</a:t>
            </a:r>
            <a:r>
              <a:rPr sz="2800" spc="-120" dirty="0">
                <a:solidFill>
                  <a:srgbClr val="FFFFFF"/>
                </a:solidFill>
                <a:latin typeface="Trebuchet MS"/>
                <a:cs typeface="Trebuchet MS"/>
              </a:rPr>
              <a:t> </a:t>
            </a:r>
            <a:r>
              <a:rPr sz="2800" dirty="0">
                <a:solidFill>
                  <a:srgbClr val="FFFFFF"/>
                </a:solidFill>
                <a:latin typeface="Trebuchet MS"/>
                <a:cs typeface="Trebuchet MS"/>
              </a:rPr>
              <a:t>of</a:t>
            </a:r>
            <a:r>
              <a:rPr sz="2800" spc="-120" dirty="0">
                <a:solidFill>
                  <a:srgbClr val="FFFFFF"/>
                </a:solidFill>
                <a:latin typeface="Trebuchet MS"/>
                <a:cs typeface="Trebuchet MS"/>
              </a:rPr>
              <a:t> </a:t>
            </a:r>
            <a:r>
              <a:rPr sz="2800" spc="-100" dirty="0">
                <a:solidFill>
                  <a:srgbClr val="FFFFFF"/>
                </a:solidFill>
                <a:latin typeface="Trebuchet MS"/>
                <a:cs typeface="Trebuchet MS"/>
              </a:rPr>
              <a:t>the</a:t>
            </a:r>
            <a:r>
              <a:rPr sz="2800" spc="-110" dirty="0">
                <a:solidFill>
                  <a:srgbClr val="FFFFFF"/>
                </a:solidFill>
                <a:latin typeface="Trebuchet MS"/>
                <a:cs typeface="Trebuchet MS"/>
              </a:rPr>
              <a:t> </a:t>
            </a:r>
            <a:r>
              <a:rPr sz="2800" spc="-95" dirty="0">
                <a:solidFill>
                  <a:srgbClr val="FFFFFF"/>
                </a:solidFill>
                <a:latin typeface="Trebuchet MS"/>
                <a:cs typeface="Trebuchet MS"/>
              </a:rPr>
              <a:t>question:</a:t>
            </a:r>
            <a:r>
              <a:rPr sz="2800" spc="-114" dirty="0">
                <a:solidFill>
                  <a:srgbClr val="FFFFFF"/>
                </a:solidFill>
                <a:latin typeface="Trebuchet MS"/>
                <a:cs typeface="Trebuchet MS"/>
              </a:rPr>
              <a:t> </a:t>
            </a:r>
            <a:r>
              <a:rPr sz="2800" spc="-130" dirty="0">
                <a:solidFill>
                  <a:srgbClr val="FFFFFF"/>
                </a:solidFill>
                <a:latin typeface="Trebuchet MS"/>
                <a:cs typeface="Trebuchet MS"/>
              </a:rPr>
              <a:t>this</a:t>
            </a:r>
            <a:r>
              <a:rPr sz="2800" spc="-85" dirty="0">
                <a:solidFill>
                  <a:srgbClr val="FFFFFF"/>
                </a:solidFill>
                <a:latin typeface="Trebuchet MS"/>
                <a:cs typeface="Trebuchet MS"/>
              </a:rPr>
              <a:t> </a:t>
            </a:r>
            <a:r>
              <a:rPr sz="2800" spc="-60" dirty="0">
                <a:solidFill>
                  <a:srgbClr val="FFFFFF"/>
                </a:solidFill>
                <a:latin typeface="Trebuchet MS"/>
                <a:cs typeface="Trebuchet MS"/>
              </a:rPr>
              <a:t>is</a:t>
            </a:r>
            <a:r>
              <a:rPr sz="2800" spc="-120" dirty="0">
                <a:solidFill>
                  <a:srgbClr val="FFFFFF"/>
                </a:solidFill>
                <a:latin typeface="Trebuchet MS"/>
                <a:cs typeface="Trebuchet MS"/>
              </a:rPr>
              <a:t> </a:t>
            </a:r>
            <a:r>
              <a:rPr sz="2800" spc="-100" dirty="0">
                <a:solidFill>
                  <a:srgbClr val="FFFFFF"/>
                </a:solidFill>
                <a:latin typeface="Trebuchet MS"/>
                <a:cs typeface="Trebuchet MS"/>
              </a:rPr>
              <a:t>the</a:t>
            </a:r>
            <a:r>
              <a:rPr sz="2800" spc="-110" dirty="0">
                <a:solidFill>
                  <a:srgbClr val="FFFFFF"/>
                </a:solidFill>
                <a:latin typeface="Trebuchet MS"/>
                <a:cs typeface="Trebuchet MS"/>
              </a:rPr>
              <a:t> </a:t>
            </a:r>
            <a:r>
              <a:rPr sz="2800" spc="-120" dirty="0">
                <a:solidFill>
                  <a:srgbClr val="FFFFFF"/>
                </a:solidFill>
                <a:latin typeface="Trebuchet MS"/>
                <a:cs typeface="Trebuchet MS"/>
              </a:rPr>
              <a:t>only</a:t>
            </a:r>
            <a:r>
              <a:rPr sz="2800" spc="-90" dirty="0">
                <a:solidFill>
                  <a:srgbClr val="FFFFFF"/>
                </a:solidFill>
                <a:latin typeface="Trebuchet MS"/>
                <a:cs typeface="Trebuchet MS"/>
              </a:rPr>
              <a:t> </a:t>
            </a:r>
            <a:r>
              <a:rPr sz="2800" dirty="0">
                <a:solidFill>
                  <a:srgbClr val="FFFFFF"/>
                </a:solidFill>
                <a:latin typeface="Trebuchet MS"/>
                <a:cs typeface="Trebuchet MS"/>
              </a:rPr>
              <a:t>place</a:t>
            </a:r>
            <a:r>
              <a:rPr sz="2800" spc="-120" dirty="0">
                <a:solidFill>
                  <a:srgbClr val="FFFFFF"/>
                </a:solidFill>
                <a:latin typeface="Trebuchet MS"/>
                <a:cs typeface="Trebuchet MS"/>
              </a:rPr>
              <a:t> </a:t>
            </a:r>
            <a:r>
              <a:rPr sz="2800" spc="-70" dirty="0">
                <a:solidFill>
                  <a:srgbClr val="FFFFFF"/>
                </a:solidFill>
                <a:latin typeface="Trebuchet MS"/>
                <a:cs typeface="Trebuchet MS"/>
              </a:rPr>
              <a:t>where</a:t>
            </a:r>
            <a:r>
              <a:rPr sz="2800" spc="-114" dirty="0">
                <a:solidFill>
                  <a:srgbClr val="FFFFFF"/>
                </a:solidFill>
                <a:latin typeface="Trebuchet MS"/>
                <a:cs typeface="Trebuchet MS"/>
              </a:rPr>
              <a:t> </a:t>
            </a:r>
            <a:r>
              <a:rPr sz="2800" spc="-25" dirty="0">
                <a:solidFill>
                  <a:srgbClr val="FFFFFF"/>
                </a:solidFill>
                <a:latin typeface="Trebuchet MS"/>
                <a:cs typeface="Trebuchet MS"/>
              </a:rPr>
              <a:t>you </a:t>
            </a:r>
            <a:r>
              <a:rPr sz="2800" spc="-100" dirty="0">
                <a:solidFill>
                  <a:srgbClr val="FFFFFF"/>
                </a:solidFill>
                <a:latin typeface="Trebuchet MS"/>
                <a:cs typeface="Trebuchet MS"/>
              </a:rPr>
              <a:t>refer</a:t>
            </a:r>
            <a:r>
              <a:rPr sz="2800" spc="-110" dirty="0">
                <a:solidFill>
                  <a:srgbClr val="FFFFFF"/>
                </a:solidFill>
                <a:latin typeface="Trebuchet MS"/>
                <a:cs typeface="Trebuchet MS"/>
              </a:rPr>
              <a:t> </a:t>
            </a:r>
            <a:r>
              <a:rPr sz="2800" spc="-50" dirty="0">
                <a:solidFill>
                  <a:srgbClr val="FFFFFF"/>
                </a:solidFill>
                <a:latin typeface="Trebuchet MS"/>
                <a:cs typeface="Trebuchet MS"/>
              </a:rPr>
              <a:t>to</a:t>
            </a:r>
            <a:r>
              <a:rPr sz="2800" spc="-160" dirty="0">
                <a:solidFill>
                  <a:srgbClr val="FFFFFF"/>
                </a:solidFill>
                <a:latin typeface="Trebuchet MS"/>
                <a:cs typeface="Trebuchet MS"/>
              </a:rPr>
              <a:t> </a:t>
            </a:r>
            <a:r>
              <a:rPr sz="2800" dirty="0">
                <a:solidFill>
                  <a:srgbClr val="FFFFFF"/>
                </a:solidFill>
                <a:latin typeface="Trebuchet MS"/>
                <a:cs typeface="Trebuchet MS"/>
              </a:rPr>
              <a:t>facts</a:t>
            </a:r>
            <a:r>
              <a:rPr sz="2800" spc="-204" dirty="0">
                <a:solidFill>
                  <a:srgbClr val="FFFFFF"/>
                </a:solidFill>
                <a:latin typeface="Trebuchet MS"/>
                <a:cs typeface="Trebuchet MS"/>
              </a:rPr>
              <a:t> </a:t>
            </a:r>
            <a:r>
              <a:rPr sz="2800" spc="-114" dirty="0">
                <a:solidFill>
                  <a:srgbClr val="FFFFFF"/>
                </a:solidFill>
                <a:latin typeface="Trebuchet MS"/>
                <a:cs typeface="Trebuchet MS"/>
              </a:rPr>
              <a:t>(usually</a:t>
            </a:r>
            <a:r>
              <a:rPr sz="2800" spc="-95" dirty="0">
                <a:solidFill>
                  <a:srgbClr val="FFFFFF"/>
                </a:solidFill>
                <a:latin typeface="Trebuchet MS"/>
                <a:cs typeface="Trebuchet MS"/>
              </a:rPr>
              <a:t> </a:t>
            </a:r>
            <a:r>
              <a:rPr sz="2800" spc="-100" dirty="0">
                <a:solidFill>
                  <a:srgbClr val="FFFFFF"/>
                </a:solidFill>
                <a:latin typeface="Trebuchet MS"/>
                <a:cs typeface="Trebuchet MS"/>
              </a:rPr>
              <a:t>more</a:t>
            </a:r>
            <a:r>
              <a:rPr sz="2800" spc="-110" dirty="0">
                <a:solidFill>
                  <a:srgbClr val="FFFFFF"/>
                </a:solidFill>
                <a:latin typeface="Trebuchet MS"/>
                <a:cs typeface="Trebuchet MS"/>
              </a:rPr>
              <a:t> </a:t>
            </a:r>
            <a:r>
              <a:rPr sz="2800" spc="-60" dirty="0">
                <a:solidFill>
                  <a:srgbClr val="FFFFFF"/>
                </a:solidFill>
                <a:latin typeface="Trebuchet MS"/>
                <a:cs typeface="Trebuchet MS"/>
              </a:rPr>
              <a:t>than</a:t>
            </a:r>
            <a:r>
              <a:rPr sz="2800" spc="-130" dirty="0">
                <a:solidFill>
                  <a:srgbClr val="FFFFFF"/>
                </a:solidFill>
                <a:latin typeface="Trebuchet MS"/>
                <a:cs typeface="Trebuchet MS"/>
              </a:rPr>
              <a:t> </a:t>
            </a:r>
            <a:r>
              <a:rPr sz="2800" dirty="0">
                <a:solidFill>
                  <a:srgbClr val="FFFFFF"/>
                </a:solidFill>
                <a:latin typeface="Trebuchet MS"/>
                <a:cs typeface="Trebuchet MS"/>
              </a:rPr>
              <a:t>one</a:t>
            </a:r>
            <a:r>
              <a:rPr sz="2800" spc="-125" dirty="0">
                <a:solidFill>
                  <a:srgbClr val="FFFFFF"/>
                </a:solidFill>
                <a:latin typeface="Trebuchet MS"/>
                <a:cs typeface="Trebuchet MS"/>
              </a:rPr>
              <a:t> </a:t>
            </a:r>
            <a:r>
              <a:rPr sz="2800" spc="-40" dirty="0">
                <a:solidFill>
                  <a:srgbClr val="FFFFFF"/>
                </a:solidFill>
                <a:latin typeface="Trebuchet MS"/>
                <a:cs typeface="Trebuchet MS"/>
              </a:rPr>
              <a:t>sentence</a:t>
            </a:r>
            <a:r>
              <a:rPr sz="2800" spc="-125" dirty="0">
                <a:solidFill>
                  <a:srgbClr val="FFFFFF"/>
                </a:solidFill>
                <a:latin typeface="Trebuchet MS"/>
                <a:cs typeface="Trebuchet MS"/>
              </a:rPr>
              <a:t> </a:t>
            </a:r>
            <a:r>
              <a:rPr sz="2800" spc="-75" dirty="0">
                <a:solidFill>
                  <a:srgbClr val="FFFFFF"/>
                </a:solidFill>
                <a:latin typeface="Trebuchet MS"/>
                <a:cs typeface="Trebuchet MS"/>
              </a:rPr>
              <a:t>unless</a:t>
            </a:r>
            <a:r>
              <a:rPr sz="2800" spc="-130" dirty="0">
                <a:solidFill>
                  <a:srgbClr val="FFFFFF"/>
                </a:solidFill>
                <a:latin typeface="Trebuchet MS"/>
                <a:cs typeface="Trebuchet MS"/>
              </a:rPr>
              <a:t> </a:t>
            </a:r>
            <a:r>
              <a:rPr sz="2800" spc="-155" dirty="0">
                <a:solidFill>
                  <a:srgbClr val="FFFFFF"/>
                </a:solidFill>
                <a:latin typeface="Trebuchet MS"/>
                <a:cs typeface="Trebuchet MS"/>
              </a:rPr>
              <a:t>very</a:t>
            </a:r>
            <a:r>
              <a:rPr sz="2800" spc="-85" dirty="0">
                <a:solidFill>
                  <a:srgbClr val="FFFFFF"/>
                </a:solidFill>
                <a:latin typeface="Trebuchet MS"/>
                <a:cs typeface="Trebuchet MS"/>
              </a:rPr>
              <a:t> straightforward).</a:t>
            </a:r>
            <a:r>
              <a:rPr sz="2800" spc="-125" dirty="0">
                <a:solidFill>
                  <a:srgbClr val="FFFFFF"/>
                </a:solidFill>
                <a:latin typeface="Trebuchet MS"/>
                <a:cs typeface="Trebuchet MS"/>
              </a:rPr>
              <a:t> </a:t>
            </a:r>
            <a:r>
              <a:rPr sz="2800" spc="-30" dirty="0">
                <a:solidFill>
                  <a:srgbClr val="FFFFFF"/>
                </a:solidFill>
                <a:latin typeface="Trebuchet MS"/>
                <a:cs typeface="Trebuchet MS"/>
              </a:rPr>
              <a:t>Evidence</a:t>
            </a:r>
            <a:r>
              <a:rPr sz="2800" spc="-125" dirty="0">
                <a:solidFill>
                  <a:srgbClr val="FFFFFF"/>
                </a:solidFill>
                <a:latin typeface="Trebuchet MS"/>
                <a:cs typeface="Trebuchet MS"/>
              </a:rPr>
              <a:t> </a:t>
            </a:r>
            <a:r>
              <a:rPr sz="2800" spc="-50" dirty="0">
                <a:solidFill>
                  <a:srgbClr val="FFFFFF"/>
                </a:solidFill>
                <a:latin typeface="Trebuchet MS"/>
                <a:cs typeface="Trebuchet MS"/>
              </a:rPr>
              <a:t>to</a:t>
            </a:r>
            <a:r>
              <a:rPr sz="2800" spc="-125" dirty="0">
                <a:solidFill>
                  <a:srgbClr val="FFFFFF"/>
                </a:solidFill>
                <a:latin typeface="Trebuchet MS"/>
                <a:cs typeface="Trebuchet MS"/>
              </a:rPr>
              <a:t> </a:t>
            </a:r>
            <a:r>
              <a:rPr sz="2800" spc="-20" dirty="0">
                <a:solidFill>
                  <a:srgbClr val="FFFFFF"/>
                </a:solidFill>
                <a:latin typeface="Trebuchet MS"/>
                <a:cs typeface="Trebuchet MS"/>
              </a:rPr>
              <a:t>show</a:t>
            </a:r>
            <a:r>
              <a:rPr sz="2800" spc="-130" dirty="0">
                <a:solidFill>
                  <a:srgbClr val="FFFFFF"/>
                </a:solidFill>
                <a:latin typeface="Trebuchet MS"/>
                <a:cs typeface="Trebuchet MS"/>
              </a:rPr>
              <a:t> </a:t>
            </a:r>
            <a:r>
              <a:rPr sz="2800" spc="-20" dirty="0">
                <a:solidFill>
                  <a:srgbClr val="FFFFFF"/>
                </a:solidFill>
                <a:latin typeface="Trebuchet MS"/>
                <a:cs typeface="Trebuchet MS"/>
              </a:rPr>
              <a:t>why.</a:t>
            </a:r>
            <a:endParaRPr sz="2800">
              <a:latin typeface="Trebuchet MS"/>
              <a:cs typeface="Trebuchet MS"/>
            </a:endParaRPr>
          </a:p>
          <a:p>
            <a:pPr>
              <a:lnSpc>
                <a:spcPct val="100000"/>
              </a:lnSpc>
              <a:spcBef>
                <a:spcPts val="1939"/>
              </a:spcBef>
            </a:pPr>
            <a:endParaRPr sz="2800">
              <a:latin typeface="Trebuchet MS"/>
              <a:cs typeface="Trebuchet MS"/>
            </a:endParaRPr>
          </a:p>
          <a:p>
            <a:pPr marL="12700" marR="5080">
              <a:lnSpc>
                <a:spcPts val="3080"/>
              </a:lnSpc>
            </a:pPr>
            <a:r>
              <a:rPr sz="2800" b="1" dirty="0">
                <a:solidFill>
                  <a:srgbClr val="FFFFFF"/>
                </a:solidFill>
                <a:latin typeface="Trebuchet MS"/>
                <a:cs typeface="Trebuchet MS"/>
              </a:rPr>
              <a:t>Conclusion</a:t>
            </a:r>
            <a:r>
              <a:rPr sz="2800" dirty="0">
                <a:solidFill>
                  <a:srgbClr val="FFFFFF"/>
                </a:solidFill>
                <a:latin typeface="Trebuchet MS"/>
                <a:cs typeface="Trebuchet MS"/>
              </a:rPr>
              <a:t>:</a:t>
            </a:r>
            <a:r>
              <a:rPr sz="2800" spc="-114" dirty="0">
                <a:solidFill>
                  <a:srgbClr val="FFFFFF"/>
                </a:solidFill>
                <a:latin typeface="Trebuchet MS"/>
                <a:cs typeface="Trebuchet MS"/>
              </a:rPr>
              <a:t> </a:t>
            </a:r>
            <a:r>
              <a:rPr sz="2800" spc="-125" dirty="0">
                <a:solidFill>
                  <a:srgbClr val="FFFFFF"/>
                </a:solidFill>
                <a:latin typeface="Trebuchet MS"/>
                <a:cs typeface="Trebuchet MS"/>
              </a:rPr>
              <a:t>briefly</a:t>
            </a:r>
            <a:r>
              <a:rPr sz="2800" spc="-85" dirty="0">
                <a:solidFill>
                  <a:srgbClr val="FFFFFF"/>
                </a:solidFill>
                <a:latin typeface="Trebuchet MS"/>
                <a:cs typeface="Trebuchet MS"/>
              </a:rPr>
              <a:t> </a:t>
            </a:r>
            <a:r>
              <a:rPr sz="2800" spc="-95" dirty="0">
                <a:solidFill>
                  <a:srgbClr val="FFFFFF"/>
                </a:solidFill>
                <a:latin typeface="Trebuchet MS"/>
                <a:cs typeface="Trebuchet MS"/>
              </a:rPr>
              <a:t>summarise</a:t>
            </a:r>
            <a:r>
              <a:rPr sz="2800" spc="-90" dirty="0">
                <a:solidFill>
                  <a:srgbClr val="FFFFFF"/>
                </a:solidFill>
                <a:latin typeface="Trebuchet MS"/>
                <a:cs typeface="Trebuchet MS"/>
              </a:rPr>
              <a:t> </a:t>
            </a:r>
            <a:r>
              <a:rPr sz="2800" spc="-100" dirty="0">
                <a:solidFill>
                  <a:srgbClr val="FFFFFF"/>
                </a:solidFill>
                <a:latin typeface="Trebuchet MS"/>
                <a:cs typeface="Trebuchet MS"/>
              </a:rPr>
              <a:t>the</a:t>
            </a:r>
            <a:r>
              <a:rPr sz="2800" spc="-95" dirty="0">
                <a:solidFill>
                  <a:srgbClr val="FFFFFF"/>
                </a:solidFill>
                <a:latin typeface="Trebuchet MS"/>
                <a:cs typeface="Trebuchet MS"/>
              </a:rPr>
              <a:t> </a:t>
            </a:r>
            <a:r>
              <a:rPr sz="2800" dirty="0">
                <a:solidFill>
                  <a:srgbClr val="FFFFFF"/>
                </a:solidFill>
                <a:latin typeface="Trebuchet MS"/>
                <a:cs typeface="Trebuchet MS"/>
              </a:rPr>
              <a:t>legal</a:t>
            </a:r>
            <a:r>
              <a:rPr sz="2800" spc="-95" dirty="0">
                <a:solidFill>
                  <a:srgbClr val="FFFFFF"/>
                </a:solidFill>
                <a:latin typeface="Trebuchet MS"/>
                <a:cs typeface="Trebuchet MS"/>
              </a:rPr>
              <a:t> </a:t>
            </a:r>
            <a:r>
              <a:rPr sz="2800" spc="-85" dirty="0">
                <a:solidFill>
                  <a:srgbClr val="FFFFFF"/>
                </a:solidFill>
                <a:latin typeface="Trebuchet MS"/>
                <a:cs typeface="Trebuchet MS"/>
              </a:rPr>
              <a:t>effect.</a:t>
            </a:r>
            <a:r>
              <a:rPr sz="2800" spc="-95" dirty="0">
                <a:solidFill>
                  <a:srgbClr val="FFFFFF"/>
                </a:solidFill>
                <a:latin typeface="Trebuchet MS"/>
                <a:cs typeface="Trebuchet MS"/>
              </a:rPr>
              <a:t> </a:t>
            </a:r>
            <a:r>
              <a:rPr sz="2800" dirty="0">
                <a:solidFill>
                  <a:srgbClr val="FFFFFF"/>
                </a:solidFill>
                <a:latin typeface="Trebuchet MS"/>
                <a:cs typeface="Trebuchet MS"/>
              </a:rPr>
              <a:t>Each</a:t>
            </a:r>
            <a:r>
              <a:rPr sz="2800" spc="-90" dirty="0">
                <a:solidFill>
                  <a:srgbClr val="FFFFFF"/>
                </a:solidFill>
                <a:latin typeface="Trebuchet MS"/>
                <a:cs typeface="Trebuchet MS"/>
              </a:rPr>
              <a:t> </a:t>
            </a:r>
            <a:r>
              <a:rPr sz="2800" spc="-55" dirty="0">
                <a:solidFill>
                  <a:srgbClr val="FFFFFF"/>
                </a:solidFill>
                <a:latin typeface="Trebuchet MS"/>
                <a:cs typeface="Trebuchet MS"/>
              </a:rPr>
              <a:t>issue</a:t>
            </a:r>
            <a:r>
              <a:rPr sz="2800" spc="-95" dirty="0">
                <a:solidFill>
                  <a:srgbClr val="FFFFFF"/>
                </a:solidFill>
                <a:latin typeface="Trebuchet MS"/>
                <a:cs typeface="Trebuchet MS"/>
              </a:rPr>
              <a:t> </a:t>
            </a:r>
            <a:r>
              <a:rPr sz="2800" spc="-170" dirty="0">
                <a:solidFill>
                  <a:srgbClr val="FFFFFF"/>
                </a:solidFill>
                <a:latin typeface="Trebuchet MS"/>
                <a:cs typeface="Trebuchet MS"/>
              </a:rPr>
              <a:t>will</a:t>
            </a:r>
            <a:r>
              <a:rPr sz="2800" spc="-85" dirty="0">
                <a:solidFill>
                  <a:srgbClr val="FFFFFF"/>
                </a:solidFill>
                <a:latin typeface="Trebuchet MS"/>
                <a:cs typeface="Trebuchet MS"/>
              </a:rPr>
              <a:t> </a:t>
            </a:r>
            <a:r>
              <a:rPr sz="2800" spc="-20" dirty="0">
                <a:solidFill>
                  <a:srgbClr val="FFFFFF"/>
                </a:solidFill>
                <a:latin typeface="Trebuchet MS"/>
                <a:cs typeface="Trebuchet MS"/>
              </a:rPr>
              <a:t>have</a:t>
            </a:r>
            <a:r>
              <a:rPr sz="2800" spc="-95" dirty="0">
                <a:solidFill>
                  <a:srgbClr val="FFFFFF"/>
                </a:solidFill>
                <a:latin typeface="Trebuchet MS"/>
                <a:cs typeface="Trebuchet MS"/>
              </a:rPr>
              <a:t> </a:t>
            </a:r>
            <a:r>
              <a:rPr sz="2800" spc="114" dirty="0">
                <a:solidFill>
                  <a:srgbClr val="FFFFFF"/>
                </a:solidFill>
                <a:latin typeface="Trebuchet MS"/>
                <a:cs typeface="Trebuchet MS"/>
              </a:rPr>
              <a:t>a</a:t>
            </a:r>
            <a:r>
              <a:rPr sz="2800" spc="-90" dirty="0">
                <a:solidFill>
                  <a:srgbClr val="FFFFFF"/>
                </a:solidFill>
                <a:latin typeface="Trebuchet MS"/>
                <a:cs typeface="Trebuchet MS"/>
              </a:rPr>
              <a:t> </a:t>
            </a:r>
            <a:r>
              <a:rPr sz="2800" spc="-100" dirty="0">
                <a:solidFill>
                  <a:srgbClr val="FFFFFF"/>
                </a:solidFill>
                <a:latin typeface="Trebuchet MS"/>
                <a:cs typeface="Trebuchet MS"/>
              </a:rPr>
              <a:t>short</a:t>
            </a:r>
            <a:r>
              <a:rPr sz="2800" spc="-95" dirty="0">
                <a:solidFill>
                  <a:srgbClr val="FFFFFF"/>
                </a:solidFill>
                <a:latin typeface="Trebuchet MS"/>
                <a:cs typeface="Trebuchet MS"/>
              </a:rPr>
              <a:t> </a:t>
            </a:r>
            <a:r>
              <a:rPr sz="2800" spc="-80" dirty="0">
                <a:solidFill>
                  <a:srgbClr val="FFFFFF"/>
                </a:solidFill>
                <a:latin typeface="Trebuchet MS"/>
                <a:cs typeface="Trebuchet MS"/>
              </a:rPr>
              <a:t>conclusion,</a:t>
            </a:r>
            <a:r>
              <a:rPr sz="2800" spc="-95" dirty="0">
                <a:solidFill>
                  <a:srgbClr val="FFFFFF"/>
                </a:solidFill>
                <a:latin typeface="Trebuchet MS"/>
                <a:cs typeface="Trebuchet MS"/>
              </a:rPr>
              <a:t> </a:t>
            </a:r>
            <a:r>
              <a:rPr sz="2800" spc="-60" dirty="0">
                <a:solidFill>
                  <a:srgbClr val="FFFFFF"/>
                </a:solidFill>
                <a:latin typeface="Trebuchet MS"/>
                <a:cs typeface="Trebuchet MS"/>
              </a:rPr>
              <a:t>followed</a:t>
            </a:r>
            <a:r>
              <a:rPr sz="2800" spc="-95" dirty="0">
                <a:solidFill>
                  <a:srgbClr val="FFFFFF"/>
                </a:solidFill>
                <a:latin typeface="Trebuchet MS"/>
                <a:cs typeface="Trebuchet MS"/>
              </a:rPr>
              <a:t> </a:t>
            </a:r>
            <a:r>
              <a:rPr sz="2800" spc="-45" dirty="0">
                <a:solidFill>
                  <a:srgbClr val="FFFFFF"/>
                </a:solidFill>
                <a:latin typeface="Trebuchet MS"/>
                <a:cs typeface="Trebuchet MS"/>
              </a:rPr>
              <a:t>by</a:t>
            </a:r>
            <a:r>
              <a:rPr sz="2800" spc="-90" dirty="0">
                <a:solidFill>
                  <a:srgbClr val="FFFFFF"/>
                </a:solidFill>
                <a:latin typeface="Trebuchet MS"/>
                <a:cs typeface="Trebuchet MS"/>
              </a:rPr>
              <a:t> </a:t>
            </a:r>
            <a:r>
              <a:rPr sz="2800" spc="-25" dirty="0">
                <a:solidFill>
                  <a:srgbClr val="FFFFFF"/>
                </a:solidFill>
                <a:latin typeface="Trebuchet MS"/>
                <a:cs typeface="Trebuchet MS"/>
              </a:rPr>
              <a:t>an </a:t>
            </a:r>
            <a:r>
              <a:rPr sz="2800" spc="-100" dirty="0">
                <a:solidFill>
                  <a:srgbClr val="FFFFFF"/>
                </a:solidFill>
                <a:latin typeface="Trebuchet MS"/>
                <a:cs typeface="Trebuchet MS"/>
              </a:rPr>
              <a:t>overall</a:t>
            </a:r>
            <a:r>
              <a:rPr sz="2800" spc="-110" dirty="0">
                <a:solidFill>
                  <a:srgbClr val="FFFFFF"/>
                </a:solidFill>
                <a:latin typeface="Trebuchet MS"/>
                <a:cs typeface="Trebuchet MS"/>
              </a:rPr>
              <a:t> </a:t>
            </a:r>
            <a:r>
              <a:rPr sz="2800" spc="-100" dirty="0">
                <a:solidFill>
                  <a:srgbClr val="FFFFFF"/>
                </a:solidFill>
                <a:latin typeface="Trebuchet MS"/>
                <a:cs typeface="Trebuchet MS"/>
              </a:rPr>
              <a:t>event</a:t>
            </a:r>
            <a:r>
              <a:rPr sz="2800" spc="-105" dirty="0">
                <a:solidFill>
                  <a:srgbClr val="FFFFFF"/>
                </a:solidFill>
                <a:latin typeface="Trebuchet MS"/>
                <a:cs typeface="Trebuchet MS"/>
              </a:rPr>
              <a:t> </a:t>
            </a:r>
            <a:r>
              <a:rPr sz="2800" spc="-70" dirty="0">
                <a:solidFill>
                  <a:srgbClr val="FFFFFF"/>
                </a:solidFill>
                <a:latin typeface="Trebuchet MS"/>
                <a:cs typeface="Trebuchet MS"/>
              </a:rPr>
              <a:t>conclusion.</a:t>
            </a:r>
            <a:r>
              <a:rPr sz="2800" spc="-110" dirty="0">
                <a:solidFill>
                  <a:srgbClr val="FFFFFF"/>
                </a:solidFill>
                <a:latin typeface="Trebuchet MS"/>
                <a:cs typeface="Trebuchet MS"/>
              </a:rPr>
              <a:t> </a:t>
            </a:r>
            <a:r>
              <a:rPr sz="2800" spc="-45" dirty="0">
                <a:solidFill>
                  <a:srgbClr val="FFFFFF"/>
                </a:solidFill>
                <a:latin typeface="Trebuchet MS"/>
                <a:cs typeface="Trebuchet MS"/>
              </a:rPr>
              <a:t>(one</a:t>
            </a:r>
            <a:r>
              <a:rPr sz="2800" spc="-105" dirty="0">
                <a:solidFill>
                  <a:srgbClr val="FFFFFF"/>
                </a:solidFill>
                <a:latin typeface="Trebuchet MS"/>
                <a:cs typeface="Trebuchet MS"/>
              </a:rPr>
              <a:t> </a:t>
            </a:r>
            <a:r>
              <a:rPr sz="2800" spc="-10" dirty="0">
                <a:solidFill>
                  <a:srgbClr val="FFFFFF"/>
                </a:solidFill>
                <a:latin typeface="Trebuchet MS"/>
                <a:cs typeface="Trebuchet MS"/>
              </a:rPr>
              <a:t>sentence)</a:t>
            </a:r>
            <a:endParaRPr sz="2800">
              <a:latin typeface="Trebuchet MS"/>
              <a:cs typeface="Trebuchet MS"/>
            </a:endParaRPr>
          </a:p>
        </p:txBody>
      </p:sp>
      <p:sp>
        <p:nvSpPr>
          <p:cNvPr id="12" name="object 12"/>
          <p:cNvSpPr/>
          <p:nvPr/>
        </p:nvSpPr>
        <p:spPr>
          <a:xfrm>
            <a:off x="16019415" y="4512623"/>
            <a:ext cx="992505" cy="992505"/>
          </a:xfrm>
          <a:custGeom>
            <a:avLst/>
            <a:gdLst/>
            <a:ahLst/>
            <a:cxnLst/>
            <a:rect l="l" t="t" r="r" b="b"/>
            <a:pathLst>
              <a:path w="992505" h="992504">
                <a:moveTo>
                  <a:pt x="744134" y="496090"/>
                </a:moveTo>
                <a:lnTo>
                  <a:pt x="248044" y="496090"/>
                </a:lnTo>
                <a:lnTo>
                  <a:pt x="248044" y="0"/>
                </a:lnTo>
                <a:lnTo>
                  <a:pt x="744134" y="0"/>
                </a:lnTo>
                <a:lnTo>
                  <a:pt x="744134" y="496090"/>
                </a:lnTo>
                <a:close/>
              </a:path>
              <a:path w="992505" h="992504">
                <a:moveTo>
                  <a:pt x="496090" y="992180"/>
                </a:moveTo>
                <a:lnTo>
                  <a:pt x="0" y="496090"/>
                </a:lnTo>
                <a:lnTo>
                  <a:pt x="992180" y="496090"/>
                </a:lnTo>
                <a:lnTo>
                  <a:pt x="496090" y="992180"/>
                </a:lnTo>
                <a:close/>
              </a:path>
            </a:pathLst>
          </a:custGeom>
          <a:solidFill>
            <a:srgbClr val="FED307"/>
          </a:solidFill>
        </p:spPr>
        <p:txBody>
          <a:bodyPr wrap="square" lIns="0" tIns="0" rIns="0" bIns="0" rtlCol="0"/>
          <a:lstStyle/>
          <a:p>
            <a:endParaRPr/>
          </a:p>
        </p:txBody>
      </p:sp>
      <p:sp>
        <p:nvSpPr>
          <p:cNvPr id="13" name="object 13" descr="$PPTXTitle"/>
          <p:cNvSpPr txBox="1">
            <a:spLocks noGrp="1"/>
          </p:cNvSpPr>
          <p:nvPr>
            <p:ph type="title"/>
          </p:nvPr>
        </p:nvSpPr>
        <p:spPr>
          <a:xfrm>
            <a:off x="597084" y="838103"/>
            <a:ext cx="17132300" cy="1061720"/>
          </a:xfrm>
          <a:prstGeom prst="rect">
            <a:avLst/>
          </a:prstGeom>
        </p:spPr>
        <p:txBody>
          <a:bodyPr vert="horz" wrap="square" lIns="0" tIns="12700" rIns="0" bIns="0" rtlCol="0">
            <a:spAutoFit/>
          </a:bodyPr>
          <a:lstStyle/>
          <a:p>
            <a:pPr marL="12700">
              <a:lnSpc>
                <a:spcPct val="100000"/>
              </a:lnSpc>
              <a:spcBef>
                <a:spcPts val="100"/>
              </a:spcBef>
            </a:pPr>
            <a:r>
              <a:rPr sz="6800" spc="65" dirty="0">
                <a:solidFill>
                  <a:srgbClr val="E65385"/>
                </a:solidFill>
              </a:rPr>
              <a:t>IRAC:</a:t>
            </a:r>
            <a:r>
              <a:rPr sz="6800" spc="-345" dirty="0">
                <a:solidFill>
                  <a:srgbClr val="E65385"/>
                </a:solidFill>
              </a:rPr>
              <a:t> </a:t>
            </a:r>
            <a:r>
              <a:rPr sz="6800" spc="345" dirty="0"/>
              <a:t>A</a:t>
            </a:r>
            <a:r>
              <a:rPr sz="6800" spc="-350" dirty="0"/>
              <a:t> </a:t>
            </a:r>
            <a:r>
              <a:rPr sz="6800" dirty="0"/>
              <a:t>TOOL</a:t>
            </a:r>
            <a:r>
              <a:rPr sz="6800" spc="-345" dirty="0"/>
              <a:t> </a:t>
            </a:r>
            <a:r>
              <a:rPr sz="6800" dirty="0"/>
              <a:t>TO</a:t>
            </a:r>
            <a:r>
              <a:rPr sz="6800" spc="-350" dirty="0"/>
              <a:t> </a:t>
            </a:r>
            <a:r>
              <a:rPr sz="6800" spc="215" dirty="0"/>
              <a:t>SUCCEED</a:t>
            </a:r>
            <a:r>
              <a:rPr sz="6800" spc="-345" dirty="0"/>
              <a:t> </a:t>
            </a:r>
            <a:r>
              <a:rPr sz="6800" spc="-130" dirty="0"/>
              <a:t>WHE</a:t>
            </a:r>
            <a:r>
              <a:rPr sz="6800" spc="-350" dirty="0"/>
              <a:t> </a:t>
            </a:r>
            <a:r>
              <a:rPr sz="6800" spc="245" dirty="0"/>
              <a:t>ADVISING</a:t>
            </a:r>
            <a:endParaRPr sz="6800"/>
          </a:p>
        </p:txBody>
      </p:sp>
      <p:sp>
        <p:nvSpPr>
          <p:cNvPr id="14" name="object 14"/>
          <p:cNvSpPr/>
          <p:nvPr/>
        </p:nvSpPr>
        <p:spPr>
          <a:xfrm>
            <a:off x="16019415" y="5957756"/>
            <a:ext cx="992505" cy="992505"/>
          </a:xfrm>
          <a:custGeom>
            <a:avLst/>
            <a:gdLst/>
            <a:ahLst/>
            <a:cxnLst/>
            <a:rect l="l" t="t" r="r" b="b"/>
            <a:pathLst>
              <a:path w="992505" h="992504">
                <a:moveTo>
                  <a:pt x="744134" y="496090"/>
                </a:moveTo>
                <a:lnTo>
                  <a:pt x="248044" y="496090"/>
                </a:lnTo>
                <a:lnTo>
                  <a:pt x="248044" y="0"/>
                </a:lnTo>
                <a:lnTo>
                  <a:pt x="744134" y="0"/>
                </a:lnTo>
                <a:lnTo>
                  <a:pt x="744134" y="496090"/>
                </a:lnTo>
                <a:close/>
              </a:path>
              <a:path w="992505" h="992504">
                <a:moveTo>
                  <a:pt x="496090" y="992180"/>
                </a:moveTo>
                <a:lnTo>
                  <a:pt x="0" y="496090"/>
                </a:lnTo>
                <a:lnTo>
                  <a:pt x="992180" y="496090"/>
                </a:lnTo>
                <a:lnTo>
                  <a:pt x="496090" y="992180"/>
                </a:lnTo>
                <a:close/>
              </a:path>
            </a:pathLst>
          </a:custGeom>
          <a:solidFill>
            <a:srgbClr val="FED307"/>
          </a:solidFill>
        </p:spPr>
        <p:txBody>
          <a:bodyPr wrap="square" lIns="0" tIns="0" rIns="0" bIns="0" rtlCol="0"/>
          <a:lstStyle/>
          <a:p>
            <a:endParaRPr/>
          </a:p>
        </p:txBody>
      </p:sp>
      <p:sp>
        <p:nvSpPr>
          <p:cNvPr id="15" name="object 15"/>
          <p:cNvSpPr/>
          <p:nvPr/>
        </p:nvSpPr>
        <p:spPr>
          <a:xfrm>
            <a:off x="16019415" y="7238324"/>
            <a:ext cx="992505" cy="992505"/>
          </a:xfrm>
          <a:custGeom>
            <a:avLst/>
            <a:gdLst/>
            <a:ahLst/>
            <a:cxnLst/>
            <a:rect l="l" t="t" r="r" b="b"/>
            <a:pathLst>
              <a:path w="992505" h="992504">
                <a:moveTo>
                  <a:pt x="744134" y="496090"/>
                </a:moveTo>
                <a:lnTo>
                  <a:pt x="248044" y="496090"/>
                </a:lnTo>
                <a:lnTo>
                  <a:pt x="248044" y="0"/>
                </a:lnTo>
                <a:lnTo>
                  <a:pt x="744134" y="0"/>
                </a:lnTo>
                <a:lnTo>
                  <a:pt x="744134" y="496090"/>
                </a:lnTo>
                <a:close/>
              </a:path>
              <a:path w="992505" h="992504">
                <a:moveTo>
                  <a:pt x="496090" y="992179"/>
                </a:moveTo>
                <a:lnTo>
                  <a:pt x="0" y="496090"/>
                </a:lnTo>
                <a:lnTo>
                  <a:pt x="992180" y="496090"/>
                </a:lnTo>
                <a:lnTo>
                  <a:pt x="496090" y="992179"/>
                </a:lnTo>
                <a:close/>
              </a:path>
            </a:pathLst>
          </a:custGeom>
          <a:solidFill>
            <a:srgbClr val="FED307"/>
          </a:solidFill>
        </p:spPr>
        <p:txBody>
          <a:bodyPr wrap="square" lIns="0" tIns="0" rIns="0" bIns="0" rtlCol="0"/>
          <a:lstStyle/>
          <a:p>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DFE1FF"/>
          </a:solidFill>
        </p:spPr>
        <p:txBody>
          <a:bodyPr wrap="square" lIns="0" tIns="0" rIns="0" bIns="0" rtlCol="0"/>
          <a:lstStyle/>
          <a:p>
            <a:endParaRPr/>
          </a:p>
        </p:txBody>
      </p:sp>
      <p:sp>
        <p:nvSpPr>
          <p:cNvPr id="3" name="object 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FED307"/>
          </a:solidFill>
        </p:spPr>
        <p:txBody>
          <a:bodyPr wrap="square" lIns="0" tIns="0" rIns="0" bIns="0" rtlCol="0"/>
          <a:lstStyle/>
          <a:p>
            <a:endParaRPr/>
          </a:p>
        </p:txBody>
      </p:sp>
      <p:sp>
        <p:nvSpPr>
          <p:cNvPr id="4" name="object 4"/>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5" name="object 5"/>
          <p:cNvSpPr/>
          <p:nvPr/>
        </p:nvSpPr>
        <p:spPr>
          <a:xfrm>
            <a:off x="6302641" y="2012906"/>
            <a:ext cx="3879850" cy="593090"/>
          </a:xfrm>
          <a:custGeom>
            <a:avLst/>
            <a:gdLst/>
            <a:ahLst/>
            <a:cxnLst/>
            <a:rect l="l" t="t" r="r" b="b"/>
            <a:pathLst>
              <a:path w="3879850" h="593089">
                <a:moveTo>
                  <a:pt x="3583137" y="592650"/>
                </a:moveTo>
                <a:lnTo>
                  <a:pt x="296324" y="592650"/>
                </a:lnTo>
                <a:lnTo>
                  <a:pt x="248259" y="588772"/>
                </a:lnTo>
                <a:lnTo>
                  <a:pt x="202663" y="577543"/>
                </a:lnTo>
                <a:lnTo>
                  <a:pt x="160146" y="559575"/>
                </a:lnTo>
                <a:lnTo>
                  <a:pt x="121319" y="535476"/>
                </a:lnTo>
                <a:lnTo>
                  <a:pt x="86791" y="505858"/>
                </a:lnTo>
                <a:lnTo>
                  <a:pt x="57173" y="471331"/>
                </a:lnTo>
                <a:lnTo>
                  <a:pt x="33075" y="432503"/>
                </a:lnTo>
                <a:lnTo>
                  <a:pt x="15106" y="389987"/>
                </a:lnTo>
                <a:lnTo>
                  <a:pt x="3878" y="344390"/>
                </a:lnTo>
                <a:lnTo>
                  <a:pt x="0" y="296325"/>
                </a:lnTo>
                <a:lnTo>
                  <a:pt x="3878" y="248259"/>
                </a:lnTo>
                <a:lnTo>
                  <a:pt x="15106" y="202663"/>
                </a:lnTo>
                <a:lnTo>
                  <a:pt x="33075" y="160146"/>
                </a:lnTo>
                <a:lnTo>
                  <a:pt x="57173" y="121319"/>
                </a:lnTo>
                <a:lnTo>
                  <a:pt x="86791" y="86791"/>
                </a:lnTo>
                <a:lnTo>
                  <a:pt x="121319" y="57173"/>
                </a:lnTo>
                <a:lnTo>
                  <a:pt x="160146" y="33075"/>
                </a:lnTo>
                <a:lnTo>
                  <a:pt x="202663" y="15106"/>
                </a:lnTo>
                <a:lnTo>
                  <a:pt x="248259" y="3878"/>
                </a:lnTo>
                <a:lnTo>
                  <a:pt x="296324" y="0"/>
                </a:lnTo>
                <a:lnTo>
                  <a:pt x="3583137" y="0"/>
                </a:lnTo>
                <a:lnTo>
                  <a:pt x="3631202" y="3878"/>
                </a:lnTo>
                <a:lnTo>
                  <a:pt x="3676798" y="15106"/>
                </a:lnTo>
                <a:lnTo>
                  <a:pt x="3719315" y="33075"/>
                </a:lnTo>
                <a:lnTo>
                  <a:pt x="3758143" y="57173"/>
                </a:lnTo>
                <a:lnTo>
                  <a:pt x="3792670" y="86791"/>
                </a:lnTo>
                <a:lnTo>
                  <a:pt x="3822289" y="121319"/>
                </a:lnTo>
                <a:lnTo>
                  <a:pt x="3846387" y="160146"/>
                </a:lnTo>
                <a:lnTo>
                  <a:pt x="3864355" y="202663"/>
                </a:lnTo>
                <a:lnTo>
                  <a:pt x="3875584" y="248259"/>
                </a:lnTo>
                <a:lnTo>
                  <a:pt x="3879462" y="296325"/>
                </a:lnTo>
                <a:lnTo>
                  <a:pt x="3875584" y="344390"/>
                </a:lnTo>
                <a:lnTo>
                  <a:pt x="3864355" y="389987"/>
                </a:lnTo>
                <a:lnTo>
                  <a:pt x="3846387" y="432503"/>
                </a:lnTo>
                <a:lnTo>
                  <a:pt x="3822289" y="471331"/>
                </a:lnTo>
                <a:lnTo>
                  <a:pt x="3792670" y="505858"/>
                </a:lnTo>
                <a:lnTo>
                  <a:pt x="3758143" y="535476"/>
                </a:lnTo>
                <a:lnTo>
                  <a:pt x="3719315" y="559575"/>
                </a:lnTo>
                <a:lnTo>
                  <a:pt x="3676798" y="577543"/>
                </a:lnTo>
                <a:lnTo>
                  <a:pt x="3631202" y="588772"/>
                </a:lnTo>
                <a:lnTo>
                  <a:pt x="3583137" y="592650"/>
                </a:lnTo>
                <a:close/>
              </a:path>
            </a:pathLst>
          </a:custGeom>
          <a:solidFill>
            <a:srgbClr val="CF5B20"/>
          </a:solidFill>
        </p:spPr>
        <p:txBody>
          <a:bodyPr wrap="square" lIns="0" tIns="0" rIns="0" bIns="0" rtlCol="0"/>
          <a:lstStyle/>
          <a:p>
            <a:endParaRPr/>
          </a:p>
        </p:txBody>
      </p:sp>
      <p:sp>
        <p:nvSpPr>
          <p:cNvPr id="6" name="object 6"/>
          <p:cNvSpPr txBox="1"/>
          <p:nvPr/>
        </p:nvSpPr>
        <p:spPr>
          <a:xfrm>
            <a:off x="6922147" y="2124031"/>
            <a:ext cx="2640330" cy="345440"/>
          </a:xfrm>
          <a:prstGeom prst="rect">
            <a:avLst/>
          </a:prstGeom>
        </p:spPr>
        <p:txBody>
          <a:bodyPr vert="horz" wrap="square" lIns="0" tIns="12700" rIns="0" bIns="0" rtlCol="0">
            <a:spAutoFit/>
          </a:bodyPr>
          <a:lstStyle/>
          <a:p>
            <a:pPr marL="12700">
              <a:lnSpc>
                <a:spcPct val="100000"/>
              </a:lnSpc>
              <a:spcBef>
                <a:spcPts val="100"/>
              </a:spcBef>
            </a:pPr>
            <a:r>
              <a:rPr sz="2100" b="1" spc="-20" dirty="0">
                <a:solidFill>
                  <a:srgbClr val="FFFFFF"/>
                </a:solidFill>
                <a:latin typeface="Trebuchet MS"/>
                <a:cs typeface="Trebuchet MS"/>
              </a:rPr>
              <a:t>Overview/Intro</a:t>
            </a:r>
            <a:r>
              <a:rPr sz="2100" b="1" spc="-85" dirty="0">
                <a:solidFill>
                  <a:srgbClr val="FFFFFF"/>
                </a:solidFill>
                <a:latin typeface="Trebuchet MS"/>
                <a:cs typeface="Trebuchet MS"/>
              </a:rPr>
              <a:t> </a:t>
            </a:r>
            <a:r>
              <a:rPr sz="2100" b="1" spc="-30" dirty="0">
                <a:solidFill>
                  <a:srgbClr val="FFFFFF"/>
                </a:solidFill>
                <a:latin typeface="Trebuchet MS"/>
                <a:cs typeface="Trebuchet MS"/>
              </a:rPr>
              <a:t>event</a:t>
            </a:r>
            <a:endParaRPr sz="2100">
              <a:latin typeface="Trebuchet MS"/>
              <a:cs typeface="Trebuchet MS"/>
            </a:endParaRPr>
          </a:p>
        </p:txBody>
      </p:sp>
      <p:sp>
        <p:nvSpPr>
          <p:cNvPr id="7" name="object 7"/>
          <p:cNvSpPr/>
          <p:nvPr/>
        </p:nvSpPr>
        <p:spPr>
          <a:xfrm>
            <a:off x="6302641" y="2677280"/>
            <a:ext cx="3879850" cy="593090"/>
          </a:xfrm>
          <a:custGeom>
            <a:avLst/>
            <a:gdLst/>
            <a:ahLst/>
            <a:cxnLst/>
            <a:rect l="l" t="t" r="r" b="b"/>
            <a:pathLst>
              <a:path w="3879850" h="593089">
                <a:moveTo>
                  <a:pt x="3583137" y="592650"/>
                </a:moveTo>
                <a:lnTo>
                  <a:pt x="296324" y="592650"/>
                </a:lnTo>
                <a:lnTo>
                  <a:pt x="248259" y="588772"/>
                </a:lnTo>
                <a:lnTo>
                  <a:pt x="202663" y="577543"/>
                </a:lnTo>
                <a:lnTo>
                  <a:pt x="160146" y="559575"/>
                </a:lnTo>
                <a:lnTo>
                  <a:pt x="121319" y="535477"/>
                </a:lnTo>
                <a:lnTo>
                  <a:pt x="86791" y="505858"/>
                </a:lnTo>
                <a:lnTo>
                  <a:pt x="57173" y="471331"/>
                </a:lnTo>
                <a:lnTo>
                  <a:pt x="33075" y="432503"/>
                </a:lnTo>
                <a:lnTo>
                  <a:pt x="15106" y="389987"/>
                </a:lnTo>
                <a:lnTo>
                  <a:pt x="3878" y="344390"/>
                </a:lnTo>
                <a:lnTo>
                  <a:pt x="0" y="296325"/>
                </a:lnTo>
                <a:lnTo>
                  <a:pt x="3878" y="248259"/>
                </a:lnTo>
                <a:lnTo>
                  <a:pt x="15106" y="202663"/>
                </a:lnTo>
                <a:lnTo>
                  <a:pt x="33075" y="160146"/>
                </a:lnTo>
                <a:lnTo>
                  <a:pt x="57173" y="121319"/>
                </a:lnTo>
                <a:lnTo>
                  <a:pt x="86791" y="86791"/>
                </a:lnTo>
                <a:lnTo>
                  <a:pt x="121319" y="57173"/>
                </a:lnTo>
                <a:lnTo>
                  <a:pt x="160146" y="33075"/>
                </a:lnTo>
                <a:lnTo>
                  <a:pt x="202663" y="15106"/>
                </a:lnTo>
                <a:lnTo>
                  <a:pt x="248259" y="3878"/>
                </a:lnTo>
                <a:lnTo>
                  <a:pt x="296324" y="0"/>
                </a:lnTo>
                <a:lnTo>
                  <a:pt x="3583137" y="0"/>
                </a:lnTo>
                <a:lnTo>
                  <a:pt x="3631202" y="3878"/>
                </a:lnTo>
                <a:lnTo>
                  <a:pt x="3676798" y="15106"/>
                </a:lnTo>
                <a:lnTo>
                  <a:pt x="3719315" y="33075"/>
                </a:lnTo>
                <a:lnTo>
                  <a:pt x="3758143" y="57173"/>
                </a:lnTo>
                <a:lnTo>
                  <a:pt x="3792670" y="86791"/>
                </a:lnTo>
                <a:lnTo>
                  <a:pt x="3822289" y="121319"/>
                </a:lnTo>
                <a:lnTo>
                  <a:pt x="3846387" y="160146"/>
                </a:lnTo>
                <a:lnTo>
                  <a:pt x="3864355" y="202663"/>
                </a:lnTo>
                <a:lnTo>
                  <a:pt x="3875584" y="248259"/>
                </a:lnTo>
                <a:lnTo>
                  <a:pt x="3879462" y="296325"/>
                </a:lnTo>
                <a:lnTo>
                  <a:pt x="3875584" y="344390"/>
                </a:lnTo>
                <a:lnTo>
                  <a:pt x="3864355" y="389987"/>
                </a:lnTo>
                <a:lnTo>
                  <a:pt x="3846387" y="432503"/>
                </a:lnTo>
                <a:lnTo>
                  <a:pt x="3822289" y="471331"/>
                </a:lnTo>
                <a:lnTo>
                  <a:pt x="3792670" y="505858"/>
                </a:lnTo>
                <a:lnTo>
                  <a:pt x="3758143" y="535477"/>
                </a:lnTo>
                <a:lnTo>
                  <a:pt x="3719315" y="559575"/>
                </a:lnTo>
                <a:lnTo>
                  <a:pt x="3676798" y="577543"/>
                </a:lnTo>
                <a:lnTo>
                  <a:pt x="3631202" y="588772"/>
                </a:lnTo>
                <a:lnTo>
                  <a:pt x="3583137" y="592650"/>
                </a:lnTo>
                <a:close/>
              </a:path>
            </a:pathLst>
          </a:custGeom>
          <a:solidFill>
            <a:srgbClr val="00BE62"/>
          </a:solidFill>
        </p:spPr>
        <p:txBody>
          <a:bodyPr wrap="square" lIns="0" tIns="0" rIns="0" bIns="0" rtlCol="0"/>
          <a:lstStyle/>
          <a:p>
            <a:endParaRPr/>
          </a:p>
        </p:txBody>
      </p:sp>
      <p:sp>
        <p:nvSpPr>
          <p:cNvPr id="8" name="object 8"/>
          <p:cNvSpPr txBox="1"/>
          <p:nvPr/>
        </p:nvSpPr>
        <p:spPr>
          <a:xfrm>
            <a:off x="7833719" y="2788405"/>
            <a:ext cx="817244" cy="345440"/>
          </a:xfrm>
          <a:prstGeom prst="rect">
            <a:avLst/>
          </a:prstGeom>
        </p:spPr>
        <p:txBody>
          <a:bodyPr vert="horz" wrap="square" lIns="0" tIns="12700" rIns="0" bIns="0" rtlCol="0">
            <a:spAutoFit/>
          </a:bodyPr>
          <a:lstStyle/>
          <a:p>
            <a:pPr marL="12700">
              <a:lnSpc>
                <a:spcPct val="100000"/>
              </a:lnSpc>
              <a:spcBef>
                <a:spcPts val="100"/>
              </a:spcBef>
            </a:pPr>
            <a:r>
              <a:rPr sz="2100" b="1" dirty="0">
                <a:solidFill>
                  <a:srgbClr val="FFFFFF"/>
                </a:solidFill>
                <a:latin typeface="Trebuchet MS"/>
                <a:cs typeface="Trebuchet MS"/>
              </a:rPr>
              <a:t>Issue</a:t>
            </a:r>
            <a:r>
              <a:rPr sz="2100" b="1" spc="100" dirty="0">
                <a:solidFill>
                  <a:srgbClr val="FFFFFF"/>
                </a:solidFill>
                <a:latin typeface="Trebuchet MS"/>
                <a:cs typeface="Trebuchet MS"/>
              </a:rPr>
              <a:t> </a:t>
            </a:r>
            <a:r>
              <a:rPr sz="2100" b="1" spc="-665" dirty="0">
                <a:solidFill>
                  <a:srgbClr val="FFFFFF"/>
                </a:solidFill>
                <a:latin typeface="Trebuchet MS"/>
                <a:cs typeface="Trebuchet MS"/>
              </a:rPr>
              <a:t>1</a:t>
            </a:r>
            <a:endParaRPr sz="2100">
              <a:latin typeface="Trebuchet MS"/>
              <a:cs typeface="Trebuchet MS"/>
            </a:endParaRPr>
          </a:p>
        </p:txBody>
      </p:sp>
      <p:sp>
        <p:nvSpPr>
          <p:cNvPr id="9" name="object 9"/>
          <p:cNvSpPr/>
          <p:nvPr/>
        </p:nvSpPr>
        <p:spPr>
          <a:xfrm>
            <a:off x="6302641" y="3343826"/>
            <a:ext cx="3879850" cy="593090"/>
          </a:xfrm>
          <a:custGeom>
            <a:avLst/>
            <a:gdLst/>
            <a:ahLst/>
            <a:cxnLst/>
            <a:rect l="l" t="t" r="r" b="b"/>
            <a:pathLst>
              <a:path w="3879850" h="593089">
                <a:moveTo>
                  <a:pt x="3583137" y="592650"/>
                </a:moveTo>
                <a:lnTo>
                  <a:pt x="296324" y="592650"/>
                </a:lnTo>
                <a:lnTo>
                  <a:pt x="248259" y="588772"/>
                </a:lnTo>
                <a:lnTo>
                  <a:pt x="202663" y="577543"/>
                </a:lnTo>
                <a:lnTo>
                  <a:pt x="160146" y="559575"/>
                </a:lnTo>
                <a:lnTo>
                  <a:pt x="121319" y="535477"/>
                </a:lnTo>
                <a:lnTo>
                  <a:pt x="86791" y="505858"/>
                </a:lnTo>
                <a:lnTo>
                  <a:pt x="57173" y="471331"/>
                </a:lnTo>
                <a:lnTo>
                  <a:pt x="33075" y="432503"/>
                </a:lnTo>
                <a:lnTo>
                  <a:pt x="15106" y="389987"/>
                </a:lnTo>
                <a:lnTo>
                  <a:pt x="3878" y="344390"/>
                </a:lnTo>
                <a:lnTo>
                  <a:pt x="0" y="296325"/>
                </a:lnTo>
                <a:lnTo>
                  <a:pt x="3878" y="248259"/>
                </a:lnTo>
                <a:lnTo>
                  <a:pt x="15106" y="202663"/>
                </a:lnTo>
                <a:lnTo>
                  <a:pt x="33075" y="160146"/>
                </a:lnTo>
                <a:lnTo>
                  <a:pt x="57173" y="121319"/>
                </a:lnTo>
                <a:lnTo>
                  <a:pt x="86791" y="86791"/>
                </a:lnTo>
                <a:lnTo>
                  <a:pt x="121319" y="57173"/>
                </a:lnTo>
                <a:lnTo>
                  <a:pt x="160146" y="33075"/>
                </a:lnTo>
                <a:lnTo>
                  <a:pt x="202663" y="15106"/>
                </a:lnTo>
                <a:lnTo>
                  <a:pt x="248259" y="3878"/>
                </a:lnTo>
                <a:lnTo>
                  <a:pt x="296324" y="0"/>
                </a:lnTo>
                <a:lnTo>
                  <a:pt x="3583137" y="0"/>
                </a:lnTo>
                <a:lnTo>
                  <a:pt x="3631202" y="3878"/>
                </a:lnTo>
                <a:lnTo>
                  <a:pt x="3676798" y="15106"/>
                </a:lnTo>
                <a:lnTo>
                  <a:pt x="3719315" y="33075"/>
                </a:lnTo>
                <a:lnTo>
                  <a:pt x="3758143" y="57173"/>
                </a:lnTo>
                <a:lnTo>
                  <a:pt x="3792670" y="86791"/>
                </a:lnTo>
                <a:lnTo>
                  <a:pt x="3822289" y="121319"/>
                </a:lnTo>
                <a:lnTo>
                  <a:pt x="3846387" y="160146"/>
                </a:lnTo>
                <a:lnTo>
                  <a:pt x="3864355" y="202663"/>
                </a:lnTo>
                <a:lnTo>
                  <a:pt x="3875584" y="248259"/>
                </a:lnTo>
                <a:lnTo>
                  <a:pt x="3879462" y="296325"/>
                </a:lnTo>
                <a:lnTo>
                  <a:pt x="3875584" y="344390"/>
                </a:lnTo>
                <a:lnTo>
                  <a:pt x="3864355" y="389987"/>
                </a:lnTo>
                <a:lnTo>
                  <a:pt x="3846387" y="432503"/>
                </a:lnTo>
                <a:lnTo>
                  <a:pt x="3822289" y="471331"/>
                </a:lnTo>
                <a:lnTo>
                  <a:pt x="3792670" y="505858"/>
                </a:lnTo>
                <a:lnTo>
                  <a:pt x="3758143" y="535477"/>
                </a:lnTo>
                <a:lnTo>
                  <a:pt x="3719315" y="559575"/>
                </a:lnTo>
                <a:lnTo>
                  <a:pt x="3676798" y="577543"/>
                </a:lnTo>
                <a:lnTo>
                  <a:pt x="3631202" y="588772"/>
                </a:lnTo>
                <a:lnTo>
                  <a:pt x="3583137" y="592650"/>
                </a:lnTo>
                <a:close/>
              </a:path>
            </a:pathLst>
          </a:custGeom>
          <a:solidFill>
            <a:srgbClr val="FFDE58"/>
          </a:solidFill>
        </p:spPr>
        <p:txBody>
          <a:bodyPr wrap="square" lIns="0" tIns="0" rIns="0" bIns="0" rtlCol="0"/>
          <a:lstStyle/>
          <a:p>
            <a:endParaRPr/>
          </a:p>
        </p:txBody>
      </p:sp>
      <p:sp>
        <p:nvSpPr>
          <p:cNvPr id="10" name="object 10"/>
          <p:cNvSpPr txBox="1"/>
          <p:nvPr/>
        </p:nvSpPr>
        <p:spPr>
          <a:xfrm>
            <a:off x="7895036" y="3454951"/>
            <a:ext cx="694690" cy="345440"/>
          </a:xfrm>
          <a:prstGeom prst="rect">
            <a:avLst/>
          </a:prstGeom>
        </p:spPr>
        <p:txBody>
          <a:bodyPr vert="horz" wrap="square" lIns="0" tIns="12700" rIns="0" bIns="0" rtlCol="0">
            <a:spAutoFit/>
          </a:bodyPr>
          <a:lstStyle/>
          <a:p>
            <a:pPr marL="12700">
              <a:lnSpc>
                <a:spcPct val="100000"/>
              </a:lnSpc>
              <a:spcBef>
                <a:spcPts val="100"/>
              </a:spcBef>
            </a:pPr>
            <a:r>
              <a:rPr sz="2100" b="1" spc="-75" dirty="0">
                <a:solidFill>
                  <a:srgbClr val="292959"/>
                </a:solidFill>
                <a:latin typeface="Trebuchet MS"/>
                <a:cs typeface="Trebuchet MS"/>
              </a:rPr>
              <a:t>Rule</a:t>
            </a:r>
            <a:r>
              <a:rPr sz="2100" b="1" spc="-85" dirty="0">
                <a:solidFill>
                  <a:srgbClr val="292959"/>
                </a:solidFill>
                <a:latin typeface="Trebuchet MS"/>
                <a:cs typeface="Trebuchet MS"/>
              </a:rPr>
              <a:t> </a:t>
            </a:r>
            <a:r>
              <a:rPr sz="2100" b="1" spc="-655" dirty="0">
                <a:solidFill>
                  <a:srgbClr val="292959"/>
                </a:solidFill>
                <a:latin typeface="Trebuchet MS"/>
                <a:cs typeface="Trebuchet MS"/>
              </a:rPr>
              <a:t>1</a:t>
            </a:r>
            <a:endParaRPr sz="2100">
              <a:latin typeface="Trebuchet MS"/>
              <a:cs typeface="Trebuchet MS"/>
            </a:endParaRPr>
          </a:p>
        </p:txBody>
      </p:sp>
      <p:sp>
        <p:nvSpPr>
          <p:cNvPr id="11" name="object 11"/>
          <p:cNvSpPr/>
          <p:nvPr/>
        </p:nvSpPr>
        <p:spPr>
          <a:xfrm>
            <a:off x="6302641" y="4010372"/>
            <a:ext cx="3879850" cy="593090"/>
          </a:xfrm>
          <a:custGeom>
            <a:avLst/>
            <a:gdLst/>
            <a:ahLst/>
            <a:cxnLst/>
            <a:rect l="l" t="t" r="r" b="b"/>
            <a:pathLst>
              <a:path w="3879850" h="593089">
                <a:moveTo>
                  <a:pt x="3583137" y="592650"/>
                </a:moveTo>
                <a:lnTo>
                  <a:pt x="296324" y="592650"/>
                </a:lnTo>
                <a:lnTo>
                  <a:pt x="248259" y="588772"/>
                </a:lnTo>
                <a:lnTo>
                  <a:pt x="202663" y="577543"/>
                </a:lnTo>
                <a:lnTo>
                  <a:pt x="160146" y="559575"/>
                </a:lnTo>
                <a:lnTo>
                  <a:pt x="121319" y="535477"/>
                </a:lnTo>
                <a:lnTo>
                  <a:pt x="86791" y="505858"/>
                </a:lnTo>
                <a:lnTo>
                  <a:pt x="57173" y="471331"/>
                </a:lnTo>
                <a:lnTo>
                  <a:pt x="33075" y="432503"/>
                </a:lnTo>
                <a:lnTo>
                  <a:pt x="15106" y="389987"/>
                </a:lnTo>
                <a:lnTo>
                  <a:pt x="3878" y="344390"/>
                </a:lnTo>
                <a:lnTo>
                  <a:pt x="0" y="296325"/>
                </a:lnTo>
                <a:lnTo>
                  <a:pt x="3878" y="248259"/>
                </a:lnTo>
                <a:lnTo>
                  <a:pt x="15106" y="202663"/>
                </a:lnTo>
                <a:lnTo>
                  <a:pt x="33075" y="160146"/>
                </a:lnTo>
                <a:lnTo>
                  <a:pt x="57173" y="121319"/>
                </a:lnTo>
                <a:lnTo>
                  <a:pt x="86791" y="86791"/>
                </a:lnTo>
                <a:lnTo>
                  <a:pt x="121319" y="57173"/>
                </a:lnTo>
                <a:lnTo>
                  <a:pt x="160146" y="33075"/>
                </a:lnTo>
                <a:lnTo>
                  <a:pt x="202663" y="15106"/>
                </a:lnTo>
                <a:lnTo>
                  <a:pt x="248259" y="3878"/>
                </a:lnTo>
                <a:lnTo>
                  <a:pt x="296324" y="0"/>
                </a:lnTo>
                <a:lnTo>
                  <a:pt x="3583137" y="0"/>
                </a:lnTo>
                <a:lnTo>
                  <a:pt x="3631202" y="3878"/>
                </a:lnTo>
                <a:lnTo>
                  <a:pt x="3676798" y="15106"/>
                </a:lnTo>
                <a:lnTo>
                  <a:pt x="3719315" y="33075"/>
                </a:lnTo>
                <a:lnTo>
                  <a:pt x="3758143" y="57173"/>
                </a:lnTo>
                <a:lnTo>
                  <a:pt x="3792670" y="86791"/>
                </a:lnTo>
                <a:lnTo>
                  <a:pt x="3822289" y="121319"/>
                </a:lnTo>
                <a:lnTo>
                  <a:pt x="3846387" y="160146"/>
                </a:lnTo>
                <a:lnTo>
                  <a:pt x="3864355" y="202663"/>
                </a:lnTo>
                <a:lnTo>
                  <a:pt x="3875584" y="248259"/>
                </a:lnTo>
                <a:lnTo>
                  <a:pt x="3879462" y="296325"/>
                </a:lnTo>
                <a:lnTo>
                  <a:pt x="3875584" y="344390"/>
                </a:lnTo>
                <a:lnTo>
                  <a:pt x="3864355" y="389987"/>
                </a:lnTo>
                <a:lnTo>
                  <a:pt x="3846387" y="432503"/>
                </a:lnTo>
                <a:lnTo>
                  <a:pt x="3822289" y="471331"/>
                </a:lnTo>
                <a:lnTo>
                  <a:pt x="3792670" y="505858"/>
                </a:lnTo>
                <a:lnTo>
                  <a:pt x="3758143" y="535477"/>
                </a:lnTo>
                <a:lnTo>
                  <a:pt x="3719315" y="559575"/>
                </a:lnTo>
                <a:lnTo>
                  <a:pt x="3676798" y="577543"/>
                </a:lnTo>
                <a:lnTo>
                  <a:pt x="3631202" y="588772"/>
                </a:lnTo>
                <a:lnTo>
                  <a:pt x="3583137" y="592650"/>
                </a:lnTo>
                <a:close/>
              </a:path>
            </a:pathLst>
          </a:custGeom>
          <a:solidFill>
            <a:srgbClr val="5B2011"/>
          </a:solidFill>
        </p:spPr>
        <p:txBody>
          <a:bodyPr wrap="square" lIns="0" tIns="0" rIns="0" bIns="0" rtlCol="0"/>
          <a:lstStyle/>
          <a:p>
            <a:endParaRPr/>
          </a:p>
        </p:txBody>
      </p:sp>
      <p:sp>
        <p:nvSpPr>
          <p:cNvPr id="12" name="object 12"/>
          <p:cNvSpPr txBox="1"/>
          <p:nvPr/>
        </p:nvSpPr>
        <p:spPr>
          <a:xfrm>
            <a:off x="7435455" y="4121497"/>
            <a:ext cx="1614170" cy="345440"/>
          </a:xfrm>
          <a:prstGeom prst="rect">
            <a:avLst/>
          </a:prstGeom>
        </p:spPr>
        <p:txBody>
          <a:bodyPr vert="horz" wrap="square" lIns="0" tIns="12700" rIns="0" bIns="0" rtlCol="0">
            <a:spAutoFit/>
          </a:bodyPr>
          <a:lstStyle/>
          <a:p>
            <a:pPr marL="12700">
              <a:lnSpc>
                <a:spcPct val="100000"/>
              </a:lnSpc>
              <a:spcBef>
                <a:spcPts val="100"/>
              </a:spcBef>
            </a:pPr>
            <a:r>
              <a:rPr sz="2100" b="1" dirty="0">
                <a:solidFill>
                  <a:srgbClr val="FFFFFF"/>
                </a:solidFill>
                <a:latin typeface="Trebuchet MS"/>
                <a:cs typeface="Trebuchet MS"/>
              </a:rPr>
              <a:t>Application</a:t>
            </a:r>
            <a:r>
              <a:rPr sz="2100" b="1" spc="80" dirty="0">
                <a:solidFill>
                  <a:srgbClr val="FFFFFF"/>
                </a:solidFill>
                <a:latin typeface="Trebuchet MS"/>
                <a:cs typeface="Trebuchet MS"/>
              </a:rPr>
              <a:t> </a:t>
            </a:r>
            <a:r>
              <a:rPr sz="2100" b="1" spc="-655" dirty="0">
                <a:solidFill>
                  <a:srgbClr val="FFFFFF"/>
                </a:solidFill>
                <a:latin typeface="Trebuchet MS"/>
                <a:cs typeface="Trebuchet MS"/>
              </a:rPr>
              <a:t>1</a:t>
            </a:r>
            <a:endParaRPr sz="2100">
              <a:latin typeface="Trebuchet MS"/>
              <a:cs typeface="Trebuchet MS"/>
            </a:endParaRPr>
          </a:p>
        </p:txBody>
      </p:sp>
      <p:sp>
        <p:nvSpPr>
          <p:cNvPr id="13" name="object 13"/>
          <p:cNvSpPr/>
          <p:nvPr/>
        </p:nvSpPr>
        <p:spPr>
          <a:xfrm>
            <a:off x="6302641" y="4676919"/>
            <a:ext cx="3879850" cy="593090"/>
          </a:xfrm>
          <a:custGeom>
            <a:avLst/>
            <a:gdLst/>
            <a:ahLst/>
            <a:cxnLst/>
            <a:rect l="l" t="t" r="r" b="b"/>
            <a:pathLst>
              <a:path w="3879850" h="593089">
                <a:moveTo>
                  <a:pt x="3583137" y="592650"/>
                </a:moveTo>
                <a:lnTo>
                  <a:pt x="296324" y="592650"/>
                </a:lnTo>
                <a:lnTo>
                  <a:pt x="248259" y="588772"/>
                </a:lnTo>
                <a:lnTo>
                  <a:pt x="202663" y="577543"/>
                </a:lnTo>
                <a:lnTo>
                  <a:pt x="160146" y="559575"/>
                </a:lnTo>
                <a:lnTo>
                  <a:pt x="121319" y="535477"/>
                </a:lnTo>
                <a:lnTo>
                  <a:pt x="86791" y="505858"/>
                </a:lnTo>
                <a:lnTo>
                  <a:pt x="57173" y="471331"/>
                </a:lnTo>
                <a:lnTo>
                  <a:pt x="33075" y="432503"/>
                </a:lnTo>
                <a:lnTo>
                  <a:pt x="15106" y="389986"/>
                </a:lnTo>
                <a:lnTo>
                  <a:pt x="3878" y="344390"/>
                </a:lnTo>
                <a:lnTo>
                  <a:pt x="0" y="296325"/>
                </a:lnTo>
                <a:lnTo>
                  <a:pt x="3878" y="248259"/>
                </a:lnTo>
                <a:lnTo>
                  <a:pt x="15106" y="202663"/>
                </a:lnTo>
                <a:lnTo>
                  <a:pt x="33075" y="160146"/>
                </a:lnTo>
                <a:lnTo>
                  <a:pt x="57173" y="121319"/>
                </a:lnTo>
                <a:lnTo>
                  <a:pt x="86791" y="86791"/>
                </a:lnTo>
                <a:lnTo>
                  <a:pt x="121319" y="57173"/>
                </a:lnTo>
                <a:lnTo>
                  <a:pt x="160146" y="33075"/>
                </a:lnTo>
                <a:lnTo>
                  <a:pt x="202663" y="15106"/>
                </a:lnTo>
                <a:lnTo>
                  <a:pt x="248259" y="3878"/>
                </a:lnTo>
                <a:lnTo>
                  <a:pt x="296324" y="0"/>
                </a:lnTo>
                <a:lnTo>
                  <a:pt x="3583137" y="0"/>
                </a:lnTo>
                <a:lnTo>
                  <a:pt x="3631202" y="3878"/>
                </a:lnTo>
                <a:lnTo>
                  <a:pt x="3676798" y="15106"/>
                </a:lnTo>
                <a:lnTo>
                  <a:pt x="3719315" y="33075"/>
                </a:lnTo>
                <a:lnTo>
                  <a:pt x="3758143" y="57173"/>
                </a:lnTo>
                <a:lnTo>
                  <a:pt x="3792670" y="86791"/>
                </a:lnTo>
                <a:lnTo>
                  <a:pt x="3822289" y="121319"/>
                </a:lnTo>
                <a:lnTo>
                  <a:pt x="3846387" y="160146"/>
                </a:lnTo>
                <a:lnTo>
                  <a:pt x="3864355" y="202663"/>
                </a:lnTo>
                <a:lnTo>
                  <a:pt x="3875584" y="248259"/>
                </a:lnTo>
                <a:lnTo>
                  <a:pt x="3879462" y="296325"/>
                </a:lnTo>
                <a:lnTo>
                  <a:pt x="3875584" y="344390"/>
                </a:lnTo>
                <a:lnTo>
                  <a:pt x="3864355" y="389986"/>
                </a:lnTo>
                <a:lnTo>
                  <a:pt x="3846387" y="432503"/>
                </a:lnTo>
                <a:lnTo>
                  <a:pt x="3822289" y="471331"/>
                </a:lnTo>
                <a:lnTo>
                  <a:pt x="3792670" y="505858"/>
                </a:lnTo>
                <a:lnTo>
                  <a:pt x="3758143" y="535477"/>
                </a:lnTo>
                <a:lnTo>
                  <a:pt x="3719315" y="559575"/>
                </a:lnTo>
                <a:lnTo>
                  <a:pt x="3676798" y="577543"/>
                </a:lnTo>
                <a:lnTo>
                  <a:pt x="3631202" y="588772"/>
                </a:lnTo>
                <a:lnTo>
                  <a:pt x="3583137" y="592650"/>
                </a:lnTo>
                <a:close/>
              </a:path>
            </a:pathLst>
          </a:custGeom>
          <a:solidFill>
            <a:srgbClr val="FF3131"/>
          </a:solidFill>
        </p:spPr>
        <p:txBody>
          <a:bodyPr wrap="square" lIns="0" tIns="0" rIns="0" bIns="0" rtlCol="0"/>
          <a:lstStyle/>
          <a:p>
            <a:endParaRPr/>
          </a:p>
        </p:txBody>
      </p:sp>
      <p:sp>
        <p:nvSpPr>
          <p:cNvPr id="14" name="object 14"/>
          <p:cNvSpPr txBox="1"/>
          <p:nvPr/>
        </p:nvSpPr>
        <p:spPr>
          <a:xfrm>
            <a:off x="7465518" y="4788044"/>
            <a:ext cx="1553845" cy="345440"/>
          </a:xfrm>
          <a:prstGeom prst="rect">
            <a:avLst/>
          </a:prstGeom>
        </p:spPr>
        <p:txBody>
          <a:bodyPr vert="horz" wrap="square" lIns="0" tIns="12700" rIns="0" bIns="0" rtlCol="0">
            <a:spAutoFit/>
          </a:bodyPr>
          <a:lstStyle/>
          <a:p>
            <a:pPr marL="12700">
              <a:lnSpc>
                <a:spcPct val="100000"/>
              </a:lnSpc>
              <a:spcBef>
                <a:spcPts val="100"/>
              </a:spcBef>
            </a:pPr>
            <a:r>
              <a:rPr sz="2100" b="1" dirty="0">
                <a:solidFill>
                  <a:srgbClr val="FFFFFF"/>
                </a:solidFill>
                <a:latin typeface="Trebuchet MS"/>
                <a:cs typeface="Trebuchet MS"/>
              </a:rPr>
              <a:t>Conclusion</a:t>
            </a:r>
            <a:r>
              <a:rPr sz="2100" b="1" spc="105" dirty="0">
                <a:solidFill>
                  <a:srgbClr val="FFFFFF"/>
                </a:solidFill>
                <a:latin typeface="Trebuchet MS"/>
                <a:cs typeface="Trebuchet MS"/>
              </a:rPr>
              <a:t> </a:t>
            </a:r>
            <a:r>
              <a:rPr sz="2100" b="1" spc="-655" dirty="0">
                <a:solidFill>
                  <a:srgbClr val="FFFFFF"/>
                </a:solidFill>
                <a:latin typeface="Trebuchet MS"/>
                <a:cs typeface="Trebuchet MS"/>
              </a:rPr>
              <a:t>1</a:t>
            </a:r>
            <a:endParaRPr sz="2100">
              <a:latin typeface="Trebuchet MS"/>
              <a:cs typeface="Trebuchet MS"/>
            </a:endParaRPr>
          </a:p>
        </p:txBody>
      </p:sp>
      <p:pic>
        <p:nvPicPr>
          <p:cNvPr id="15" name="object 15"/>
          <p:cNvPicPr/>
          <p:nvPr/>
        </p:nvPicPr>
        <p:blipFill>
          <a:blip r:embed="rId2" cstate="print"/>
          <a:stretch>
            <a:fillRect/>
          </a:stretch>
        </p:blipFill>
        <p:spPr>
          <a:xfrm>
            <a:off x="10391654" y="2012906"/>
            <a:ext cx="7353299" cy="6515099"/>
          </a:xfrm>
          <a:prstGeom prst="rect">
            <a:avLst/>
          </a:prstGeom>
        </p:spPr>
      </p:pic>
      <p:sp>
        <p:nvSpPr>
          <p:cNvPr id="16" name="object 16"/>
          <p:cNvSpPr/>
          <p:nvPr/>
        </p:nvSpPr>
        <p:spPr>
          <a:xfrm>
            <a:off x="6302641" y="5343464"/>
            <a:ext cx="3879850" cy="593090"/>
          </a:xfrm>
          <a:custGeom>
            <a:avLst/>
            <a:gdLst/>
            <a:ahLst/>
            <a:cxnLst/>
            <a:rect l="l" t="t" r="r" b="b"/>
            <a:pathLst>
              <a:path w="3879850" h="593089">
                <a:moveTo>
                  <a:pt x="3583137" y="592650"/>
                </a:moveTo>
                <a:lnTo>
                  <a:pt x="296324" y="592650"/>
                </a:lnTo>
                <a:lnTo>
                  <a:pt x="248259" y="588772"/>
                </a:lnTo>
                <a:lnTo>
                  <a:pt x="202663" y="577544"/>
                </a:lnTo>
                <a:lnTo>
                  <a:pt x="160146" y="559575"/>
                </a:lnTo>
                <a:lnTo>
                  <a:pt x="121319" y="535477"/>
                </a:lnTo>
                <a:lnTo>
                  <a:pt x="86791" y="505859"/>
                </a:lnTo>
                <a:lnTo>
                  <a:pt x="57173" y="471331"/>
                </a:lnTo>
                <a:lnTo>
                  <a:pt x="33075" y="432504"/>
                </a:lnTo>
                <a:lnTo>
                  <a:pt x="15106" y="389987"/>
                </a:lnTo>
                <a:lnTo>
                  <a:pt x="3878" y="344391"/>
                </a:lnTo>
                <a:lnTo>
                  <a:pt x="0" y="296325"/>
                </a:lnTo>
                <a:lnTo>
                  <a:pt x="3878" y="248260"/>
                </a:lnTo>
                <a:lnTo>
                  <a:pt x="15106" y="202663"/>
                </a:lnTo>
                <a:lnTo>
                  <a:pt x="33075" y="160147"/>
                </a:lnTo>
                <a:lnTo>
                  <a:pt x="57173" y="121319"/>
                </a:lnTo>
                <a:lnTo>
                  <a:pt x="86791" y="86791"/>
                </a:lnTo>
                <a:lnTo>
                  <a:pt x="121319" y="57173"/>
                </a:lnTo>
                <a:lnTo>
                  <a:pt x="160146" y="33075"/>
                </a:lnTo>
                <a:lnTo>
                  <a:pt x="202663" y="15106"/>
                </a:lnTo>
                <a:lnTo>
                  <a:pt x="248259" y="3878"/>
                </a:lnTo>
                <a:lnTo>
                  <a:pt x="296324" y="0"/>
                </a:lnTo>
                <a:lnTo>
                  <a:pt x="3583137" y="0"/>
                </a:lnTo>
                <a:lnTo>
                  <a:pt x="3631202" y="3878"/>
                </a:lnTo>
                <a:lnTo>
                  <a:pt x="3676798" y="15106"/>
                </a:lnTo>
                <a:lnTo>
                  <a:pt x="3719315" y="33075"/>
                </a:lnTo>
                <a:lnTo>
                  <a:pt x="3758143" y="57173"/>
                </a:lnTo>
                <a:lnTo>
                  <a:pt x="3792670" y="86791"/>
                </a:lnTo>
                <a:lnTo>
                  <a:pt x="3822289" y="121319"/>
                </a:lnTo>
                <a:lnTo>
                  <a:pt x="3846387" y="160147"/>
                </a:lnTo>
                <a:lnTo>
                  <a:pt x="3864355" y="202663"/>
                </a:lnTo>
                <a:lnTo>
                  <a:pt x="3875584" y="248260"/>
                </a:lnTo>
                <a:lnTo>
                  <a:pt x="3879462" y="296325"/>
                </a:lnTo>
                <a:lnTo>
                  <a:pt x="3875584" y="344391"/>
                </a:lnTo>
                <a:lnTo>
                  <a:pt x="3864355" y="389987"/>
                </a:lnTo>
                <a:lnTo>
                  <a:pt x="3846387" y="432504"/>
                </a:lnTo>
                <a:lnTo>
                  <a:pt x="3822289" y="471331"/>
                </a:lnTo>
                <a:lnTo>
                  <a:pt x="3792670" y="505859"/>
                </a:lnTo>
                <a:lnTo>
                  <a:pt x="3758143" y="535477"/>
                </a:lnTo>
                <a:lnTo>
                  <a:pt x="3719315" y="559575"/>
                </a:lnTo>
                <a:lnTo>
                  <a:pt x="3676798" y="577544"/>
                </a:lnTo>
                <a:lnTo>
                  <a:pt x="3631202" y="588772"/>
                </a:lnTo>
                <a:lnTo>
                  <a:pt x="3583137" y="592650"/>
                </a:lnTo>
                <a:close/>
              </a:path>
            </a:pathLst>
          </a:custGeom>
          <a:solidFill>
            <a:srgbClr val="00BE62"/>
          </a:solidFill>
        </p:spPr>
        <p:txBody>
          <a:bodyPr wrap="square" lIns="0" tIns="0" rIns="0" bIns="0" rtlCol="0"/>
          <a:lstStyle/>
          <a:p>
            <a:endParaRPr/>
          </a:p>
        </p:txBody>
      </p:sp>
      <p:sp>
        <p:nvSpPr>
          <p:cNvPr id="17" name="object 17"/>
          <p:cNvSpPr txBox="1"/>
          <p:nvPr/>
        </p:nvSpPr>
        <p:spPr>
          <a:xfrm>
            <a:off x="7804698" y="5454589"/>
            <a:ext cx="875665" cy="345440"/>
          </a:xfrm>
          <a:prstGeom prst="rect">
            <a:avLst/>
          </a:prstGeom>
        </p:spPr>
        <p:txBody>
          <a:bodyPr vert="horz" wrap="square" lIns="0" tIns="12700" rIns="0" bIns="0" rtlCol="0">
            <a:spAutoFit/>
          </a:bodyPr>
          <a:lstStyle/>
          <a:p>
            <a:pPr marL="12700">
              <a:lnSpc>
                <a:spcPct val="100000"/>
              </a:lnSpc>
              <a:spcBef>
                <a:spcPts val="100"/>
              </a:spcBef>
            </a:pPr>
            <a:r>
              <a:rPr sz="2100" b="1" dirty="0">
                <a:solidFill>
                  <a:srgbClr val="FFFFFF"/>
                </a:solidFill>
                <a:latin typeface="Trebuchet MS"/>
                <a:cs typeface="Trebuchet MS"/>
              </a:rPr>
              <a:t>Issue</a:t>
            </a:r>
            <a:r>
              <a:rPr sz="2100" b="1" spc="100" dirty="0">
                <a:solidFill>
                  <a:srgbClr val="FFFFFF"/>
                </a:solidFill>
                <a:latin typeface="Trebuchet MS"/>
                <a:cs typeface="Trebuchet MS"/>
              </a:rPr>
              <a:t> </a:t>
            </a:r>
            <a:r>
              <a:rPr sz="2100" b="1" spc="-65" dirty="0">
                <a:solidFill>
                  <a:srgbClr val="FFFFFF"/>
                </a:solidFill>
                <a:latin typeface="Trebuchet MS"/>
                <a:cs typeface="Trebuchet MS"/>
              </a:rPr>
              <a:t>2</a:t>
            </a:r>
            <a:endParaRPr sz="2100">
              <a:latin typeface="Trebuchet MS"/>
              <a:cs typeface="Trebuchet MS"/>
            </a:endParaRPr>
          </a:p>
        </p:txBody>
      </p:sp>
      <p:sp>
        <p:nvSpPr>
          <p:cNvPr id="18" name="object 18"/>
          <p:cNvSpPr/>
          <p:nvPr/>
        </p:nvSpPr>
        <p:spPr>
          <a:xfrm>
            <a:off x="6302641" y="6010011"/>
            <a:ext cx="3879850" cy="593090"/>
          </a:xfrm>
          <a:custGeom>
            <a:avLst/>
            <a:gdLst/>
            <a:ahLst/>
            <a:cxnLst/>
            <a:rect l="l" t="t" r="r" b="b"/>
            <a:pathLst>
              <a:path w="3879850" h="593090">
                <a:moveTo>
                  <a:pt x="3583137" y="592650"/>
                </a:moveTo>
                <a:lnTo>
                  <a:pt x="296324" y="592650"/>
                </a:lnTo>
                <a:lnTo>
                  <a:pt x="248259" y="588771"/>
                </a:lnTo>
                <a:lnTo>
                  <a:pt x="202663" y="577543"/>
                </a:lnTo>
                <a:lnTo>
                  <a:pt x="160146" y="559574"/>
                </a:lnTo>
                <a:lnTo>
                  <a:pt x="121319" y="535476"/>
                </a:lnTo>
                <a:lnTo>
                  <a:pt x="86791" y="505858"/>
                </a:lnTo>
                <a:lnTo>
                  <a:pt x="57173" y="471330"/>
                </a:lnTo>
                <a:lnTo>
                  <a:pt x="33075" y="432503"/>
                </a:lnTo>
                <a:lnTo>
                  <a:pt x="15106" y="389986"/>
                </a:lnTo>
                <a:lnTo>
                  <a:pt x="3878" y="344390"/>
                </a:lnTo>
                <a:lnTo>
                  <a:pt x="0" y="296325"/>
                </a:lnTo>
                <a:lnTo>
                  <a:pt x="3878" y="248259"/>
                </a:lnTo>
                <a:lnTo>
                  <a:pt x="15106" y="202663"/>
                </a:lnTo>
                <a:lnTo>
                  <a:pt x="33075" y="160146"/>
                </a:lnTo>
                <a:lnTo>
                  <a:pt x="57173" y="121319"/>
                </a:lnTo>
                <a:lnTo>
                  <a:pt x="86791" y="86791"/>
                </a:lnTo>
                <a:lnTo>
                  <a:pt x="121319" y="57173"/>
                </a:lnTo>
                <a:lnTo>
                  <a:pt x="160146" y="33075"/>
                </a:lnTo>
                <a:lnTo>
                  <a:pt x="202663" y="15106"/>
                </a:lnTo>
                <a:lnTo>
                  <a:pt x="248259" y="3878"/>
                </a:lnTo>
                <a:lnTo>
                  <a:pt x="296324" y="0"/>
                </a:lnTo>
                <a:lnTo>
                  <a:pt x="3583137" y="0"/>
                </a:lnTo>
                <a:lnTo>
                  <a:pt x="3631202" y="3878"/>
                </a:lnTo>
                <a:lnTo>
                  <a:pt x="3676798" y="15106"/>
                </a:lnTo>
                <a:lnTo>
                  <a:pt x="3719315" y="33075"/>
                </a:lnTo>
                <a:lnTo>
                  <a:pt x="3758143" y="57173"/>
                </a:lnTo>
                <a:lnTo>
                  <a:pt x="3792670" y="86791"/>
                </a:lnTo>
                <a:lnTo>
                  <a:pt x="3822289" y="121319"/>
                </a:lnTo>
                <a:lnTo>
                  <a:pt x="3846387" y="160146"/>
                </a:lnTo>
                <a:lnTo>
                  <a:pt x="3864355" y="202663"/>
                </a:lnTo>
                <a:lnTo>
                  <a:pt x="3875584" y="248259"/>
                </a:lnTo>
                <a:lnTo>
                  <a:pt x="3879462" y="296325"/>
                </a:lnTo>
                <a:lnTo>
                  <a:pt x="3875584" y="344390"/>
                </a:lnTo>
                <a:lnTo>
                  <a:pt x="3864355" y="389986"/>
                </a:lnTo>
                <a:lnTo>
                  <a:pt x="3846387" y="432503"/>
                </a:lnTo>
                <a:lnTo>
                  <a:pt x="3822289" y="471330"/>
                </a:lnTo>
                <a:lnTo>
                  <a:pt x="3792670" y="505858"/>
                </a:lnTo>
                <a:lnTo>
                  <a:pt x="3758143" y="535476"/>
                </a:lnTo>
                <a:lnTo>
                  <a:pt x="3719315" y="559574"/>
                </a:lnTo>
                <a:lnTo>
                  <a:pt x="3676798" y="577543"/>
                </a:lnTo>
                <a:lnTo>
                  <a:pt x="3631202" y="588771"/>
                </a:lnTo>
                <a:lnTo>
                  <a:pt x="3583137" y="592650"/>
                </a:lnTo>
                <a:close/>
              </a:path>
            </a:pathLst>
          </a:custGeom>
          <a:solidFill>
            <a:srgbClr val="FFDE58"/>
          </a:solidFill>
        </p:spPr>
        <p:txBody>
          <a:bodyPr wrap="square" lIns="0" tIns="0" rIns="0" bIns="0" rtlCol="0"/>
          <a:lstStyle/>
          <a:p>
            <a:endParaRPr/>
          </a:p>
        </p:txBody>
      </p:sp>
      <p:sp>
        <p:nvSpPr>
          <p:cNvPr id="19" name="object 19"/>
          <p:cNvSpPr txBox="1"/>
          <p:nvPr/>
        </p:nvSpPr>
        <p:spPr>
          <a:xfrm>
            <a:off x="7866015" y="6121136"/>
            <a:ext cx="752475" cy="345440"/>
          </a:xfrm>
          <a:prstGeom prst="rect">
            <a:avLst/>
          </a:prstGeom>
        </p:spPr>
        <p:txBody>
          <a:bodyPr vert="horz" wrap="square" lIns="0" tIns="12700" rIns="0" bIns="0" rtlCol="0">
            <a:spAutoFit/>
          </a:bodyPr>
          <a:lstStyle/>
          <a:p>
            <a:pPr marL="12700">
              <a:lnSpc>
                <a:spcPct val="100000"/>
              </a:lnSpc>
              <a:spcBef>
                <a:spcPts val="100"/>
              </a:spcBef>
            </a:pPr>
            <a:r>
              <a:rPr sz="2100" b="1" spc="-75" dirty="0">
                <a:solidFill>
                  <a:srgbClr val="292959"/>
                </a:solidFill>
                <a:latin typeface="Trebuchet MS"/>
                <a:cs typeface="Trebuchet MS"/>
              </a:rPr>
              <a:t>Rule</a:t>
            </a:r>
            <a:r>
              <a:rPr sz="2100" b="1" spc="-85" dirty="0">
                <a:solidFill>
                  <a:srgbClr val="292959"/>
                </a:solidFill>
                <a:latin typeface="Trebuchet MS"/>
                <a:cs typeface="Trebuchet MS"/>
              </a:rPr>
              <a:t> </a:t>
            </a:r>
            <a:r>
              <a:rPr sz="2100" b="1" spc="-75" dirty="0">
                <a:solidFill>
                  <a:srgbClr val="292959"/>
                </a:solidFill>
                <a:latin typeface="Trebuchet MS"/>
                <a:cs typeface="Trebuchet MS"/>
              </a:rPr>
              <a:t>2</a:t>
            </a:r>
            <a:endParaRPr sz="2100">
              <a:latin typeface="Trebuchet MS"/>
              <a:cs typeface="Trebuchet MS"/>
            </a:endParaRPr>
          </a:p>
        </p:txBody>
      </p:sp>
      <p:sp>
        <p:nvSpPr>
          <p:cNvPr id="20" name="object 20"/>
          <p:cNvSpPr/>
          <p:nvPr/>
        </p:nvSpPr>
        <p:spPr>
          <a:xfrm>
            <a:off x="6302641" y="6676557"/>
            <a:ext cx="3879850" cy="593090"/>
          </a:xfrm>
          <a:custGeom>
            <a:avLst/>
            <a:gdLst/>
            <a:ahLst/>
            <a:cxnLst/>
            <a:rect l="l" t="t" r="r" b="b"/>
            <a:pathLst>
              <a:path w="3879850" h="593090">
                <a:moveTo>
                  <a:pt x="3583137" y="592650"/>
                </a:moveTo>
                <a:lnTo>
                  <a:pt x="296324" y="592650"/>
                </a:lnTo>
                <a:lnTo>
                  <a:pt x="248259" y="588772"/>
                </a:lnTo>
                <a:lnTo>
                  <a:pt x="202663" y="577543"/>
                </a:lnTo>
                <a:lnTo>
                  <a:pt x="160146" y="559575"/>
                </a:lnTo>
                <a:lnTo>
                  <a:pt x="121319" y="535477"/>
                </a:lnTo>
                <a:lnTo>
                  <a:pt x="86791" y="505859"/>
                </a:lnTo>
                <a:lnTo>
                  <a:pt x="57173" y="471331"/>
                </a:lnTo>
                <a:lnTo>
                  <a:pt x="33075" y="432503"/>
                </a:lnTo>
                <a:lnTo>
                  <a:pt x="15106" y="389986"/>
                </a:lnTo>
                <a:lnTo>
                  <a:pt x="3878" y="344390"/>
                </a:lnTo>
                <a:lnTo>
                  <a:pt x="0" y="296325"/>
                </a:lnTo>
                <a:lnTo>
                  <a:pt x="3878" y="248259"/>
                </a:lnTo>
                <a:lnTo>
                  <a:pt x="15106" y="202663"/>
                </a:lnTo>
                <a:lnTo>
                  <a:pt x="33075" y="160146"/>
                </a:lnTo>
                <a:lnTo>
                  <a:pt x="57173" y="121319"/>
                </a:lnTo>
                <a:lnTo>
                  <a:pt x="86791" y="86791"/>
                </a:lnTo>
                <a:lnTo>
                  <a:pt x="121319" y="57173"/>
                </a:lnTo>
                <a:lnTo>
                  <a:pt x="160146" y="33075"/>
                </a:lnTo>
                <a:lnTo>
                  <a:pt x="202663" y="15106"/>
                </a:lnTo>
                <a:lnTo>
                  <a:pt x="248259" y="3878"/>
                </a:lnTo>
                <a:lnTo>
                  <a:pt x="296324" y="0"/>
                </a:lnTo>
                <a:lnTo>
                  <a:pt x="3583137" y="0"/>
                </a:lnTo>
                <a:lnTo>
                  <a:pt x="3631202" y="3878"/>
                </a:lnTo>
                <a:lnTo>
                  <a:pt x="3676798" y="15106"/>
                </a:lnTo>
                <a:lnTo>
                  <a:pt x="3719315" y="33075"/>
                </a:lnTo>
                <a:lnTo>
                  <a:pt x="3758143" y="57173"/>
                </a:lnTo>
                <a:lnTo>
                  <a:pt x="3792670" y="86791"/>
                </a:lnTo>
                <a:lnTo>
                  <a:pt x="3822289" y="121319"/>
                </a:lnTo>
                <a:lnTo>
                  <a:pt x="3846387" y="160146"/>
                </a:lnTo>
                <a:lnTo>
                  <a:pt x="3864355" y="202663"/>
                </a:lnTo>
                <a:lnTo>
                  <a:pt x="3875584" y="248259"/>
                </a:lnTo>
                <a:lnTo>
                  <a:pt x="3879462" y="296325"/>
                </a:lnTo>
                <a:lnTo>
                  <a:pt x="3875584" y="344390"/>
                </a:lnTo>
                <a:lnTo>
                  <a:pt x="3864355" y="389986"/>
                </a:lnTo>
                <a:lnTo>
                  <a:pt x="3846387" y="432503"/>
                </a:lnTo>
                <a:lnTo>
                  <a:pt x="3822289" y="471331"/>
                </a:lnTo>
                <a:lnTo>
                  <a:pt x="3792670" y="505859"/>
                </a:lnTo>
                <a:lnTo>
                  <a:pt x="3758143" y="535477"/>
                </a:lnTo>
                <a:lnTo>
                  <a:pt x="3719315" y="559575"/>
                </a:lnTo>
                <a:lnTo>
                  <a:pt x="3676798" y="577543"/>
                </a:lnTo>
                <a:lnTo>
                  <a:pt x="3631202" y="588772"/>
                </a:lnTo>
                <a:lnTo>
                  <a:pt x="3583137" y="592650"/>
                </a:lnTo>
                <a:close/>
              </a:path>
            </a:pathLst>
          </a:custGeom>
          <a:solidFill>
            <a:srgbClr val="5B2011"/>
          </a:solidFill>
        </p:spPr>
        <p:txBody>
          <a:bodyPr wrap="square" lIns="0" tIns="0" rIns="0" bIns="0" rtlCol="0"/>
          <a:lstStyle/>
          <a:p>
            <a:endParaRPr/>
          </a:p>
        </p:txBody>
      </p:sp>
      <p:sp>
        <p:nvSpPr>
          <p:cNvPr id="21" name="object 21"/>
          <p:cNvSpPr txBox="1"/>
          <p:nvPr/>
        </p:nvSpPr>
        <p:spPr>
          <a:xfrm>
            <a:off x="7406433" y="6787682"/>
            <a:ext cx="1671955" cy="345440"/>
          </a:xfrm>
          <a:prstGeom prst="rect">
            <a:avLst/>
          </a:prstGeom>
        </p:spPr>
        <p:txBody>
          <a:bodyPr vert="horz" wrap="square" lIns="0" tIns="12700" rIns="0" bIns="0" rtlCol="0">
            <a:spAutoFit/>
          </a:bodyPr>
          <a:lstStyle/>
          <a:p>
            <a:pPr marL="12700">
              <a:lnSpc>
                <a:spcPct val="100000"/>
              </a:lnSpc>
              <a:spcBef>
                <a:spcPts val="100"/>
              </a:spcBef>
            </a:pPr>
            <a:r>
              <a:rPr sz="2100" b="1" dirty="0">
                <a:solidFill>
                  <a:srgbClr val="FFFFFF"/>
                </a:solidFill>
                <a:latin typeface="Trebuchet MS"/>
                <a:cs typeface="Trebuchet MS"/>
              </a:rPr>
              <a:t>Application</a:t>
            </a:r>
            <a:r>
              <a:rPr sz="2100" b="1" spc="80" dirty="0">
                <a:solidFill>
                  <a:srgbClr val="FFFFFF"/>
                </a:solidFill>
                <a:latin typeface="Trebuchet MS"/>
                <a:cs typeface="Trebuchet MS"/>
              </a:rPr>
              <a:t> </a:t>
            </a:r>
            <a:r>
              <a:rPr sz="2100" b="1" spc="-50" dirty="0">
                <a:solidFill>
                  <a:srgbClr val="FFFFFF"/>
                </a:solidFill>
                <a:latin typeface="Trebuchet MS"/>
                <a:cs typeface="Trebuchet MS"/>
              </a:rPr>
              <a:t>2</a:t>
            </a:r>
            <a:endParaRPr sz="2100">
              <a:latin typeface="Trebuchet MS"/>
              <a:cs typeface="Trebuchet MS"/>
            </a:endParaRPr>
          </a:p>
        </p:txBody>
      </p:sp>
      <p:sp>
        <p:nvSpPr>
          <p:cNvPr id="22" name="object 22"/>
          <p:cNvSpPr/>
          <p:nvPr/>
        </p:nvSpPr>
        <p:spPr>
          <a:xfrm>
            <a:off x="6302641" y="7343103"/>
            <a:ext cx="3879850" cy="593090"/>
          </a:xfrm>
          <a:custGeom>
            <a:avLst/>
            <a:gdLst/>
            <a:ahLst/>
            <a:cxnLst/>
            <a:rect l="l" t="t" r="r" b="b"/>
            <a:pathLst>
              <a:path w="3879850" h="593090">
                <a:moveTo>
                  <a:pt x="3583137" y="592650"/>
                </a:moveTo>
                <a:lnTo>
                  <a:pt x="296324" y="592650"/>
                </a:lnTo>
                <a:lnTo>
                  <a:pt x="248259" y="588772"/>
                </a:lnTo>
                <a:lnTo>
                  <a:pt x="202663" y="577543"/>
                </a:lnTo>
                <a:lnTo>
                  <a:pt x="160146" y="559575"/>
                </a:lnTo>
                <a:lnTo>
                  <a:pt x="121319" y="535477"/>
                </a:lnTo>
                <a:lnTo>
                  <a:pt x="86791" y="505859"/>
                </a:lnTo>
                <a:lnTo>
                  <a:pt x="57173" y="471331"/>
                </a:lnTo>
                <a:lnTo>
                  <a:pt x="33075" y="432503"/>
                </a:lnTo>
                <a:lnTo>
                  <a:pt x="15106" y="389986"/>
                </a:lnTo>
                <a:lnTo>
                  <a:pt x="3878" y="344390"/>
                </a:lnTo>
                <a:lnTo>
                  <a:pt x="0" y="296325"/>
                </a:lnTo>
                <a:lnTo>
                  <a:pt x="3878" y="248259"/>
                </a:lnTo>
                <a:lnTo>
                  <a:pt x="15106" y="202663"/>
                </a:lnTo>
                <a:lnTo>
                  <a:pt x="33075" y="160146"/>
                </a:lnTo>
                <a:lnTo>
                  <a:pt x="57173" y="121319"/>
                </a:lnTo>
                <a:lnTo>
                  <a:pt x="86791" y="86791"/>
                </a:lnTo>
                <a:lnTo>
                  <a:pt x="121319" y="57173"/>
                </a:lnTo>
                <a:lnTo>
                  <a:pt x="160146" y="33075"/>
                </a:lnTo>
                <a:lnTo>
                  <a:pt x="202663" y="15106"/>
                </a:lnTo>
                <a:lnTo>
                  <a:pt x="248259" y="3878"/>
                </a:lnTo>
                <a:lnTo>
                  <a:pt x="296324" y="0"/>
                </a:lnTo>
                <a:lnTo>
                  <a:pt x="3583137" y="0"/>
                </a:lnTo>
                <a:lnTo>
                  <a:pt x="3631202" y="3878"/>
                </a:lnTo>
                <a:lnTo>
                  <a:pt x="3676798" y="15106"/>
                </a:lnTo>
                <a:lnTo>
                  <a:pt x="3719315" y="33075"/>
                </a:lnTo>
                <a:lnTo>
                  <a:pt x="3758143" y="57173"/>
                </a:lnTo>
                <a:lnTo>
                  <a:pt x="3792670" y="86791"/>
                </a:lnTo>
                <a:lnTo>
                  <a:pt x="3822289" y="121319"/>
                </a:lnTo>
                <a:lnTo>
                  <a:pt x="3846387" y="160146"/>
                </a:lnTo>
                <a:lnTo>
                  <a:pt x="3864355" y="202663"/>
                </a:lnTo>
                <a:lnTo>
                  <a:pt x="3875584" y="248259"/>
                </a:lnTo>
                <a:lnTo>
                  <a:pt x="3879462" y="296325"/>
                </a:lnTo>
                <a:lnTo>
                  <a:pt x="3875584" y="344390"/>
                </a:lnTo>
                <a:lnTo>
                  <a:pt x="3864355" y="389986"/>
                </a:lnTo>
                <a:lnTo>
                  <a:pt x="3846387" y="432503"/>
                </a:lnTo>
                <a:lnTo>
                  <a:pt x="3822289" y="471331"/>
                </a:lnTo>
                <a:lnTo>
                  <a:pt x="3792670" y="505859"/>
                </a:lnTo>
                <a:lnTo>
                  <a:pt x="3758143" y="535477"/>
                </a:lnTo>
                <a:lnTo>
                  <a:pt x="3719315" y="559575"/>
                </a:lnTo>
                <a:lnTo>
                  <a:pt x="3676798" y="577543"/>
                </a:lnTo>
                <a:lnTo>
                  <a:pt x="3631202" y="588772"/>
                </a:lnTo>
                <a:lnTo>
                  <a:pt x="3583137" y="592650"/>
                </a:lnTo>
                <a:close/>
              </a:path>
            </a:pathLst>
          </a:custGeom>
          <a:solidFill>
            <a:srgbClr val="FF3131"/>
          </a:solidFill>
        </p:spPr>
        <p:txBody>
          <a:bodyPr wrap="square" lIns="0" tIns="0" rIns="0" bIns="0" rtlCol="0"/>
          <a:lstStyle/>
          <a:p>
            <a:endParaRPr/>
          </a:p>
        </p:txBody>
      </p:sp>
      <p:sp>
        <p:nvSpPr>
          <p:cNvPr id="23" name="object 23"/>
          <p:cNvSpPr txBox="1"/>
          <p:nvPr/>
        </p:nvSpPr>
        <p:spPr>
          <a:xfrm>
            <a:off x="7436497" y="7454228"/>
            <a:ext cx="1611630" cy="345440"/>
          </a:xfrm>
          <a:prstGeom prst="rect">
            <a:avLst/>
          </a:prstGeom>
        </p:spPr>
        <p:txBody>
          <a:bodyPr vert="horz" wrap="square" lIns="0" tIns="12700" rIns="0" bIns="0" rtlCol="0">
            <a:spAutoFit/>
          </a:bodyPr>
          <a:lstStyle/>
          <a:p>
            <a:pPr marL="12700">
              <a:lnSpc>
                <a:spcPct val="100000"/>
              </a:lnSpc>
              <a:spcBef>
                <a:spcPts val="100"/>
              </a:spcBef>
            </a:pPr>
            <a:r>
              <a:rPr sz="2100" b="1" dirty="0">
                <a:solidFill>
                  <a:srgbClr val="FFFFFF"/>
                </a:solidFill>
                <a:latin typeface="Trebuchet MS"/>
                <a:cs typeface="Trebuchet MS"/>
              </a:rPr>
              <a:t>Conclusion</a:t>
            </a:r>
            <a:r>
              <a:rPr sz="2100" b="1" spc="105" dirty="0">
                <a:solidFill>
                  <a:srgbClr val="FFFFFF"/>
                </a:solidFill>
                <a:latin typeface="Trebuchet MS"/>
                <a:cs typeface="Trebuchet MS"/>
              </a:rPr>
              <a:t> </a:t>
            </a:r>
            <a:r>
              <a:rPr sz="2100" b="1" spc="-50" dirty="0">
                <a:solidFill>
                  <a:srgbClr val="FFFFFF"/>
                </a:solidFill>
                <a:latin typeface="Trebuchet MS"/>
                <a:cs typeface="Trebuchet MS"/>
              </a:rPr>
              <a:t>2</a:t>
            </a:r>
            <a:endParaRPr sz="2100">
              <a:latin typeface="Trebuchet MS"/>
              <a:cs typeface="Trebuchet MS"/>
            </a:endParaRPr>
          </a:p>
        </p:txBody>
      </p:sp>
      <p:sp>
        <p:nvSpPr>
          <p:cNvPr id="24" name="object 24"/>
          <p:cNvSpPr/>
          <p:nvPr/>
        </p:nvSpPr>
        <p:spPr>
          <a:xfrm>
            <a:off x="6302641" y="8009649"/>
            <a:ext cx="3879850" cy="593090"/>
          </a:xfrm>
          <a:custGeom>
            <a:avLst/>
            <a:gdLst/>
            <a:ahLst/>
            <a:cxnLst/>
            <a:rect l="l" t="t" r="r" b="b"/>
            <a:pathLst>
              <a:path w="3879850" h="593090">
                <a:moveTo>
                  <a:pt x="3583137" y="592650"/>
                </a:moveTo>
                <a:lnTo>
                  <a:pt x="296324" y="592650"/>
                </a:lnTo>
                <a:lnTo>
                  <a:pt x="248259" y="588772"/>
                </a:lnTo>
                <a:lnTo>
                  <a:pt x="202663" y="577544"/>
                </a:lnTo>
                <a:lnTo>
                  <a:pt x="160146" y="559575"/>
                </a:lnTo>
                <a:lnTo>
                  <a:pt x="121319" y="535477"/>
                </a:lnTo>
                <a:lnTo>
                  <a:pt x="86791" y="505858"/>
                </a:lnTo>
                <a:lnTo>
                  <a:pt x="57173" y="471331"/>
                </a:lnTo>
                <a:lnTo>
                  <a:pt x="33075" y="432503"/>
                </a:lnTo>
                <a:lnTo>
                  <a:pt x="15106" y="389986"/>
                </a:lnTo>
                <a:lnTo>
                  <a:pt x="3878" y="344390"/>
                </a:lnTo>
                <a:lnTo>
                  <a:pt x="0" y="296325"/>
                </a:lnTo>
                <a:lnTo>
                  <a:pt x="3878" y="248259"/>
                </a:lnTo>
                <a:lnTo>
                  <a:pt x="15106" y="202663"/>
                </a:lnTo>
                <a:lnTo>
                  <a:pt x="33075" y="160146"/>
                </a:lnTo>
                <a:lnTo>
                  <a:pt x="57173" y="121319"/>
                </a:lnTo>
                <a:lnTo>
                  <a:pt x="86791" y="86791"/>
                </a:lnTo>
                <a:lnTo>
                  <a:pt x="121319" y="57173"/>
                </a:lnTo>
                <a:lnTo>
                  <a:pt x="160146" y="33075"/>
                </a:lnTo>
                <a:lnTo>
                  <a:pt x="202663" y="15106"/>
                </a:lnTo>
                <a:lnTo>
                  <a:pt x="248259" y="3878"/>
                </a:lnTo>
                <a:lnTo>
                  <a:pt x="296324" y="0"/>
                </a:lnTo>
                <a:lnTo>
                  <a:pt x="3583137" y="0"/>
                </a:lnTo>
                <a:lnTo>
                  <a:pt x="3631202" y="3878"/>
                </a:lnTo>
                <a:lnTo>
                  <a:pt x="3676798" y="15106"/>
                </a:lnTo>
                <a:lnTo>
                  <a:pt x="3719315" y="33075"/>
                </a:lnTo>
                <a:lnTo>
                  <a:pt x="3758143" y="57173"/>
                </a:lnTo>
                <a:lnTo>
                  <a:pt x="3792670" y="86791"/>
                </a:lnTo>
                <a:lnTo>
                  <a:pt x="3822289" y="121319"/>
                </a:lnTo>
                <a:lnTo>
                  <a:pt x="3846387" y="160146"/>
                </a:lnTo>
                <a:lnTo>
                  <a:pt x="3864355" y="202663"/>
                </a:lnTo>
                <a:lnTo>
                  <a:pt x="3875584" y="248259"/>
                </a:lnTo>
                <a:lnTo>
                  <a:pt x="3879462" y="296325"/>
                </a:lnTo>
                <a:lnTo>
                  <a:pt x="3875584" y="344390"/>
                </a:lnTo>
                <a:lnTo>
                  <a:pt x="3864355" y="389986"/>
                </a:lnTo>
                <a:lnTo>
                  <a:pt x="3846387" y="432503"/>
                </a:lnTo>
                <a:lnTo>
                  <a:pt x="3822289" y="471331"/>
                </a:lnTo>
                <a:lnTo>
                  <a:pt x="3792670" y="505858"/>
                </a:lnTo>
                <a:lnTo>
                  <a:pt x="3758143" y="535477"/>
                </a:lnTo>
                <a:lnTo>
                  <a:pt x="3719315" y="559575"/>
                </a:lnTo>
                <a:lnTo>
                  <a:pt x="3676798" y="577544"/>
                </a:lnTo>
                <a:lnTo>
                  <a:pt x="3631202" y="588772"/>
                </a:lnTo>
                <a:lnTo>
                  <a:pt x="3583137" y="592650"/>
                </a:lnTo>
                <a:close/>
              </a:path>
            </a:pathLst>
          </a:custGeom>
          <a:solidFill>
            <a:srgbClr val="CF5B20"/>
          </a:solidFill>
        </p:spPr>
        <p:txBody>
          <a:bodyPr wrap="square" lIns="0" tIns="0" rIns="0" bIns="0" rtlCol="0"/>
          <a:lstStyle/>
          <a:p>
            <a:endParaRPr/>
          </a:p>
        </p:txBody>
      </p:sp>
      <p:sp>
        <p:nvSpPr>
          <p:cNvPr id="25" name="object 25"/>
          <p:cNvSpPr txBox="1"/>
          <p:nvPr/>
        </p:nvSpPr>
        <p:spPr>
          <a:xfrm>
            <a:off x="7178726" y="8120774"/>
            <a:ext cx="2127250" cy="345440"/>
          </a:xfrm>
          <a:prstGeom prst="rect">
            <a:avLst/>
          </a:prstGeom>
        </p:spPr>
        <p:txBody>
          <a:bodyPr vert="horz" wrap="square" lIns="0" tIns="12700" rIns="0" bIns="0" rtlCol="0">
            <a:spAutoFit/>
          </a:bodyPr>
          <a:lstStyle/>
          <a:p>
            <a:pPr marL="12700">
              <a:lnSpc>
                <a:spcPct val="100000"/>
              </a:lnSpc>
              <a:spcBef>
                <a:spcPts val="100"/>
              </a:spcBef>
            </a:pPr>
            <a:r>
              <a:rPr sz="2100" b="1" dirty="0">
                <a:solidFill>
                  <a:srgbClr val="FFFFFF"/>
                </a:solidFill>
                <a:latin typeface="Trebuchet MS"/>
                <a:cs typeface="Trebuchet MS"/>
              </a:rPr>
              <a:t>Overall</a:t>
            </a:r>
            <a:r>
              <a:rPr sz="2100" b="1" spc="-120" dirty="0">
                <a:solidFill>
                  <a:srgbClr val="FFFFFF"/>
                </a:solidFill>
                <a:latin typeface="Trebuchet MS"/>
                <a:cs typeface="Trebuchet MS"/>
              </a:rPr>
              <a:t> </a:t>
            </a:r>
            <a:r>
              <a:rPr sz="2100" b="1" spc="-10" dirty="0">
                <a:solidFill>
                  <a:srgbClr val="FFFFFF"/>
                </a:solidFill>
                <a:latin typeface="Trebuchet MS"/>
                <a:cs typeface="Trebuchet MS"/>
              </a:rPr>
              <a:t>summary</a:t>
            </a:r>
            <a:endParaRPr sz="2100">
              <a:latin typeface="Trebuchet MS"/>
              <a:cs typeface="Trebuchet MS"/>
            </a:endParaRPr>
          </a:p>
        </p:txBody>
      </p:sp>
      <p:sp>
        <p:nvSpPr>
          <p:cNvPr id="26" name="object 26"/>
          <p:cNvSpPr/>
          <p:nvPr/>
        </p:nvSpPr>
        <p:spPr>
          <a:xfrm>
            <a:off x="7197491" y="8753949"/>
            <a:ext cx="10708005" cy="726440"/>
          </a:xfrm>
          <a:custGeom>
            <a:avLst/>
            <a:gdLst/>
            <a:ahLst/>
            <a:cxnLst/>
            <a:rect l="l" t="t" r="r" b="b"/>
            <a:pathLst>
              <a:path w="10708005" h="726440">
                <a:moveTo>
                  <a:pt x="10344857" y="725967"/>
                </a:moveTo>
                <a:lnTo>
                  <a:pt x="362983" y="725967"/>
                </a:lnTo>
                <a:lnTo>
                  <a:pt x="313728" y="722653"/>
                </a:lnTo>
                <a:lnTo>
                  <a:pt x="266488" y="713000"/>
                </a:lnTo>
                <a:lnTo>
                  <a:pt x="221694" y="697442"/>
                </a:lnTo>
                <a:lnTo>
                  <a:pt x="179778" y="676409"/>
                </a:lnTo>
                <a:lnTo>
                  <a:pt x="141175" y="650334"/>
                </a:lnTo>
                <a:lnTo>
                  <a:pt x="106315" y="619651"/>
                </a:lnTo>
                <a:lnTo>
                  <a:pt x="75632" y="584791"/>
                </a:lnTo>
                <a:lnTo>
                  <a:pt x="49557" y="546188"/>
                </a:lnTo>
                <a:lnTo>
                  <a:pt x="28525" y="504273"/>
                </a:lnTo>
                <a:lnTo>
                  <a:pt x="12966" y="459478"/>
                </a:lnTo>
                <a:lnTo>
                  <a:pt x="3313" y="412238"/>
                </a:lnTo>
                <a:lnTo>
                  <a:pt x="0" y="362983"/>
                </a:lnTo>
                <a:lnTo>
                  <a:pt x="3313" y="313728"/>
                </a:lnTo>
                <a:lnTo>
                  <a:pt x="12966" y="266488"/>
                </a:lnTo>
                <a:lnTo>
                  <a:pt x="28525" y="221694"/>
                </a:lnTo>
                <a:lnTo>
                  <a:pt x="49557" y="179778"/>
                </a:lnTo>
                <a:lnTo>
                  <a:pt x="75632" y="141175"/>
                </a:lnTo>
                <a:lnTo>
                  <a:pt x="106315" y="106315"/>
                </a:lnTo>
                <a:lnTo>
                  <a:pt x="141175" y="75632"/>
                </a:lnTo>
                <a:lnTo>
                  <a:pt x="179778" y="49557"/>
                </a:lnTo>
                <a:lnTo>
                  <a:pt x="221694" y="28525"/>
                </a:lnTo>
                <a:lnTo>
                  <a:pt x="266488" y="12966"/>
                </a:lnTo>
                <a:lnTo>
                  <a:pt x="313728" y="3313"/>
                </a:lnTo>
                <a:lnTo>
                  <a:pt x="362983" y="0"/>
                </a:lnTo>
                <a:lnTo>
                  <a:pt x="10344857" y="0"/>
                </a:lnTo>
                <a:lnTo>
                  <a:pt x="10394112" y="3313"/>
                </a:lnTo>
                <a:lnTo>
                  <a:pt x="10441353" y="12966"/>
                </a:lnTo>
                <a:lnTo>
                  <a:pt x="10486147" y="28525"/>
                </a:lnTo>
                <a:lnTo>
                  <a:pt x="10528062" y="49557"/>
                </a:lnTo>
                <a:lnTo>
                  <a:pt x="10566666" y="75632"/>
                </a:lnTo>
                <a:lnTo>
                  <a:pt x="10601526" y="106315"/>
                </a:lnTo>
                <a:lnTo>
                  <a:pt x="10632209" y="141175"/>
                </a:lnTo>
                <a:lnTo>
                  <a:pt x="10658283" y="179778"/>
                </a:lnTo>
                <a:lnTo>
                  <a:pt x="10679316" y="221694"/>
                </a:lnTo>
                <a:lnTo>
                  <a:pt x="10694875" y="266488"/>
                </a:lnTo>
                <a:lnTo>
                  <a:pt x="10704527" y="313728"/>
                </a:lnTo>
                <a:lnTo>
                  <a:pt x="10707841" y="362983"/>
                </a:lnTo>
                <a:lnTo>
                  <a:pt x="10704527" y="412238"/>
                </a:lnTo>
                <a:lnTo>
                  <a:pt x="10694875" y="459478"/>
                </a:lnTo>
                <a:lnTo>
                  <a:pt x="10679316" y="504273"/>
                </a:lnTo>
                <a:lnTo>
                  <a:pt x="10658283" y="546188"/>
                </a:lnTo>
                <a:lnTo>
                  <a:pt x="10632209" y="584791"/>
                </a:lnTo>
                <a:lnTo>
                  <a:pt x="10601526" y="619651"/>
                </a:lnTo>
                <a:lnTo>
                  <a:pt x="10566666" y="650334"/>
                </a:lnTo>
                <a:lnTo>
                  <a:pt x="10528062" y="676409"/>
                </a:lnTo>
                <a:lnTo>
                  <a:pt x="10486147" y="697442"/>
                </a:lnTo>
                <a:lnTo>
                  <a:pt x="10441353" y="713000"/>
                </a:lnTo>
                <a:lnTo>
                  <a:pt x="10394112" y="722653"/>
                </a:lnTo>
                <a:lnTo>
                  <a:pt x="10344857" y="725967"/>
                </a:lnTo>
                <a:close/>
              </a:path>
            </a:pathLst>
          </a:custGeom>
          <a:solidFill>
            <a:srgbClr val="292959"/>
          </a:solidFill>
        </p:spPr>
        <p:txBody>
          <a:bodyPr wrap="square" lIns="0" tIns="0" rIns="0" bIns="0" rtlCol="0"/>
          <a:lstStyle/>
          <a:p>
            <a:endParaRPr/>
          </a:p>
        </p:txBody>
      </p:sp>
      <p:sp>
        <p:nvSpPr>
          <p:cNvPr id="27" name="object 27"/>
          <p:cNvSpPr txBox="1"/>
          <p:nvPr/>
        </p:nvSpPr>
        <p:spPr>
          <a:xfrm>
            <a:off x="7330182" y="8931749"/>
            <a:ext cx="10442575" cy="345440"/>
          </a:xfrm>
          <a:prstGeom prst="rect">
            <a:avLst/>
          </a:prstGeom>
        </p:spPr>
        <p:txBody>
          <a:bodyPr vert="horz" wrap="square" lIns="0" tIns="12700" rIns="0" bIns="0" rtlCol="0">
            <a:spAutoFit/>
          </a:bodyPr>
          <a:lstStyle/>
          <a:p>
            <a:pPr marL="12700">
              <a:lnSpc>
                <a:spcPct val="100000"/>
              </a:lnSpc>
              <a:spcBef>
                <a:spcPts val="100"/>
              </a:spcBef>
            </a:pPr>
            <a:r>
              <a:rPr sz="2100" spc="-105" dirty="0">
                <a:solidFill>
                  <a:srgbClr val="FFFFFF"/>
                </a:solidFill>
                <a:latin typeface="Trebuchet MS"/>
                <a:cs typeface="Trebuchet MS"/>
              </a:rPr>
              <a:t>Don’t</a:t>
            </a:r>
            <a:r>
              <a:rPr sz="2100" spc="-65" dirty="0">
                <a:solidFill>
                  <a:srgbClr val="FFFFFF"/>
                </a:solidFill>
                <a:latin typeface="Trebuchet MS"/>
                <a:cs typeface="Trebuchet MS"/>
              </a:rPr>
              <a:t> </a:t>
            </a:r>
            <a:r>
              <a:rPr sz="2100" spc="-25" dirty="0">
                <a:solidFill>
                  <a:srgbClr val="FFFFFF"/>
                </a:solidFill>
                <a:latin typeface="Trebuchet MS"/>
                <a:cs typeface="Trebuchet MS"/>
              </a:rPr>
              <a:t>forget</a:t>
            </a:r>
            <a:r>
              <a:rPr sz="2100" spc="-105" dirty="0">
                <a:solidFill>
                  <a:srgbClr val="FFFFFF"/>
                </a:solidFill>
                <a:latin typeface="Trebuchet MS"/>
                <a:cs typeface="Trebuchet MS"/>
              </a:rPr>
              <a:t> </a:t>
            </a:r>
            <a:r>
              <a:rPr sz="2100" spc="-35" dirty="0">
                <a:solidFill>
                  <a:srgbClr val="FFFFFF"/>
                </a:solidFill>
                <a:latin typeface="Trebuchet MS"/>
                <a:cs typeface="Trebuchet MS"/>
              </a:rPr>
              <a:t>to</a:t>
            </a:r>
            <a:r>
              <a:rPr sz="2100" spc="-70" dirty="0">
                <a:solidFill>
                  <a:srgbClr val="FFFFFF"/>
                </a:solidFill>
                <a:latin typeface="Trebuchet MS"/>
                <a:cs typeface="Trebuchet MS"/>
              </a:rPr>
              <a:t> </a:t>
            </a:r>
            <a:r>
              <a:rPr sz="2100" dirty="0">
                <a:solidFill>
                  <a:srgbClr val="FFFFFF"/>
                </a:solidFill>
                <a:latin typeface="Trebuchet MS"/>
                <a:cs typeface="Trebuchet MS"/>
              </a:rPr>
              <a:t>season</a:t>
            </a:r>
            <a:r>
              <a:rPr sz="2100" spc="-75" dirty="0">
                <a:solidFill>
                  <a:srgbClr val="FFFFFF"/>
                </a:solidFill>
                <a:latin typeface="Trebuchet MS"/>
                <a:cs typeface="Trebuchet MS"/>
              </a:rPr>
              <a:t> </a:t>
            </a:r>
            <a:r>
              <a:rPr sz="2100" spc="-95" dirty="0">
                <a:solidFill>
                  <a:srgbClr val="FFFFFF"/>
                </a:solidFill>
                <a:latin typeface="Trebuchet MS"/>
                <a:cs typeface="Trebuchet MS"/>
              </a:rPr>
              <a:t>your</a:t>
            </a:r>
            <a:r>
              <a:rPr sz="2100" spc="-65" dirty="0">
                <a:solidFill>
                  <a:srgbClr val="FFFFFF"/>
                </a:solidFill>
                <a:latin typeface="Trebuchet MS"/>
                <a:cs typeface="Trebuchet MS"/>
              </a:rPr>
              <a:t> </a:t>
            </a:r>
            <a:r>
              <a:rPr sz="2100" spc="-35" dirty="0">
                <a:solidFill>
                  <a:srgbClr val="FFFFFF"/>
                </a:solidFill>
                <a:latin typeface="Trebuchet MS"/>
                <a:cs typeface="Trebuchet MS"/>
              </a:rPr>
              <a:t>burger</a:t>
            </a:r>
            <a:r>
              <a:rPr sz="2100" spc="-70" dirty="0">
                <a:solidFill>
                  <a:srgbClr val="FFFFFF"/>
                </a:solidFill>
                <a:latin typeface="Trebuchet MS"/>
                <a:cs typeface="Trebuchet MS"/>
              </a:rPr>
              <a:t> </a:t>
            </a:r>
            <a:r>
              <a:rPr sz="2100" spc="-105" dirty="0">
                <a:solidFill>
                  <a:srgbClr val="FFFFFF"/>
                </a:solidFill>
                <a:latin typeface="Trebuchet MS"/>
                <a:cs typeface="Trebuchet MS"/>
              </a:rPr>
              <a:t>with</a:t>
            </a:r>
            <a:r>
              <a:rPr sz="2100" spc="-65" dirty="0">
                <a:solidFill>
                  <a:srgbClr val="FFFFFF"/>
                </a:solidFill>
                <a:latin typeface="Trebuchet MS"/>
                <a:cs typeface="Trebuchet MS"/>
              </a:rPr>
              <a:t> </a:t>
            </a:r>
            <a:r>
              <a:rPr sz="2100" spc="-70" dirty="0">
                <a:solidFill>
                  <a:srgbClr val="FFFFFF"/>
                </a:solidFill>
                <a:latin typeface="Trebuchet MS"/>
                <a:cs typeface="Trebuchet MS"/>
              </a:rPr>
              <a:t>references:</a:t>
            </a:r>
            <a:r>
              <a:rPr sz="2100" spc="-75" dirty="0">
                <a:solidFill>
                  <a:srgbClr val="FFFFFF"/>
                </a:solidFill>
                <a:latin typeface="Trebuchet MS"/>
                <a:cs typeface="Trebuchet MS"/>
              </a:rPr>
              <a:t> </a:t>
            </a:r>
            <a:r>
              <a:rPr sz="2100" dirty="0">
                <a:solidFill>
                  <a:srgbClr val="FFFFFF"/>
                </a:solidFill>
                <a:latin typeface="Trebuchet MS"/>
                <a:cs typeface="Trebuchet MS"/>
              </a:rPr>
              <a:t>adding</a:t>
            </a:r>
            <a:r>
              <a:rPr sz="2100" spc="-70" dirty="0">
                <a:solidFill>
                  <a:srgbClr val="FFFFFF"/>
                </a:solidFill>
                <a:latin typeface="Trebuchet MS"/>
                <a:cs typeface="Trebuchet MS"/>
              </a:rPr>
              <a:t> </a:t>
            </a:r>
            <a:r>
              <a:rPr sz="2100" spc="-55" dirty="0">
                <a:solidFill>
                  <a:srgbClr val="FFFFFF"/>
                </a:solidFill>
                <a:latin typeface="Trebuchet MS"/>
                <a:cs typeface="Trebuchet MS"/>
              </a:rPr>
              <a:t>salt</a:t>
            </a:r>
            <a:r>
              <a:rPr sz="2100" spc="-75" dirty="0">
                <a:solidFill>
                  <a:srgbClr val="FFFFFF"/>
                </a:solidFill>
                <a:latin typeface="Trebuchet MS"/>
                <a:cs typeface="Trebuchet MS"/>
              </a:rPr>
              <a:t> </a:t>
            </a:r>
            <a:r>
              <a:rPr sz="2100" dirty="0">
                <a:solidFill>
                  <a:srgbClr val="FFFFFF"/>
                </a:solidFill>
                <a:latin typeface="Trebuchet MS"/>
                <a:cs typeface="Trebuchet MS"/>
              </a:rPr>
              <a:t>and</a:t>
            </a:r>
            <a:r>
              <a:rPr sz="2100" spc="-70" dirty="0">
                <a:solidFill>
                  <a:srgbClr val="FFFFFF"/>
                </a:solidFill>
                <a:latin typeface="Trebuchet MS"/>
                <a:cs typeface="Trebuchet MS"/>
              </a:rPr>
              <a:t> </a:t>
            </a:r>
            <a:r>
              <a:rPr sz="2100" spc="-20" dirty="0">
                <a:solidFill>
                  <a:srgbClr val="FFFFFF"/>
                </a:solidFill>
                <a:latin typeface="Trebuchet MS"/>
                <a:cs typeface="Trebuchet MS"/>
              </a:rPr>
              <a:t>pepper</a:t>
            </a:r>
            <a:r>
              <a:rPr sz="2100" spc="-75" dirty="0">
                <a:solidFill>
                  <a:srgbClr val="FFFFFF"/>
                </a:solidFill>
                <a:latin typeface="Trebuchet MS"/>
                <a:cs typeface="Trebuchet MS"/>
              </a:rPr>
              <a:t> </a:t>
            </a:r>
            <a:r>
              <a:rPr sz="2100" spc="-35" dirty="0">
                <a:solidFill>
                  <a:srgbClr val="FFFFFF"/>
                </a:solidFill>
                <a:latin typeface="Trebuchet MS"/>
                <a:cs typeface="Trebuchet MS"/>
              </a:rPr>
              <a:t>is</a:t>
            </a:r>
            <a:r>
              <a:rPr sz="2100" spc="-70" dirty="0">
                <a:solidFill>
                  <a:srgbClr val="FFFFFF"/>
                </a:solidFill>
                <a:latin typeface="Trebuchet MS"/>
                <a:cs typeface="Trebuchet MS"/>
              </a:rPr>
              <a:t> </a:t>
            </a:r>
            <a:r>
              <a:rPr sz="2100" b="1" spc="-60" dirty="0">
                <a:solidFill>
                  <a:srgbClr val="FFFFFF"/>
                </a:solidFill>
                <a:latin typeface="Trebuchet MS"/>
                <a:cs typeface="Trebuchet MS"/>
              </a:rPr>
              <a:t>not</a:t>
            </a:r>
            <a:r>
              <a:rPr sz="2100" b="1" spc="-105" dirty="0">
                <a:solidFill>
                  <a:srgbClr val="FFFFFF"/>
                </a:solidFill>
                <a:latin typeface="Trebuchet MS"/>
                <a:cs typeface="Trebuchet MS"/>
              </a:rPr>
              <a:t> </a:t>
            </a:r>
            <a:r>
              <a:rPr sz="2100" spc="-10" dirty="0">
                <a:solidFill>
                  <a:srgbClr val="FFFFFF"/>
                </a:solidFill>
                <a:latin typeface="Trebuchet MS"/>
                <a:cs typeface="Trebuchet MS"/>
              </a:rPr>
              <a:t>optional.</a:t>
            </a:r>
            <a:endParaRPr sz="2100">
              <a:latin typeface="Trebuchet MS"/>
              <a:cs typeface="Trebuchet MS"/>
            </a:endParaRPr>
          </a:p>
        </p:txBody>
      </p:sp>
      <p:pic>
        <p:nvPicPr>
          <p:cNvPr id="28" name="object 28"/>
          <p:cNvPicPr/>
          <p:nvPr/>
        </p:nvPicPr>
        <p:blipFill>
          <a:blip r:embed="rId3" cstate="print"/>
          <a:stretch>
            <a:fillRect/>
          </a:stretch>
        </p:blipFill>
        <p:spPr>
          <a:xfrm>
            <a:off x="6088602" y="8602299"/>
            <a:ext cx="1104900" cy="1028699"/>
          </a:xfrm>
          <a:prstGeom prst="rect">
            <a:avLst/>
          </a:prstGeom>
        </p:spPr>
      </p:pic>
      <p:sp>
        <p:nvSpPr>
          <p:cNvPr id="29" name="object 29" descr="$PPTXTitle"/>
          <p:cNvSpPr txBox="1">
            <a:spLocks noGrp="1"/>
          </p:cNvSpPr>
          <p:nvPr>
            <p:ph type="title"/>
          </p:nvPr>
        </p:nvSpPr>
        <p:spPr>
          <a:xfrm>
            <a:off x="769975" y="704180"/>
            <a:ext cx="10447020" cy="1168400"/>
          </a:xfrm>
          <a:prstGeom prst="rect">
            <a:avLst/>
          </a:prstGeom>
        </p:spPr>
        <p:txBody>
          <a:bodyPr vert="horz" wrap="square" lIns="0" tIns="12700" rIns="0" bIns="0" rtlCol="0">
            <a:spAutoFit/>
          </a:bodyPr>
          <a:lstStyle/>
          <a:p>
            <a:pPr marL="12700">
              <a:lnSpc>
                <a:spcPct val="100000"/>
              </a:lnSpc>
              <a:spcBef>
                <a:spcPts val="100"/>
              </a:spcBef>
            </a:pPr>
            <a:r>
              <a:rPr spc="70" dirty="0">
                <a:solidFill>
                  <a:srgbClr val="E65385"/>
                </a:solidFill>
              </a:rPr>
              <a:t>IRAC:</a:t>
            </a:r>
            <a:r>
              <a:rPr spc="-360" dirty="0">
                <a:solidFill>
                  <a:srgbClr val="E65385"/>
                </a:solidFill>
              </a:rPr>
              <a:t> </a:t>
            </a:r>
            <a:r>
              <a:rPr spc="380" dirty="0"/>
              <a:t>A</a:t>
            </a:r>
            <a:r>
              <a:rPr spc="-360" dirty="0"/>
              <a:t> </a:t>
            </a:r>
            <a:r>
              <a:rPr spc="-180" dirty="0"/>
              <a:t>BURGER</a:t>
            </a:r>
            <a:r>
              <a:rPr spc="-360" dirty="0"/>
              <a:t> </a:t>
            </a:r>
            <a:r>
              <a:rPr spc="130" dirty="0"/>
              <a:t>MODEL</a:t>
            </a:r>
          </a:p>
        </p:txBody>
      </p:sp>
      <p:pic>
        <p:nvPicPr>
          <p:cNvPr id="30" name="object 30"/>
          <p:cNvPicPr/>
          <p:nvPr/>
        </p:nvPicPr>
        <p:blipFill>
          <a:blip r:embed="rId4" cstate="print"/>
          <a:stretch>
            <a:fillRect/>
          </a:stretch>
        </p:blipFill>
        <p:spPr>
          <a:xfrm>
            <a:off x="866959" y="2305525"/>
            <a:ext cx="95250" cy="95249"/>
          </a:xfrm>
          <a:prstGeom prst="rect">
            <a:avLst/>
          </a:prstGeom>
        </p:spPr>
      </p:pic>
      <p:pic>
        <p:nvPicPr>
          <p:cNvPr id="31" name="object 31"/>
          <p:cNvPicPr/>
          <p:nvPr/>
        </p:nvPicPr>
        <p:blipFill>
          <a:blip r:embed="rId4" cstate="print"/>
          <a:stretch>
            <a:fillRect/>
          </a:stretch>
        </p:blipFill>
        <p:spPr>
          <a:xfrm>
            <a:off x="866959" y="4286725"/>
            <a:ext cx="95250" cy="95249"/>
          </a:xfrm>
          <a:prstGeom prst="rect">
            <a:avLst/>
          </a:prstGeom>
        </p:spPr>
      </p:pic>
      <p:pic>
        <p:nvPicPr>
          <p:cNvPr id="32" name="object 32"/>
          <p:cNvPicPr/>
          <p:nvPr/>
        </p:nvPicPr>
        <p:blipFill>
          <a:blip r:embed="rId4" cstate="print"/>
          <a:stretch>
            <a:fillRect/>
          </a:stretch>
        </p:blipFill>
        <p:spPr>
          <a:xfrm>
            <a:off x="866959" y="6267924"/>
            <a:ext cx="95250" cy="95249"/>
          </a:xfrm>
          <a:prstGeom prst="rect">
            <a:avLst/>
          </a:prstGeom>
        </p:spPr>
      </p:pic>
      <p:pic>
        <p:nvPicPr>
          <p:cNvPr id="33" name="object 33"/>
          <p:cNvPicPr/>
          <p:nvPr/>
        </p:nvPicPr>
        <p:blipFill>
          <a:blip r:embed="rId4" cstate="print"/>
          <a:stretch>
            <a:fillRect/>
          </a:stretch>
        </p:blipFill>
        <p:spPr>
          <a:xfrm>
            <a:off x="866959" y="8744424"/>
            <a:ext cx="95250" cy="95249"/>
          </a:xfrm>
          <a:prstGeom prst="rect">
            <a:avLst/>
          </a:prstGeom>
        </p:spPr>
      </p:pic>
      <p:sp>
        <p:nvSpPr>
          <p:cNvPr id="34" name="object 34"/>
          <p:cNvSpPr txBox="1"/>
          <p:nvPr/>
        </p:nvSpPr>
        <p:spPr>
          <a:xfrm>
            <a:off x="1115154" y="2001360"/>
            <a:ext cx="4986020" cy="7454900"/>
          </a:xfrm>
          <a:prstGeom prst="rect">
            <a:avLst/>
          </a:prstGeom>
        </p:spPr>
        <p:txBody>
          <a:bodyPr vert="horz" wrap="square" lIns="0" tIns="12700" rIns="0" bIns="0" rtlCol="0">
            <a:spAutoFit/>
          </a:bodyPr>
          <a:lstStyle/>
          <a:p>
            <a:pPr marL="12700" marR="5080">
              <a:lnSpc>
                <a:spcPct val="135400"/>
              </a:lnSpc>
              <a:spcBef>
                <a:spcPts val="100"/>
              </a:spcBef>
            </a:pPr>
            <a:r>
              <a:rPr sz="2400" spc="-160" dirty="0">
                <a:solidFill>
                  <a:srgbClr val="292959"/>
                </a:solidFill>
                <a:latin typeface="Trebuchet MS"/>
                <a:cs typeface="Trebuchet MS"/>
              </a:rPr>
              <a:t>It</a:t>
            </a:r>
            <a:r>
              <a:rPr sz="2400" spc="-75" dirty="0">
                <a:solidFill>
                  <a:srgbClr val="292959"/>
                </a:solidFill>
                <a:latin typeface="Trebuchet MS"/>
                <a:cs typeface="Trebuchet MS"/>
              </a:rPr>
              <a:t> </a:t>
            </a:r>
            <a:r>
              <a:rPr sz="2400" dirty="0">
                <a:solidFill>
                  <a:srgbClr val="292959"/>
                </a:solidFill>
                <a:latin typeface="Trebuchet MS"/>
                <a:cs typeface="Trebuchet MS"/>
              </a:rPr>
              <a:t>can</a:t>
            </a:r>
            <a:r>
              <a:rPr sz="2400" spc="-75" dirty="0">
                <a:solidFill>
                  <a:srgbClr val="292959"/>
                </a:solidFill>
                <a:latin typeface="Trebuchet MS"/>
                <a:cs typeface="Trebuchet MS"/>
              </a:rPr>
              <a:t> </a:t>
            </a:r>
            <a:r>
              <a:rPr sz="2400" dirty="0">
                <a:solidFill>
                  <a:srgbClr val="292959"/>
                </a:solidFill>
                <a:latin typeface="Trebuchet MS"/>
                <a:cs typeface="Trebuchet MS"/>
              </a:rPr>
              <a:t>be</a:t>
            </a:r>
            <a:r>
              <a:rPr sz="2400" spc="-75" dirty="0">
                <a:solidFill>
                  <a:srgbClr val="292959"/>
                </a:solidFill>
                <a:latin typeface="Trebuchet MS"/>
                <a:cs typeface="Trebuchet MS"/>
              </a:rPr>
              <a:t> </a:t>
            </a:r>
            <a:r>
              <a:rPr sz="2400" spc="-60" dirty="0">
                <a:solidFill>
                  <a:srgbClr val="292959"/>
                </a:solidFill>
                <a:latin typeface="Trebuchet MS"/>
                <a:cs typeface="Trebuchet MS"/>
              </a:rPr>
              <a:t>tempting</a:t>
            </a:r>
            <a:r>
              <a:rPr sz="2400" spc="-75" dirty="0">
                <a:solidFill>
                  <a:srgbClr val="292959"/>
                </a:solidFill>
                <a:latin typeface="Trebuchet MS"/>
                <a:cs typeface="Trebuchet MS"/>
              </a:rPr>
              <a:t> </a:t>
            </a:r>
            <a:r>
              <a:rPr sz="2400" spc="-30" dirty="0">
                <a:solidFill>
                  <a:srgbClr val="292959"/>
                </a:solidFill>
                <a:latin typeface="Trebuchet MS"/>
                <a:cs typeface="Trebuchet MS"/>
              </a:rPr>
              <a:t>to</a:t>
            </a:r>
            <a:r>
              <a:rPr sz="2400" spc="-70" dirty="0">
                <a:solidFill>
                  <a:srgbClr val="292959"/>
                </a:solidFill>
                <a:latin typeface="Trebuchet MS"/>
                <a:cs typeface="Trebuchet MS"/>
              </a:rPr>
              <a:t> </a:t>
            </a:r>
            <a:r>
              <a:rPr sz="2400" spc="-10" dirty="0">
                <a:solidFill>
                  <a:srgbClr val="292959"/>
                </a:solidFill>
                <a:latin typeface="Trebuchet MS"/>
                <a:cs typeface="Trebuchet MS"/>
              </a:rPr>
              <a:t>use</a:t>
            </a:r>
            <a:r>
              <a:rPr sz="2400" spc="-75" dirty="0">
                <a:solidFill>
                  <a:srgbClr val="292959"/>
                </a:solidFill>
                <a:latin typeface="Trebuchet MS"/>
                <a:cs typeface="Trebuchet MS"/>
              </a:rPr>
              <a:t> </a:t>
            </a:r>
            <a:r>
              <a:rPr sz="2400" dirty="0">
                <a:solidFill>
                  <a:srgbClr val="292959"/>
                </a:solidFill>
                <a:latin typeface="Trebuchet MS"/>
                <a:cs typeface="Trebuchet MS"/>
              </a:rPr>
              <a:t>IRAC</a:t>
            </a:r>
            <a:r>
              <a:rPr sz="2400" spc="-75" dirty="0">
                <a:solidFill>
                  <a:srgbClr val="292959"/>
                </a:solidFill>
                <a:latin typeface="Trebuchet MS"/>
                <a:cs typeface="Trebuchet MS"/>
              </a:rPr>
              <a:t> </a:t>
            </a:r>
            <a:r>
              <a:rPr sz="2400" spc="-10" dirty="0">
                <a:solidFill>
                  <a:srgbClr val="292959"/>
                </a:solidFill>
                <a:latin typeface="Trebuchet MS"/>
                <a:cs typeface="Trebuchet MS"/>
              </a:rPr>
              <a:t>stages </a:t>
            </a:r>
            <a:r>
              <a:rPr sz="2400" dirty="0">
                <a:solidFill>
                  <a:srgbClr val="292959"/>
                </a:solidFill>
                <a:latin typeface="Trebuchet MS"/>
                <a:cs typeface="Trebuchet MS"/>
              </a:rPr>
              <a:t>as</a:t>
            </a:r>
            <a:r>
              <a:rPr sz="2400" spc="-95" dirty="0">
                <a:solidFill>
                  <a:srgbClr val="292959"/>
                </a:solidFill>
                <a:latin typeface="Trebuchet MS"/>
                <a:cs typeface="Trebuchet MS"/>
              </a:rPr>
              <a:t> </a:t>
            </a:r>
            <a:r>
              <a:rPr sz="2400" dirty="0">
                <a:solidFill>
                  <a:srgbClr val="292959"/>
                </a:solidFill>
                <a:latin typeface="Trebuchet MS"/>
                <a:cs typeface="Trebuchet MS"/>
              </a:rPr>
              <a:t>headings</a:t>
            </a:r>
            <a:r>
              <a:rPr sz="2400" spc="-90" dirty="0">
                <a:solidFill>
                  <a:srgbClr val="292959"/>
                </a:solidFill>
                <a:latin typeface="Trebuchet MS"/>
                <a:cs typeface="Trebuchet MS"/>
              </a:rPr>
              <a:t> </a:t>
            </a:r>
            <a:r>
              <a:rPr sz="2400" spc="-65" dirty="0">
                <a:solidFill>
                  <a:srgbClr val="292959"/>
                </a:solidFill>
                <a:latin typeface="Trebuchet MS"/>
                <a:cs typeface="Trebuchet MS"/>
              </a:rPr>
              <a:t>or</a:t>
            </a:r>
            <a:r>
              <a:rPr sz="2400" spc="-90" dirty="0">
                <a:solidFill>
                  <a:srgbClr val="292959"/>
                </a:solidFill>
                <a:latin typeface="Trebuchet MS"/>
                <a:cs typeface="Trebuchet MS"/>
              </a:rPr>
              <a:t> </a:t>
            </a:r>
            <a:r>
              <a:rPr sz="2400" spc="-25" dirty="0">
                <a:solidFill>
                  <a:srgbClr val="292959"/>
                </a:solidFill>
                <a:latin typeface="Trebuchet MS"/>
                <a:cs typeface="Trebuchet MS"/>
              </a:rPr>
              <a:t>have</a:t>
            </a:r>
            <a:r>
              <a:rPr sz="2400" spc="-90" dirty="0">
                <a:solidFill>
                  <a:srgbClr val="292959"/>
                </a:solidFill>
                <a:latin typeface="Trebuchet MS"/>
                <a:cs typeface="Trebuchet MS"/>
              </a:rPr>
              <a:t> </a:t>
            </a:r>
            <a:r>
              <a:rPr sz="2400" spc="100" dirty="0">
                <a:solidFill>
                  <a:srgbClr val="292959"/>
                </a:solidFill>
                <a:latin typeface="Trebuchet MS"/>
                <a:cs typeface="Trebuchet MS"/>
              </a:rPr>
              <a:t>a</a:t>
            </a:r>
            <a:r>
              <a:rPr sz="2400" spc="-95" dirty="0">
                <a:solidFill>
                  <a:srgbClr val="292959"/>
                </a:solidFill>
                <a:latin typeface="Trebuchet MS"/>
                <a:cs typeface="Trebuchet MS"/>
              </a:rPr>
              <a:t> </a:t>
            </a:r>
            <a:r>
              <a:rPr sz="2400" spc="-10" dirty="0">
                <a:solidFill>
                  <a:srgbClr val="292959"/>
                </a:solidFill>
                <a:latin typeface="Trebuchet MS"/>
                <a:cs typeface="Trebuchet MS"/>
              </a:rPr>
              <a:t>separate </a:t>
            </a:r>
            <a:r>
              <a:rPr sz="2400" dirty="0">
                <a:solidFill>
                  <a:srgbClr val="292959"/>
                </a:solidFill>
                <a:latin typeface="Trebuchet MS"/>
                <a:cs typeface="Trebuchet MS"/>
              </a:rPr>
              <a:t>paragraph</a:t>
            </a:r>
            <a:r>
              <a:rPr sz="2400" spc="-50" dirty="0">
                <a:solidFill>
                  <a:srgbClr val="292959"/>
                </a:solidFill>
                <a:latin typeface="Trebuchet MS"/>
                <a:cs typeface="Trebuchet MS"/>
              </a:rPr>
              <a:t> </a:t>
            </a:r>
            <a:r>
              <a:rPr sz="2400" spc="-70" dirty="0">
                <a:solidFill>
                  <a:srgbClr val="292959"/>
                </a:solidFill>
                <a:latin typeface="Trebuchet MS"/>
                <a:cs typeface="Trebuchet MS"/>
              </a:rPr>
              <a:t>for</a:t>
            </a:r>
            <a:r>
              <a:rPr sz="2400" spc="-50" dirty="0">
                <a:solidFill>
                  <a:srgbClr val="292959"/>
                </a:solidFill>
                <a:latin typeface="Trebuchet MS"/>
                <a:cs typeface="Trebuchet MS"/>
              </a:rPr>
              <a:t> </a:t>
            </a:r>
            <a:r>
              <a:rPr sz="2400" dirty="0">
                <a:solidFill>
                  <a:srgbClr val="292959"/>
                </a:solidFill>
                <a:latin typeface="Trebuchet MS"/>
                <a:cs typeface="Trebuchet MS"/>
              </a:rPr>
              <a:t>each</a:t>
            </a:r>
            <a:r>
              <a:rPr sz="2400" spc="-45" dirty="0">
                <a:solidFill>
                  <a:srgbClr val="292959"/>
                </a:solidFill>
                <a:latin typeface="Trebuchet MS"/>
                <a:cs typeface="Trebuchet MS"/>
              </a:rPr>
              <a:t> </a:t>
            </a:r>
            <a:r>
              <a:rPr sz="2400" spc="-114" dirty="0">
                <a:solidFill>
                  <a:srgbClr val="292959"/>
                </a:solidFill>
                <a:latin typeface="Trebuchet MS"/>
                <a:cs typeface="Trebuchet MS"/>
              </a:rPr>
              <a:t>element.</a:t>
            </a:r>
            <a:r>
              <a:rPr sz="2400" spc="-50" dirty="0">
                <a:solidFill>
                  <a:srgbClr val="292959"/>
                </a:solidFill>
                <a:latin typeface="Trebuchet MS"/>
                <a:cs typeface="Trebuchet MS"/>
              </a:rPr>
              <a:t> </a:t>
            </a:r>
            <a:r>
              <a:rPr sz="2400" spc="-135" dirty="0">
                <a:solidFill>
                  <a:srgbClr val="292959"/>
                </a:solidFill>
                <a:latin typeface="Trebuchet MS"/>
                <a:cs typeface="Trebuchet MS"/>
              </a:rPr>
              <a:t>There</a:t>
            </a:r>
            <a:r>
              <a:rPr sz="2400" spc="-45" dirty="0">
                <a:solidFill>
                  <a:srgbClr val="292959"/>
                </a:solidFill>
                <a:latin typeface="Trebuchet MS"/>
                <a:cs typeface="Trebuchet MS"/>
              </a:rPr>
              <a:t> </a:t>
            </a:r>
            <a:r>
              <a:rPr sz="2400" spc="-25" dirty="0">
                <a:solidFill>
                  <a:srgbClr val="292959"/>
                </a:solidFill>
                <a:latin typeface="Trebuchet MS"/>
                <a:cs typeface="Trebuchet MS"/>
              </a:rPr>
              <a:t>is </a:t>
            </a:r>
            <a:r>
              <a:rPr sz="2400" dirty="0">
                <a:solidFill>
                  <a:srgbClr val="292959"/>
                </a:solidFill>
                <a:latin typeface="Trebuchet MS"/>
                <a:cs typeface="Trebuchet MS"/>
              </a:rPr>
              <a:t>no</a:t>
            </a:r>
            <a:r>
              <a:rPr sz="2400" spc="-125" dirty="0">
                <a:solidFill>
                  <a:srgbClr val="292959"/>
                </a:solidFill>
                <a:latin typeface="Trebuchet MS"/>
                <a:cs typeface="Trebuchet MS"/>
              </a:rPr>
              <a:t> </a:t>
            </a:r>
            <a:r>
              <a:rPr sz="2400" dirty="0">
                <a:solidFill>
                  <a:srgbClr val="292959"/>
                </a:solidFill>
                <a:latin typeface="Trebuchet MS"/>
                <a:cs typeface="Trebuchet MS"/>
              </a:rPr>
              <a:t>need</a:t>
            </a:r>
            <a:r>
              <a:rPr sz="2400" spc="-120" dirty="0">
                <a:solidFill>
                  <a:srgbClr val="292959"/>
                </a:solidFill>
                <a:latin typeface="Trebuchet MS"/>
                <a:cs typeface="Trebuchet MS"/>
              </a:rPr>
              <a:t> </a:t>
            </a:r>
            <a:r>
              <a:rPr sz="2400" spc="-30" dirty="0">
                <a:solidFill>
                  <a:srgbClr val="292959"/>
                </a:solidFill>
                <a:latin typeface="Trebuchet MS"/>
                <a:cs typeface="Trebuchet MS"/>
              </a:rPr>
              <a:t>to</a:t>
            </a:r>
            <a:r>
              <a:rPr sz="2400" spc="-120" dirty="0">
                <a:solidFill>
                  <a:srgbClr val="292959"/>
                </a:solidFill>
                <a:latin typeface="Trebuchet MS"/>
                <a:cs typeface="Trebuchet MS"/>
              </a:rPr>
              <a:t> </a:t>
            </a:r>
            <a:r>
              <a:rPr sz="2400" dirty="0">
                <a:solidFill>
                  <a:srgbClr val="292959"/>
                </a:solidFill>
                <a:latin typeface="Trebuchet MS"/>
                <a:cs typeface="Trebuchet MS"/>
              </a:rPr>
              <a:t>do</a:t>
            </a:r>
            <a:r>
              <a:rPr sz="2400" spc="-120" dirty="0">
                <a:solidFill>
                  <a:srgbClr val="292959"/>
                </a:solidFill>
                <a:latin typeface="Trebuchet MS"/>
                <a:cs typeface="Trebuchet MS"/>
              </a:rPr>
              <a:t> </a:t>
            </a:r>
            <a:r>
              <a:rPr sz="2400" spc="-20" dirty="0">
                <a:solidFill>
                  <a:srgbClr val="292959"/>
                </a:solidFill>
                <a:latin typeface="Trebuchet MS"/>
                <a:cs typeface="Trebuchet MS"/>
              </a:rPr>
              <a:t>this.</a:t>
            </a:r>
            <a:endParaRPr sz="2400">
              <a:latin typeface="Trebuchet MS"/>
              <a:cs typeface="Trebuchet MS"/>
            </a:endParaRPr>
          </a:p>
          <a:p>
            <a:pPr marL="12700" marR="7620">
              <a:lnSpc>
                <a:spcPct val="135400"/>
              </a:lnSpc>
            </a:pPr>
            <a:r>
              <a:rPr sz="2400" dirty="0">
                <a:solidFill>
                  <a:srgbClr val="292959"/>
                </a:solidFill>
                <a:latin typeface="Trebuchet MS"/>
                <a:cs typeface="Trebuchet MS"/>
              </a:rPr>
              <a:t>IRAC</a:t>
            </a:r>
            <a:r>
              <a:rPr sz="2400" spc="-80" dirty="0">
                <a:solidFill>
                  <a:srgbClr val="292959"/>
                </a:solidFill>
                <a:latin typeface="Trebuchet MS"/>
                <a:cs typeface="Trebuchet MS"/>
              </a:rPr>
              <a:t> </a:t>
            </a:r>
            <a:r>
              <a:rPr sz="2400" spc="-60" dirty="0">
                <a:solidFill>
                  <a:srgbClr val="292959"/>
                </a:solidFill>
                <a:latin typeface="Trebuchet MS"/>
                <a:cs typeface="Trebuchet MS"/>
              </a:rPr>
              <a:t>is</a:t>
            </a:r>
            <a:r>
              <a:rPr sz="2400" spc="-75" dirty="0">
                <a:solidFill>
                  <a:srgbClr val="292959"/>
                </a:solidFill>
                <a:latin typeface="Trebuchet MS"/>
                <a:cs typeface="Trebuchet MS"/>
              </a:rPr>
              <a:t> </a:t>
            </a:r>
            <a:r>
              <a:rPr sz="2400" spc="-25" dirty="0">
                <a:solidFill>
                  <a:srgbClr val="292959"/>
                </a:solidFill>
                <a:latin typeface="Trebuchet MS"/>
                <a:cs typeface="Trebuchet MS"/>
              </a:rPr>
              <a:t>best</a:t>
            </a:r>
            <a:r>
              <a:rPr sz="2400" spc="-75" dirty="0">
                <a:solidFill>
                  <a:srgbClr val="292959"/>
                </a:solidFill>
                <a:latin typeface="Trebuchet MS"/>
                <a:cs typeface="Trebuchet MS"/>
              </a:rPr>
              <a:t> </a:t>
            </a:r>
            <a:r>
              <a:rPr sz="2400" dirty="0">
                <a:solidFill>
                  <a:srgbClr val="292959"/>
                </a:solidFill>
                <a:latin typeface="Trebuchet MS"/>
                <a:cs typeface="Trebuchet MS"/>
              </a:rPr>
              <a:t>used</a:t>
            </a:r>
            <a:r>
              <a:rPr sz="2400" spc="-75" dirty="0">
                <a:solidFill>
                  <a:srgbClr val="292959"/>
                </a:solidFill>
                <a:latin typeface="Trebuchet MS"/>
                <a:cs typeface="Trebuchet MS"/>
              </a:rPr>
              <a:t> </a:t>
            </a:r>
            <a:r>
              <a:rPr sz="2400" dirty="0">
                <a:solidFill>
                  <a:srgbClr val="292959"/>
                </a:solidFill>
                <a:latin typeface="Trebuchet MS"/>
                <a:cs typeface="Trebuchet MS"/>
              </a:rPr>
              <a:t>as</a:t>
            </a:r>
            <a:r>
              <a:rPr sz="2400" spc="-75" dirty="0">
                <a:solidFill>
                  <a:srgbClr val="292959"/>
                </a:solidFill>
                <a:latin typeface="Trebuchet MS"/>
                <a:cs typeface="Trebuchet MS"/>
              </a:rPr>
              <a:t> </a:t>
            </a:r>
            <a:r>
              <a:rPr sz="2400" spc="100" dirty="0">
                <a:solidFill>
                  <a:srgbClr val="292959"/>
                </a:solidFill>
                <a:latin typeface="Trebuchet MS"/>
                <a:cs typeface="Trebuchet MS"/>
              </a:rPr>
              <a:t>a</a:t>
            </a:r>
            <a:r>
              <a:rPr sz="2400" spc="-80" dirty="0">
                <a:solidFill>
                  <a:srgbClr val="292959"/>
                </a:solidFill>
                <a:latin typeface="Trebuchet MS"/>
                <a:cs typeface="Trebuchet MS"/>
              </a:rPr>
              <a:t> </a:t>
            </a:r>
            <a:r>
              <a:rPr sz="2400" spc="-10" dirty="0">
                <a:solidFill>
                  <a:srgbClr val="292959"/>
                </a:solidFill>
                <a:latin typeface="Trebuchet MS"/>
                <a:cs typeface="Trebuchet MS"/>
              </a:rPr>
              <a:t>paragraph </a:t>
            </a:r>
            <a:r>
              <a:rPr sz="2400" spc="-120" dirty="0">
                <a:solidFill>
                  <a:srgbClr val="292959"/>
                </a:solidFill>
                <a:latin typeface="Trebuchet MS"/>
                <a:cs typeface="Trebuchet MS"/>
              </a:rPr>
              <a:t>structure:</a:t>
            </a:r>
            <a:r>
              <a:rPr sz="2400" spc="-75" dirty="0">
                <a:solidFill>
                  <a:srgbClr val="292959"/>
                </a:solidFill>
                <a:latin typeface="Trebuchet MS"/>
                <a:cs typeface="Trebuchet MS"/>
              </a:rPr>
              <a:t> </a:t>
            </a:r>
            <a:r>
              <a:rPr sz="2400" spc="-114" dirty="0">
                <a:solidFill>
                  <a:srgbClr val="292959"/>
                </a:solidFill>
                <a:latin typeface="Trebuchet MS"/>
                <a:cs typeface="Trebuchet MS"/>
              </a:rPr>
              <a:t>with</a:t>
            </a:r>
            <a:r>
              <a:rPr sz="2400" spc="-75" dirty="0">
                <a:solidFill>
                  <a:srgbClr val="292959"/>
                </a:solidFill>
                <a:latin typeface="Trebuchet MS"/>
                <a:cs typeface="Trebuchet MS"/>
              </a:rPr>
              <a:t> </a:t>
            </a:r>
            <a:r>
              <a:rPr sz="2400" spc="-55" dirty="0">
                <a:solidFill>
                  <a:srgbClr val="292959"/>
                </a:solidFill>
                <a:latin typeface="Trebuchet MS"/>
                <a:cs typeface="Trebuchet MS"/>
              </a:rPr>
              <a:t>(at</a:t>
            </a:r>
            <a:r>
              <a:rPr sz="2400" spc="-105" dirty="0">
                <a:solidFill>
                  <a:srgbClr val="292959"/>
                </a:solidFill>
                <a:latin typeface="Trebuchet MS"/>
                <a:cs typeface="Trebuchet MS"/>
              </a:rPr>
              <a:t> </a:t>
            </a:r>
            <a:r>
              <a:rPr sz="2400" spc="-70" dirty="0">
                <a:solidFill>
                  <a:srgbClr val="292959"/>
                </a:solidFill>
                <a:latin typeface="Trebuchet MS"/>
                <a:cs typeface="Trebuchet MS"/>
              </a:rPr>
              <a:t>least)</a:t>
            </a:r>
            <a:r>
              <a:rPr sz="2400" spc="-85" dirty="0">
                <a:solidFill>
                  <a:srgbClr val="292959"/>
                </a:solidFill>
                <a:latin typeface="Trebuchet MS"/>
                <a:cs typeface="Trebuchet MS"/>
              </a:rPr>
              <a:t> </a:t>
            </a:r>
            <a:r>
              <a:rPr sz="2400" dirty="0">
                <a:solidFill>
                  <a:srgbClr val="292959"/>
                </a:solidFill>
                <a:latin typeface="Trebuchet MS"/>
                <a:cs typeface="Trebuchet MS"/>
              </a:rPr>
              <a:t>one</a:t>
            </a:r>
            <a:r>
              <a:rPr sz="2400" spc="-85" dirty="0">
                <a:solidFill>
                  <a:srgbClr val="292959"/>
                </a:solidFill>
                <a:latin typeface="Trebuchet MS"/>
                <a:cs typeface="Trebuchet MS"/>
              </a:rPr>
              <a:t> </a:t>
            </a:r>
            <a:r>
              <a:rPr sz="2400" spc="-40" dirty="0">
                <a:solidFill>
                  <a:srgbClr val="292959"/>
                </a:solidFill>
                <a:latin typeface="Trebuchet MS"/>
                <a:cs typeface="Trebuchet MS"/>
              </a:rPr>
              <a:t>sentence </a:t>
            </a:r>
            <a:r>
              <a:rPr sz="2400" spc="-45" dirty="0">
                <a:solidFill>
                  <a:srgbClr val="292959"/>
                </a:solidFill>
                <a:latin typeface="Trebuchet MS"/>
                <a:cs typeface="Trebuchet MS"/>
              </a:rPr>
              <a:t>per</a:t>
            </a:r>
            <a:r>
              <a:rPr sz="2400" spc="-90" dirty="0">
                <a:solidFill>
                  <a:srgbClr val="292959"/>
                </a:solidFill>
                <a:latin typeface="Trebuchet MS"/>
                <a:cs typeface="Trebuchet MS"/>
              </a:rPr>
              <a:t> </a:t>
            </a:r>
            <a:r>
              <a:rPr sz="2400" spc="-95" dirty="0">
                <a:solidFill>
                  <a:srgbClr val="292959"/>
                </a:solidFill>
                <a:latin typeface="Trebuchet MS"/>
                <a:cs typeface="Trebuchet MS"/>
              </a:rPr>
              <a:t>element</a:t>
            </a:r>
            <a:r>
              <a:rPr sz="2400" spc="-85" dirty="0">
                <a:solidFill>
                  <a:srgbClr val="292959"/>
                </a:solidFill>
                <a:latin typeface="Trebuchet MS"/>
                <a:cs typeface="Trebuchet MS"/>
              </a:rPr>
              <a:t> </a:t>
            </a:r>
            <a:r>
              <a:rPr sz="2400" spc="-100" dirty="0">
                <a:solidFill>
                  <a:srgbClr val="292959"/>
                </a:solidFill>
                <a:latin typeface="Trebuchet MS"/>
                <a:cs typeface="Trebuchet MS"/>
              </a:rPr>
              <a:t>(more</a:t>
            </a:r>
            <a:r>
              <a:rPr sz="2400" spc="-80" dirty="0">
                <a:solidFill>
                  <a:srgbClr val="292959"/>
                </a:solidFill>
                <a:latin typeface="Trebuchet MS"/>
                <a:cs typeface="Trebuchet MS"/>
              </a:rPr>
              <a:t> </a:t>
            </a:r>
            <a:r>
              <a:rPr sz="2400" spc="-70" dirty="0">
                <a:solidFill>
                  <a:srgbClr val="292959"/>
                </a:solidFill>
                <a:latin typeface="Trebuchet MS"/>
                <a:cs typeface="Trebuchet MS"/>
              </a:rPr>
              <a:t>for</a:t>
            </a:r>
            <a:r>
              <a:rPr sz="2400" spc="-80" dirty="0">
                <a:solidFill>
                  <a:srgbClr val="292959"/>
                </a:solidFill>
                <a:latin typeface="Trebuchet MS"/>
                <a:cs typeface="Trebuchet MS"/>
              </a:rPr>
              <a:t> </a:t>
            </a:r>
            <a:r>
              <a:rPr sz="2400" spc="-125" dirty="0">
                <a:solidFill>
                  <a:srgbClr val="292959"/>
                </a:solidFill>
                <a:latin typeface="Trebuchet MS"/>
                <a:cs typeface="Trebuchet MS"/>
              </a:rPr>
              <a:t>rule</a:t>
            </a:r>
            <a:r>
              <a:rPr sz="2400" spc="-75" dirty="0">
                <a:solidFill>
                  <a:srgbClr val="292959"/>
                </a:solidFill>
                <a:latin typeface="Trebuchet MS"/>
                <a:cs typeface="Trebuchet MS"/>
              </a:rPr>
              <a:t> </a:t>
            </a:r>
            <a:r>
              <a:rPr sz="2400" spc="-25" dirty="0">
                <a:solidFill>
                  <a:srgbClr val="292959"/>
                </a:solidFill>
                <a:latin typeface="Trebuchet MS"/>
                <a:cs typeface="Trebuchet MS"/>
              </a:rPr>
              <a:t>and </a:t>
            </a:r>
            <a:r>
              <a:rPr sz="2400" spc="-10" dirty="0">
                <a:solidFill>
                  <a:srgbClr val="292959"/>
                </a:solidFill>
                <a:latin typeface="Trebuchet MS"/>
                <a:cs typeface="Trebuchet MS"/>
              </a:rPr>
              <a:t>application).</a:t>
            </a:r>
            <a:endParaRPr sz="2400">
              <a:latin typeface="Trebuchet MS"/>
              <a:cs typeface="Trebuchet MS"/>
            </a:endParaRPr>
          </a:p>
          <a:p>
            <a:pPr marL="12700" marR="74295">
              <a:lnSpc>
                <a:spcPct val="135400"/>
              </a:lnSpc>
            </a:pPr>
            <a:r>
              <a:rPr sz="2400" dirty="0">
                <a:solidFill>
                  <a:srgbClr val="292959"/>
                </a:solidFill>
                <a:latin typeface="Trebuchet MS"/>
                <a:cs typeface="Trebuchet MS"/>
              </a:rPr>
              <a:t>Make</a:t>
            </a:r>
            <a:r>
              <a:rPr sz="2400" spc="-70" dirty="0">
                <a:solidFill>
                  <a:srgbClr val="292959"/>
                </a:solidFill>
                <a:latin typeface="Trebuchet MS"/>
                <a:cs typeface="Trebuchet MS"/>
              </a:rPr>
              <a:t> </a:t>
            </a:r>
            <a:r>
              <a:rPr sz="2400" spc="-75" dirty="0">
                <a:solidFill>
                  <a:srgbClr val="292959"/>
                </a:solidFill>
                <a:latin typeface="Trebuchet MS"/>
                <a:cs typeface="Trebuchet MS"/>
              </a:rPr>
              <a:t>sure</a:t>
            </a:r>
            <a:r>
              <a:rPr sz="2400" spc="-70" dirty="0">
                <a:solidFill>
                  <a:srgbClr val="292959"/>
                </a:solidFill>
                <a:latin typeface="Trebuchet MS"/>
                <a:cs typeface="Trebuchet MS"/>
              </a:rPr>
              <a:t> that </a:t>
            </a:r>
            <a:r>
              <a:rPr sz="2400" dirty="0">
                <a:solidFill>
                  <a:srgbClr val="292959"/>
                </a:solidFill>
                <a:latin typeface="Trebuchet MS"/>
                <a:cs typeface="Trebuchet MS"/>
              </a:rPr>
              <a:t>each</a:t>
            </a:r>
            <a:r>
              <a:rPr sz="2400" spc="-70" dirty="0">
                <a:solidFill>
                  <a:srgbClr val="292959"/>
                </a:solidFill>
                <a:latin typeface="Trebuchet MS"/>
                <a:cs typeface="Trebuchet MS"/>
              </a:rPr>
              <a:t> </a:t>
            </a:r>
            <a:r>
              <a:rPr sz="2400" spc="-95" dirty="0">
                <a:solidFill>
                  <a:srgbClr val="292959"/>
                </a:solidFill>
                <a:latin typeface="Trebuchet MS"/>
                <a:cs typeface="Trebuchet MS"/>
              </a:rPr>
              <a:t>element</a:t>
            </a:r>
            <a:r>
              <a:rPr sz="2400" spc="-70" dirty="0">
                <a:solidFill>
                  <a:srgbClr val="292959"/>
                </a:solidFill>
                <a:latin typeface="Trebuchet MS"/>
                <a:cs typeface="Trebuchet MS"/>
              </a:rPr>
              <a:t> </a:t>
            </a:r>
            <a:r>
              <a:rPr sz="2400" dirty="0">
                <a:solidFill>
                  <a:srgbClr val="292959"/>
                </a:solidFill>
                <a:latin typeface="Trebuchet MS"/>
                <a:cs typeface="Trebuchet MS"/>
              </a:rPr>
              <a:t>of</a:t>
            </a:r>
            <a:r>
              <a:rPr sz="2400" spc="-70" dirty="0">
                <a:solidFill>
                  <a:srgbClr val="292959"/>
                </a:solidFill>
                <a:latin typeface="Trebuchet MS"/>
                <a:cs typeface="Trebuchet MS"/>
              </a:rPr>
              <a:t> </a:t>
            </a:r>
            <a:r>
              <a:rPr sz="2400" spc="-20" dirty="0">
                <a:solidFill>
                  <a:srgbClr val="292959"/>
                </a:solidFill>
                <a:latin typeface="Trebuchet MS"/>
                <a:cs typeface="Trebuchet MS"/>
              </a:rPr>
              <a:t>IRAC </a:t>
            </a:r>
            <a:r>
              <a:rPr sz="2400" spc="-60" dirty="0">
                <a:solidFill>
                  <a:srgbClr val="292959"/>
                </a:solidFill>
                <a:latin typeface="Trebuchet MS"/>
                <a:cs typeface="Trebuchet MS"/>
              </a:rPr>
              <a:t>is</a:t>
            </a:r>
            <a:r>
              <a:rPr sz="2400" spc="-95" dirty="0">
                <a:solidFill>
                  <a:srgbClr val="292959"/>
                </a:solidFill>
                <a:latin typeface="Trebuchet MS"/>
                <a:cs typeface="Trebuchet MS"/>
              </a:rPr>
              <a:t> </a:t>
            </a:r>
            <a:r>
              <a:rPr sz="2400" spc="-70" dirty="0">
                <a:solidFill>
                  <a:srgbClr val="292959"/>
                </a:solidFill>
                <a:latin typeface="Trebuchet MS"/>
                <a:cs typeface="Trebuchet MS"/>
              </a:rPr>
              <a:t>present</a:t>
            </a:r>
            <a:r>
              <a:rPr sz="2400" spc="-95" dirty="0">
                <a:solidFill>
                  <a:srgbClr val="292959"/>
                </a:solidFill>
                <a:latin typeface="Trebuchet MS"/>
                <a:cs typeface="Trebuchet MS"/>
              </a:rPr>
              <a:t> </a:t>
            </a:r>
            <a:r>
              <a:rPr sz="2400" dirty="0">
                <a:solidFill>
                  <a:srgbClr val="292959"/>
                </a:solidFill>
                <a:latin typeface="Trebuchet MS"/>
                <a:cs typeface="Trebuchet MS"/>
              </a:rPr>
              <a:t>–</a:t>
            </a:r>
            <a:r>
              <a:rPr sz="2400" spc="-95" dirty="0">
                <a:solidFill>
                  <a:srgbClr val="292959"/>
                </a:solidFill>
                <a:latin typeface="Trebuchet MS"/>
                <a:cs typeface="Trebuchet MS"/>
              </a:rPr>
              <a:t> </a:t>
            </a:r>
            <a:r>
              <a:rPr sz="2400" spc="-45" dirty="0">
                <a:solidFill>
                  <a:srgbClr val="292959"/>
                </a:solidFill>
                <a:latin typeface="Trebuchet MS"/>
                <a:cs typeface="Trebuchet MS"/>
              </a:rPr>
              <a:t>state</a:t>
            </a:r>
            <a:r>
              <a:rPr sz="2400" spc="-90" dirty="0">
                <a:solidFill>
                  <a:srgbClr val="292959"/>
                </a:solidFill>
                <a:latin typeface="Trebuchet MS"/>
                <a:cs typeface="Trebuchet MS"/>
              </a:rPr>
              <a:t> the </a:t>
            </a:r>
            <a:r>
              <a:rPr sz="2400" dirty="0">
                <a:solidFill>
                  <a:srgbClr val="292959"/>
                </a:solidFill>
                <a:latin typeface="Trebuchet MS"/>
                <a:cs typeface="Trebuchet MS"/>
              </a:rPr>
              <a:t>legal</a:t>
            </a:r>
            <a:r>
              <a:rPr sz="2400" spc="-95" dirty="0">
                <a:solidFill>
                  <a:srgbClr val="292959"/>
                </a:solidFill>
                <a:latin typeface="Trebuchet MS"/>
                <a:cs typeface="Trebuchet MS"/>
              </a:rPr>
              <a:t> </a:t>
            </a:r>
            <a:r>
              <a:rPr sz="2400" spc="-10" dirty="0">
                <a:solidFill>
                  <a:srgbClr val="292959"/>
                </a:solidFill>
                <a:latin typeface="Trebuchet MS"/>
                <a:cs typeface="Trebuchet MS"/>
              </a:rPr>
              <a:t>Issue, </a:t>
            </a:r>
            <a:r>
              <a:rPr sz="2400" spc="-65" dirty="0">
                <a:solidFill>
                  <a:srgbClr val="292959"/>
                </a:solidFill>
                <a:latin typeface="Trebuchet MS"/>
                <a:cs typeface="Trebuchet MS"/>
              </a:rPr>
              <a:t>explain</a:t>
            </a:r>
            <a:r>
              <a:rPr sz="2400" spc="-85" dirty="0">
                <a:solidFill>
                  <a:srgbClr val="292959"/>
                </a:solidFill>
                <a:latin typeface="Trebuchet MS"/>
                <a:cs typeface="Trebuchet MS"/>
              </a:rPr>
              <a:t> </a:t>
            </a:r>
            <a:r>
              <a:rPr sz="2400" spc="-90" dirty="0">
                <a:solidFill>
                  <a:srgbClr val="292959"/>
                </a:solidFill>
                <a:latin typeface="Trebuchet MS"/>
                <a:cs typeface="Trebuchet MS"/>
              </a:rPr>
              <a:t>the</a:t>
            </a:r>
            <a:r>
              <a:rPr sz="2400" spc="-80" dirty="0">
                <a:solidFill>
                  <a:srgbClr val="292959"/>
                </a:solidFill>
                <a:latin typeface="Trebuchet MS"/>
                <a:cs typeface="Trebuchet MS"/>
              </a:rPr>
              <a:t> </a:t>
            </a:r>
            <a:r>
              <a:rPr sz="2400" spc="-130" dirty="0">
                <a:solidFill>
                  <a:srgbClr val="292959"/>
                </a:solidFill>
                <a:latin typeface="Trebuchet MS"/>
                <a:cs typeface="Trebuchet MS"/>
              </a:rPr>
              <a:t>Rules,</a:t>
            </a:r>
            <a:r>
              <a:rPr sz="2400" spc="-75" dirty="0">
                <a:solidFill>
                  <a:srgbClr val="292959"/>
                </a:solidFill>
                <a:latin typeface="Trebuchet MS"/>
                <a:cs typeface="Trebuchet MS"/>
              </a:rPr>
              <a:t> </a:t>
            </a:r>
            <a:r>
              <a:rPr sz="2400" spc="-65" dirty="0">
                <a:solidFill>
                  <a:srgbClr val="292959"/>
                </a:solidFill>
                <a:latin typeface="Trebuchet MS"/>
                <a:cs typeface="Trebuchet MS"/>
              </a:rPr>
              <a:t>explain</a:t>
            </a:r>
            <a:r>
              <a:rPr sz="2400" spc="-80" dirty="0">
                <a:solidFill>
                  <a:srgbClr val="292959"/>
                </a:solidFill>
                <a:latin typeface="Trebuchet MS"/>
                <a:cs typeface="Trebuchet MS"/>
              </a:rPr>
              <a:t> </a:t>
            </a:r>
            <a:r>
              <a:rPr sz="2400" spc="-10" dirty="0">
                <a:solidFill>
                  <a:srgbClr val="292959"/>
                </a:solidFill>
                <a:latin typeface="Trebuchet MS"/>
                <a:cs typeface="Trebuchet MS"/>
              </a:rPr>
              <a:t>how</a:t>
            </a:r>
            <a:r>
              <a:rPr sz="2400" spc="-75" dirty="0">
                <a:solidFill>
                  <a:srgbClr val="292959"/>
                </a:solidFill>
                <a:latin typeface="Trebuchet MS"/>
                <a:cs typeface="Trebuchet MS"/>
              </a:rPr>
              <a:t> </a:t>
            </a:r>
            <a:r>
              <a:rPr sz="2400" spc="-25" dirty="0">
                <a:solidFill>
                  <a:srgbClr val="292959"/>
                </a:solidFill>
                <a:latin typeface="Trebuchet MS"/>
                <a:cs typeface="Trebuchet MS"/>
              </a:rPr>
              <a:t>the </a:t>
            </a:r>
            <a:r>
              <a:rPr sz="2400" spc="-80" dirty="0">
                <a:solidFill>
                  <a:srgbClr val="292959"/>
                </a:solidFill>
                <a:latin typeface="Trebuchet MS"/>
                <a:cs typeface="Trebuchet MS"/>
              </a:rPr>
              <a:t>Rules</a:t>
            </a:r>
            <a:r>
              <a:rPr sz="2400" spc="-95" dirty="0">
                <a:solidFill>
                  <a:srgbClr val="292959"/>
                </a:solidFill>
                <a:latin typeface="Trebuchet MS"/>
                <a:cs typeface="Trebuchet MS"/>
              </a:rPr>
              <a:t> </a:t>
            </a:r>
            <a:r>
              <a:rPr sz="2400" spc="-80" dirty="0">
                <a:solidFill>
                  <a:srgbClr val="292959"/>
                </a:solidFill>
                <a:latin typeface="Trebuchet MS"/>
                <a:cs typeface="Trebuchet MS"/>
              </a:rPr>
              <a:t>relate</a:t>
            </a:r>
            <a:r>
              <a:rPr sz="2400" spc="-90" dirty="0">
                <a:solidFill>
                  <a:srgbClr val="292959"/>
                </a:solidFill>
                <a:latin typeface="Trebuchet MS"/>
                <a:cs typeface="Trebuchet MS"/>
              </a:rPr>
              <a:t> </a:t>
            </a:r>
            <a:r>
              <a:rPr sz="2400" spc="-30" dirty="0">
                <a:solidFill>
                  <a:srgbClr val="292959"/>
                </a:solidFill>
                <a:latin typeface="Trebuchet MS"/>
                <a:cs typeface="Trebuchet MS"/>
              </a:rPr>
              <a:t>to</a:t>
            </a:r>
            <a:r>
              <a:rPr sz="2400" spc="-90" dirty="0">
                <a:solidFill>
                  <a:srgbClr val="292959"/>
                </a:solidFill>
                <a:latin typeface="Trebuchet MS"/>
                <a:cs typeface="Trebuchet MS"/>
              </a:rPr>
              <a:t> the </a:t>
            </a:r>
            <a:r>
              <a:rPr sz="2400" b="1" dirty="0">
                <a:solidFill>
                  <a:srgbClr val="292959"/>
                </a:solidFill>
                <a:latin typeface="Trebuchet MS"/>
                <a:cs typeface="Trebuchet MS"/>
              </a:rPr>
              <a:t>facts</a:t>
            </a:r>
            <a:r>
              <a:rPr sz="2400" dirty="0">
                <a:solidFill>
                  <a:srgbClr val="292959"/>
                </a:solidFill>
                <a:latin typeface="Trebuchet MS"/>
                <a:cs typeface="Trebuchet MS"/>
              </a:rPr>
              <a:t>,</a:t>
            </a:r>
            <a:r>
              <a:rPr sz="2400" spc="-90" dirty="0">
                <a:solidFill>
                  <a:srgbClr val="292959"/>
                </a:solidFill>
                <a:latin typeface="Trebuchet MS"/>
                <a:cs typeface="Trebuchet MS"/>
              </a:rPr>
              <a:t> </a:t>
            </a:r>
            <a:r>
              <a:rPr sz="2400" dirty="0">
                <a:solidFill>
                  <a:srgbClr val="292959"/>
                </a:solidFill>
                <a:latin typeface="Trebuchet MS"/>
                <a:cs typeface="Trebuchet MS"/>
              </a:rPr>
              <a:t>and</a:t>
            </a:r>
            <a:r>
              <a:rPr sz="2400" spc="-90" dirty="0">
                <a:solidFill>
                  <a:srgbClr val="292959"/>
                </a:solidFill>
                <a:latin typeface="Trebuchet MS"/>
                <a:cs typeface="Trebuchet MS"/>
              </a:rPr>
              <a:t> </a:t>
            </a:r>
            <a:r>
              <a:rPr sz="2400" spc="-20" dirty="0">
                <a:solidFill>
                  <a:srgbClr val="292959"/>
                </a:solidFill>
                <a:latin typeface="Trebuchet MS"/>
                <a:cs typeface="Trebuchet MS"/>
              </a:rPr>
              <a:t>give</a:t>
            </a:r>
            <a:r>
              <a:rPr sz="2400" spc="-90" dirty="0">
                <a:solidFill>
                  <a:srgbClr val="292959"/>
                </a:solidFill>
                <a:latin typeface="Trebuchet MS"/>
                <a:cs typeface="Trebuchet MS"/>
              </a:rPr>
              <a:t> </a:t>
            </a:r>
            <a:r>
              <a:rPr sz="2400" spc="50" dirty="0">
                <a:solidFill>
                  <a:srgbClr val="292959"/>
                </a:solidFill>
                <a:latin typeface="Trebuchet MS"/>
                <a:cs typeface="Trebuchet MS"/>
              </a:rPr>
              <a:t>a </a:t>
            </a:r>
            <a:r>
              <a:rPr sz="2400" spc="-100" dirty="0">
                <a:solidFill>
                  <a:srgbClr val="292959"/>
                </a:solidFill>
                <a:latin typeface="Trebuchet MS"/>
                <a:cs typeface="Trebuchet MS"/>
              </a:rPr>
              <a:t>mini-</a:t>
            </a:r>
            <a:r>
              <a:rPr sz="2400" spc="-10" dirty="0">
                <a:solidFill>
                  <a:srgbClr val="292959"/>
                </a:solidFill>
                <a:latin typeface="Trebuchet MS"/>
                <a:cs typeface="Trebuchet MS"/>
              </a:rPr>
              <a:t>conclusion.</a:t>
            </a:r>
            <a:endParaRPr sz="2400">
              <a:latin typeface="Trebuchet MS"/>
              <a:cs typeface="Trebuchet MS"/>
            </a:endParaRPr>
          </a:p>
          <a:p>
            <a:pPr marL="12700" marR="845819">
              <a:lnSpc>
                <a:spcPct val="135400"/>
              </a:lnSpc>
            </a:pPr>
            <a:r>
              <a:rPr sz="2400" spc="-20" dirty="0">
                <a:solidFill>
                  <a:srgbClr val="292959"/>
                </a:solidFill>
                <a:latin typeface="Trebuchet MS"/>
                <a:cs typeface="Trebuchet MS"/>
              </a:rPr>
              <a:t>Repeat</a:t>
            </a:r>
            <a:r>
              <a:rPr sz="2400" spc="-70" dirty="0">
                <a:solidFill>
                  <a:srgbClr val="292959"/>
                </a:solidFill>
                <a:latin typeface="Trebuchet MS"/>
                <a:cs typeface="Trebuchet MS"/>
              </a:rPr>
              <a:t> </a:t>
            </a:r>
            <a:r>
              <a:rPr sz="2400" dirty="0">
                <a:solidFill>
                  <a:srgbClr val="292959"/>
                </a:solidFill>
                <a:latin typeface="Trebuchet MS"/>
                <a:cs typeface="Trebuchet MS"/>
              </a:rPr>
              <a:t>as</a:t>
            </a:r>
            <a:r>
              <a:rPr sz="2400" spc="-70" dirty="0">
                <a:solidFill>
                  <a:srgbClr val="292959"/>
                </a:solidFill>
                <a:latin typeface="Trebuchet MS"/>
                <a:cs typeface="Trebuchet MS"/>
              </a:rPr>
              <a:t> </a:t>
            </a:r>
            <a:r>
              <a:rPr sz="2400" spc="-60" dirty="0">
                <a:solidFill>
                  <a:srgbClr val="292959"/>
                </a:solidFill>
                <a:latin typeface="Trebuchet MS"/>
                <a:cs typeface="Trebuchet MS"/>
              </a:rPr>
              <a:t>necessary.</a:t>
            </a:r>
            <a:r>
              <a:rPr sz="2400" spc="-70" dirty="0">
                <a:solidFill>
                  <a:srgbClr val="292959"/>
                </a:solidFill>
                <a:latin typeface="Trebuchet MS"/>
                <a:cs typeface="Trebuchet MS"/>
              </a:rPr>
              <a:t> </a:t>
            </a:r>
            <a:r>
              <a:rPr sz="2400" spc="-95" dirty="0">
                <a:solidFill>
                  <a:srgbClr val="292959"/>
                </a:solidFill>
                <a:latin typeface="Trebuchet MS"/>
                <a:cs typeface="Trebuchet MS"/>
              </a:rPr>
              <a:t>Build</a:t>
            </a:r>
            <a:r>
              <a:rPr sz="2400" spc="-70" dirty="0">
                <a:solidFill>
                  <a:srgbClr val="292959"/>
                </a:solidFill>
                <a:latin typeface="Trebuchet MS"/>
                <a:cs typeface="Trebuchet MS"/>
              </a:rPr>
              <a:t> </a:t>
            </a:r>
            <a:r>
              <a:rPr sz="2400" spc="-90" dirty="0">
                <a:solidFill>
                  <a:srgbClr val="292959"/>
                </a:solidFill>
                <a:latin typeface="Trebuchet MS"/>
                <a:cs typeface="Trebuchet MS"/>
              </a:rPr>
              <a:t>your </a:t>
            </a:r>
            <a:r>
              <a:rPr sz="2400" spc="-10" dirty="0">
                <a:solidFill>
                  <a:srgbClr val="292959"/>
                </a:solidFill>
                <a:latin typeface="Trebuchet MS"/>
                <a:cs typeface="Trebuchet MS"/>
              </a:rPr>
              <a:t>burger!</a:t>
            </a:r>
            <a:endParaRPr sz="2400">
              <a:latin typeface="Trebuchet MS"/>
              <a:cs typeface="Trebuchet MS"/>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DFE1FF"/>
          </a:solidFill>
        </p:spPr>
        <p:txBody>
          <a:bodyPr wrap="square" lIns="0" tIns="0" rIns="0" bIns="0" rtlCol="0"/>
          <a:lstStyle/>
          <a:p>
            <a:endParaRPr/>
          </a:p>
        </p:txBody>
      </p:sp>
      <p:sp>
        <p:nvSpPr>
          <p:cNvPr id="3" name="object 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FED307"/>
          </a:solidFill>
        </p:spPr>
        <p:txBody>
          <a:bodyPr wrap="square" lIns="0" tIns="0" rIns="0" bIns="0" rtlCol="0"/>
          <a:lstStyle/>
          <a:p>
            <a:endParaRPr/>
          </a:p>
        </p:txBody>
      </p:sp>
      <p:sp>
        <p:nvSpPr>
          <p:cNvPr id="4" name="object 4"/>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5" name="object 5"/>
          <p:cNvSpPr/>
          <p:nvPr/>
        </p:nvSpPr>
        <p:spPr>
          <a:xfrm>
            <a:off x="609784" y="4156695"/>
            <a:ext cx="4104004" cy="1494155"/>
          </a:xfrm>
          <a:custGeom>
            <a:avLst/>
            <a:gdLst/>
            <a:ahLst/>
            <a:cxnLst/>
            <a:rect l="l" t="t" r="r" b="b"/>
            <a:pathLst>
              <a:path w="4104004" h="1494154">
                <a:moveTo>
                  <a:pt x="4103844" y="1493705"/>
                </a:moveTo>
                <a:lnTo>
                  <a:pt x="0" y="1493705"/>
                </a:lnTo>
                <a:lnTo>
                  <a:pt x="0" y="0"/>
                </a:lnTo>
                <a:lnTo>
                  <a:pt x="4103844" y="0"/>
                </a:lnTo>
                <a:lnTo>
                  <a:pt x="4103844" y="1493705"/>
                </a:lnTo>
                <a:close/>
              </a:path>
            </a:pathLst>
          </a:custGeom>
          <a:solidFill>
            <a:srgbClr val="FFF4DF"/>
          </a:solidFill>
        </p:spPr>
        <p:txBody>
          <a:bodyPr wrap="square" lIns="0" tIns="0" rIns="0" bIns="0" rtlCol="0"/>
          <a:lstStyle/>
          <a:p>
            <a:endParaRPr/>
          </a:p>
        </p:txBody>
      </p:sp>
      <p:sp>
        <p:nvSpPr>
          <p:cNvPr id="6" name="object 6"/>
          <p:cNvSpPr/>
          <p:nvPr/>
        </p:nvSpPr>
        <p:spPr>
          <a:xfrm>
            <a:off x="4904129" y="4156695"/>
            <a:ext cx="4104004" cy="1494155"/>
          </a:xfrm>
          <a:custGeom>
            <a:avLst/>
            <a:gdLst/>
            <a:ahLst/>
            <a:cxnLst/>
            <a:rect l="l" t="t" r="r" b="b"/>
            <a:pathLst>
              <a:path w="4104004" h="1494154">
                <a:moveTo>
                  <a:pt x="4103845" y="1493705"/>
                </a:moveTo>
                <a:lnTo>
                  <a:pt x="0" y="1493705"/>
                </a:lnTo>
                <a:lnTo>
                  <a:pt x="0" y="0"/>
                </a:lnTo>
                <a:lnTo>
                  <a:pt x="4103845" y="0"/>
                </a:lnTo>
                <a:lnTo>
                  <a:pt x="4103845" y="1493705"/>
                </a:lnTo>
                <a:close/>
              </a:path>
            </a:pathLst>
          </a:custGeom>
          <a:solidFill>
            <a:srgbClr val="FFF4DF"/>
          </a:solidFill>
        </p:spPr>
        <p:txBody>
          <a:bodyPr wrap="square" lIns="0" tIns="0" rIns="0" bIns="0" rtlCol="0"/>
          <a:lstStyle/>
          <a:p>
            <a:endParaRPr/>
          </a:p>
        </p:txBody>
      </p:sp>
      <p:sp>
        <p:nvSpPr>
          <p:cNvPr id="7" name="object 7"/>
          <p:cNvSpPr/>
          <p:nvPr/>
        </p:nvSpPr>
        <p:spPr>
          <a:xfrm>
            <a:off x="9198474" y="4156695"/>
            <a:ext cx="4104004" cy="1494155"/>
          </a:xfrm>
          <a:custGeom>
            <a:avLst/>
            <a:gdLst/>
            <a:ahLst/>
            <a:cxnLst/>
            <a:rect l="l" t="t" r="r" b="b"/>
            <a:pathLst>
              <a:path w="4104005" h="1494154">
                <a:moveTo>
                  <a:pt x="4103844" y="1493705"/>
                </a:moveTo>
                <a:lnTo>
                  <a:pt x="0" y="1493705"/>
                </a:lnTo>
                <a:lnTo>
                  <a:pt x="0" y="0"/>
                </a:lnTo>
                <a:lnTo>
                  <a:pt x="4103844" y="0"/>
                </a:lnTo>
                <a:lnTo>
                  <a:pt x="4103844" y="1493705"/>
                </a:lnTo>
                <a:close/>
              </a:path>
            </a:pathLst>
          </a:custGeom>
          <a:solidFill>
            <a:srgbClr val="FFF4DF"/>
          </a:solidFill>
        </p:spPr>
        <p:txBody>
          <a:bodyPr wrap="square" lIns="0" tIns="0" rIns="0" bIns="0" rtlCol="0"/>
          <a:lstStyle/>
          <a:p>
            <a:endParaRPr/>
          </a:p>
        </p:txBody>
      </p:sp>
      <p:sp>
        <p:nvSpPr>
          <p:cNvPr id="8" name="object 8"/>
          <p:cNvSpPr/>
          <p:nvPr/>
        </p:nvSpPr>
        <p:spPr>
          <a:xfrm>
            <a:off x="13492818" y="4156695"/>
            <a:ext cx="4104004" cy="1494155"/>
          </a:xfrm>
          <a:custGeom>
            <a:avLst/>
            <a:gdLst/>
            <a:ahLst/>
            <a:cxnLst/>
            <a:rect l="l" t="t" r="r" b="b"/>
            <a:pathLst>
              <a:path w="4104005" h="1494154">
                <a:moveTo>
                  <a:pt x="4103845" y="1493705"/>
                </a:moveTo>
                <a:lnTo>
                  <a:pt x="0" y="1493705"/>
                </a:lnTo>
                <a:lnTo>
                  <a:pt x="0" y="0"/>
                </a:lnTo>
                <a:lnTo>
                  <a:pt x="4103845" y="0"/>
                </a:lnTo>
                <a:lnTo>
                  <a:pt x="4103845" y="1493705"/>
                </a:lnTo>
                <a:close/>
              </a:path>
            </a:pathLst>
          </a:custGeom>
          <a:solidFill>
            <a:srgbClr val="FFF4DF"/>
          </a:solidFill>
        </p:spPr>
        <p:txBody>
          <a:bodyPr wrap="square" lIns="0" tIns="0" rIns="0" bIns="0" rtlCol="0"/>
          <a:lstStyle/>
          <a:p>
            <a:endParaRPr/>
          </a:p>
        </p:txBody>
      </p:sp>
      <p:sp>
        <p:nvSpPr>
          <p:cNvPr id="9" name="object 9"/>
          <p:cNvSpPr/>
          <p:nvPr/>
        </p:nvSpPr>
        <p:spPr>
          <a:xfrm>
            <a:off x="609784" y="5840901"/>
            <a:ext cx="4104004" cy="1494155"/>
          </a:xfrm>
          <a:custGeom>
            <a:avLst/>
            <a:gdLst/>
            <a:ahLst/>
            <a:cxnLst/>
            <a:rect l="l" t="t" r="r" b="b"/>
            <a:pathLst>
              <a:path w="4104004" h="1494154">
                <a:moveTo>
                  <a:pt x="4103844" y="1493705"/>
                </a:moveTo>
                <a:lnTo>
                  <a:pt x="0" y="1493705"/>
                </a:lnTo>
                <a:lnTo>
                  <a:pt x="0" y="0"/>
                </a:lnTo>
                <a:lnTo>
                  <a:pt x="4103844" y="0"/>
                </a:lnTo>
                <a:lnTo>
                  <a:pt x="4103844" y="1493705"/>
                </a:lnTo>
                <a:close/>
              </a:path>
            </a:pathLst>
          </a:custGeom>
          <a:solidFill>
            <a:srgbClr val="FFF4DF"/>
          </a:solidFill>
        </p:spPr>
        <p:txBody>
          <a:bodyPr wrap="square" lIns="0" tIns="0" rIns="0" bIns="0" rtlCol="0"/>
          <a:lstStyle/>
          <a:p>
            <a:endParaRPr/>
          </a:p>
        </p:txBody>
      </p:sp>
      <p:sp>
        <p:nvSpPr>
          <p:cNvPr id="10" name="object 10"/>
          <p:cNvSpPr/>
          <p:nvPr/>
        </p:nvSpPr>
        <p:spPr>
          <a:xfrm>
            <a:off x="4904129" y="5840901"/>
            <a:ext cx="4104004" cy="1494155"/>
          </a:xfrm>
          <a:custGeom>
            <a:avLst/>
            <a:gdLst/>
            <a:ahLst/>
            <a:cxnLst/>
            <a:rect l="l" t="t" r="r" b="b"/>
            <a:pathLst>
              <a:path w="4104004" h="1494154">
                <a:moveTo>
                  <a:pt x="4103845" y="1493705"/>
                </a:moveTo>
                <a:lnTo>
                  <a:pt x="0" y="1493705"/>
                </a:lnTo>
                <a:lnTo>
                  <a:pt x="0" y="0"/>
                </a:lnTo>
                <a:lnTo>
                  <a:pt x="4103845" y="0"/>
                </a:lnTo>
                <a:lnTo>
                  <a:pt x="4103845" y="1493705"/>
                </a:lnTo>
                <a:close/>
              </a:path>
            </a:pathLst>
          </a:custGeom>
          <a:solidFill>
            <a:srgbClr val="FFF4DF"/>
          </a:solidFill>
        </p:spPr>
        <p:txBody>
          <a:bodyPr wrap="square" lIns="0" tIns="0" rIns="0" bIns="0" rtlCol="0"/>
          <a:lstStyle/>
          <a:p>
            <a:endParaRPr/>
          </a:p>
        </p:txBody>
      </p:sp>
      <p:sp>
        <p:nvSpPr>
          <p:cNvPr id="11" name="object 11"/>
          <p:cNvSpPr/>
          <p:nvPr/>
        </p:nvSpPr>
        <p:spPr>
          <a:xfrm>
            <a:off x="9198474" y="5840901"/>
            <a:ext cx="4104004" cy="1494155"/>
          </a:xfrm>
          <a:custGeom>
            <a:avLst/>
            <a:gdLst/>
            <a:ahLst/>
            <a:cxnLst/>
            <a:rect l="l" t="t" r="r" b="b"/>
            <a:pathLst>
              <a:path w="4104005" h="1494154">
                <a:moveTo>
                  <a:pt x="4103844" y="1493705"/>
                </a:moveTo>
                <a:lnTo>
                  <a:pt x="0" y="1493705"/>
                </a:lnTo>
                <a:lnTo>
                  <a:pt x="0" y="0"/>
                </a:lnTo>
                <a:lnTo>
                  <a:pt x="4103844" y="0"/>
                </a:lnTo>
                <a:lnTo>
                  <a:pt x="4103844" y="1493705"/>
                </a:lnTo>
                <a:close/>
              </a:path>
            </a:pathLst>
          </a:custGeom>
          <a:solidFill>
            <a:srgbClr val="FFF4DF"/>
          </a:solidFill>
        </p:spPr>
        <p:txBody>
          <a:bodyPr wrap="square" lIns="0" tIns="0" rIns="0" bIns="0" rtlCol="0"/>
          <a:lstStyle/>
          <a:p>
            <a:endParaRPr/>
          </a:p>
        </p:txBody>
      </p:sp>
      <p:sp>
        <p:nvSpPr>
          <p:cNvPr id="12" name="object 12"/>
          <p:cNvSpPr/>
          <p:nvPr/>
        </p:nvSpPr>
        <p:spPr>
          <a:xfrm>
            <a:off x="13492818" y="5840901"/>
            <a:ext cx="4104004" cy="1494155"/>
          </a:xfrm>
          <a:custGeom>
            <a:avLst/>
            <a:gdLst/>
            <a:ahLst/>
            <a:cxnLst/>
            <a:rect l="l" t="t" r="r" b="b"/>
            <a:pathLst>
              <a:path w="4104005" h="1494154">
                <a:moveTo>
                  <a:pt x="4103845" y="1493705"/>
                </a:moveTo>
                <a:lnTo>
                  <a:pt x="0" y="1493705"/>
                </a:lnTo>
                <a:lnTo>
                  <a:pt x="0" y="0"/>
                </a:lnTo>
                <a:lnTo>
                  <a:pt x="4103845" y="0"/>
                </a:lnTo>
                <a:lnTo>
                  <a:pt x="4103845" y="1493705"/>
                </a:lnTo>
                <a:close/>
              </a:path>
            </a:pathLst>
          </a:custGeom>
          <a:solidFill>
            <a:srgbClr val="FFF4DF"/>
          </a:solidFill>
        </p:spPr>
        <p:txBody>
          <a:bodyPr wrap="square" lIns="0" tIns="0" rIns="0" bIns="0" rtlCol="0"/>
          <a:lstStyle/>
          <a:p>
            <a:endParaRPr/>
          </a:p>
        </p:txBody>
      </p:sp>
      <p:sp>
        <p:nvSpPr>
          <p:cNvPr id="13" name="object 13"/>
          <p:cNvSpPr/>
          <p:nvPr/>
        </p:nvSpPr>
        <p:spPr>
          <a:xfrm>
            <a:off x="609784" y="7525106"/>
            <a:ext cx="4104004" cy="1494155"/>
          </a:xfrm>
          <a:custGeom>
            <a:avLst/>
            <a:gdLst/>
            <a:ahLst/>
            <a:cxnLst/>
            <a:rect l="l" t="t" r="r" b="b"/>
            <a:pathLst>
              <a:path w="4104004" h="1494154">
                <a:moveTo>
                  <a:pt x="4103844" y="1493705"/>
                </a:moveTo>
                <a:lnTo>
                  <a:pt x="0" y="1493705"/>
                </a:lnTo>
                <a:lnTo>
                  <a:pt x="0" y="0"/>
                </a:lnTo>
                <a:lnTo>
                  <a:pt x="4103844" y="0"/>
                </a:lnTo>
                <a:lnTo>
                  <a:pt x="4103844" y="1493705"/>
                </a:lnTo>
                <a:close/>
              </a:path>
            </a:pathLst>
          </a:custGeom>
          <a:solidFill>
            <a:srgbClr val="FFF4DF"/>
          </a:solidFill>
        </p:spPr>
        <p:txBody>
          <a:bodyPr wrap="square" lIns="0" tIns="0" rIns="0" bIns="0" rtlCol="0"/>
          <a:lstStyle/>
          <a:p>
            <a:endParaRPr/>
          </a:p>
        </p:txBody>
      </p:sp>
      <p:sp>
        <p:nvSpPr>
          <p:cNvPr id="14" name="object 14"/>
          <p:cNvSpPr/>
          <p:nvPr/>
        </p:nvSpPr>
        <p:spPr>
          <a:xfrm>
            <a:off x="4904129" y="7525106"/>
            <a:ext cx="4104004" cy="1494155"/>
          </a:xfrm>
          <a:custGeom>
            <a:avLst/>
            <a:gdLst/>
            <a:ahLst/>
            <a:cxnLst/>
            <a:rect l="l" t="t" r="r" b="b"/>
            <a:pathLst>
              <a:path w="4104004" h="1494154">
                <a:moveTo>
                  <a:pt x="4103845" y="1493705"/>
                </a:moveTo>
                <a:lnTo>
                  <a:pt x="0" y="1493705"/>
                </a:lnTo>
                <a:lnTo>
                  <a:pt x="0" y="0"/>
                </a:lnTo>
                <a:lnTo>
                  <a:pt x="4103845" y="0"/>
                </a:lnTo>
                <a:lnTo>
                  <a:pt x="4103845" y="1493705"/>
                </a:lnTo>
                <a:close/>
              </a:path>
            </a:pathLst>
          </a:custGeom>
          <a:solidFill>
            <a:srgbClr val="FFF4DF"/>
          </a:solidFill>
        </p:spPr>
        <p:txBody>
          <a:bodyPr wrap="square" lIns="0" tIns="0" rIns="0" bIns="0" rtlCol="0"/>
          <a:lstStyle/>
          <a:p>
            <a:endParaRPr/>
          </a:p>
        </p:txBody>
      </p:sp>
      <p:sp>
        <p:nvSpPr>
          <p:cNvPr id="15" name="object 15"/>
          <p:cNvSpPr/>
          <p:nvPr/>
        </p:nvSpPr>
        <p:spPr>
          <a:xfrm>
            <a:off x="9198474" y="7525106"/>
            <a:ext cx="4104004" cy="1494155"/>
          </a:xfrm>
          <a:custGeom>
            <a:avLst/>
            <a:gdLst/>
            <a:ahLst/>
            <a:cxnLst/>
            <a:rect l="l" t="t" r="r" b="b"/>
            <a:pathLst>
              <a:path w="4104005" h="1494154">
                <a:moveTo>
                  <a:pt x="4103844" y="1493705"/>
                </a:moveTo>
                <a:lnTo>
                  <a:pt x="0" y="1493705"/>
                </a:lnTo>
                <a:lnTo>
                  <a:pt x="0" y="0"/>
                </a:lnTo>
                <a:lnTo>
                  <a:pt x="4103844" y="0"/>
                </a:lnTo>
                <a:lnTo>
                  <a:pt x="4103844" y="1493705"/>
                </a:lnTo>
                <a:close/>
              </a:path>
            </a:pathLst>
          </a:custGeom>
          <a:solidFill>
            <a:srgbClr val="FFF4DF"/>
          </a:solidFill>
        </p:spPr>
        <p:txBody>
          <a:bodyPr wrap="square" lIns="0" tIns="0" rIns="0" bIns="0" rtlCol="0"/>
          <a:lstStyle/>
          <a:p>
            <a:endParaRPr/>
          </a:p>
        </p:txBody>
      </p:sp>
      <p:grpSp>
        <p:nvGrpSpPr>
          <p:cNvPr id="16" name="object 16"/>
          <p:cNvGrpSpPr/>
          <p:nvPr/>
        </p:nvGrpSpPr>
        <p:grpSpPr>
          <a:xfrm>
            <a:off x="11506196" y="7525106"/>
            <a:ext cx="6867525" cy="2296795"/>
            <a:chOff x="11506196" y="7525106"/>
            <a:chExt cx="6867525" cy="2296795"/>
          </a:xfrm>
        </p:grpSpPr>
        <p:sp>
          <p:nvSpPr>
            <p:cNvPr id="17" name="object 17"/>
            <p:cNvSpPr/>
            <p:nvPr/>
          </p:nvSpPr>
          <p:spPr>
            <a:xfrm>
              <a:off x="13492818" y="7525106"/>
              <a:ext cx="4104004" cy="1494155"/>
            </a:xfrm>
            <a:custGeom>
              <a:avLst/>
              <a:gdLst/>
              <a:ahLst/>
              <a:cxnLst/>
              <a:rect l="l" t="t" r="r" b="b"/>
              <a:pathLst>
                <a:path w="4104005" h="1494154">
                  <a:moveTo>
                    <a:pt x="4103845" y="1493705"/>
                  </a:moveTo>
                  <a:lnTo>
                    <a:pt x="0" y="1493705"/>
                  </a:lnTo>
                  <a:lnTo>
                    <a:pt x="0" y="0"/>
                  </a:lnTo>
                  <a:lnTo>
                    <a:pt x="4103845" y="0"/>
                  </a:lnTo>
                  <a:lnTo>
                    <a:pt x="4103845" y="1493705"/>
                  </a:lnTo>
                  <a:close/>
                </a:path>
              </a:pathLst>
            </a:custGeom>
            <a:solidFill>
              <a:srgbClr val="FFF4DF"/>
            </a:solidFill>
          </p:spPr>
          <p:txBody>
            <a:bodyPr wrap="square" lIns="0" tIns="0" rIns="0" bIns="0" rtlCol="0"/>
            <a:lstStyle/>
            <a:p>
              <a:endParaRPr/>
            </a:p>
          </p:txBody>
        </p:sp>
        <p:sp>
          <p:nvSpPr>
            <p:cNvPr id="18" name="object 18"/>
            <p:cNvSpPr/>
            <p:nvPr/>
          </p:nvSpPr>
          <p:spPr>
            <a:xfrm>
              <a:off x="11591501" y="7841801"/>
              <a:ext cx="6696709" cy="1894839"/>
            </a:xfrm>
            <a:custGeom>
              <a:avLst/>
              <a:gdLst/>
              <a:ahLst/>
              <a:cxnLst/>
              <a:rect l="l" t="t" r="r" b="b"/>
              <a:pathLst>
                <a:path w="6696709" h="1894840">
                  <a:moveTo>
                    <a:pt x="3347413" y="0"/>
                  </a:moveTo>
                  <a:lnTo>
                    <a:pt x="6696493" y="433982"/>
                  </a:lnTo>
                  <a:lnTo>
                    <a:pt x="6696493" y="1894257"/>
                  </a:lnTo>
                  <a:lnTo>
                    <a:pt x="0" y="1894257"/>
                  </a:lnTo>
                  <a:lnTo>
                    <a:pt x="0" y="433766"/>
                  </a:lnTo>
                  <a:lnTo>
                    <a:pt x="3347413" y="0"/>
                  </a:lnTo>
                  <a:close/>
                </a:path>
              </a:pathLst>
            </a:custGeom>
            <a:solidFill>
              <a:srgbClr val="FED307"/>
            </a:solidFill>
          </p:spPr>
          <p:txBody>
            <a:bodyPr wrap="square" lIns="0" tIns="0" rIns="0" bIns="0" rtlCol="0"/>
            <a:lstStyle/>
            <a:p>
              <a:endParaRPr/>
            </a:p>
          </p:txBody>
        </p:sp>
        <p:sp>
          <p:nvSpPr>
            <p:cNvPr id="19" name="object 19"/>
            <p:cNvSpPr/>
            <p:nvPr/>
          </p:nvSpPr>
          <p:spPr>
            <a:xfrm>
              <a:off x="11591921" y="7841922"/>
              <a:ext cx="6696075" cy="1894205"/>
            </a:xfrm>
            <a:custGeom>
              <a:avLst/>
              <a:gdLst/>
              <a:ahLst/>
              <a:cxnLst/>
              <a:rect l="l" t="t" r="r" b="b"/>
              <a:pathLst>
                <a:path w="6696075" h="1894204">
                  <a:moveTo>
                    <a:pt x="0" y="433712"/>
                  </a:moveTo>
                  <a:lnTo>
                    <a:pt x="3346995" y="0"/>
                  </a:lnTo>
                  <a:lnTo>
                    <a:pt x="6695861" y="433955"/>
                  </a:lnTo>
                  <a:lnTo>
                    <a:pt x="6695861" y="1894135"/>
                  </a:lnTo>
                  <a:lnTo>
                    <a:pt x="0" y="1894135"/>
                  </a:lnTo>
                </a:path>
              </a:pathLst>
            </a:custGeom>
            <a:ln w="171449">
              <a:solidFill>
                <a:srgbClr val="FED307"/>
              </a:solidFill>
            </a:ln>
          </p:spPr>
          <p:txBody>
            <a:bodyPr wrap="square" lIns="0" tIns="0" rIns="0" bIns="0" rtlCol="0"/>
            <a:lstStyle/>
            <a:p>
              <a:endParaRPr/>
            </a:p>
          </p:txBody>
        </p:sp>
      </p:grpSp>
      <p:sp>
        <p:nvSpPr>
          <p:cNvPr id="20" name="object 20"/>
          <p:cNvSpPr txBox="1"/>
          <p:nvPr/>
        </p:nvSpPr>
        <p:spPr>
          <a:xfrm>
            <a:off x="609784" y="2472489"/>
            <a:ext cx="4104004" cy="1494155"/>
          </a:xfrm>
          <a:prstGeom prst="rect">
            <a:avLst/>
          </a:prstGeom>
          <a:solidFill>
            <a:srgbClr val="292959"/>
          </a:solidFill>
        </p:spPr>
        <p:txBody>
          <a:bodyPr vert="horz" wrap="square" lIns="0" tIns="57150" rIns="0" bIns="0" rtlCol="0">
            <a:spAutoFit/>
          </a:bodyPr>
          <a:lstStyle/>
          <a:p>
            <a:pPr>
              <a:lnSpc>
                <a:spcPct val="100000"/>
              </a:lnSpc>
              <a:spcBef>
                <a:spcPts val="450"/>
              </a:spcBef>
            </a:pPr>
            <a:endParaRPr sz="3000">
              <a:latin typeface="Times New Roman"/>
              <a:cs typeface="Times New Roman"/>
            </a:endParaRPr>
          </a:p>
          <a:p>
            <a:pPr algn="ctr">
              <a:lnSpc>
                <a:spcPct val="100000"/>
              </a:lnSpc>
            </a:pPr>
            <a:r>
              <a:rPr sz="3000" b="1" spc="45" dirty="0">
                <a:solidFill>
                  <a:srgbClr val="FFFFFF"/>
                </a:solidFill>
                <a:latin typeface="Trebuchet MS"/>
                <a:cs typeface="Trebuchet MS"/>
              </a:rPr>
              <a:t>Issue</a:t>
            </a:r>
            <a:endParaRPr sz="3000">
              <a:latin typeface="Trebuchet MS"/>
              <a:cs typeface="Trebuchet MS"/>
            </a:endParaRPr>
          </a:p>
        </p:txBody>
      </p:sp>
      <p:sp>
        <p:nvSpPr>
          <p:cNvPr id="21" name="object 21"/>
          <p:cNvSpPr txBox="1"/>
          <p:nvPr/>
        </p:nvSpPr>
        <p:spPr>
          <a:xfrm>
            <a:off x="4904129" y="2472489"/>
            <a:ext cx="4104004" cy="1494155"/>
          </a:xfrm>
          <a:prstGeom prst="rect">
            <a:avLst/>
          </a:prstGeom>
          <a:solidFill>
            <a:srgbClr val="292959"/>
          </a:solidFill>
        </p:spPr>
        <p:txBody>
          <a:bodyPr vert="horz" wrap="square" lIns="0" tIns="57150" rIns="0" bIns="0" rtlCol="0">
            <a:spAutoFit/>
          </a:bodyPr>
          <a:lstStyle/>
          <a:p>
            <a:pPr>
              <a:lnSpc>
                <a:spcPct val="100000"/>
              </a:lnSpc>
              <a:spcBef>
                <a:spcPts val="450"/>
              </a:spcBef>
            </a:pPr>
            <a:endParaRPr sz="3000">
              <a:latin typeface="Times New Roman"/>
              <a:cs typeface="Times New Roman"/>
            </a:endParaRPr>
          </a:p>
          <a:p>
            <a:pPr algn="ctr">
              <a:lnSpc>
                <a:spcPct val="100000"/>
              </a:lnSpc>
            </a:pPr>
            <a:r>
              <a:rPr sz="3000" b="1" spc="-20" dirty="0">
                <a:solidFill>
                  <a:srgbClr val="FFFFFF"/>
                </a:solidFill>
                <a:latin typeface="Trebuchet MS"/>
                <a:cs typeface="Trebuchet MS"/>
              </a:rPr>
              <a:t>Rule</a:t>
            </a:r>
            <a:endParaRPr sz="3000">
              <a:latin typeface="Trebuchet MS"/>
              <a:cs typeface="Trebuchet MS"/>
            </a:endParaRPr>
          </a:p>
        </p:txBody>
      </p:sp>
      <p:sp>
        <p:nvSpPr>
          <p:cNvPr id="22" name="object 22"/>
          <p:cNvSpPr txBox="1"/>
          <p:nvPr/>
        </p:nvSpPr>
        <p:spPr>
          <a:xfrm>
            <a:off x="9198474" y="2472489"/>
            <a:ext cx="4104004" cy="1494155"/>
          </a:xfrm>
          <a:prstGeom prst="rect">
            <a:avLst/>
          </a:prstGeom>
          <a:solidFill>
            <a:srgbClr val="292959"/>
          </a:solidFill>
        </p:spPr>
        <p:txBody>
          <a:bodyPr vert="horz" wrap="square" lIns="0" tIns="57150" rIns="0" bIns="0" rtlCol="0">
            <a:spAutoFit/>
          </a:bodyPr>
          <a:lstStyle/>
          <a:p>
            <a:pPr>
              <a:lnSpc>
                <a:spcPct val="100000"/>
              </a:lnSpc>
              <a:spcBef>
                <a:spcPts val="450"/>
              </a:spcBef>
            </a:pPr>
            <a:endParaRPr sz="3000">
              <a:latin typeface="Times New Roman"/>
              <a:cs typeface="Times New Roman"/>
            </a:endParaRPr>
          </a:p>
          <a:p>
            <a:pPr marL="1023619">
              <a:lnSpc>
                <a:spcPct val="100000"/>
              </a:lnSpc>
            </a:pPr>
            <a:r>
              <a:rPr sz="3000" b="1" spc="-10" dirty="0">
                <a:solidFill>
                  <a:srgbClr val="FFFFFF"/>
                </a:solidFill>
                <a:latin typeface="Trebuchet MS"/>
                <a:cs typeface="Trebuchet MS"/>
              </a:rPr>
              <a:t>Application</a:t>
            </a:r>
            <a:endParaRPr sz="3000">
              <a:latin typeface="Trebuchet MS"/>
              <a:cs typeface="Trebuchet MS"/>
            </a:endParaRPr>
          </a:p>
        </p:txBody>
      </p:sp>
      <p:sp>
        <p:nvSpPr>
          <p:cNvPr id="23" name="object 23"/>
          <p:cNvSpPr txBox="1"/>
          <p:nvPr/>
        </p:nvSpPr>
        <p:spPr>
          <a:xfrm>
            <a:off x="13492818" y="2472489"/>
            <a:ext cx="4104004" cy="1494155"/>
          </a:xfrm>
          <a:prstGeom prst="rect">
            <a:avLst/>
          </a:prstGeom>
          <a:solidFill>
            <a:srgbClr val="292959"/>
          </a:solidFill>
        </p:spPr>
        <p:txBody>
          <a:bodyPr vert="horz" wrap="square" lIns="0" tIns="57150" rIns="0" bIns="0" rtlCol="0">
            <a:spAutoFit/>
          </a:bodyPr>
          <a:lstStyle/>
          <a:p>
            <a:pPr>
              <a:lnSpc>
                <a:spcPct val="100000"/>
              </a:lnSpc>
              <a:spcBef>
                <a:spcPts val="450"/>
              </a:spcBef>
            </a:pPr>
            <a:endParaRPr sz="3000">
              <a:latin typeface="Times New Roman"/>
              <a:cs typeface="Times New Roman"/>
            </a:endParaRPr>
          </a:p>
          <a:p>
            <a:pPr marL="1066800">
              <a:lnSpc>
                <a:spcPct val="100000"/>
              </a:lnSpc>
            </a:pPr>
            <a:r>
              <a:rPr sz="3000" b="1" spc="-10" dirty="0">
                <a:solidFill>
                  <a:srgbClr val="FFFFFF"/>
                </a:solidFill>
                <a:latin typeface="Trebuchet MS"/>
                <a:cs typeface="Trebuchet MS"/>
              </a:rPr>
              <a:t>Conclusion</a:t>
            </a:r>
            <a:endParaRPr sz="3000">
              <a:latin typeface="Trebuchet MS"/>
              <a:cs typeface="Trebuchet MS"/>
            </a:endParaRPr>
          </a:p>
        </p:txBody>
      </p:sp>
      <p:sp>
        <p:nvSpPr>
          <p:cNvPr id="24" name="object 24" descr="$PPTXTitle"/>
          <p:cNvSpPr txBox="1">
            <a:spLocks noGrp="1"/>
          </p:cNvSpPr>
          <p:nvPr>
            <p:ph type="title"/>
          </p:nvPr>
        </p:nvSpPr>
        <p:spPr>
          <a:xfrm>
            <a:off x="597084" y="837406"/>
            <a:ext cx="14971394" cy="1168400"/>
          </a:xfrm>
          <a:prstGeom prst="rect">
            <a:avLst/>
          </a:prstGeom>
        </p:spPr>
        <p:txBody>
          <a:bodyPr vert="horz" wrap="square" lIns="0" tIns="12700" rIns="0" bIns="0" rtlCol="0">
            <a:spAutoFit/>
          </a:bodyPr>
          <a:lstStyle/>
          <a:p>
            <a:pPr marL="12700">
              <a:lnSpc>
                <a:spcPct val="100000"/>
              </a:lnSpc>
              <a:spcBef>
                <a:spcPts val="100"/>
              </a:spcBef>
            </a:pPr>
            <a:r>
              <a:rPr dirty="0">
                <a:solidFill>
                  <a:srgbClr val="E65385"/>
                </a:solidFill>
              </a:rPr>
              <a:t>PLANNING</a:t>
            </a:r>
            <a:r>
              <a:rPr spc="-380" dirty="0">
                <a:solidFill>
                  <a:srgbClr val="E65385"/>
                </a:solidFill>
              </a:rPr>
              <a:t> </a:t>
            </a:r>
            <a:r>
              <a:rPr spc="140" dirty="0">
                <a:solidFill>
                  <a:srgbClr val="E65385"/>
                </a:solidFill>
              </a:rPr>
              <a:t>AN</a:t>
            </a:r>
            <a:r>
              <a:rPr spc="-380" dirty="0">
                <a:solidFill>
                  <a:srgbClr val="E65385"/>
                </a:solidFill>
              </a:rPr>
              <a:t> </a:t>
            </a:r>
            <a:r>
              <a:rPr spc="80" dirty="0"/>
              <a:t>ANSWER</a:t>
            </a:r>
            <a:r>
              <a:rPr spc="-380" dirty="0"/>
              <a:t> </a:t>
            </a:r>
            <a:r>
              <a:rPr spc="-145" dirty="0"/>
              <a:t>WITH</a:t>
            </a:r>
            <a:r>
              <a:rPr spc="-380" dirty="0"/>
              <a:t> </a:t>
            </a:r>
            <a:r>
              <a:rPr spc="185" dirty="0"/>
              <a:t>IRAC</a:t>
            </a:r>
          </a:p>
        </p:txBody>
      </p:sp>
      <p:sp>
        <p:nvSpPr>
          <p:cNvPr id="25" name="object 25"/>
          <p:cNvSpPr txBox="1"/>
          <p:nvPr/>
        </p:nvSpPr>
        <p:spPr>
          <a:xfrm>
            <a:off x="12218683" y="8426527"/>
            <a:ext cx="5440680" cy="939800"/>
          </a:xfrm>
          <a:prstGeom prst="rect">
            <a:avLst/>
          </a:prstGeom>
        </p:spPr>
        <p:txBody>
          <a:bodyPr vert="horz" wrap="square" lIns="0" tIns="12700" rIns="0" bIns="0" rtlCol="0">
            <a:spAutoFit/>
          </a:bodyPr>
          <a:lstStyle/>
          <a:p>
            <a:pPr marL="1857375" marR="5080" indent="-1845310">
              <a:lnSpc>
                <a:spcPct val="100000"/>
              </a:lnSpc>
              <a:spcBef>
                <a:spcPts val="100"/>
              </a:spcBef>
            </a:pPr>
            <a:r>
              <a:rPr sz="3000" b="1" dirty="0">
                <a:solidFill>
                  <a:srgbClr val="292959"/>
                </a:solidFill>
                <a:latin typeface="Trebuchet MS"/>
                <a:cs typeface="Trebuchet MS"/>
              </a:rPr>
              <a:t>What</a:t>
            </a:r>
            <a:r>
              <a:rPr sz="3000" b="1" spc="-120" dirty="0">
                <a:solidFill>
                  <a:srgbClr val="292959"/>
                </a:solidFill>
                <a:latin typeface="Trebuchet MS"/>
                <a:cs typeface="Trebuchet MS"/>
              </a:rPr>
              <a:t> </a:t>
            </a:r>
            <a:r>
              <a:rPr sz="3000" b="1" spc="-55" dirty="0">
                <a:solidFill>
                  <a:srgbClr val="292959"/>
                </a:solidFill>
                <a:latin typeface="Trebuchet MS"/>
                <a:cs typeface="Trebuchet MS"/>
              </a:rPr>
              <a:t>will</a:t>
            </a:r>
            <a:r>
              <a:rPr sz="3000" b="1" spc="-120" dirty="0">
                <a:solidFill>
                  <a:srgbClr val="292959"/>
                </a:solidFill>
                <a:latin typeface="Trebuchet MS"/>
                <a:cs typeface="Trebuchet MS"/>
              </a:rPr>
              <a:t> </a:t>
            </a:r>
            <a:r>
              <a:rPr sz="3000" b="1" spc="-100" dirty="0">
                <a:solidFill>
                  <a:srgbClr val="292959"/>
                </a:solidFill>
                <a:latin typeface="Trebuchet MS"/>
                <a:cs typeface="Trebuchet MS"/>
              </a:rPr>
              <a:t>your</a:t>
            </a:r>
            <a:r>
              <a:rPr sz="3000" b="1" spc="-120" dirty="0">
                <a:solidFill>
                  <a:srgbClr val="292959"/>
                </a:solidFill>
                <a:latin typeface="Trebuchet MS"/>
                <a:cs typeface="Trebuchet MS"/>
              </a:rPr>
              <a:t> </a:t>
            </a:r>
            <a:r>
              <a:rPr sz="3000" b="1" spc="75" dirty="0">
                <a:solidFill>
                  <a:srgbClr val="292959"/>
                </a:solidFill>
                <a:latin typeface="Trebuchet MS"/>
                <a:cs typeface="Trebuchet MS"/>
              </a:rPr>
              <a:t>issues</a:t>
            </a:r>
            <a:r>
              <a:rPr sz="3000" b="1" spc="-120" dirty="0">
                <a:solidFill>
                  <a:srgbClr val="292959"/>
                </a:solidFill>
                <a:latin typeface="Trebuchet MS"/>
                <a:cs typeface="Trebuchet MS"/>
              </a:rPr>
              <a:t> </a:t>
            </a:r>
            <a:r>
              <a:rPr sz="3000" b="1" dirty="0">
                <a:solidFill>
                  <a:srgbClr val="292959"/>
                </a:solidFill>
                <a:latin typeface="Trebuchet MS"/>
                <a:cs typeface="Trebuchet MS"/>
              </a:rPr>
              <a:t>be</a:t>
            </a:r>
            <a:r>
              <a:rPr sz="3000" b="1" spc="-120" dirty="0">
                <a:solidFill>
                  <a:srgbClr val="292959"/>
                </a:solidFill>
                <a:latin typeface="Trebuchet MS"/>
                <a:cs typeface="Trebuchet MS"/>
              </a:rPr>
              <a:t> </a:t>
            </a:r>
            <a:r>
              <a:rPr sz="3000" b="1" spc="-100" dirty="0">
                <a:solidFill>
                  <a:srgbClr val="292959"/>
                </a:solidFill>
                <a:latin typeface="Trebuchet MS"/>
                <a:cs typeface="Trebuchet MS"/>
              </a:rPr>
              <a:t>in</a:t>
            </a:r>
            <a:r>
              <a:rPr sz="3000" b="1" spc="-120" dirty="0">
                <a:solidFill>
                  <a:srgbClr val="292959"/>
                </a:solidFill>
                <a:latin typeface="Trebuchet MS"/>
                <a:cs typeface="Trebuchet MS"/>
              </a:rPr>
              <a:t> </a:t>
            </a:r>
            <a:r>
              <a:rPr sz="3000" b="1" spc="-20" dirty="0">
                <a:solidFill>
                  <a:srgbClr val="292959"/>
                </a:solidFill>
                <a:latin typeface="Trebuchet MS"/>
                <a:cs typeface="Trebuchet MS"/>
              </a:rPr>
              <a:t>this </a:t>
            </a:r>
            <a:r>
              <a:rPr sz="3000" b="1" spc="-10" dirty="0">
                <a:solidFill>
                  <a:srgbClr val="292959"/>
                </a:solidFill>
                <a:latin typeface="Trebuchet MS"/>
                <a:cs typeface="Trebuchet MS"/>
              </a:rPr>
              <a:t>scenario?</a:t>
            </a:r>
            <a:endParaRPr sz="3000">
              <a:latin typeface="Trebuchet MS"/>
              <a:cs typeface="Trebuchet MS"/>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DFE1FF"/>
          </a:solidFill>
        </p:spPr>
        <p:txBody>
          <a:bodyPr wrap="square" lIns="0" tIns="0" rIns="0" bIns="0" rtlCol="0"/>
          <a:lstStyle/>
          <a:p>
            <a:endParaRPr/>
          </a:p>
        </p:txBody>
      </p:sp>
      <p:sp>
        <p:nvSpPr>
          <p:cNvPr id="3" name="object 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FED307"/>
          </a:solidFill>
        </p:spPr>
        <p:txBody>
          <a:bodyPr wrap="square" lIns="0" tIns="0" rIns="0" bIns="0" rtlCol="0"/>
          <a:lstStyle/>
          <a:p>
            <a:endParaRPr/>
          </a:p>
        </p:txBody>
      </p:sp>
      <p:sp>
        <p:nvSpPr>
          <p:cNvPr id="4" name="object 4"/>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pic>
        <p:nvPicPr>
          <p:cNvPr id="5" name="object 5"/>
          <p:cNvPicPr/>
          <p:nvPr/>
        </p:nvPicPr>
        <p:blipFill>
          <a:blip r:embed="rId2" cstate="print"/>
          <a:stretch>
            <a:fillRect/>
          </a:stretch>
        </p:blipFill>
        <p:spPr>
          <a:xfrm>
            <a:off x="836440" y="2379185"/>
            <a:ext cx="104775" cy="104774"/>
          </a:xfrm>
          <a:prstGeom prst="rect">
            <a:avLst/>
          </a:prstGeom>
        </p:spPr>
      </p:pic>
      <p:pic>
        <p:nvPicPr>
          <p:cNvPr id="6" name="object 6"/>
          <p:cNvPicPr/>
          <p:nvPr/>
        </p:nvPicPr>
        <p:blipFill>
          <a:blip r:embed="rId3" cstate="print"/>
          <a:stretch>
            <a:fillRect/>
          </a:stretch>
        </p:blipFill>
        <p:spPr>
          <a:xfrm>
            <a:off x="836440" y="6036785"/>
            <a:ext cx="104775" cy="104774"/>
          </a:xfrm>
          <a:prstGeom prst="rect">
            <a:avLst/>
          </a:prstGeom>
        </p:spPr>
      </p:pic>
      <p:pic>
        <p:nvPicPr>
          <p:cNvPr id="7" name="object 7"/>
          <p:cNvPicPr/>
          <p:nvPr/>
        </p:nvPicPr>
        <p:blipFill>
          <a:blip r:embed="rId2" cstate="print"/>
          <a:stretch>
            <a:fillRect/>
          </a:stretch>
        </p:blipFill>
        <p:spPr>
          <a:xfrm>
            <a:off x="836440" y="6951185"/>
            <a:ext cx="104775" cy="104774"/>
          </a:xfrm>
          <a:prstGeom prst="rect">
            <a:avLst/>
          </a:prstGeom>
        </p:spPr>
      </p:pic>
      <p:sp>
        <p:nvSpPr>
          <p:cNvPr id="8" name="object 8"/>
          <p:cNvSpPr txBox="1">
            <a:spLocks noGrp="1"/>
          </p:cNvSpPr>
          <p:nvPr>
            <p:ph sz="half" idx="2"/>
          </p:nvPr>
        </p:nvSpPr>
        <p:spPr>
          <a:prstGeom prst="rect">
            <a:avLst/>
          </a:prstGeom>
        </p:spPr>
        <p:txBody>
          <a:bodyPr vert="horz" wrap="square" lIns="0" tIns="12700" rIns="0" bIns="0" rtlCol="0">
            <a:spAutoFit/>
          </a:bodyPr>
          <a:lstStyle/>
          <a:p>
            <a:pPr marL="12700" marR="18415">
              <a:lnSpc>
                <a:spcPct val="115399"/>
              </a:lnSpc>
              <a:spcBef>
                <a:spcPts val="100"/>
              </a:spcBef>
            </a:pPr>
            <a:r>
              <a:rPr spc="-100" dirty="0"/>
              <a:t>Thomas </a:t>
            </a:r>
            <a:r>
              <a:rPr spc="-10" dirty="0"/>
              <a:t>Davids</a:t>
            </a:r>
            <a:r>
              <a:rPr spc="-130" dirty="0"/>
              <a:t> </a:t>
            </a:r>
            <a:r>
              <a:rPr spc="-85" dirty="0"/>
              <a:t>(born</a:t>
            </a:r>
            <a:r>
              <a:rPr spc="-100" dirty="0"/>
              <a:t> </a:t>
            </a:r>
            <a:r>
              <a:rPr spc="-220" dirty="0"/>
              <a:t>14</a:t>
            </a:r>
            <a:r>
              <a:rPr spc="-85" dirty="0"/>
              <a:t> </a:t>
            </a:r>
            <a:r>
              <a:rPr spc="-90" dirty="0"/>
              <a:t>February</a:t>
            </a:r>
            <a:r>
              <a:rPr spc="-95" dirty="0"/>
              <a:t> </a:t>
            </a:r>
            <a:r>
              <a:rPr spc="-165" dirty="0"/>
              <a:t>1960)</a:t>
            </a:r>
            <a:r>
              <a:rPr spc="-85" dirty="0"/>
              <a:t> </a:t>
            </a:r>
            <a:r>
              <a:rPr dirty="0"/>
              <a:t>and</a:t>
            </a:r>
            <a:r>
              <a:rPr spc="-100" dirty="0"/>
              <a:t> </a:t>
            </a:r>
            <a:r>
              <a:rPr dirty="0"/>
              <a:t>Rose</a:t>
            </a:r>
            <a:r>
              <a:rPr spc="-100" dirty="0"/>
              <a:t> </a:t>
            </a:r>
            <a:r>
              <a:rPr spc="-10" dirty="0"/>
              <a:t>Trinty </a:t>
            </a:r>
            <a:r>
              <a:rPr dirty="0"/>
              <a:t>(28</a:t>
            </a:r>
            <a:r>
              <a:rPr spc="-80" dirty="0"/>
              <a:t> </a:t>
            </a:r>
            <a:r>
              <a:rPr spc="-140" dirty="0"/>
              <a:t>June</a:t>
            </a:r>
            <a:r>
              <a:rPr spc="-75" dirty="0"/>
              <a:t> </a:t>
            </a:r>
            <a:r>
              <a:rPr spc="-135" dirty="0"/>
              <a:t>1962)</a:t>
            </a:r>
            <a:r>
              <a:rPr spc="-80" dirty="0"/>
              <a:t> </a:t>
            </a:r>
            <a:r>
              <a:rPr spc="-60" dirty="0"/>
              <a:t>were</a:t>
            </a:r>
            <a:r>
              <a:rPr spc="-75" dirty="0"/>
              <a:t> </a:t>
            </a:r>
            <a:r>
              <a:rPr spc="-95" dirty="0"/>
              <a:t>married</a:t>
            </a:r>
            <a:r>
              <a:rPr spc="-80" dirty="0"/>
              <a:t> </a:t>
            </a:r>
            <a:r>
              <a:rPr dirty="0"/>
              <a:t>on</a:t>
            </a:r>
            <a:r>
              <a:rPr spc="-75" dirty="0"/>
              <a:t> </a:t>
            </a:r>
            <a:r>
              <a:rPr spc="90" dirty="0"/>
              <a:t>29</a:t>
            </a:r>
            <a:r>
              <a:rPr spc="-80" dirty="0"/>
              <a:t> </a:t>
            </a:r>
            <a:r>
              <a:rPr spc="-105" dirty="0"/>
              <a:t>Jan</a:t>
            </a:r>
            <a:r>
              <a:rPr spc="-75" dirty="0"/>
              <a:t> </a:t>
            </a:r>
            <a:r>
              <a:rPr spc="-200" dirty="0"/>
              <a:t>1983.</a:t>
            </a:r>
            <a:r>
              <a:rPr spc="-80" dirty="0"/>
              <a:t> </a:t>
            </a:r>
            <a:r>
              <a:rPr spc="-185" dirty="0"/>
              <a:t>They</a:t>
            </a:r>
            <a:r>
              <a:rPr spc="-75" dirty="0"/>
              <a:t> </a:t>
            </a:r>
            <a:r>
              <a:rPr spc="-20" dirty="0"/>
              <a:t>were </a:t>
            </a:r>
            <a:r>
              <a:rPr spc="-95" dirty="0"/>
              <a:t>married</a:t>
            </a:r>
            <a:r>
              <a:rPr spc="-105" dirty="0"/>
              <a:t> </a:t>
            </a:r>
            <a:r>
              <a:rPr dirty="0"/>
              <a:t>at</a:t>
            </a:r>
            <a:r>
              <a:rPr spc="-110" dirty="0"/>
              <a:t> </a:t>
            </a:r>
            <a:r>
              <a:rPr spc="-100" dirty="0"/>
              <a:t>the</a:t>
            </a:r>
            <a:r>
              <a:rPr spc="-95" dirty="0"/>
              <a:t> </a:t>
            </a:r>
            <a:r>
              <a:rPr spc="-204" dirty="0"/>
              <a:t>Trinity</a:t>
            </a:r>
            <a:r>
              <a:rPr spc="-85" dirty="0"/>
              <a:t> </a:t>
            </a:r>
            <a:r>
              <a:rPr spc="-75" dirty="0"/>
              <a:t>Church,</a:t>
            </a:r>
            <a:r>
              <a:rPr spc="-95" dirty="0"/>
              <a:t> </a:t>
            </a:r>
            <a:r>
              <a:rPr spc="-130" dirty="0"/>
              <a:t>with</a:t>
            </a:r>
            <a:r>
              <a:rPr spc="-85" dirty="0"/>
              <a:t> </a:t>
            </a:r>
            <a:r>
              <a:rPr spc="-60" dirty="0"/>
              <a:t>notice</a:t>
            </a:r>
            <a:r>
              <a:rPr spc="-95" dirty="0"/>
              <a:t> </a:t>
            </a:r>
            <a:r>
              <a:rPr dirty="0"/>
              <a:t>of</a:t>
            </a:r>
            <a:r>
              <a:rPr spc="-95" dirty="0"/>
              <a:t> </a:t>
            </a:r>
            <a:r>
              <a:rPr spc="-10" dirty="0"/>
              <a:t>their </a:t>
            </a:r>
            <a:r>
              <a:rPr spc="-40" dirty="0"/>
              <a:t>marriage</a:t>
            </a:r>
            <a:r>
              <a:rPr spc="-160" dirty="0"/>
              <a:t> </a:t>
            </a:r>
            <a:r>
              <a:rPr spc="-35" dirty="0"/>
              <a:t>having</a:t>
            </a:r>
            <a:r>
              <a:rPr spc="-160" dirty="0"/>
              <a:t> </a:t>
            </a:r>
            <a:r>
              <a:rPr dirty="0"/>
              <a:t>been</a:t>
            </a:r>
            <a:r>
              <a:rPr spc="-155" dirty="0"/>
              <a:t> </a:t>
            </a:r>
            <a:r>
              <a:rPr spc="-35" dirty="0"/>
              <a:t>issued</a:t>
            </a:r>
            <a:r>
              <a:rPr spc="-135" dirty="0"/>
              <a:t> </a:t>
            </a:r>
            <a:r>
              <a:rPr spc="-60" dirty="0"/>
              <a:t>via</a:t>
            </a:r>
            <a:r>
              <a:rPr spc="-140" dirty="0"/>
              <a:t> </a:t>
            </a:r>
            <a:r>
              <a:rPr spc="-55" dirty="0"/>
              <a:t>banns.</a:t>
            </a:r>
            <a:r>
              <a:rPr spc="-135" dirty="0"/>
              <a:t> </a:t>
            </a:r>
            <a:r>
              <a:rPr spc="-180" dirty="0"/>
              <a:t>Their</a:t>
            </a:r>
            <a:r>
              <a:rPr spc="-85" dirty="0"/>
              <a:t> </a:t>
            </a:r>
            <a:r>
              <a:rPr spc="-30" dirty="0"/>
              <a:t>ceremony </a:t>
            </a:r>
            <a:r>
              <a:rPr dirty="0"/>
              <a:t>was</a:t>
            </a:r>
            <a:r>
              <a:rPr spc="-105" dirty="0"/>
              <a:t> </a:t>
            </a:r>
            <a:r>
              <a:rPr spc="-20" dirty="0"/>
              <a:t>conducted</a:t>
            </a:r>
            <a:r>
              <a:rPr spc="-100" dirty="0"/>
              <a:t> </a:t>
            </a:r>
            <a:r>
              <a:rPr spc="-60" dirty="0"/>
              <a:t>by</a:t>
            </a:r>
            <a:r>
              <a:rPr spc="-100" dirty="0"/>
              <a:t> </a:t>
            </a:r>
            <a:r>
              <a:rPr spc="105" dirty="0"/>
              <a:t>a</a:t>
            </a:r>
            <a:r>
              <a:rPr spc="-100" dirty="0"/>
              <a:t> </a:t>
            </a:r>
            <a:r>
              <a:rPr spc="-70" dirty="0"/>
              <a:t>vicar</a:t>
            </a:r>
            <a:r>
              <a:rPr spc="-100" dirty="0"/>
              <a:t> </a:t>
            </a:r>
            <a:r>
              <a:rPr dirty="0"/>
              <a:t>and</a:t>
            </a:r>
            <a:r>
              <a:rPr spc="-95" dirty="0"/>
              <a:t> </a:t>
            </a:r>
            <a:r>
              <a:rPr spc="-100" dirty="0"/>
              <a:t>the </a:t>
            </a:r>
            <a:r>
              <a:rPr spc="-65" dirty="0"/>
              <a:t>usual</a:t>
            </a:r>
            <a:r>
              <a:rPr spc="-100" dirty="0"/>
              <a:t> </a:t>
            </a:r>
            <a:r>
              <a:rPr spc="-50" dirty="0"/>
              <a:t>vows</a:t>
            </a:r>
            <a:r>
              <a:rPr spc="-100" dirty="0"/>
              <a:t> </a:t>
            </a:r>
            <a:r>
              <a:rPr spc="-20" dirty="0"/>
              <a:t>were </a:t>
            </a:r>
            <a:r>
              <a:rPr spc="-95" dirty="0"/>
              <a:t>recited. </a:t>
            </a:r>
            <a:r>
              <a:rPr spc="-180" dirty="0"/>
              <a:t>Their</a:t>
            </a:r>
            <a:r>
              <a:rPr spc="-85" dirty="0"/>
              <a:t> </a:t>
            </a:r>
            <a:r>
              <a:rPr spc="-90" dirty="0"/>
              <a:t>families</a:t>
            </a:r>
            <a:r>
              <a:rPr spc="-85" dirty="0"/>
              <a:t> </a:t>
            </a:r>
            <a:r>
              <a:rPr spc="-60" dirty="0"/>
              <a:t>were</a:t>
            </a:r>
            <a:r>
              <a:rPr spc="-90" dirty="0"/>
              <a:t> </a:t>
            </a:r>
            <a:r>
              <a:rPr spc="-75" dirty="0"/>
              <a:t>present</a:t>
            </a:r>
            <a:r>
              <a:rPr spc="-85" dirty="0"/>
              <a:t> </a:t>
            </a:r>
            <a:r>
              <a:rPr dirty="0"/>
              <a:t>at</a:t>
            </a:r>
            <a:r>
              <a:rPr spc="-90" dirty="0"/>
              <a:t> </a:t>
            </a:r>
            <a:r>
              <a:rPr spc="-100" dirty="0"/>
              <a:t>the</a:t>
            </a:r>
            <a:r>
              <a:rPr spc="-90" dirty="0"/>
              <a:t> </a:t>
            </a:r>
            <a:r>
              <a:rPr spc="-10" dirty="0"/>
              <a:t>marriage, </a:t>
            </a:r>
            <a:r>
              <a:rPr dirty="0"/>
              <a:t>and</a:t>
            </a:r>
            <a:r>
              <a:rPr spc="-105" dirty="0"/>
              <a:t> </a:t>
            </a:r>
            <a:r>
              <a:rPr spc="-60" dirty="0"/>
              <a:t>two</a:t>
            </a:r>
            <a:r>
              <a:rPr spc="-90" dirty="0"/>
              <a:t> </a:t>
            </a:r>
            <a:r>
              <a:rPr spc="-60" dirty="0"/>
              <a:t>witnesses</a:t>
            </a:r>
            <a:r>
              <a:rPr spc="-95" dirty="0"/>
              <a:t> </a:t>
            </a:r>
            <a:r>
              <a:rPr dirty="0"/>
              <a:t>signed</a:t>
            </a:r>
            <a:r>
              <a:rPr spc="-90" dirty="0"/>
              <a:t> </a:t>
            </a:r>
            <a:r>
              <a:rPr spc="-100" dirty="0"/>
              <a:t>the</a:t>
            </a:r>
            <a:r>
              <a:rPr spc="-95" dirty="0"/>
              <a:t> </a:t>
            </a:r>
            <a:r>
              <a:rPr spc="-100" dirty="0"/>
              <a:t>register.</a:t>
            </a:r>
            <a:r>
              <a:rPr spc="-90" dirty="0"/>
              <a:t> </a:t>
            </a:r>
            <a:r>
              <a:rPr spc="-175" dirty="0"/>
              <a:t>The</a:t>
            </a:r>
            <a:r>
              <a:rPr spc="-85" dirty="0"/>
              <a:t> </a:t>
            </a:r>
            <a:r>
              <a:rPr spc="-10" dirty="0"/>
              <a:t>ceremony </a:t>
            </a:r>
            <a:r>
              <a:rPr dirty="0"/>
              <a:t>was</a:t>
            </a:r>
            <a:r>
              <a:rPr spc="-120" dirty="0"/>
              <a:t> </a:t>
            </a:r>
            <a:r>
              <a:rPr spc="-60" dirty="0"/>
              <a:t>held</a:t>
            </a:r>
            <a:r>
              <a:rPr spc="-114" dirty="0"/>
              <a:t> </a:t>
            </a:r>
            <a:r>
              <a:rPr dirty="0"/>
              <a:t>at</a:t>
            </a:r>
            <a:r>
              <a:rPr spc="-114" dirty="0"/>
              <a:t> </a:t>
            </a:r>
            <a:r>
              <a:rPr spc="-10" dirty="0"/>
              <a:t>13:00.</a:t>
            </a:r>
          </a:p>
          <a:p>
            <a:pPr marL="12700" marR="5080">
              <a:lnSpc>
                <a:spcPct val="115399"/>
              </a:lnSpc>
            </a:pPr>
            <a:r>
              <a:rPr b="1" dirty="0">
                <a:latin typeface="Trebuchet MS"/>
                <a:cs typeface="Trebuchet MS"/>
              </a:rPr>
              <a:t>Advise</a:t>
            </a:r>
            <a:r>
              <a:rPr b="1" spc="-40" dirty="0">
                <a:latin typeface="Trebuchet MS"/>
                <a:cs typeface="Trebuchet MS"/>
              </a:rPr>
              <a:t> </a:t>
            </a:r>
            <a:r>
              <a:rPr b="1" spc="-70" dirty="0">
                <a:latin typeface="Trebuchet MS"/>
                <a:cs typeface="Trebuchet MS"/>
              </a:rPr>
              <a:t>whether</a:t>
            </a:r>
            <a:r>
              <a:rPr b="1" spc="-40" dirty="0">
                <a:latin typeface="Trebuchet MS"/>
                <a:cs typeface="Trebuchet MS"/>
              </a:rPr>
              <a:t> </a:t>
            </a:r>
            <a:r>
              <a:rPr b="1" dirty="0">
                <a:latin typeface="Trebuchet MS"/>
                <a:cs typeface="Trebuchet MS"/>
              </a:rPr>
              <a:t>Thomas</a:t>
            </a:r>
            <a:r>
              <a:rPr b="1" spc="-40" dirty="0">
                <a:latin typeface="Trebuchet MS"/>
                <a:cs typeface="Trebuchet MS"/>
              </a:rPr>
              <a:t> </a:t>
            </a:r>
            <a:r>
              <a:rPr b="1" spc="60" dirty="0">
                <a:latin typeface="Trebuchet MS"/>
                <a:cs typeface="Trebuchet MS"/>
              </a:rPr>
              <a:t>and</a:t>
            </a:r>
            <a:r>
              <a:rPr b="1" spc="-40" dirty="0">
                <a:latin typeface="Trebuchet MS"/>
                <a:cs typeface="Trebuchet MS"/>
              </a:rPr>
              <a:t> </a:t>
            </a:r>
            <a:r>
              <a:rPr b="1" spc="-10" dirty="0">
                <a:latin typeface="Trebuchet MS"/>
                <a:cs typeface="Trebuchet MS"/>
              </a:rPr>
              <a:t>Rose’s</a:t>
            </a:r>
            <a:r>
              <a:rPr b="1" spc="-40" dirty="0">
                <a:latin typeface="Trebuchet MS"/>
                <a:cs typeface="Trebuchet MS"/>
              </a:rPr>
              <a:t> </a:t>
            </a:r>
            <a:r>
              <a:rPr b="1" dirty="0">
                <a:latin typeface="Trebuchet MS"/>
                <a:cs typeface="Trebuchet MS"/>
              </a:rPr>
              <a:t>marriage</a:t>
            </a:r>
            <a:r>
              <a:rPr b="1" spc="-35" dirty="0">
                <a:latin typeface="Trebuchet MS"/>
                <a:cs typeface="Trebuchet MS"/>
              </a:rPr>
              <a:t> </a:t>
            </a:r>
            <a:r>
              <a:rPr b="1" spc="-10" dirty="0">
                <a:latin typeface="Trebuchet MS"/>
                <a:cs typeface="Trebuchet MS"/>
              </a:rPr>
              <a:t>could </a:t>
            </a:r>
            <a:r>
              <a:rPr b="1" dirty="0">
                <a:latin typeface="Trebuchet MS"/>
                <a:cs typeface="Trebuchet MS"/>
              </a:rPr>
              <a:t>be</a:t>
            </a:r>
            <a:r>
              <a:rPr b="1" spc="-110" dirty="0">
                <a:latin typeface="Trebuchet MS"/>
                <a:cs typeface="Trebuchet MS"/>
              </a:rPr>
              <a:t> </a:t>
            </a:r>
            <a:r>
              <a:rPr b="1" dirty="0">
                <a:latin typeface="Trebuchet MS"/>
                <a:cs typeface="Trebuchet MS"/>
              </a:rPr>
              <a:t>set</a:t>
            </a:r>
            <a:r>
              <a:rPr b="1" spc="-105" dirty="0">
                <a:latin typeface="Trebuchet MS"/>
                <a:cs typeface="Trebuchet MS"/>
              </a:rPr>
              <a:t> </a:t>
            </a:r>
            <a:r>
              <a:rPr b="1" spc="70" dirty="0">
                <a:latin typeface="Trebuchet MS"/>
                <a:cs typeface="Trebuchet MS"/>
              </a:rPr>
              <a:t>aside</a:t>
            </a:r>
            <a:r>
              <a:rPr b="1" spc="-110" dirty="0">
                <a:latin typeface="Trebuchet MS"/>
                <a:cs typeface="Trebuchet MS"/>
              </a:rPr>
              <a:t> </a:t>
            </a:r>
            <a:r>
              <a:rPr b="1" spc="-45" dirty="0">
                <a:latin typeface="Trebuchet MS"/>
                <a:cs typeface="Trebuchet MS"/>
              </a:rPr>
              <a:t>for</a:t>
            </a:r>
            <a:r>
              <a:rPr b="1" spc="-105" dirty="0">
                <a:latin typeface="Trebuchet MS"/>
                <a:cs typeface="Trebuchet MS"/>
              </a:rPr>
              <a:t> </a:t>
            </a:r>
            <a:r>
              <a:rPr b="1" spc="-10" dirty="0">
                <a:latin typeface="Trebuchet MS"/>
                <a:cs typeface="Trebuchet MS"/>
              </a:rPr>
              <a:t>nullity</a:t>
            </a:r>
          </a:p>
          <a:p>
            <a:pPr marL="12700" marR="321310">
              <a:lnSpc>
                <a:spcPct val="115399"/>
              </a:lnSpc>
            </a:pPr>
            <a:r>
              <a:rPr b="1" spc="-20" dirty="0">
                <a:latin typeface="Trebuchet MS"/>
                <a:cs typeface="Trebuchet MS"/>
              </a:rPr>
              <a:t>How</a:t>
            </a:r>
            <a:r>
              <a:rPr b="1" spc="-125" dirty="0">
                <a:latin typeface="Trebuchet MS"/>
                <a:cs typeface="Trebuchet MS"/>
              </a:rPr>
              <a:t> </a:t>
            </a:r>
            <a:r>
              <a:rPr b="1" spc="-10" dirty="0">
                <a:latin typeface="Trebuchet MS"/>
                <a:cs typeface="Trebuchet MS"/>
              </a:rPr>
              <a:t>would</a:t>
            </a:r>
            <a:r>
              <a:rPr b="1" spc="-125" dirty="0">
                <a:latin typeface="Trebuchet MS"/>
                <a:cs typeface="Trebuchet MS"/>
              </a:rPr>
              <a:t> </a:t>
            </a:r>
            <a:r>
              <a:rPr b="1" spc="-90" dirty="0">
                <a:latin typeface="Trebuchet MS"/>
                <a:cs typeface="Trebuchet MS"/>
              </a:rPr>
              <a:t>your</a:t>
            </a:r>
            <a:r>
              <a:rPr b="1" spc="-125" dirty="0">
                <a:latin typeface="Trebuchet MS"/>
                <a:cs typeface="Trebuchet MS"/>
              </a:rPr>
              <a:t> </a:t>
            </a:r>
            <a:r>
              <a:rPr b="1" dirty="0">
                <a:latin typeface="Trebuchet MS"/>
                <a:cs typeface="Trebuchet MS"/>
              </a:rPr>
              <a:t>advice</a:t>
            </a:r>
            <a:r>
              <a:rPr b="1" spc="-125" dirty="0">
                <a:latin typeface="Trebuchet MS"/>
                <a:cs typeface="Trebuchet MS"/>
              </a:rPr>
              <a:t> </a:t>
            </a:r>
            <a:r>
              <a:rPr b="1" spc="-25" dirty="0">
                <a:latin typeface="Trebuchet MS"/>
                <a:cs typeface="Trebuchet MS"/>
              </a:rPr>
              <a:t>differ</a:t>
            </a:r>
            <a:r>
              <a:rPr b="1" spc="-125" dirty="0">
                <a:latin typeface="Trebuchet MS"/>
                <a:cs typeface="Trebuchet MS"/>
              </a:rPr>
              <a:t> </a:t>
            </a:r>
            <a:r>
              <a:rPr b="1" spc="-20" dirty="0">
                <a:latin typeface="Trebuchet MS"/>
                <a:cs typeface="Trebuchet MS"/>
              </a:rPr>
              <a:t>if</a:t>
            </a:r>
            <a:r>
              <a:rPr b="1" spc="-125" dirty="0">
                <a:latin typeface="Trebuchet MS"/>
                <a:cs typeface="Trebuchet MS"/>
              </a:rPr>
              <a:t> </a:t>
            </a:r>
            <a:r>
              <a:rPr b="1" spc="-100" dirty="0">
                <a:latin typeface="Trebuchet MS"/>
                <a:cs typeface="Trebuchet MS"/>
              </a:rPr>
              <a:t>it</a:t>
            </a:r>
            <a:r>
              <a:rPr b="1" spc="-125" dirty="0">
                <a:latin typeface="Trebuchet MS"/>
                <a:cs typeface="Trebuchet MS"/>
              </a:rPr>
              <a:t> </a:t>
            </a:r>
            <a:r>
              <a:rPr b="1" spc="125" dirty="0">
                <a:latin typeface="Trebuchet MS"/>
                <a:cs typeface="Trebuchet MS"/>
              </a:rPr>
              <a:t>was</a:t>
            </a:r>
            <a:r>
              <a:rPr b="1" spc="-120" dirty="0">
                <a:latin typeface="Trebuchet MS"/>
                <a:cs typeface="Trebuchet MS"/>
              </a:rPr>
              <a:t> </a:t>
            </a:r>
            <a:r>
              <a:rPr b="1" spc="-20" dirty="0">
                <a:latin typeface="Trebuchet MS"/>
                <a:cs typeface="Trebuchet MS"/>
              </a:rPr>
              <a:t>found</a:t>
            </a:r>
            <a:r>
              <a:rPr b="1" spc="-125" dirty="0">
                <a:latin typeface="Trebuchet MS"/>
                <a:cs typeface="Trebuchet MS"/>
              </a:rPr>
              <a:t> </a:t>
            </a:r>
            <a:r>
              <a:rPr b="1" spc="-20" dirty="0">
                <a:latin typeface="Trebuchet MS"/>
                <a:cs typeface="Trebuchet MS"/>
              </a:rPr>
              <a:t>that </a:t>
            </a:r>
            <a:r>
              <a:rPr b="1" spc="-30" dirty="0">
                <a:latin typeface="Trebuchet MS"/>
                <a:cs typeface="Trebuchet MS"/>
              </a:rPr>
              <a:t>on</a:t>
            </a:r>
            <a:r>
              <a:rPr b="1" spc="-114" dirty="0">
                <a:latin typeface="Trebuchet MS"/>
                <a:cs typeface="Trebuchet MS"/>
              </a:rPr>
              <a:t> </a:t>
            </a:r>
            <a:r>
              <a:rPr b="1" spc="-85" dirty="0">
                <a:latin typeface="Trebuchet MS"/>
                <a:cs typeface="Trebuchet MS"/>
              </a:rPr>
              <a:t>the</a:t>
            </a:r>
            <a:r>
              <a:rPr b="1" spc="-114" dirty="0">
                <a:latin typeface="Trebuchet MS"/>
                <a:cs typeface="Trebuchet MS"/>
              </a:rPr>
              <a:t> </a:t>
            </a:r>
            <a:r>
              <a:rPr b="1" dirty="0">
                <a:latin typeface="Trebuchet MS"/>
                <a:cs typeface="Trebuchet MS"/>
              </a:rPr>
              <a:t>date</a:t>
            </a:r>
            <a:r>
              <a:rPr b="1" spc="-110" dirty="0">
                <a:latin typeface="Trebuchet MS"/>
                <a:cs typeface="Trebuchet MS"/>
              </a:rPr>
              <a:t> </a:t>
            </a:r>
            <a:r>
              <a:rPr b="1" dirty="0">
                <a:latin typeface="Trebuchet MS"/>
                <a:cs typeface="Trebuchet MS"/>
              </a:rPr>
              <a:t>of</a:t>
            </a:r>
            <a:r>
              <a:rPr b="1" spc="-114" dirty="0">
                <a:latin typeface="Trebuchet MS"/>
                <a:cs typeface="Trebuchet MS"/>
              </a:rPr>
              <a:t> </a:t>
            </a:r>
            <a:r>
              <a:rPr b="1" spc="-95" dirty="0">
                <a:latin typeface="Trebuchet MS"/>
                <a:cs typeface="Trebuchet MS"/>
              </a:rPr>
              <a:t>their</a:t>
            </a:r>
            <a:r>
              <a:rPr b="1" spc="-114" dirty="0">
                <a:latin typeface="Trebuchet MS"/>
                <a:cs typeface="Trebuchet MS"/>
              </a:rPr>
              <a:t> </a:t>
            </a:r>
            <a:r>
              <a:rPr b="1" dirty="0">
                <a:latin typeface="Trebuchet MS"/>
                <a:cs typeface="Trebuchet MS"/>
              </a:rPr>
              <a:t>marriage,</a:t>
            </a:r>
            <a:r>
              <a:rPr b="1" spc="-110" dirty="0">
                <a:latin typeface="Trebuchet MS"/>
                <a:cs typeface="Trebuchet MS"/>
              </a:rPr>
              <a:t> </a:t>
            </a:r>
            <a:r>
              <a:rPr b="1" dirty="0">
                <a:latin typeface="Trebuchet MS"/>
                <a:cs typeface="Trebuchet MS"/>
              </a:rPr>
              <a:t>Rose</a:t>
            </a:r>
            <a:r>
              <a:rPr b="1" spc="-114" dirty="0">
                <a:latin typeface="Trebuchet MS"/>
                <a:cs typeface="Trebuchet MS"/>
              </a:rPr>
              <a:t> </a:t>
            </a:r>
            <a:r>
              <a:rPr b="1" spc="125" dirty="0">
                <a:latin typeface="Trebuchet MS"/>
                <a:cs typeface="Trebuchet MS"/>
              </a:rPr>
              <a:t>was</a:t>
            </a:r>
            <a:r>
              <a:rPr b="1" spc="-114" dirty="0">
                <a:latin typeface="Trebuchet MS"/>
                <a:cs typeface="Trebuchet MS"/>
              </a:rPr>
              <a:t> </a:t>
            </a:r>
            <a:r>
              <a:rPr b="1" spc="-10" dirty="0">
                <a:latin typeface="Trebuchet MS"/>
                <a:cs typeface="Trebuchet MS"/>
              </a:rPr>
              <a:t>pregnant</a:t>
            </a:r>
          </a:p>
        </p:txBody>
      </p:sp>
      <p:pic>
        <p:nvPicPr>
          <p:cNvPr id="9" name="object 9"/>
          <p:cNvPicPr/>
          <p:nvPr/>
        </p:nvPicPr>
        <p:blipFill>
          <a:blip r:embed="rId4" cstate="print"/>
          <a:stretch>
            <a:fillRect/>
          </a:stretch>
        </p:blipFill>
        <p:spPr>
          <a:xfrm>
            <a:off x="9625011" y="2380456"/>
            <a:ext cx="95250" cy="95249"/>
          </a:xfrm>
          <a:prstGeom prst="rect">
            <a:avLst/>
          </a:prstGeom>
        </p:spPr>
      </p:pic>
      <p:pic>
        <p:nvPicPr>
          <p:cNvPr id="10" name="object 10"/>
          <p:cNvPicPr/>
          <p:nvPr/>
        </p:nvPicPr>
        <p:blipFill>
          <a:blip r:embed="rId4" cstate="print"/>
          <a:stretch>
            <a:fillRect/>
          </a:stretch>
        </p:blipFill>
        <p:spPr>
          <a:xfrm>
            <a:off x="9625011" y="2818606"/>
            <a:ext cx="95250" cy="95249"/>
          </a:xfrm>
          <a:prstGeom prst="rect">
            <a:avLst/>
          </a:prstGeom>
        </p:spPr>
      </p:pic>
      <p:pic>
        <p:nvPicPr>
          <p:cNvPr id="11" name="object 11"/>
          <p:cNvPicPr/>
          <p:nvPr/>
        </p:nvPicPr>
        <p:blipFill>
          <a:blip r:embed="rId5" cstate="print"/>
          <a:stretch>
            <a:fillRect/>
          </a:stretch>
        </p:blipFill>
        <p:spPr>
          <a:xfrm>
            <a:off x="10153649" y="3251993"/>
            <a:ext cx="104775" cy="104774"/>
          </a:xfrm>
          <a:prstGeom prst="rect">
            <a:avLst/>
          </a:prstGeom>
        </p:spPr>
      </p:pic>
      <p:pic>
        <p:nvPicPr>
          <p:cNvPr id="12" name="object 12"/>
          <p:cNvPicPr/>
          <p:nvPr/>
        </p:nvPicPr>
        <p:blipFill>
          <a:blip r:embed="rId6" cstate="print"/>
          <a:stretch>
            <a:fillRect/>
          </a:stretch>
        </p:blipFill>
        <p:spPr>
          <a:xfrm>
            <a:off x="10153649" y="3690143"/>
            <a:ext cx="104775" cy="104774"/>
          </a:xfrm>
          <a:prstGeom prst="rect">
            <a:avLst/>
          </a:prstGeom>
        </p:spPr>
      </p:pic>
      <p:pic>
        <p:nvPicPr>
          <p:cNvPr id="13" name="object 13"/>
          <p:cNvPicPr/>
          <p:nvPr/>
        </p:nvPicPr>
        <p:blipFill>
          <a:blip r:embed="rId5" cstate="print"/>
          <a:stretch>
            <a:fillRect/>
          </a:stretch>
        </p:blipFill>
        <p:spPr>
          <a:xfrm>
            <a:off x="10153649" y="4128293"/>
            <a:ext cx="104775" cy="104774"/>
          </a:xfrm>
          <a:prstGeom prst="rect">
            <a:avLst/>
          </a:prstGeom>
        </p:spPr>
      </p:pic>
      <p:pic>
        <p:nvPicPr>
          <p:cNvPr id="14" name="object 14"/>
          <p:cNvPicPr/>
          <p:nvPr/>
        </p:nvPicPr>
        <p:blipFill>
          <a:blip r:embed="rId7" cstate="print"/>
          <a:stretch>
            <a:fillRect/>
          </a:stretch>
        </p:blipFill>
        <p:spPr>
          <a:xfrm>
            <a:off x="10153649" y="5004593"/>
            <a:ext cx="104775" cy="104774"/>
          </a:xfrm>
          <a:prstGeom prst="rect">
            <a:avLst/>
          </a:prstGeom>
        </p:spPr>
      </p:pic>
      <p:pic>
        <p:nvPicPr>
          <p:cNvPr id="15" name="object 15"/>
          <p:cNvPicPr/>
          <p:nvPr/>
        </p:nvPicPr>
        <p:blipFill>
          <a:blip r:embed="rId8" cstate="print"/>
          <a:stretch>
            <a:fillRect/>
          </a:stretch>
        </p:blipFill>
        <p:spPr>
          <a:xfrm>
            <a:off x="10153649" y="5442743"/>
            <a:ext cx="104775" cy="104774"/>
          </a:xfrm>
          <a:prstGeom prst="rect">
            <a:avLst/>
          </a:prstGeom>
        </p:spPr>
      </p:pic>
      <p:pic>
        <p:nvPicPr>
          <p:cNvPr id="16" name="object 16"/>
          <p:cNvPicPr/>
          <p:nvPr/>
        </p:nvPicPr>
        <p:blipFill>
          <a:blip r:embed="rId4" cstate="print"/>
          <a:stretch>
            <a:fillRect/>
          </a:stretch>
        </p:blipFill>
        <p:spPr>
          <a:xfrm>
            <a:off x="9625011" y="6323805"/>
            <a:ext cx="95250" cy="95249"/>
          </a:xfrm>
          <a:prstGeom prst="rect">
            <a:avLst/>
          </a:prstGeom>
        </p:spPr>
      </p:pic>
      <p:pic>
        <p:nvPicPr>
          <p:cNvPr id="17" name="object 17"/>
          <p:cNvPicPr/>
          <p:nvPr/>
        </p:nvPicPr>
        <p:blipFill>
          <a:blip r:embed="rId4" cstate="print"/>
          <a:stretch>
            <a:fillRect/>
          </a:stretch>
        </p:blipFill>
        <p:spPr>
          <a:xfrm>
            <a:off x="9625011" y="8076405"/>
            <a:ext cx="95250" cy="95249"/>
          </a:xfrm>
          <a:prstGeom prst="rect">
            <a:avLst/>
          </a:prstGeom>
        </p:spPr>
      </p:pic>
      <p:sp>
        <p:nvSpPr>
          <p:cNvPr id="18" name="object 18"/>
          <p:cNvSpPr txBox="1"/>
          <p:nvPr/>
        </p:nvSpPr>
        <p:spPr>
          <a:xfrm>
            <a:off x="9326561" y="2135974"/>
            <a:ext cx="8737600" cy="7035800"/>
          </a:xfrm>
          <a:prstGeom prst="rect">
            <a:avLst/>
          </a:prstGeom>
        </p:spPr>
        <p:txBody>
          <a:bodyPr vert="horz" wrap="square" lIns="0" tIns="69850" rIns="0" bIns="0" rtlCol="0">
            <a:spAutoFit/>
          </a:bodyPr>
          <a:lstStyle/>
          <a:p>
            <a:pPr marL="551815">
              <a:lnSpc>
                <a:spcPct val="100000"/>
              </a:lnSpc>
              <a:spcBef>
                <a:spcPts val="550"/>
              </a:spcBef>
            </a:pPr>
            <a:r>
              <a:rPr sz="2500" b="1" dirty="0">
                <a:solidFill>
                  <a:srgbClr val="292959"/>
                </a:solidFill>
                <a:latin typeface="Trebuchet MS"/>
                <a:cs typeface="Trebuchet MS"/>
              </a:rPr>
              <a:t>Issue:</a:t>
            </a:r>
            <a:r>
              <a:rPr sz="2500" b="1" spc="-114" dirty="0">
                <a:solidFill>
                  <a:srgbClr val="292959"/>
                </a:solidFill>
                <a:latin typeface="Trebuchet MS"/>
                <a:cs typeface="Trebuchet MS"/>
              </a:rPr>
              <a:t> </a:t>
            </a:r>
            <a:r>
              <a:rPr sz="2500" spc="-114" dirty="0">
                <a:solidFill>
                  <a:srgbClr val="292959"/>
                </a:solidFill>
                <a:latin typeface="Trebuchet MS"/>
                <a:cs typeface="Trebuchet MS"/>
              </a:rPr>
              <a:t>Whether</a:t>
            </a:r>
            <a:r>
              <a:rPr sz="2500" spc="-65" dirty="0">
                <a:solidFill>
                  <a:srgbClr val="292959"/>
                </a:solidFill>
                <a:latin typeface="Trebuchet MS"/>
                <a:cs typeface="Trebuchet MS"/>
              </a:rPr>
              <a:t> </a:t>
            </a:r>
            <a:r>
              <a:rPr sz="2500" spc="-95" dirty="0">
                <a:solidFill>
                  <a:srgbClr val="292959"/>
                </a:solidFill>
                <a:latin typeface="Trebuchet MS"/>
                <a:cs typeface="Trebuchet MS"/>
              </a:rPr>
              <a:t>Thomas</a:t>
            </a:r>
            <a:r>
              <a:rPr sz="2500" spc="-60" dirty="0">
                <a:solidFill>
                  <a:srgbClr val="292959"/>
                </a:solidFill>
                <a:latin typeface="Trebuchet MS"/>
                <a:cs typeface="Trebuchet MS"/>
              </a:rPr>
              <a:t> </a:t>
            </a:r>
            <a:r>
              <a:rPr sz="2500" dirty="0">
                <a:solidFill>
                  <a:srgbClr val="292959"/>
                </a:solidFill>
                <a:latin typeface="Trebuchet MS"/>
                <a:cs typeface="Trebuchet MS"/>
              </a:rPr>
              <a:t>and</a:t>
            </a:r>
            <a:r>
              <a:rPr sz="2500" spc="-65" dirty="0">
                <a:solidFill>
                  <a:srgbClr val="292959"/>
                </a:solidFill>
                <a:latin typeface="Trebuchet MS"/>
                <a:cs typeface="Trebuchet MS"/>
              </a:rPr>
              <a:t> </a:t>
            </a:r>
            <a:r>
              <a:rPr sz="2500" spc="-90" dirty="0">
                <a:solidFill>
                  <a:srgbClr val="292959"/>
                </a:solidFill>
                <a:latin typeface="Trebuchet MS"/>
                <a:cs typeface="Trebuchet MS"/>
              </a:rPr>
              <a:t>Rose’s</a:t>
            </a:r>
            <a:r>
              <a:rPr sz="2500" spc="-60" dirty="0">
                <a:solidFill>
                  <a:srgbClr val="292959"/>
                </a:solidFill>
                <a:latin typeface="Trebuchet MS"/>
                <a:cs typeface="Trebuchet MS"/>
              </a:rPr>
              <a:t> </a:t>
            </a:r>
            <a:r>
              <a:rPr sz="2500" spc="-40" dirty="0">
                <a:solidFill>
                  <a:srgbClr val="292959"/>
                </a:solidFill>
                <a:latin typeface="Trebuchet MS"/>
                <a:cs typeface="Trebuchet MS"/>
              </a:rPr>
              <a:t>marriage</a:t>
            </a:r>
            <a:r>
              <a:rPr sz="2500" spc="-65" dirty="0">
                <a:solidFill>
                  <a:srgbClr val="292959"/>
                </a:solidFill>
                <a:latin typeface="Trebuchet MS"/>
                <a:cs typeface="Trebuchet MS"/>
              </a:rPr>
              <a:t> </a:t>
            </a:r>
            <a:r>
              <a:rPr sz="2500" spc="-55" dirty="0">
                <a:solidFill>
                  <a:srgbClr val="292959"/>
                </a:solidFill>
                <a:latin typeface="Trebuchet MS"/>
                <a:cs typeface="Trebuchet MS"/>
              </a:rPr>
              <a:t>would</a:t>
            </a:r>
            <a:r>
              <a:rPr sz="2500" spc="-60" dirty="0">
                <a:solidFill>
                  <a:srgbClr val="292959"/>
                </a:solidFill>
                <a:latin typeface="Trebuchet MS"/>
                <a:cs typeface="Trebuchet MS"/>
              </a:rPr>
              <a:t> </a:t>
            </a:r>
            <a:r>
              <a:rPr sz="2500" dirty="0">
                <a:solidFill>
                  <a:srgbClr val="292959"/>
                </a:solidFill>
                <a:latin typeface="Trebuchet MS"/>
                <a:cs typeface="Trebuchet MS"/>
              </a:rPr>
              <a:t>be</a:t>
            </a:r>
            <a:r>
              <a:rPr sz="2500" spc="-65" dirty="0">
                <a:solidFill>
                  <a:srgbClr val="292959"/>
                </a:solidFill>
                <a:latin typeface="Trebuchet MS"/>
                <a:cs typeface="Trebuchet MS"/>
              </a:rPr>
              <a:t> </a:t>
            </a:r>
            <a:r>
              <a:rPr sz="2500" spc="-10" dirty="0">
                <a:solidFill>
                  <a:srgbClr val="292959"/>
                </a:solidFill>
                <a:latin typeface="Trebuchet MS"/>
                <a:cs typeface="Trebuchet MS"/>
              </a:rPr>
              <a:t>void.</a:t>
            </a:r>
            <a:endParaRPr sz="2500">
              <a:latin typeface="Trebuchet MS"/>
              <a:cs typeface="Trebuchet MS"/>
            </a:endParaRPr>
          </a:p>
          <a:p>
            <a:pPr marL="551815">
              <a:lnSpc>
                <a:spcPct val="100000"/>
              </a:lnSpc>
              <a:spcBef>
                <a:spcPts val="450"/>
              </a:spcBef>
              <a:tabLst>
                <a:tab pos="3597275" algn="l"/>
              </a:tabLst>
            </a:pPr>
            <a:r>
              <a:rPr sz="2500" b="1" spc="-105" dirty="0">
                <a:solidFill>
                  <a:srgbClr val="292959"/>
                </a:solidFill>
                <a:latin typeface="Trebuchet MS"/>
                <a:cs typeface="Trebuchet MS"/>
              </a:rPr>
              <a:t>Rule:</a:t>
            </a:r>
            <a:r>
              <a:rPr sz="2500" b="1" spc="-100" dirty="0">
                <a:solidFill>
                  <a:srgbClr val="292959"/>
                </a:solidFill>
                <a:latin typeface="Trebuchet MS"/>
                <a:cs typeface="Trebuchet MS"/>
              </a:rPr>
              <a:t> </a:t>
            </a:r>
            <a:r>
              <a:rPr sz="2500" b="1" spc="90" dirty="0">
                <a:solidFill>
                  <a:srgbClr val="292959"/>
                </a:solidFill>
                <a:latin typeface="Trebuchet MS"/>
                <a:cs typeface="Trebuchet MS"/>
              </a:rPr>
              <a:t>Marriage</a:t>
            </a:r>
            <a:r>
              <a:rPr sz="2500" b="1" spc="-95" dirty="0">
                <a:solidFill>
                  <a:srgbClr val="292959"/>
                </a:solidFill>
                <a:latin typeface="Trebuchet MS"/>
                <a:cs typeface="Trebuchet MS"/>
              </a:rPr>
              <a:t> </a:t>
            </a:r>
            <a:r>
              <a:rPr sz="2500" b="1" spc="-20" dirty="0">
                <a:solidFill>
                  <a:srgbClr val="292959"/>
                </a:solidFill>
                <a:latin typeface="Trebuchet MS"/>
                <a:cs typeface="Trebuchet MS"/>
              </a:rPr>
              <a:t>void</a:t>
            </a:r>
            <a:r>
              <a:rPr sz="2500" b="1" dirty="0">
                <a:solidFill>
                  <a:srgbClr val="292959"/>
                </a:solidFill>
                <a:latin typeface="Trebuchet MS"/>
                <a:cs typeface="Trebuchet MS"/>
              </a:rPr>
              <a:t>	</a:t>
            </a:r>
            <a:r>
              <a:rPr sz="2500" b="1" spc="-60" dirty="0">
                <a:solidFill>
                  <a:srgbClr val="292959"/>
                </a:solidFill>
                <a:latin typeface="Trebuchet MS"/>
                <a:cs typeface="Trebuchet MS"/>
              </a:rPr>
              <a:t>where</a:t>
            </a:r>
            <a:r>
              <a:rPr sz="2500" b="1" spc="-114" dirty="0">
                <a:solidFill>
                  <a:srgbClr val="292959"/>
                </a:solidFill>
                <a:latin typeface="Trebuchet MS"/>
                <a:cs typeface="Trebuchet MS"/>
              </a:rPr>
              <a:t> </a:t>
            </a:r>
            <a:r>
              <a:rPr sz="2500" b="1" spc="160" dirty="0">
                <a:solidFill>
                  <a:srgbClr val="292959"/>
                </a:solidFill>
                <a:latin typeface="Trebuchet MS"/>
                <a:cs typeface="Trebuchet MS"/>
              </a:rPr>
              <a:t>(MCA</a:t>
            </a:r>
            <a:r>
              <a:rPr sz="2500" b="1" spc="-114" dirty="0">
                <a:solidFill>
                  <a:srgbClr val="292959"/>
                </a:solidFill>
                <a:latin typeface="Trebuchet MS"/>
                <a:cs typeface="Trebuchet MS"/>
              </a:rPr>
              <a:t> </a:t>
            </a:r>
            <a:r>
              <a:rPr sz="2500" b="1" spc="-265" dirty="0">
                <a:solidFill>
                  <a:srgbClr val="292959"/>
                </a:solidFill>
                <a:latin typeface="Trebuchet MS"/>
                <a:cs typeface="Trebuchet MS"/>
              </a:rPr>
              <a:t>1973,</a:t>
            </a:r>
            <a:r>
              <a:rPr sz="2500" b="1" spc="-110" dirty="0">
                <a:solidFill>
                  <a:srgbClr val="292959"/>
                </a:solidFill>
                <a:latin typeface="Trebuchet MS"/>
                <a:cs typeface="Trebuchet MS"/>
              </a:rPr>
              <a:t> </a:t>
            </a:r>
            <a:r>
              <a:rPr sz="2500" b="1" spc="-335" dirty="0">
                <a:solidFill>
                  <a:srgbClr val="292959"/>
                </a:solidFill>
                <a:latin typeface="Trebuchet MS"/>
                <a:cs typeface="Trebuchet MS"/>
              </a:rPr>
              <a:t>s11):</a:t>
            </a:r>
            <a:endParaRPr sz="2500">
              <a:latin typeface="Trebuchet MS"/>
              <a:cs typeface="Trebuchet MS"/>
            </a:endParaRPr>
          </a:p>
          <a:p>
            <a:pPr marL="1091565" marR="222250">
              <a:lnSpc>
                <a:spcPct val="114999"/>
              </a:lnSpc>
            </a:pPr>
            <a:r>
              <a:rPr sz="2500" spc="-50" dirty="0">
                <a:solidFill>
                  <a:srgbClr val="292959"/>
                </a:solidFill>
                <a:latin typeface="Trebuchet MS"/>
                <a:cs typeface="Trebuchet MS"/>
              </a:rPr>
              <a:t>parties</a:t>
            </a:r>
            <a:r>
              <a:rPr sz="2500" spc="-114" dirty="0">
                <a:solidFill>
                  <a:srgbClr val="292959"/>
                </a:solidFill>
                <a:latin typeface="Trebuchet MS"/>
                <a:cs typeface="Trebuchet MS"/>
              </a:rPr>
              <a:t> </a:t>
            </a:r>
            <a:r>
              <a:rPr sz="2500" spc="-120" dirty="0">
                <a:solidFill>
                  <a:srgbClr val="292959"/>
                </a:solidFill>
                <a:latin typeface="Trebuchet MS"/>
                <a:cs typeface="Trebuchet MS"/>
              </a:rPr>
              <a:t>in</a:t>
            </a:r>
            <a:r>
              <a:rPr sz="2500" spc="-80" dirty="0">
                <a:solidFill>
                  <a:srgbClr val="292959"/>
                </a:solidFill>
                <a:latin typeface="Trebuchet MS"/>
                <a:cs typeface="Trebuchet MS"/>
              </a:rPr>
              <a:t> </a:t>
            </a:r>
            <a:r>
              <a:rPr sz="2500" spc="-65" dirty="0">
                <a:solidFill>
                  <a:srgbClr val="292959"/>
                </a:solidFill>
                <a:latin typeface="Trebuchet MS"/>
                <a:cs typeface="Trebuchet MS"/>
              </a:rPr>
              <a:t>prohibited</a:t>
            </a:r>
            <a:r>
              <a:rPr sz="2500" spc="-100" dirty="0">
                <a:solidFill>
                  <a:srgbClr val="292959"/>
                </a:solidFill>
                <a:latin typeface="Trebuchet MS"/>
                <a:cs typeface="Trebuchet MS"/>
              </a:rPr>
              <a:t> </a:t>
            </a:r>
            <a:r>
              <a:rPr sz="2500" dirty="0">
                <a:solidFill>
                  <a:srgbClr val="292959"/>
                </a:solidFill>
                <a:latin typeface="Trebuchet MS"/>
                <a:cs typeface="Trebuchet MS"/>
              </a:rPr>
              <a:t>degrees</a:t>
            </a:r>
            <a:r>
              <a:rPr sz="2500" spc="-95" dirty="0">
                <a:solidFill>
                  <a:srgbClr val="292959"/>
                </a:solidFill>
                <a:latin typeface="Trebuchet MS"/>
                <a:cs typeface="Trebuchet MS"/>
              </a:rPr>
              <a:t> </a:t>
            </a:r>
            <a:r>
              <a:rPr sz="2500" dirty="0">
                <a:solidFill>
                  <a:srgbClr val="292959"/>
                </a:solidFill>
                <a:latin typeface="Trebuchet MS"/>
                <a:cs typeface="Trebuchet MS"/>
              </a:rPr>
              <a:t>of</a:t>
            </a:r>
            <a:r>
              <a:rPr sz="2500" spc="-100" dirty="0">
                <a:solidFill>
                  <a:srgbClr val="292959"/>
                </a:solidFill>
                <a:latin typeface="Trebuchet MS"/>
                <a:cs typeface="Trebuchet MS"/>
              </a:rPr>
              <a:t> </a:t>
            </a:r>
            <a:r>
              <a:rPr sz="2500" spc="-75" dirty="0">
                <a:solidFill>
                  <a:srgbClr val="292959"/>
                </a:solidFill>
                <a:latin typeface="Trebuchet MS"/>
                <a:cs typeface="Trebuchet MS"/>
              </a:rPr>
              <a:t>relationship</a:t>
            </a:r>
            <a:r>
              <a:rPr sz="2500" spc="-95" dirty="0">
                <a:solidFill>
                  <a:srgbClr val="292959"/>
                </a:solidFill>
                <a:latin typeface="Trebuchet MS"/>
                <a:cs typeface="Trebuchet MS"/>
              </a:rPr>
              <a:t> </a:t>
            </a:r>
            <a:r>
              <a:rPr sz="2500" dirty="0">
                <a:solidFill>
                  <a:srgbClr val="292959"/>
                </a:solidFill>
                <a:latin typeface="Trebuchet MS"/>
                <a:cs typeface="Trebuchet MS"/>
              </a:rPr>
              <a:t>(MA</a:t>
            </a:r>
            <a:r>
              <a:rPr sz="2500" spc="-100" dirty="0">
                <a:solidFill>
                  <a:srgbClr val="292959"/>
                </a:solidFill>
                <a:latin typeface="Trebuchet MS"/>
                <a:cs typeface="Trebuchet MS"/>
              </a:rPr>
              <a:t> </a:t>
            </a:r>
            <a:r>
              <a:rPr sz="2500" dirty="0">
                <a:solidFill>
                  <a:srgbClr val="292959"/>
                </a:solidFill>
                <a:latin typeface="Trebuchet MS"/>
                <a:cs typeface="Trebuchet MS"/>
              </a:rPr>
              <a:t>sch</a:t>
            </a:r>
            <a:r>
              <a:rPr sz="2500" spc="-95" dirty="0">
                <a:solidFill>
                  <a:srgbClr val="292959"/>
                </a:solidFill>
                <a:latin typeface="Trebuchet MS"/>
                <a:cs typeface="Trebuchet MS"/>
              </a:rPr>
              <a:t> </a:t>
            </a:r>
            <a:r>
              <a:rPr sz="2500" spc="-400" dirty="0">
                <a:solidFill>
                  <a:srgbClr val="292959"/>
                </a:solidFill>
                <a:latin typeface="Trebuchet MS"/>
                <a:cs typeface="Trebuchet MS"/>
              </a:rPr>
              <a:t>1) </a:t>
            </a:r>
            <a:r>
              <a:rPr sz="2500" spc="-110" dirty="0">
                <a:solidFill>
                  <a:srgbClr val="292959"/>
                </a:solidFill>
                <a:latin typeface="Trebuchet MS"/>
                <a:cs typeface="Trebuchet MS"/>
              </a:rPr>
              <a:t>either</a:t>
            </a:r>
            <a:r>
              <a:rPr sz="2500" spc="-80" dirty="0">
                <a:solidFill>
                  <a:srgbClr val="292959"/>
                </a:solidFill>
                <a:latin typeface="Trebuchet MS"/>
                <a:cs typeface="Trebuchet MS"/>
              </a:rPr>
              <a:t> </a:t>
            </a:r>
            <a:r>
              <a:rPr sz="2500" spc="-85" dirty="0">
                <a:solidFill>
                  <a:srgbClr val="292959"/>
                </a:solidFill>
                <a:latin typeface="Trebuchet MS"/>
                <a:cs typeface="Trebuchet MS"/>
              </a:rPr>
              <a:t>party</a:t>
            </a:r>
            <a:r>
              <a:rPr sz="2500" spc="-105" dirty="0">
                <a:solidFill>
                  <a:srgbClr val="292959"/>
                </a:solidFill>
                <a:latin typeface="Trebuchet MS"/>
                <a:cs typeface="Trebuchet MS"/>
              </a:rPr>
              <a:t> </a:t>
            </a:r>
            <a:r>
              <a:rPr sz="2500" spc="-50" dirty="0">
                <a:solidFill>
                  <a:srgbClr val="292959"/>
                </a:solidFill>
                <a:latin typeface="Trebuchet MS"/>
                <a:cs typeface="Trebuchet MS"/>
              </a:rPr>
              <a:t>is</a:t>
            </a:r>
            <a:r>
              <a:rPr sz="2500" spc="-90" dirty="0">
                <a:solidFill>
                  <a:srgbClr val="292959"/>
                </a:solidFill>
                <a:latin typeface="Trebuchet MS"/>
                <a:cs typeface="Trebuchet MS"/>
              </a:rPr>
              <a:t> </a:t>
            </a:r>
            <a:r>
              <a:rPr sz="2500" spc="-75" dirty="0">
                <a:solidFill>
                  <a:srgbClr val="292959"/>
                </a:solidFill>
                <a:latin typeface="Trebuchet MS"/>
                <a:cs typeface="Trebuchet MS"/>
              </a:rPr>
              <a:t>under</a:t>
            </a:r>
            <a:r>
              <a:rPr sz="2500" spc="-90" dirty="0">
                <a:solidFill>
                  <a:srgbClr val="292959"/>
                </a:solidFill>
                <a:latin typeface="Trebuchet MS"/>
                <a:cs typeface="Trebuchet MS"/>
              </a:rPr>
              <a:t> </a:t>
            </a:r>
            <a:r>
              <a:rPr sz="2500" spc="-330" dirty="0">
                <a:solidFill>
                  <a:srgbClr val="292959"/>
                </a:solidFill>
                <a:latin typeface="Trebuchet MS"/>
                <a:cs typeface="Trebuchet MS"/>
              </a:rPr>
              <a:t>18</a:t>
            </a:r>
            <a:endParaRPr sz="2500">
              <a:latin typeface="Trebuchet MS"/>
              <a:cs typeface="Trebuchet MS"/>
            </a:endParaRPr>
          </a:p>
          <a:p>
            <a:pPr marL="1091565" marR="1106170">
              <a:lnSpc>
                <a:spcPct val="114999"/>
              </a:lnSpc>
            </a:pPr>
            <a:r>
              <a:rPr sz="2500" spc="-50" dirty="0">
                <a:solidFill>
                  <a:srgbClr val="292959"/>
                </a:solidFill>
                <a:latin typeface="Trebuchet MS"/>
                <a:cs typeface="Trebuchet MS"/>
              </a:rPr>
              <a:t>parties</a:t>
            </a:r>
            <a:r>
              <a:rPr sz="2500" spc="-140" dirty="0">
                <a:solidFill>
                  <a:srgbClr val="292959"/>
                </a:solidFill>
                <a:latin typeface="Trebuchet MS"/>
                <a:cs typeface="Trebuchet MS"/>
              </a:rPr>
              <a:t> </a:t>
            </a:r>
            <a:r>
              <a:rPr sz="2500" spc="-25" dirty="0">
                <a:solidFill>
                  <a:srgbClr val="292959"/>
                </a:solidFill>
                <a:latin typeface="Trebuchet MS"/>
                <a:cs typeface="Trebuchet MS"/>
              </a:rPr>
              <a:t>have</a:t>
            </a:r>
            <a:r>
              <a:rPr sz="2500" spc="-135" dirty="0">
                <a:solidFill>
                  <a:srgbClr val="292959"/>
                </a:solidFill>
                <a:latin typeface="Trebuchet MS"/>
                <a:cs typeface="Trebuchet MS"/>
              </a:rPr>
              <a:t> </a:t>
            </a:r>
            <a:r>
              <a:rPr sz="2500" spc="-110" dirty="0">
                <a:solidFill>
                  <a:srgbClr val="292959"/>
                </a:solidFill>
                <a:latin typeface="Trebuchet MS"/>
                <a:cs typeface="Trebuchet MS"/>
              </a:rPr>
              <a:t>intermarried</a:t>
            </a:r>
            <a:r>
              <a:rPr sz="2500" spc="-80" dirty="0">
                <a:solidFill>
                  <a:srgbClr val="292959"/>
                </a:solidFill>
                <a:latin typeface="Trebuchet MS"/>
                <a:cs typeface="Trebuchet MS"/>
              </a:rPr>
              <a:t> </a:t>
            </a:r>
            <a:r>
              <a:rPr sz="2500" spc="-120" dirty="0">
                <a:solidFill>
                  <a:srgbClr val="292959"/>
                </a:solidFill>
                <a:latin typeface="Trebuchet MS"/>
                <a:cs typeface="Trebuchet MS"/>
              </a:rPr>
              <a:t>in</a:t>
            </a:r>
            <a:r>
              <a:rPr sz="2500" spc="-80" dirty="0">
                <a:solidFill>
                  <a:srgbClr val="292959"/>
                </a:solidFill>
                <a:latin typeface="Trebuchet MS"/>
                <a:cs typeface="Trebuchet MS"/>
              </a:rPr>
              <a:t> </a:t>
            </a:r>
            <a:r>
              <a:rPr sz="2500" spc="-20" dirty="0">
                <a:solidFill>
                  <a:srgbClr val="292959"/>
                </a:solidFill>
                <a:latin typeface="Trebuchet MS"/>
                <a:cs typeface="Trebuchet MS"/>
              </a:rPr>
              <a:t>disregard</a:t>
            </a:r>
            <a:r>
              <a:rPr sz="2500" spc="-105" dirty="0">
                <a:solidFill>
                  <a:srgbClr val="292959"/>
                </a:solidFill>
                <a:latin typeface="Trebuchet MS"/>
                <a:cs typeface="Trebuchet MS"/>
              </a:rPr>
              <a:t> </a:t>
            </a:r>
            <a:r>
              <a:rPr sz="2500" dirty="0">
                <a:solidFill>
                  <a:srgbClr val="292959"/>
                </a:solidFill>
                <a:latin typeface="Trebuchet MS"/>
                <a:cs typeface="Trebuchet MS"/>
              </a:rPr>
              <a:t>of</a:t>
            </a:r>
            <a:r>
              <a:rPr sz="2500" spc="-110" dirty="0">
                <a:solidFill>
                  <a:srgbClr val="292959"/>
                </a:solidFill>
                <a:latin typeface="Trebuchet MS"/>
                <a:cs typeface="Trebuchet MS"/>
              </a:rPr>
              <a:t> </a:t>
            </a:r>
            <a:r>
              <a:rPr sz="2500" spc="-30" dirty="0">
                <a:solidFill>
                  <a:srgbClr val="292959"/>
                </a:solidFill>
                <a:latin typeface="Trebuchet MS"/>
                <a:cs typeface="Trebuchet MS"/>
              </a:rPr>
              <a:t>certain </a:t>
            </a:r>
            <a:r>
              <a:rPr sz="2500" spc="-100" dirty="0">
                <a:solidFill>
                  <a:srgbClr val="292959"/>
                </a:solidFill>
                <a:latin typeface="Trebuchet MS"/>
                <a:cs typeface="Trebuchet MS"/>
              </a:rPr>
              <a:t>requirements</a:t>
            </a:r>
            <a:r>
              <a:rPr sz="2500" spc="-50" dirty="0">
                <a:solidFill>
                  <a:srgbClr val="292959"/>
                </a:solidFill>
                <a:latin typeface="Trebuchet MS"/>
                <a:cs typeface="Trebuchet MS"/>
              </a:rPr>
              <a:t> </a:t>
            </a:r>
            <a:r>
              <a:rPr sz="2500" spc="-80" dirty="0">
                <a:solidFill>
                  <a:srgbClr val="292959"/>
                </a:solidFill>
                <a:latin typeface="Trebuchet MS"/>
                <a:cs typeface="Trebuchet MS"/>
              </a:rPr>
              <a:t>for</a:t>
            </a:r>
            <a:r>
              <a:rPr sz="2500" spc="-45" dirty="0">
                <a:solidFill>
                  <a:srgbClr val="292959"/>
                </a:solidFill>
                <a:latin typeface="Trebuchet MS"/>
                <a:cs typeface="Trebuchet MS"/>
              </a:rPr>
              <a:t> </a:t>
            </a:r>
            <a:r>
              <a:rPr sz="2500" spc="-85" dirty="0">
                <a:solidFill>
                  <a:srgbClr val="292959"/>
                </a:solidFill>
                <a:latin typeface="Trebuchet MS"/>
                <a:cs typeface="Trebuchet MS"/>
              </a:rPr>
              <a:t>formation</a:t>
            </a:r>
            <a:r>
              <a:rPr sz="2500" spc="-45" dirty="0">
                <a:solidFill>
                  <a:srgbClr val="292959"/>
                </a:solidFill>
                <a:latin typeface="Trebuchet MS"/>
                <a:cs typeface="Trebuchet MS"/>
              </a:rPr>
              <a:t> </a:t>
            </a:r>
            <a:r>
              <a:rPr sz="2500" spc="-10" dirty="0">
                <a:solidFill>
                  <a:srgbClr val="292959"/>
                </a:solidFill>
                <a:latin typeface="Trebuchet MS"/>
                <a:cs typeface="Trebuchet MS"/>
              </a:rPr>
              <a:t>marriage</a:t>
            </a:r>
            <a:endParaRPr sz="2500">
              <a:latin typeface="Trebuchet MS"/>
              <a:cs typeface="Trebuchet MS"/>
            </a:endParaRPr>
          </a:p>
          <a:p>
            <a:pPr marL="1091565" marR="16510">
              <a:lnSpc>
                <a:spcPct val="114999"/>
              </a:lnSpc>
            </a:pPr>
            <a:r>
              <a:rPr sz="2500" spc="-110" dirty="0">
                <a:solidFill>
                  <a:srgbClr val="292959"/>
                </a:solidFill>
                <a:latin typeface="Trebuchet MS"/>
                <a:cs typeface="Trebuchet MS"/>
              </a:rPr>
              <a:t>either</a:t>
            </a:r>
            <a:r>
              <a:rPr sz="2500" spc="-80" dirty="0">
                <a:solidFill>
                  <a:srgbClr val="292959"/>
                </a:solidFill>
                <a:latin typeface="Trebuchet MS"/>
                <a:cs typeface="Trebuchet MS"/>
              </a:rPr>
              <a:t> </a:t>
            </a:r>
            <a:r>
              <a:rPr sz="2500" spc="-85" dirty="0">
                <a:solidFill>
                  <a:srgbClr val="292959"/>
                </a:solidFill>
                <a:latin typeface="Trebuchet MS"/>
                <a:cs typeface="Trebuchet MS"/>
              </a:rPr>
              <a:t>party</a:t>
            </a:r>
            <a:r>
              <a:rPr sz="2500" spc="-80" dirty="0">
                <a:solidFill>
                  <a:srgbClr val="292959"/>
                </a:solidFill>
                <a:latin typeface="Trebuchet MS"/>
                <a:cs typeface="Trebuchet MS"/>
              </a:rPr>
              <a:t> </a:t>
            </a:r>
            <a:r>
              <a:rPr sz="2500" spc="-45" dirty="0">
                <a:solidFill>
                  <a:srgbClr val="292959"/>
                </a:solidFill>
                <a:latin typeface="Trebuchet MS"/>
                <a:cs typeface="Trebuchet MS"/>
              </a:rPr>
              <a:t>already</a:t>
            </a:r>
            <a:r>
              <a:rPr sz="2500" spc="-80" dirty="0">
                <a:solidFill>
                  <a:srgbClr val="292959"/>
                </a:solidFill>
                <a:latin typeface="Trebuchet MS"/>
                <a:cs typeface="Trebuchet MS"/>
              </a:rPr>
              <a:t> </a:t>
            </a:r>
            <a:r>
              <a:rPr sz="2500" spc="-90" dirty="0">
                <a:solidFill>
                  <a:srgbClr val="292959"/>
                </a:solidFill>
                <a:latin typeface="Trebuchet MS"/>
                <a:cs typeface="Trebuchet MS"/>
              </a:rPr>
              <a:t>married</a:t>
            </a:r>
            <a:r>
              <a:rPr sz="2500" spc="-80" dirty="0">
                <a:solidFill>
                  <a:srgbClr val="292959"/>
                </a:solidFill>
                <a:latin typeface="Trebuchet MS"/>
                <a:cs typeface="Trebuchet MS"/>
              </a:rPr>
              <a:t> </a:t>
            </a:r>
            <a:r>
              <a:rPr sz="2500" spc="-85" dirty="0">
                <a:solidFill>
                  <a:srgbClr val="292959"/>
                </a:solidFill>
                <a:latin typeface="Trebuchet MS"/>
                <a:cs typeface="Trebuchet MS"/>
              </a:rPr>
              <a:t>or</a:t>
            </a:r>
            <a:r>
              <a:rPr sz="2500" spc="-80" dirty="0">
                <a:solidFill>
                  <a:srgbClr val="292959"/>
                </a:solidFill>
                <a:latin typeface="Trebuchet MS"/>
                <a:cs typeface="Trebuchet MS"/>
              </a:rPr>
              <a:t> </a:t>
            </a:r>
            <a:r>
              <a:rPr sz="2500" spc="-120" dirty="0">
                <a:solidFill>
                  <a:srgbClr val="292959"/>
                </a:solidFill>
                <a:latin typeface="Trebuchet MS"/>
                <a:cs typeface="Trebuchet MS"/>
              </a:rPr>
              <a:t>in</a:t>
            </a:r>
            <a:r>
              <a:rPr sz="2500" spc="-80" dirty="0">
                <a:solidFill>
                  <a:srgbClr val="292959"/>
                </a:solidFill>
                <a:latin typeface="Trebuchet MS"/>
                <a:cs typeface="Trebuchet MS"/>
              </a:rPr>
              <a:t> </a:t>
            </a:r>
            <a:r>
              <a:rPr sz="2500" spc="-125" dirty="0">
                <a:solidFill>
                  <a:srgbClr val="292959"/>
                </a:solidFill>
                <a:latin typeface="Trebuchet MS"/>
                <a:cs typeface="Trebuchet MS"/>
              </a:rPr>
              <a:t>civil</a:t>
            </a:r>
            <a:r>
              <a:rPr sz="2500" spc="-80" dirty="0">
                <a:solidFill>
                  <a:srgbClr val="292959"/>
                </a:solidFill>
                <a:latin typeface="Trebuchet MS"/>
                <a:cs typeface="Trebuchet MS"/>
              </a:rPr>
              <a:t> </a:t>
            </a:r>
            <a:r>
              <a:rPr sz="2500" spc="-10" dirty="0">
                <a:solidFill>
                  <a:srgbClr val="292959"/>
                </a:solidFill>
                <a:latin typeface="Trebuchet MS"/>
                <a:cs typeface="Trebuchet MS"/>
              </a:rPr>
              <a:t>partnership </a:t>
            </a:r>
            <a:r>
              <a:rPr sz="2500" spc="-30" dirty="0">
                <a:solidFill>
                  <a:srgbClr val="292959"/>
                </a:solidFill>
                <a:latin typeface="Trebuchet MS"/>
                <a:cs typeface="Trebuchet MS"/>
              </a:rPr>
              <a:t>polygamous</a:t>
            </a:r>
            <a:r>
              <a:rPr sz="2500" spc="-125" dirty="0">
                <a:solidFill>
                  <a:srgbClr val="292959"/>
                </a:solidFill>
                <a:latin typeface="Trebuchet MS"/>
                <a:cs typeface="Trebuchet MS"/>
              </a:rPr>
              <a:t> </a:t>
            </a:r>
            <a:r>
              <a:rPr sz="2500" spc="-40" dirty="0">
                <a:solidFill>
                  <a:srgbClr val="292959"/>
                </a:solidFill>
                <a:latin typeface="Trebuchet MS"/>
                <a:cs typeface="Trebuchet MS"/>
              </a:rPr>
              <a:t>marriage</a:t>
            </a:r>
            <a:r>
              <a:rPr sz="2500" spc="-105" dirty="0">
                <a:solidFill>
                  <a:srgbClr val="292959"/>
                </a:solidFill>
                <a:latin typeface="Trebuchet MS"/>
                <a:cs typeface="Trebuchet MS"/>
              </a:rPr>
              <a:t> </a:t>
            </a:r>
            <a:r>
              <a:rPr sz="2500" spc="-60" dirty="0">
                <a:solidFill>
                  <a:srgbClr val="292959"/>
                </a:solidFill>
                <a:latin typeface="Trebuchet MS"/>
                <a:cs typeface="Trebuchet MS"/>
              </a:rPr>
              <a:t>entered</a:t>
            </a:r>
            <a:r>
              <a:rPr sz="2500" spc="-100" dirty="0">
                <a:solidFill>
                  <a:srgbClr val="292959"/>
                </a:solidFill>
                <a:latin typeface="Trebuchet MS"/>
                <a:cs typeface="Trebuchet MS"/>
              </a:rPr>
              <a:t> </a:t>
            </a:r>
            <a:r>
              <a:rPr sz="2500" spc="-55" dirty="0">
                <a:solidFill>
                  <a:srgbClr val="292959"/>
                </a:solidFill>
                <a:latin typeface="Trebuchet MS"/>
                <a:cs typeface="Trebuchet MS"/>
              </a:rPr>
              <a:t>outside</a:t>
            </a:r>
            <a:r>
              <a:rPr sz="2500" spc="-105" dirty="0">
                <a:solidFill>
                  <a:srgbClr val="292959"/>
                </a:solidFill>
                <a:latin typeface="Trebuchet MS"/>
                <a:cs typeface="Trebuchet MS"/>
              </a:rPr>
              <a:t> </a:t>
            </a:r>
            <a:r>
              <a:rPr sz="2500" dirty="0">
                <a:solidFill>
                  <a:srgbClr val="292959"/>
                </a:solidFill>
                <a:latin typeface="Trebuchet MS"/>
                <a:cs typeface="Trebuchet MS"/>
              </a:rPr>
              <a:t>of</a:t>
            </a:r>
            <a:r>
              <a:rPr sz="2500" spc="-100" dirty="0">
                <a:solidFill>
                  <a:srgbClr val="292959"/>
                </a:solidFill>
                <a:latin typeface="Trebuchet MS"/>
                <a:cs typeface="Trebuchet MS"/>
              </a:rPr>
              <a:t> </a:t>
            </a:r>
            <a:r>
              <a:rPr sz="2500" spc="-140" dirty="0">
                <a:solidFill>
                  <a:srgbClr val="292959"/>
                </a:solidFill>
                <a:latin typeface="Trebuchet MS"/>
                <a:cs typeface="Trebuchet MS"/>
              </a:rPr>
              <a:t>E&amp;W,</a:t>
            </a:r>
            <a:r>
              <a:rPr sz="2500" spc="-80" dirty="0">
                <a:solidFill>
                  <a:srgbClr val="292959"/>
                </a:solidFill>
                <a:latin typeface="Trebuchet MS"/>
                <a:cs typeface="Trebuchet MS"/>
              </a:rPr>
              <a:t> that</a:t>
            </a:r>
            <a:r>
              <a:rPr sz="2500" spc="-105" dirty="0">
                <a:solidFill>
                  <a:srgbClr val="292959"/>
                </a:solidFill>
                <a:latin typeface="Trebuchet MS"/>
                <a:cs typeface="Trebuchet MS"/>
              </a:rPr>
              <a:t> </a:t>
            </a:r>
            <a:r>
              <a:rPr sz="2500" spc="-25" dirty="0">
                <a:solidFill>
                  <a:srgbClr val="292959"/>
                </a:solidFill>
                <a:latin typeface="Trebuchet MS"/>
                <a:cs typeface="Trebuchet MS"/>
              </a:rPr>
              <a:t>at </a:t>
            </a:r>
            <a:r>
              <a:rPr sz="2500" spc="-90" dirty="0">
                <a:solidFill>
                  <a:srgbClr val="292959"/>
                </a:solidFill>
                <a:latin typeface="Trebuchet MS"/>
                <a:cs typeface="Trebuchet MS"/>
              </a:rPr>
              <a:t>the</a:t>
            </a:r>
            <a:r>
              <a:rPr sz="2500" spc="-100" dirty="0">
                <a:solidFill>
                  <a:srgbClr val="292959"/>
                </a:solidFill>
                <a:latin typeface="Trebuchet MS"/>
                <a:cs typeface="Trebuchet MS"/>
              </a:rPr>
              <a:t> </a:t>
            </a:r>
            <a:r>
              <a:rPr sz="2500" spc="-130" dirty="0">
                <a:solidFill>
                  <a:srgbClr val="292959"/>
                </a:solidFill>
                <a:latin typeface="Trebuchet MS"/>
                <a:cs typeface="Trebuchet MS"/>
              </a:rPr>
              <a:t>time</a:t>
            </a:r>
            <a:r>
              <a:rPr sz="2500" spc="-80" dirty="0">
                <a:solidFill>
                  <a:srgbClr val="292959"/>
                </a:solidFill>
                <a:latin typeface="Trebuchet MS"/>
                <a:cs typeface="Trebuchet MS"/>
              </a:rPr>
              <a:t> </a:t>
            </a:r>
            <a:r>
              <a:rPr sz="2500" dirty="0">
                <a:solidFill>
                  <a:srgbClr val="292959"/>
                </a:solidFill>
                <a:latin typeface="Trebuchet MS"/>
                <a:cs typeface="Trebuchet MS"/>
              </a:rPr>
              <a:t>of</a:t>
            </a:r>
            <a:r>
              <a:rPr sz="2500" spc="-95" dirty="0">
                <a:solidFill>
                  <a:srgbClr val="292959"/>
                </a:solidFill>
                <a:latin typeface="Trebuchet MS"/>
                <a:cs typeface="Trebuchet MS"/>
              </a:rPr>
              <a:t> </a:t>
            </a:r>
            <a:r>
              <a:rPr sz="2500" spc="-75" dirty="0">
                <a:solidFill>
                  <a:srgbClr val="292959"/>
                </a:solidFill>
                <a:latin typeface="Trebuchet MS"/>
                <a:cs typeface="Trebuchet MS"/>
              </a:rPr>
              <a:t>marriage,</a:t>
            </a:r>
            <a:r>
              <a:rPr sz="2500" spc="-85" dirty="0">
                <a:solidFill>
                  <a:srgbClr val="292959"/>
                </a:solidFill>
                <a:latin typeface="Trebuchet MS"/>
                <a:cs typeface="Trebuchet MS"/>
              </a:rPr>
              <a:t> </a:t>
            </a:r>
            <a:r>
              <a:rPr sz="2500" spc="-110" dirty="0">
                <a:solidFill>
                  <a:srgbClr val="292959"/>
                </a:solidFill>
                <a:latin typeface="Trebuchet MS"/>
                <a:cs typeface="Trebuchet MS"/>
              </a:rPr>
              <a:t>either</a:t>
            </a:r>
            <a:r>
              <a:rPr sz="2500" spc="-80" dirty="0">
                <a:solidFill>
                  <a:srgbClr val="292959"/>
                </a:solidFill>
                <a:latin typeface="Trebuchet MS"/>
                <a:cs typeface="Trebuchet MS"/>
              </a:rPr>
              <a:t> </a:t>
            </a:r>
            <a:r>
              <a:rPr sz="2500" spc="-85" dirty="0">
                <a:solidFill>
                  <a:srgbClr val="292959"/>
                </a:solidFill>
                <a:latin typeface="Trebuchet MS"/>
                <a:cs typeface="Trebuchet MS"/>
              </a:rPr>
              <a:t>party </a:t>
            </a:r>
            <a:r>
              <a:rPr sz="2500" dirty="0">
                <a:solidFill>
                  <a:srgbClr val="292959"/>
                </a:solidFill>
                <a:latin typeface="Trebuchet MS"/>
                <a:cs typeface="Trebuchet MS"/>
              </a:rPr>
              <a:t>was</a:t>
            </a:r>
            <a:r>
              <a:rPr sz="2500" spc="-85" dirty="0">
                <a:solidFill>
                  <a:srgbClr val="292959"/>
                </a:solidFill>
                <a:latin typeface="Trebuchet MS"/>
                <a:cs typeface="Trebuchet MS"/>
              </a:rPr>
              <a:t> </a:t>
            </a:r>
            <a:r>
              <a:rPr sz="2500" spc="-55" dirty="0">
                <a:solidFill>
                  <a:srgbClr val="292959"/>
                </a:solidFill>
                <a:latin typeface="Trebuchet MS"/>
                <a:cs typeface="Trebuchet MS"/>
              </a:rPr>
              <a:t>domiciled</a:t>
            </a:r>
            <a:r>
              <a:rPr sz="2500" spc="-90" dirty="0">
                <a:solidFill>
                  <a:srgbClr val="292959"/>
                </a:solidFill>
                <a:latin typeface="Trebuchet MS"/>
                <a:cs typeface="Trebuchet MS"/>
              </a:rPr>
              <a:t> </a:t>
            </a:r>
            <a:r>
              <a:rPr sz="2500" spc="-120" dirty="0">
                <a:solidFill>
                  <a:srgbClr val="292959"/>
                </a:solidFill>
                <a:latin typeface="Trebuchet MS"/>
                <a:cs typeface="Trebuchet MS"/>
              </a:rPr>
              <a:t>in</a:t>
            </a:r>
            <a:r>
              <a:rPr sz="2500" spc="-80" dirty="0">
                <a:solidFill>
                  <a:srgbClr val="292959"/>
                </a:solidFill>
                <a:latin typeface="Trebuchet MS"/>
                <a:cs typeface="Trebuchet MS"/>
              </a:rPr>
              <a:t> </a:t>
            </a:r>
            <a:r>
              <a:rPr sz="2500" spc="-25" dirty="0">
                <a:solidFill>
                  <a:srgbClr val="292959"/>
                </a:solidFill>
                <a:latin typeface="Trebuchet MS"/>
                <a:cs typeface="Trebuchet MS"/>
              </a:rPr>
              <a:t>E&amp;W</a:t>
            </a:r>
            <a:endParaRPr sz="2500">
              <a:latin typeface="Trebuchet MS"/>
              <a:cs typeface="Trebuchet MS"/>
            </a:endParaRPr>
          </a:p>
          <a:p>
            <a:pPr marL="551815" marR="5080">
              <a:lnSpc>
                <a:spcPct val="114999"/>
              </a:lnSpc>
            </a:pPr>
            <a:r>
              <a:rPr sz="2500" b="1" dirty="0">
                <a:solidFill>
                  <a:srgbClr val="292959"/>
                </a:solidFill>
                <a:latin typeface="Trebuchet MS"/>
                <a:cs typeface="Trebuchet MS"/>
              </a:rPr>
              <a:t>Application</a:t>
            </a:r>
            <a:r>
              <a:rPr sz="2500" dirty="0">
                <a:solidFill>
                  <a:srgbClr val="292959"/>
                </a:solidFill>
                <a:latin typeface="Trebuchet MS"/>
                <a:cs typeface="Trebuchet MS"/>
              </a:rPr>
              <a:t>:</a:t>
            </a:r>
            <a:r>
              <a:rPr sz="2500" spc="-140" dirty="0">
                <a:solidFill>
                  <a:srgbClr val="292959"/>
                </a:solidFill>
                <a:latin typeface="Trebuchet MS"/>
                <a:cs typeface="Trebuchet MS"/>
              </a:rPr>
              <a:t> </a:t>
            </a:r>
            <a:r>
              <a:rPr sz="2500" spc="-70" dirty="0">
                <a:solidFill>
                  <a:srgbClr val="292959"/>
                </a:solidFill>
                <a:latin typeface="Trebuchet MS"/>
                <a:cs typeface="Trebuchet MS"/>
              </a:rPr>
              <a:t>Not</a:t>
            </a:r>
            <a:r>
              <a:rPr sz="2500" spc="-110" dirty="0">
                <a:solidFill>
                  <a:srgbClr val="292959"/>
                </a:solidFill>
                <a:latin typeface="Trebuchet MS"/>
                <a:cs typeface="Trebuchet MS"/>
              </a:rPr>
              <a:t> </a:t>
            </a:r>
            <a:r>
              <a:rPr sz="2500" spc="-125" dirty="0">
                <a:solidFill>
                  <a:srgbClr val="292959"/>
                </a:solidFill>
                <a:latin typeface="Trebuchet MS"/>
                <a:cs typeface="Trebuchet MS"/>
              </a:rPr>
              <a:t>within</a:t>
            </a:r>
            <a:r>
              <a:rPr sz="2500" spc="-80" dirty="0">
                <a:solidFill>
                  <a:srgbClr val="292959"/>
                </a:solidFill>
                <a:latin typeface="Trebuchet MS"/>
                <a:cs typeface="Trebuchet MS"/>
              </a:rPr>
              <a:t> </a:t>
            </a:r>
            <a:r>
              <a:rPr sz="2500" spc="-65" dirty="0">
                <a:solidFill>
                  <a:srgbClr val="292959"/>
                </a:solidFill>
                <a:latin typeface="Trebuchet MS"/>
                <a:cs typeface="Trebuchet MS"/>
              </a:rPr>
              <a:t>prohibited</a:t>
            </a:r>
            <a:r>
              <a:rPr sz="2500" spc="-110" dirty="0">
                <a:solidFill>
                  <a:srgbClr val="292959"/>
                </a:solidFill>
                <a:latin typeface="Trebuchet MS"/>
                <a:cs typeface="Trebuchet MS"/>
              </a:rPr>
              <a:t> </a:t>
            </a:r>
            <a:r>
              <a:rPr sz="2500" dirty="0">
                <a:solidFill>
                  <a:srgbClr val="292959"/>
                </a:solidFill>
                <a:latin typeface="Trebuchet MS"/>
                <a:cs typeface="Trebuchet MS"/>
              </a:rPr>
              <a:t>degrees</a:t>
            </a:r>
            <a:r>
              <a:rPr sz="2500" spc="-110" dirty="0">
                <a:solidFill>
                  <a:srgbClr val="292959"/>
                </a:solidFill>
                <a:latin typeface="Trebuchet MS"/>
                <a:cs typeface="Trebuchet MS"/>
              </a:rPr>
              <a:t> </a:t>
            </a:r>
            <a:r>
              <a:rPr sz="2500" dirty="0">
                <a:solidFill>
                  <a:srgbClr val="292959"/>
                </a:solidFill>
                <a:latin typeface="Trebuchet MS"/>
                <a:cs typeface="Trebuchet MS"/>
              </a:rPr>
              <a:t>of</a:t>
            </a:r>
            <a:r>
              <a:rPr sz="2500" spc="-105" dirty="0">
                <a:solidFill>
                  <a:srgbClr val="292959"/>
                </a:solidFill>
                <a:latin typeface="Trebuchet MS"/>
                <a:cs typeface="Trebuchet MS"/>
              </a:rPr>
              <a:t> </a:t>
            </a:r>
            <a:r>
              <a:rPr sz="2500" spc="-10" dirty="0">
                <a:solidFill>
                  <a:srgbClr val="292959"/>
                </a:solidFill>
                <a:latin typeface="Trebuchet MS"/>
                <a:cs typeface="Trebuchet MS"/>
              </a:rPr>
              <a:t>relationship. </a:t>
            </a:r>
            <a:r>
              <a:rPr sz="2500" spc="-70" dirty="0">
                <a:solidFill>
                  <a:srgbClr val="292959"/>
                </a:solidFill>
                <a:latin typeface="Trebuchet MS"/>
                <a:cs typeface="Trebuchet MS"/>
              </a:rPr>
              <a:t>Both</a:t>
            </a:r>
            <a:r>
              <a:rPr sz="2500" spc="-90" dirty="0">
                <a:solidFill>
                  <a:srgbClr val="292959"/>
                </a:solidFill>
                <a:latin typeface="Trebuchet MS"/>
                <a:cs typeface="Trebuchet MS"/>
              </a:rPr>
              <a:t> </a:t>
            </a:r>
            <a:r>
              <a:rPr sz="2500" spc="-95" dirty="0">
                <a:solidFill>
                  <a:srgbClr val="292959"/>
                </a:solidFill>
                <a:latin typeface="Trebuchet MS"/>
                <a:cs typeface="Trebuchet MS"/>
              </a:rPr>
              <a:t>over</a:t>
            </a:r>
            <a:r>
              <a:rPr sz="2500" spc="-85" dirty="0">
                <a:solidFill>
                  <a:srgbClr val="292959"/>
                </a:solidFill>
                <a:latin typeface="Trebuchet MS"/>
                <a:cs typeface="Trebuchet MS"/>
              </a:rPr>
              <a:t> </a:t>
            </a:r>
            <a:r>
              <a:rPr sz="2500" spc="-295" dirty="0">
                <a:solidFill>
                  <a:srgbClr val="292959"/>
                </a:solidFill>
                <a:latin typeface="Trebuchet MS"/>
                <a:cs typeface="Trebuchet MS"/>
              </a:rPr>
              <a:t>18.</a:t>
            </a:r>
            <a:r>
              <a:rPr sz="2500" spc="-80" dirty="0">
                <a:solidFill>
                  <a:srgbClr val="292959"/>
                </a:solidFill>
                <a:latin typeface="Trebuchet MS"/>
                <a:cs typeface="Trebuchet MS"/>
              </a:rPr>
              <a:t> </a:t>
            </a:r>
            <a:r>
              <a:rPr sz="2500" spc="-90" dirty="0">
                <a:solidFill>
                  <a:srgbClr val="292959"/>
                </a:solidFill>
                <a:latin typeface="Trebuchet MS"/>
                <a:cs typeface="Trebuchet MS"/>
              </a:rPr>
              <a:t>Formalities</a:t>
            </a:r>
            <a:r>
              <a:rPr sz="2500" spc="-85" dirty="0">
                <a:solidFill>
                  <a:srgbClr val="292959"/>
                </a:solidFill>
                <a:latin typeface="Trebuchet MS"/>
                <a:cs typeface="Trebuchet MS"/>
              </a:rPr>
              <a:t> </a:t>
            </a:r>
            <a:r>
              <a:rPr sz="2500" spc="-60" dirty="0">
                <a:solidFill>
                  <a:srgbClr val="292959"/>
                </a:solidFill>
                <a:latin typeface="Trebuchet MS"/>
                <a:cs typeface="Trebuchet MS"/>
              </a:rPr>
              <a:t>were</a:t>
            </a:r>
            <a:r>
              <a:rPr sz="2500" spc="-80" dirty="0">
                <a:solidFill>
                  <a:srgbClr val="292959"/>
                </a:solidFill>
                <a:latin typeface="Trebuchet MS"/>
                <a:cs typeface="Trebuchet MS"/>
              </a:rPr>
              <a:t> </a:t>
            </a:r>
            <a:r>
              <a:rPr sz="2500" spc="-75" dirty="0">
                <a:solidFill>
                  <a:srgbClr val="292959"/>
                </a:solidFill>
                <a:latin typeface="Trebuchet MS"/>
                <a:cs typeface="Trebuchet MS"/>
              </a:rPr>
              <a:t>followed.</a:t>
            </a:r>
            <a:r>
              <a:rPr sz="2500" spc="-85" dirty="0">
                <a:solidFill>
                  <a:srgbClr val="292959"/>
                </a:solidFill>
                <a:latin typeface="Trebuchet MS"/>
                <a:cs typeface="Trebuchet MS"/>
              </a:rPr>
              <a:t> </a:t>
            </a:r>
            <a:r>
              <a:rPr sz="2500" spc="-110" dirty="0">
                <a:solidFill>
                  <a:srgbClr val="292959"/>
                </a:solidFill>
                <a:latin typeface="Trebuchet MS"/>
                <a:cs typeface="Trebuchet MS"/>
              </a:rPr>
              <a:t>Neither</a:t>
            </a:r>
            <a:r>
              <a:rPr sz="2500" spc="-80" dirty="0">
                <a:solidFill>
                  <a:srgbClr val="292959"/>
                </a:solidFill>
                <a:latin typeface="Trebuchet MS"/>
                <a:cs typeface="Trebuchet MS"/>
              </a:rPr>
              <a:t> </a:t>
            </a:r>
            <a:r>
              <a:rPr sz="2500" spc="-10" dirty="0">
                <a:solidFill>
                  <a:srgbClr val="292959"/>
                </a:solidFill>
                <a:latin typeface="Trebuchet MS"/>
                <a:cs typeface="Trebuchet MS"/>
              </a:rPr>
              <a:t>party </a:t>
            </a:r>
            <a:r>
              <a:rPr sz="2500" spc="-90" dirty="0">
                <a:solidFill>
                  <a:srgbClr val="292959"/>
                </a:solidFill>
                <a:latin typeface="Trebuchet MS"/>
                <a:cs typeface="Trebuchet MS"/>
              </a:rPr>
              <a:t>married</a:t>
            </a:r>
            <a:r>
              <a:rPr sz="2500" spc="-100" dirty="0">
                <a:solidFill>
                  <a:srgbClr val="292959"/>
                </a:solidFill>
                <a:latin typeface="Trebuchet MS"/>
                <a:cs typeface="Trebuchet MS"/>
              </a:rPr>
              <a:t> </a:t>
            </a:r>
            <a:r>
              <a:rPr sz="2500" spc="-85" dirty="0">
                <a:solidFill>
                  <a:srgbClr val="292959"/>
                </a:solidFill>
                <a:latin typeface="Trebuchet MS"/>
                <a:cs typeface="Trebuchet MS"/>
              </a:rPr>
              <a:t>or</a:t>
            </a:r>
            <a:r>
              <a:rPr sz="2500" spc="-100" dirty="0">
                <a:solidFill>
                  <a:srgbClr val="292959"/>
                </a:solidFill>
                <a:latin typeface="Trebuchet MS"/>
                <a:cs typeface="Trebuchet MS"/>
              </a:rPr>
              <a:t> </a:t>
            </a:r>
            <a:r>
              <a:rPr sz="2500" spc="-120" dirty="0">
                <a:solidFill>
                  <a:srgbClr val="292959"/>
                </a:solidFill>
                <a:latin typeface="Trebuchet MS"/>
                <a:cs typeface="Trebuchet MS"/>
              </a:rPr>
              <a:t>in</a:t>
            </a:r>
            <a:r>
              <a:rPr sz="2500" spc="-80" dirty="0">
                <a:solidFill>
                  <a:srgbClr val="292959"/>
                </a:solidFill>
                <a:latin typeface="Trebuchet MS"/>
                <a:cs typeface="Trebuchet MS"/>
              </a:rPr>
              <a:t> </a:t>
            </a:r>
            <a:r>
              <a:rPr sz="2500" spc="-125" dirty="0">
                <a:solidFill>
                  <a:srgbClr val="292959"/>
                </a:solidFill>
                <a:latin typeface="Trebuchet MS"/>
                <a:cs typeface="Trebuchet MS"/>
              </a:rPr>
              <a:t>civil</a:t>
            </a:r>
            <a:r>
              <a:rPr sz="2500" spc="-80" dirty="0">
                <a:solidFill>
                  <a:srgbClr val="292959"/>
                </a:solidFill>
                <a:latin typeface="Trebuchet MS"/>
                <a:cs typeface="Trebuchet MS"/>
              </a:rPr>
              <a:t> </a:t>
            </a:r>
            <a:r>
              <a:rPr sz="2500" spc="-70" dirty="0">
                <a:solidFill>
                  <a:srgbClr val="292959"/>
                </a:solidFill>
                <a:latin typeface="Trebuchet MS"/>
                <a:cs typeface="Trebuchet MS"/>
              </a:rPr>
              <a:t>partnership</a:t>
            </a:r>
            <a:r>
              <a:rPr sz="2500" spc="-120" dirty="0">
                <a:solidFill>
                  <a:srgbClr val="292959"/>
                </a:solidFill>
                <a:latin typeface="Trebuchet MS"/>
                <a:cs typeface="Trebuchet MS"/>
              </a:rPr>
              <a:t> </a:t>
            </a:r>
            <a:r>
              <a:rPr sz="2500" dirty="0">
                <a:solidFill>
                  <a:srgbClr val="292959"/>
                </a:solidFill>
                <a:latin typeface="Trebuchet MS"/>
                <a:cs typeface="Trebuchet MS"/>
              </a:rPr>
              <a:t>at</a:t>
            </a:r>
            <a:r>
              <a:rPr sz="2500" spc="-100" dirty="0">
                <a:solidFill>
                  <a:srgbClr val="292959"/>
                </a:solidFill>
                <a:latin typeface="Trebuchet MS"/>
                <a:cs typeface="Trebuchet MS"/>
              </a:rPr>
              <a:t> </a:t>
            </a:r>
            <a:r>
              <a:rPr sz="2500" spc="-130" dirty="0">
                <a:solidFill>
                  <a:srgbClr val="292959"/>
                </a:solidFill>
                <a:latin typeface="Trebuchet MS"/>
                <a:cs typeface="Trebuchet MS"/>
              </a:rPr>
              <a:t>time</a:t>
            </a:r>
            <a:r>
              <a:rPr sz="2500" spc="-80" dirty="0">
                <a:solidFill>
                  <a:srgbClr val="292959"/>
                </a:solidFill>
                <a:latin typeface="Trebuchet MS"/>
                <a:cs typeface="Trebuchet MS"/>
              </a:rPr>
              <a:t> </a:t>
            </a:r>
            <a:r>
              <a:rPr sz="2500" dirty="0">
                <a:solidFill>
                  <a:srgbClr val="292959"/>
                </a:solidFill>
                <a:latin typeface="Trebuchet MS"/>
                <a:cs typeface="Trebuchet MS"/>
              </a:rPr>
              <a:t>of</a:t>
            </a:r>
            <a:r>
              <a:rPr sz="2500" spc="-95" dirty="0">
                <a:solidFill>
                  <a:srgbClr val="292959"/>
                </a:solidFill>
                <a:latin typeface="Trebuchet MS"/>
                <a:cs typeface="Trebuchet MS"/>
              </a:rPr>
              <a:t> </a:t>
            </a:r>
            <a:r>
              <a:rPr sz="2500" spc="-65" dirty="0">
                <a:solidFill>
                  <a:srgbClr val="292959"/>
                </a:solidFill>
                <a:latin typeface="Trebuchet MS"/>
                <a:cs typeface="Trebuchet MS"/>
              </a:rPr>
              <a:t>marriage.</a:t>
            </a:r>
            <a:r>
              <a:rPr sz="2500" spc="-90" dirty="0">
                <a:solidFill>
                  <a:srgbClr val="292959"/>
                </a:solidFill>
                <a:latin typeface="Trebuchet MS"/>
                <a:cs typeface="Trebuchet MS"/>
              </a:rPr>
              <a:t> </a:t>
            </a:r>
            <a:r>
              <a:rPr sz="2500" spc="-165" dirty="0">
                <a:solidFill>
                  <a:srgbClr val="292959"/>
                </a:solidFill>
                <a:latin typeface="Trebuchet MS"/>
                <a:cs typeface="Trebuchet MS"/>
              </a:rPr>
              <a:t>This</a:t>
            </a:r>
            <a:r>
              <a:rPr sz="2500" spc="-80" dirty="0">
                <a:solidFill>
                  <a:srgbClr val="292959"/>
                </a:solidFill>
                <a:latin typeface="Trebuchet MS"/>
                <a:cs typeface="Trebuchet MS"/>
              </a:rPr>
              <a:t> </a:t>
            </a:r>
            <a:r>
              <a:rPr sz="2500" spc="-50" dirty="0">
                <a:solidFill>
                  <a:srgbClr val="292959"/>
                </a:solidFill>
                <a:latin typeface="Trebuchet MS"/>
                <a:cs typeface="Trebuchet MS"/>
              </a:rPr>
              <a:t>is</a:t>
            </a:r>
            <a:r>
              <a:rPr sz="2500" spc="-95" dirty="0">
                <a:solidFill>
                  <a:srgbClr val="292959"/>
                </a:solidFill>
                <a:latin typeface="Trebuchet MS"/>
                <a:cs typeface="Trebuchet MS"/>
              </a:rPr>
              <a:t> </a:t>
            </a:r>
            <a:r>
              <a:rPr sz="2500" spc="-25" dirty="0">
                <a:solidFill>
                  <a:srgbClr val="292959"/>
                </a:solidFill>
                <a:latin typeface="Trebuchet MS"/>
                <a:cs typeface="Trebuchet MS"/>
              </a:rPr>
              <a:t>not </a:t>
            </a:r>
            <a:r>
              <a:rPr sz="2500" spc="105" dirty="0">
                <a:solidFill>
                  <a:srgbClr val="292959"/>
                </a:solidFill>
                <a:latin typeface="Trebuchet MS"/>
                <a:cs typeface="Trebuchet MS"/>
              </a:rPr>
              <a:t>a</a:t>
            </a:r>
            <a:r>
              <a:rPr sz="2500" spc="-110" dirty="0">
                <a:solidFill>
                  <a:srgbClr val="292959"/>
                </a:solidFill>
                <a:latin typeface="Trebuchet MS"/>
                <a:cs typeface="Trebuchet MS"/>
              </a:rPr>
              <a:t> </a:t>
            </a:r>
            <a:r>
              <a:rPr sz="2500" spc="-30" dirty="0">
                <a:solidFill>
                  <a:srgbClr val="292959"/>
                </a:solidFill>
                <a:latin typeface="Trebuchet MS"/>
                <a:cs typeface="Trebuchet MS"/>
              </a:rPr>
              <a:t>polygamous</a:t>
            </a:r>
            <a:r>
              <a:rPr sz="2500" spc="-105" dirty="0">
                <a:solidFill>
                  <a:srgbClr val="292959"/>
                </a:solidFill>
                <a:latin typeface="Trebuchet MS"/>
                <a:cs typeface="Trebuchet MS"/>
              </a:rPr>
              <a:t> </a:t>
            </a:r>
            <a:r>
              <a:rPr sz="2500" spc="-40" dirty="0">
                <a:solidFill>
                  <a:srgbClr val="292959"/>
                </a:solidFill>
                <a:latin typeface="Trebuchet MS"/>
                <a:cs typeface="Trebuchet MS"/>
              </a:rPr>
              <a:t>marriage</a:t>
            </a:r>
            <a:r>
              <a:rPr sz="2500" spc="-105" dirty="0">
                <a:solidFill>
                  <a:srgbClr val="292959"/>
                </a:solidFill>
                <a:latin typeface="Trebuchet MS"/>
                <a:cs typeface="Trebuchet MS"/>
              </a:rPr>
              <a:t> </a:t>
            </a:r>
            <a:r>
              <a:rPr sz="2500" spc="-10" dirty="0">
                <a:solidFill>
                  <a:srgbClr val="292959"/>
                </a:solidFill>
                <a:latin typeface="Trebuchet MS"/>
                <a:cs typeface="Trebuchet MS"/>
              </a:rPr>
              <a:t>case.</a:t>
            </a:r>
            <a:endParaRPr sz="2500">
              <a:latin typeface="Trebuchet MS"/>
              <a:cs typeface="Trebuchet MS"/>
            </a:endParaRPr>
          </a:p>
          <a:p>
            <a:pPr marL="551815">
              <a:lnSpc>
                <a:spcPct val="100000"/>
              </a:lnSpc>
              <a:spcBef>
                <a:spcPts val="450"/>
              </a:spcBef>
              <a:tabLst>
                <a:tab pos="2449195" algn="l"/>
              </a:tabLst>
            </a:pPr>
            <a:r>
              <a:rPr sz="2500" b="1" spc="-10" dirty="0">
                <a:solidFill>
                  <a:srgbClr val="292959"/>
                </a:solidFill>
                <a:latin typeface="Trebuchet MS"/>
                <a:cs typeface="Trebuchet MS"/>
              </a:rPr>
              <a:t>Conclusion</a:t>
            </a:r>
            <a:r>
              <a:rPr sz="2500" spc="-10" dirty="0">
                <a:solidFill>
                  <a:srgbClr val="292959"/>
                </a:solidFill>
                <a:latin typeface="Trebuchet MS"/>
                <a:cs typeface="Trebuchet MS"/>
              </a:rPr>
              <a:t>:</a:t>
            </a:r>
            <a:r>
              <a:rPr sz="2500" dirty="0">
                <a:solidFill>
                  <a:srgbClr val="292959"/>
                </a:solidFill>
                <a:latin typeface="Trebuchet MS"/>
                <a:cs typeface="Trebuchet MS"/>
              </a:rPr>
              <a:t>	</a:t>
            </a:r>
            <a:r>
              <a:rPr sz="2500" spc="-95" dirty="0">
                <a:solidFill>
                  <a:srgbClr val="292959"/>
                </a:solidFill>
                <a:latin typeface="Trebuchet MS"/>
                <a:cs typeface="Trebuchet MS"/>
              </a:rPr>
              <a:t>Thomas </a:t>
            </a:r>
            <a:r>
              <a:rPr sz="2500" dirty="0">
                <a:solidFill>
                  <a:srgbClr val="292959"/>
                </a:solidFill>
                <a:latin typeface="Trebuchet MS"/>
                <a:cs typeface="Trebuchet MS"/>
              </a:rPr>
              <a:t>and</a:t>
            </a:r>
            <a:r>
              <a:rPr sz="2500" spc="-90" dirty="0">
                <a:solidFill>
                  <a:srgbClr val="292959"/>
                </a:solidFill>
                <a:latin typeface="Trebuchet MS"/>
                <a:cs typeface="Trebuchet MS"/>
              </a:rPr>
              <a:t> Rose’s </a:t>
            </a:r>
            <a:r>
              <a:rPr sz="2500" spc="-40" dirty="0">
                <a:solidFill>
                  <a:srgbClr val="292959"/>
                </a:solidFill>
                <a:latin typeface="Trebuchet MS"/>
                <a:cs typeface="Trebuchet MS"/>
              </a:rPr>
              <a:t>marriage</a:t>
            </a:r>
            <a:r>
              <a:rPr sz="2500" spc="-90" dirty="0">
                <a:solidFill>
                  <a:srgbClr val="292959"/>
                </a:solidFill>
                <a:latin typeface="Trebuchet MS"/>
                <a:cs typeface="Trebuchet MS"/>
              </a:rPr>
              <a:t> </a:t>
            </a:r>
            <a:r>
              <a:rPr sz="2500" spc="-50" dirty="0">
                <a:solidFill>
                  <a:srgbClr val="292959"/>
                </a:solidFill>
                <a:latin typeface="Trebuchet MS"/>
                <a:cs typeface="Trebuchet MS"/>
              </a:rPr>
              <a:t>is</a:t>
            </a:r>
            <a:r>
              <a:rPr sz="2500" spc="-95" dirty="0">
                <a:solidFill>
                  <a:srgbClr val="292959"/>
                </a:solidFill>
                <a:latin typeface="Trebuchet MS"/>
                <a:cs typeface="Trebuchet MS"/>
              </a:rPr>
              <a:t> </a:t>
            </a:r>
            <a:r>
              <a:rPr sz="2500" spc="-70" dirty="0">
                <a:solidFill>
                  <a:srgbClr val="292959"/>
                </a:solidFill>
                <a:latin typeface="Trebuchet MS"/>
                <a:cs typeface="Trebuchet MS"/>
              </a:rPr>
              <a:t>not</a:t>
            </a:r>
            <a:r>
              <a:rPr sz="2500" spc="-90" dirty="0">
                <a:solidFill>
                  <a:srgbClr val="292959"/>
                </a:solidFill>
                <a:latin typeface="Trebuchet MS"/>
                <a:cs typeface="Trebuchet MS"/>
              </a:rPr>
              <a:t> </a:t>
            </a:r>
            <a:r>
              <a:rPr sz="2500" spc="-10" dirty="0">
                <a:solidFill>
                  <a:srgbClr val="292959"/>
                </a:solidFill>
                <a:latin typeface="Trebuchet MS"/>
                <a:cs typeface="Trebuchet MS"/>
              </a:rPr>
              <a:t>void.</a:t>
            </a:r>
            <a:endParaRPr sz="2500">
              <a:latin typeface="Trebuchet MS"/>
              <a:cs typeface="Trebuchet MS"/>
            </a:endParaRPr>
          </a:p>
          <a:p>
            <a:pPr marL="12700" marR="447675">
              <a:lnSpc>
                <a:spcPct val="114999"/>
              </a:lnSpc>
            </a:pPr>
            <a:r>
              <a:rPr sz="2500" b="1" dirty="0">
                <a:solidFill>
                  <a:srgbClr val="292959"/>
                </a:solidFill>
                <a:latin typeface="Trebuchet MS"/>
                <a:cs typeface="Trebuchet MS"/>
              </a:rPr>
              <a:t>Depending</a:t>
            </a:r>
            <a:r>
              <a:rPr sz="2500" b="1" spc="-125" dirty="0">
                <a:solidFill>
                  <a:srgbClr val="292959"/>
                </a:solidFill>
                <a:latin typeface="Trebuchet MS"/>
                <a:cs typeface="Trebuchet MS"/>
              </a:rPr>
              <a:t> </a:t>
            </a:r>
            <a:r>
              <a:rPr sz="2500" b="1" spc="-30" dirty="0">
                <a:solidFill>
                  <a:srgbClr val="292959"/>
                </a:solidFill>
                <a:latin typeface="Trebuchet MS"/>
                <a:cs typeface="Trebuchet MS"/>
              </a:rPr>
              <a:t>on</a:t>
            </a:r>
            <a:r>
              <a:rPr sz="2500" b="1" spc="-120" dirty="0">
                <a:solidFill>
                  <a:srgbClr val="292959"/>
                </a:solidFill>
                <a:latin typeface="Trebuchet MS"/>
                <a:cs typeface="Trebuchet MS"/>
              </a:rPr>
              <a:t> </a:t>
            </a:r>
            <a:r>
              <a:rPr sz="2500" b="1" spc="-65" dirty="0">
                <a:solidFill>
                  <a:srgbClr val="292959"/>
                </a:solidFill>
                <a:latin typeface="Trebuchet MS"/>
                <a:cs typeface="Trebuchet MS"/>
              </a:rPr>
              <a:t>complexity,</a:t>
            </a:r>
            <a:r>
              <a:rPr sz="2500" b="1" spc="-125" dirty="0">
                <a:solidFill>
                  <a:srgbClr val="292959"/>
                </a:solidFill>
                <a:latin typeface="Trebuchet MS"/>
                <a:cs typeface="Trebuchet MS"/>
              </a:rPr>
              <a:t> </a:t>
            </a:r>
            <a:r>
              <a:rPr sz="2500" b="1" spc="-60" dirty="0">
                <a:solidFill>
                  <a:srgbClr val="292959"/>
                </a:solidFill>
                <a:latin typeface="Trebuchet MS"/>
                <a:cs typeface="Trebuchet MS"/>
              </a:rPr>
              <a:t>you</a:t>
            </a:r>
            <a:r>
              <a:rPr sz="2500" b="1" spc="-120" dirty="0">
                <a:solidFill>
                  <a:srgbClr val="292959"/>
                </a:solidFill>
                <a:latin typeface="Trebuchet MS"/>
                <a:cs typeface="Trebuchet MS"/>
              </a:rPr>
              <a:t> </a:t>
            </a:r>
            <a:r>
              <a:rPr sz="2500" b="1" dirty="0">
                <a:solidFill>
                  <a:srgbClr val="292959"/>
                </a:solidFill>
                <a:latin typeface="Trebuchet MS"/>
                <a:cs typeface="Trebuchet MS"/>
              </a:rPr>
              <a:t>might</a:t>
            </a:r>
            <a:r>
              <a:rPr sz="2500" b="1" spc="-120" dirty="0">
                <a:solidFill>
                  <a:srgbClr val="292959"/>
                </a:solidFill>
                <a:latin typeface="Trebuchet MS"/>
                <a:cs typeface="Trebuchet MS"/>
              </a:rPr>
              <a:t> </a:t>
            </a:r>
            <a:r>
              <a:rPr sz="2500" b="1" dirty="0">
                <a:solidFill>
                  <a:srgbClr val="292959"/>
                </a:solidFill>
                <a:latin typeface="Trebuchet MS"/>
                <a:cs typeface="Trebuchet MS"/>
              </a:rPr>
              <a:t>have</a:t>
            </a:r>
            <a:r>
              <a:rPr sz="2500" b="1" spc="-125" dirty="0">
                <a:solidFill>
                  <a:srgbClr val="292959"/>
                </a:solidFill>
                <a:latin typeface="Trebuchet MS"/>
                <a:cs typeface="Trebuchet MS"/>
              </a:rPr>
              <a:t> </a:t>
            </a:r>
            <a:r>
              <a:rPr sz="2500" b="1" spc="-35" dirty="0">
                <a:solidFill>
                  <a:srgbClr val="292959"/>
                </a:solidFill>
                <a:latin typeface="Trebuchet MS"/>
                <a:cs typeface="Trebuchet MS"/>
              </a:rPr>
              <a:t>broken</a:t>
            </a:r>
            <a:r>
              <a:rPr sz="2500" b="1" spc="-120" dirty="0">
                <a:solidFill>
                  <a:srgbClr val="292959"/>
                </a:solidFill>
                <a:latin typeface="Trebuchet MS"/>
                <a:cs typeface="Trebuchet MS"/>
              </a:rPr>
              <a:t> </a:t>
            </a:r>
            <a:r>
              <a:rPr sz="2500" b="1" dirty="0">
                <a:solidFill>
                  <a:srgbClr val="292959"/>
                </a:solidFill>
                <a:latin typeface="Trebuchet MS"/>
                <a:cs typeface="Trebuchet MS"/>
              </a:rPr>
              <a:t>up</a:t>
            </a:r>
            <a:r>
              <a:rPr sz="2500" b="1" spc="-120" dirty="0">
                <a:solidFill>
                  <a:srgbClr val="292959"/>
                </a:solidFill>
                <a:latin typeface="Trebuchet MS"/>
                <a:cs typeface="Trebuchet MS"/>
              </a:rPr>
              <a:t> </a:t>
            </a:r>
            <a:r>
              <a:rPr sz="2500" b="1" spc="-20" dirty="0">
                <a:solidFill>
                  <a:srgbClr val="292959"/>
                </a:solidFill>
                <a:latin typeface="Trebuchet MS"/>
                <a:cs typeface="Trebuchet MS"/>
              </a:rPr>
              <a:t>this </a:t>
            </a:r>
            <a:r>
              <a:rPr sz="2500" b="1" dirty="0">
                <a:solidFill>
                  <a:srgbClr val="292959"/>
                </a:solidFill>
                <a:latin typeface="Trebuchet MS"/>
                <a:cs typeface="Trebuchet MS"/>
              </a:rPr>
              <a:t>issue</a:t>
            </a:r>
            <a:r>
              <a:rPr sz="2500" b="1" spc="-95" dirty="0">
                <a:solidFill>
                  <a:srgbClr val="292959"/>
                </a:solidFill>
                <a:latin typeface="Trebuchet MS"/>
                <a:cs typeface="Trebuchet MS"/>
              </a:rPr>
              <a:t> </a:t>
            </a:r>
            <a:r>
              <a:rPr sz="2500" b="1" spc="-70" dirty="0">
                <a:solidFill>
                  <a:srgbClr val="292959"/>
                </a:solidFill>
                <a:latin typeface="Trebuchet MS"/>
                <a:cs typeface="Trebuchet MS"/>
              </a:rPr>
              <a:t>into</a:t>
            </a:r>
            <a:r>
              <a:rPr sz="2500" b="1" spc="-90" dirty="0">
                <a:solidFill>
                  <a:srgbClr val="292959"/>
                </a:solidFill>
                <a:latin typeface="Trebuchet MS"/>
                <a:cs typeface="Trebuchet MS"/>
              </a:rPr>
              <a:t> </a:t>
            </a:r>
            <a:r>
              <a:rPr sz="2500" b="1" spc="-110" dirty="0">
                <a:solidFill>
                  <a:srgbClr val="292959"/>
                </a:solidFill>
                <a:latin typeface="Trebuchet MS"/>
                <a:cs typeface="Trebuchet MS"/>
              </a:rPr>
              <a:t>5</a:t>
            </a:r>
            <a:r>
              <a:rPr sz="2500" b="1" spc="-90" dirty="0">
                <a:solidFill>
                  <a:srgbClr val="292959"/>
                </a:solidFill>
                <a:latin typeface="Trebuchet MS"/>
                <a:cs typeface="Trebuchet MS"/>
              </a:rPr>
              <a:t> </a:t>
            </a:r>
            <a:r>
              <a:rPr sz="2500" b="1" spc="60" dirty="0">
                <a:solidFill>
                  <a:srgbClr val="292959"/>
                </a:solidFill>
                <a:latin typeface="Trebuchet MS"/>
                <a:cs typeface="Trebuchet MS"/>
              </a:rPr>
              <a:t>sub</a:t>
            </a:r>
            <a:r>
              <a:rPr sz="2500" b="1" spc="-90" dirty="0">
                <a:solidFill>
                  <a:srgbClr val="292959"/>
                </a:solidFill>
                <a:latin typeface="Trebuchet MS"/>
                <a:cs typeface="Trebuchet MS"/>
              </a:rPr>
              <a:t> </a:t>
            </a:r>
            <a:r>
              <a:rPr sz="2500" b="1" dirty="0">
                <a:solidFill>
                  <a:srgbClr val="292959"/>
                </a:solidFill>
                <a:latin typeface="Trebuchet MS"/>
                <a:cs typeface="Trebuchet MS"/>
              </a:rPr>
              <a:t>issues,</a:t>
            </a:r>
            <a:r>
              <a:rPr sz="2500" b="1" spc="-90" dirty="0">
                <a:solidFill>
                  <a:srgbClr val="292959"/>
                </a:solidFill>
                <a:latin typeface="Trebuchet MS"/>
                <a:cs typeface="Trebuchet MS"/>
              </a:rPr>
              <a:t> </a:t>
            </a:r>
            <a:r>
              <a:rPr sz="2500" b="1" spc="-30" dirty="0">
                <a:solidFill>
                  <a:srgbClr val="292959"/>
                </a:solidFill>
                <a:latin typeface="Trebuchet MS"/>
                <a:cs typeface="Trebuchet MS"/>
              </a:rPr>
              <a:t>one</a:t>
            </a:r>
            <a:r>
              <a:rPr sz="2500" b="1" spc="-90" dirty="0">
                <a:solidFill>
                  <a:srgbClr val="292959"/>
                </a:solidFill>
                <a:latin typeface="Trebuchet MS"/>
                <a:cs typeface="Trebuchet MS"/>
              </a:rPr>
              <a:t> </a:t>
            </a:r>
            <a:r>
              <a:rPr sz="2500" b="1" spc="-10" dirty="0">
                <a:solidFill>
                  <a:srgbClr val="292959"/>
                </a:solidFill>
                <a:latin typeface="Trebuchet MS"/>
                <a:cs typeface="Trebuchet MS"/>
              </a:rPr>
              <a:t>per</a:t>
            </a:r>
            <a:r>
              <a:rPr sz="2500" b="1" spc="-90" dirty="0">
                <a:solidFill>
                  <a:srgbClr val="292959"/>
                </a:solidFill>
                <a:latin typeface="Trebuchet MS"/>
                <a:cs typeface="Trebuchet MS"/>
              </a:rPr>
              <a:t> </a:t>
            </a:r>
            <a:r>
              <a:rPr sz="2500" b="1" spc="-20" dirty="0">
                <a:solidFill>
                  <a:srgbClr val="292959"/>
                </a:solidFill>
                <a:latin typeface="Trebuchet MS"/>
                <a:cs typeface="Trebuchet MS"/>
              </a:rPr>
              <a:t>ground.</a:t>
            </a:r>
            <a:r>
              <a:rPr sz="2500" b="1" spc="-90" dirty="0">
                <a:solidFill>
                  <a:srgbClr val="292959"/>
                </a:solidFill>
                <a:latin typeface="Trebuchet MS"/>
                <a:cs typeface="Trebuchet MS"/>
              </a:rPr>
              <a:t> </a:t>
            </a:r>
            <a:r>
              <a:rPr sz="2500" b="1" dirty="0">
                <a:solidFill>
                  <a:srgbClr val="292959"/>
                </a:solidFill>
                <a:latin typeface="Trebuchet MS"/>
                <a:cs typeface="Trebuchet MS"/>
              </a:rPr>
              <a:t>Use</a:t>
            </a:r>
            <a:r>
              <a:rPr sz="2500" b="1" spc="-90" dirty="0">
                <a:solidFill>
                  <a:srgbClr val="292959"/>
                </a:solidFill>
                <a:latin typeface="Trebuchet MS"/>
                <a:cs typeface="Trebuchet MS"/>
              </a:rPr>
              <a:t> </a:t>
            </a:r>
            <a:r>
              <a:rPr sz="2500" b="1" spc="-10" dirty="0">
                <a:solidFill>
                  <a:srgbClr val="292959"/>
                </a:solidFill>
                <a:latin typeface="Trebuchet MS"/>
                <a:cs typeface="Trebuchet MS"/>
              </a:rPr>
              <a:t>judgment.</a:t>
            </a:r>
            <a:endParaRPr sz="2500">
              <a:latin typeface="Trebuchet MS"/>
              <a:cs typeface="Trebuchet MS"/>
            </a:endParaRPr>
          </a:p>
        </p:txBody>
      </p:sp>
      <p:sp>
        <p:nvSpPr>
          <p:cNvPr id="19" name="object 19"/>
          <p:cNvSpPr/>
          <p:nvPr/>
        </p:nvSpPr>
        <p:spPr>
          <a:xfrm>
            <a:off x="9143999" y="2040731"/>
            <a:ext cx="0" cy="7400925"/>
          </a:xfrm>
          <a:custGeom>
            <a:avLst/>
            <a:gdLst/>
            <a:ahLst/>
            <a:cxnLst/>
            <a:rect l="l" t="t" r="r" b="b"/>
            <a:pathLst>
              <a:path h="7400925">
                <a:moveTo>
                  <a:pt x="0" y="0"/>
                </a:moveTo>
                <a:lnTo>
                  <a:pt x="0" y="7400924"/>
                </a:lnTo>
              </a:path>
            </a:pathLst>
          </a:custGeom>
          <a:ln w="9524">
            <a:solidFill>
              <a:srgbClr val="292959"/>
            </a:solidFill>
          </a:ln>
        </p:spPr>
        <p:txBody>
          <a:bodyPr wrap="square" lIns="0" tIns="0" rIns="0" bIns="0" rtlCol="0"/>
          <a:lstStyle/>
          <a:p>
            <a:endParaRPr/>
          </a:p>
        </p:txBody>
      </p:sp>
      <p:sp>
        <p:nvSpPr>
          <p:cNvPr id="20" name="object 20" descr="$PPTXTitle"/>
          <p:cNvSpPr txBox="1">
            <a:spLocks noGrp="1"/>
          </p:cNvSpPr>
          <p:nvPr>
            <p:ph type="title"/>
          </p:nvPr>
        </p:nvSpPr>
        <p:spPr>
          <a:xfrm>
            <a:off x="597084" y="837406"/>
            <a:ext cx="10887075" cy="1168400"/>
          </a:xfrm>
          <a:prstGeom prst="rect">
            <a:avLst/>
          </a:prstGeom>
        </p:spPr>
        <p:txBody>
          <a:bodyPr vert="horz" wrap="square" lIns="0" tIns="12700" rIns="0" bIns="0" rtlCol="0">
            <a:spAutoFit/>
          </a:bodyPr>
          <a:lstStyle/>
          <a:p>
            <a:pPr marL="12700">
              <a:lnSpc>
                <a:spcPct val="100000"/>
              </a:lnSpc>
              <a:spcBef>
                <a:spcPts val="100"/>
              </a:spcBef>
            </a:pPr>
            <a:r>
              <a:rPr spc="70" dirty="0">
                <a:solidFill>
                  <a:srgbClr val="E65385"/>
                </a:solidFill>
              </a:rPr>
              <a:t>IRAC:</a:t>
            </a:r>
            <a:r>
              <a:rPr spc="-440" dirty="0">
                <a:solidFill>
                  <a:srgbClr val="E65385"/>
                </a:solidFill>
              </a:rPr>
              <a:t> </a:t>
            </a:r>
            <a:r>
              <a:rPr spc="-20" dirty="0"/>
              <a:t>WORKED</a:t>
            </a:r>
            <a:r>
              <a:rPr spc="-440" dirty="0"/>
              <a:t> </a:t>
            </a:r>
            <a:r>
              <a:rPr spc="45" dirty="0"/>
              <a:t>EXAMPLE</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DFE1FF"/>
          </a:solidFill>
        </p:spPr>
        <p:txBody>
          <a:bodyPr wrap="square" lIns="0" tIns="0" rIns="0" bIns="0" rtlCol="0"/>
          <a:lstStyle/>
          <a:p>
            <a:endParaRPr/>
          </a:p>
        </p:txBody>
      </p:sp>
      <p:sp>
        <p:nvSpPr>
          <p:cNvPr id="3" name="object 3"/>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4" name="object 4" descr="$PPTXTitle"/>
          <p:cNvSpPr txBox="1">
            <a:spLocks noGrp="1"/>
          </p:cNvSpPr>
          <p:nvPr>
            <p:ph type="title"/>
          </p:nvPr>
        </p:nvSpPr>
        <p:spPr>
          <a:xfrm>
            <a:off x="597084" y="837406"/>
            <a:ext cx="15949294" cy="1168400"/>
          </a:xfrm>
          <a:prstGeom prst="rect">
            <a:avLst/>
          </a:prstGeom>
        </p:spPr>
        <p:txBody>
          <a:bodyPr vert="horz" wrap="square" lIns="0" tIns="12700" rIns="0" bIns="0" rtlCol="0">
            <a:spAutoFit/>
          </a:bodyPr>
          <a:lstStyle/>
          <a:p>
            <a:pPr marL="12700">
              <a:lnSpc>
                <a:spcPct val="100000"/>
              </a:lnSpc>
              <a:spcBef>
                <a:spcPts val="100"/>
              </a:spcBef>
            </a:pPr>
            <a:r>
              <a:rPr spc="70" dirty="0">
                <a:solidFill>
                  <a:srgbClr val="E65385"/>
                </a:solidFill>
              </a:rPr>
              <a:t>IRAC:</a:t>
            </a:r>
            <a:r>
              <a:rPr spc="-360" dirty="0">
                <a:solidFill>
                  <a:srgbClr val="E65385"/>
                </a:solidFill>
              </a:rPr>
              <a:t> </a:t>
            </a:r>
            <a:r>
              <a:rPr spc="-265" dirty="0"/>
              <a:t>WRITTEN</a:t>
            </a:r>
            <a:r>
              <a:rPr spc="-355" dirty="0"/>
              <a:t> </a:t>
            </a:r>
            <a:r>
              <a:rPr spc="-300" dirty="0"/>
              <a:t>UP</a:t>
            </a:r>
            <a:r>
              <a:rPr spc="-360" dirty="0"/>
              <a:t> </a:t>
            </a:r>
            <a:r>
              <a:rPr spc="630" dirty="0"/>
              <a:t>AS</a:t>
            </a:r>
            <a:r>
              <a:rPr spc="-355" dirty="0"/>
              <a:t> </a:t>
            </a:r>
            <a:r>
              <a:rPr spc="380" dirty="0"/>
              <a:t>A</a:t>
            </a:r>
            <a:r>
              <a:rPr spc="-360" dirty="0"/>
              <a:t> </a:t>
            </a:r>
            <a:r>
              <a:rPr spc="-10" dirty="0"/>
              <a:t>PARAGRAPH</a:t>
            </a:r>
          </a:p>
        </p:txBody>
      </p:sp>
      <p:sp>
        <p:nvSpPr>
          <p:cNvPr id="5" name="object 5"/>
          <p:cNvSpPr txBox="1"/>
          <p:nvPr/>
        </p:nvSpPr>
        <p:spPr>
          <a:xfrm>
            <a:off x="597084" y="1961355"/>
            <a:ext cx="16579215" cy="8197850"/>
          </a:xfrm>
          <a:prstGeom prst="rect">
            <a:avLst/>
          </a:prstGeom>
        </p:spPr>
        <p:txBody>
          <a:bodyPr vert="horz" wrap="square" lIns="0" tIns="12700" rIns="0" bIns="0" rtlCol="0">
            <a:spAutoFit/>
          </a:bodyPr>
          <a:lstStyle/>
          <a:p>
            <a:pPr marL="12700" marR="5080">
              <a:lnSpc>
                <a:spcPct val="137500"/>
              </a:lnSpc>
              <a:spcBef>
                <a:spcPts val="100"/>
              </a:spcBef>
            </a:pPr>
            <a:r>
              <a:rPr sz="3000" spc="-195" dirty="0">
                <a:solidFill>
                  <a:srgbClr val="292959"/>
                </a:solidFill>
                <a:latin typeface="Trebuchet MS"/>
                <a:cs typeface="Trebuchet MS"/>
              </a:rPr>
              <a:t>The</a:t>
            </a:r>
            <a:r>
              <a:rPr sz="3000" spc="-95" dirty="0">
                <a:solidFill>
                  <a:srgbClr val="292959"/>
                </a:solidFill>
                <a:latin typeface="Trebuchet MS"/>
                <a:cs typeface="Trebuchet MS"/>
              </a:rPr>
              <a:t> </a:t>
            </a:r>
            <a:r>
              <a:rPr sz="3000" spc="-150" dirty="0">
                <a:solidFill>
                  <a:srgbClr val="292959"/>
                </a:solidFill>
                <a:latin typeface="Trebuchet MS"/>
                <a:cs typeface="Trebuchet MS"/>
              </a:rPr>
              <a:t>first</a:t>
            </a:r>
            <a:r>
              <a:rPr sz="3000" spc="-95" dirty="0">
                <a:solidFill>
                  <a:srgbClr val="292959"/>
                </a:solidFill>
                <a:latin typeface="Trebuchet MS"/>
                <a:cs typeface="Trebuchet MS"/>
              </a:rPr>
              <a:t> </a:t>
            </a:r>
            <a:r>
              <a:rPr sz="3000" spc="-55" dirty="0">
                <a:solidFill>
                  <a:srgbClr val="292959"/>
                </a:solidFill>
                <a:latin typeface="Trebuchet MS"/>
                <a:cs typeface="Trebuchet MS"/>
              </a:rPr>
              <a:t>issue</a:t>
            </a:r>
            <a:r>
              <a:rPr sz="3000" spc="-170" dirty="0">
                <a:solidFill>
                  <a:srgbClr val="292959"/>
                </a:solidFill>
                <a:latin typeface="Trebuchet MS"/>
                <a:cs typeface="Trebuchet MS"/>
              </a:rPr>
              <a:t> </a:t>
            </a:r>
            <a:r>
              <a:rPr sz="3000" spc="-45" dirty="0">
                <a:solidFill>
                  <a:srgbClr val="292959"/>
                </a:solidFill>
                <a:latin typeface="Trebuchet MS"/>
                <a:cs typeface="Trebuchet MS"/>
              </a:rPr>
              <a:t>to</a:t>
            </a:r>
            <a:r>
              <a:rPr sz="3000" spc="-165" dirty="0">
                <a:solidFill>
                  <a:srgbClr val="292959"/>
                </a:solidFill>
                <a:latin typeface="Trebuchet MS"/>
                <a:cs typeface="Trebuchet MS"/>
              </a:rPr>
              <a:t> </a:t>
            </a:r>
            <a:r>
              <a:rPr sz="3000" spc="-25" dirty="0">
                <a:solidFill>
                  <a:srgbClr val="292959"/>
                </a:solidFill>
                <a:latin typeface="Trebuchet MS"/>
                <a:cs typeface="Trebuchet MS"/>
              </a:rPr>
              <a:t>advise</a:t>
            </a:r>
            <a:r>
              <a:rPr sz="3000" spc="-120" dirty="0">
                <a:solidFill>
                  <a:srgbClr val="292959"/>
                </a:solidFill>
                <a:latin typeface="Trebuchet MS"/>
                <a:cs typeface="Trebuchet MS"/>
              </a:rPr>
              <a:t> </a:t>
            </a:r>
            <a:r>
              <a:rPr sz="3000" spc="-20" dirty="0">
                <a:solidFill>
                  <a:srgbClr val="292959"/>
                </a:solidFill>
                <a:latin typeface="Trebuchet MS"/>
                <a:cs typeface="Trebuchet MS"/>
              </a:rPr>
              <a:t>upon</a:t>
            </a:r>
            <a:r>
              <a:rPr sz="3000" spc="-125" dirty="0">
                <a:solidFill>
                  <a:srgbClr val="292959"/>
                </a:solidFill>
                <a:latin typeface="Trebuchet MS"/>
                <a:cs typeface="Trebuchet MS"/>
              </a:rPr>
              <a:t> </a:t>
            </a:r>
            <a:r>
              <a:rPr sz="3000" spc="-55" dirty="0">
                <a:solidFill>
                  <a:srgbClr val="292959"/>
                </a:solidFill>
                <a:latin typeface="Trebuchet MS"/>
                <a:cs typeface="Trebuchet MS"/>
              </a:rPr>
              <a:t>is</a:t>
            </a:r>
            <a:r>
              <a:rPr sz="3000" spc="-120" dirty="0">
                <a:solidFill>
                  <a:srgbClr val="292959"/>
                </a:solidFill>
                <a:latin typeface="Trebuchet MS"/>
                <a:cs typeface="Trebuchet MS"/>
              </a:rPr>
              <a:t> </a:t>
            </a:r>
            <a:r>
              <a:rPr sz="3000" spc="-110" dirty="0">
                <a:solidFill>
                  <a:srgbClr val="292959"/>
                </a:solidFill>
                <a:latin typeface="Trebuchet MS"/>
                <a:cs typeface="Trebuchet MS"/>
              </a:rPr>
              <a:t>whether</a:t>
            </a:r>
            <a:r>
              <a:rPr sz="3000" spc="-114" dirty="0">
                <a:solidFill>
                  <a:srgbClr val="292959"/>
                </a:solidFill>
                <a:latin typeface="Trebuchet MS"/>
                <a:cs typeface="Trebuchet MS"/>
              </a:rPr>
              <a:t> </a:t>
            </a:r>
            <a:r>
              <a:rPr sz="3000" spc="-100" dirty="0">
                <a:solidFill>
                  <a:srgbClr val="292959"/>
                </a:solidFill>
                <a:latin typeface="Trebuchet MS"/>
                <a:cs typeface="Trebuchet MS"/>
              </a:rPr>
              <a:t>Thomas</a:t>
            </a:r>
            <a:r>
              <a:rPr sz="3000" spc="-125" dirty="0">
                <a:solidFill>
                  <a:srgbClr val="292959"/>
                </a:solidFill>
                <a:latin typeface="Trebuchet MS"/>
                <a:cs typeface="Trebuchet MS"/>
              </a:rPr>
              <a:t> </a:t>
            </a:r>
            <a:r>
              <a:rPr sz="3000" dirty="0">
                <a:solidFill>
                  <a:srgbClr val="292959"/>
                </a:solidFill>
                <a:latin typeface="Trebuchet MS"/>
                <a:cs typeface="Trebuchet MS"/>
              </a:rPr>
              <a:t>and</a:t>
            </a:r>
            <a:r>
              <a:rPr sz="3000" spc="-120" dirty="0">
                <a:solidFill>
                  <a:srgbClr val="292959"/>
                </a:solidFill>
                <a:latin typeface="Trebuchet MS"/>
                <a:cs typeface="Trebuchet MS"/>
              </a:rPr>
              <a:t> </a:t>
            </a:r>
            <a:r>
              <a:rPr sz="3000" spc="-100" dirty="0">
                <a:solidFill>
                  <a:srgbClr val="292959"/>
                </a:solidFill>
                <a:latin typeface="Trebuchet MS"/>
                <a:cs typeface="Trebuchet MS"/>
              </a:rPr>
              <a:t>Rose’s</a:t>
            </a:r>
            <a:r>
              <a:rPr sz="3000" spc="-125" dirty="0">
                <a:solidFill>
                  <a:srgbClr val="292959"/>
                </a:solidFill>
                <a:latin typeface="Trebuchet MS"/>
                <a:cs typeface="Trebuchet MS"/>
              </a:rPr>
              <a:t> </a:t>
            </a:r>
            <a:r>
              <a:rPr sz="3000" spc="-40" dirty="0">
                <a:solidFill>
                  <a:srgbClr val="292959"/>
                </a:solidFill>
                <a:latin typeface="Trebuchet MS"/>
                <a:cs typeface="Trebuchet MS"/>
              </a:rPr>
              <a:t>marriage</a:t>
            </a:r>
            <a:r>
              <a:rPr sz="3000" spc="-120" dirty="0">
                <a:solidFill>
                  <a:srgbClr val="292959"/>
                </a:solidFill>
                <a:latin typeface="Trebuchet MS"/>
                <a:cs typeface="Trebuchet MS"/>
              </a:rPr>
              <a:t> </a:t>
            </a:r>
            <a:r>
              <a:rPr sz="3000" spc="-65" dirty="0">
                <a:solidFill>
                  <a:srgbClr val="292959"/>
                </a:solidFill>
                <a:latin typeface="Trebuchet MS"/>
                <a:cs typeface="Trebuchet MS"/>
              </a:rPr>
              <a:t>would</a:t>
            </a:r>
            <a:r>
              <a:rPr sz="3000" spc="-125" dirty="0">
                <a:solidFill>
                  <a:srgbClr val="292959"/>
                </a:solidFill>
                <a:latin typeface="Trebuchet MS"/>
                <a:cs typeface="Trebuchet MS"/>
              </a:rPr>
              <a:t> </a:t>
            </a:r>
            <a:r>
              <a:rPr sz="3000" dirty="0">
                <a:solidFill>
                  <a:srgbClr val="292959"/>
                </a:solidFill>
                <a:latin typeface="Trebuchet MS"/>
                <a:cs typeface="Trebuchet MS"/>
              </a:rPr>
              <a:t>be</a:t>
            </a:r>
            <a:r>
              <a:rPr sz="3000" spc="-120" dirty="0">
                <a:solidFill>
                  <a:srgbClr val="292959"/>
                </a:solidFill>
                <a:latin typeface="Trebuchet MS"/>
                <a:cs typeface="Trebuchet MS"/>
              </a:rPr>
              <a:t> </a:t>
            </a:r>
            <a:r>
              <a:rPr sz="3000" spc="-125" dirty="0">
                <a:solidFill>
                  <a:srgbClr val="292959"/>
                </a:solidFill>
                <a:latin typeface="Trebuchet MS"/>
                <a:cs typeface="Trebuchet MS"/>
              </a:rPr>
              <a:t>void.</a:t>
            </a:r>
            <a:r>
              <a:rPr sz="3000" spc="-100" dirty="0">
                <a:solidFill>
                  <a:srgbClr val="292959"/>
                </a:solidFill>
                <a:latin typeface="Trebuchet MS"/>
                <a:cs typeface="Trebuchet MS"/>
              </a:rPr>
              <a:t> </a:t>
            </a:r>
            <a:r>
              <a:rPr sz="3000" spc="-10" dirty="0">
                <a:solidFill>
                  <a:srgbClr val="292959"/>
                </a:solidFill>
                <a:latin typeface="Trebuchet MS"/>
                <a:cs typeface="Trebuchet MS"/>
              </a:rPr>
              <a:t>Section</a:t>
            </a:r>
            <a:r>
              <a:rPr sz="3000" spc="-125" dirty="0">
                <a:solidFill>
                  <a:srgbClr val="292959"/>
                </a:solidFill>
                <a:latin typeface="Trebuchet MS"/>
                <a:cs typeface="Trebuchet MS"/>
              </a:rPr>
              <a:t> </a:t>
            </a:r>
            <a:r>
              <a:rPr sz="3000" spc="-645" dirty="0">
                <a:solidFill>
                  <a:srgbClr val="292959"/>
                </a:solidFill>
                <a:latin typeface="Trebuchet MS"/>
                <a:cs typeface="Trebuchet MS"/>
              </a:rPr>
              <a:t>11, </a:t>
            </a:r>
            <a:r>
              <a:rPr sz="3000" spc="-70" dirty="0">
                <a:solidFill>
                  <a:srgbClr val="292959"/>
                </a:solidFill>
                <a:latin typeface="Trebuchet MS"/>
                <a:cs typeface="Trebuchet MS"/>
              </a:rPr>
              <a:t>Matrimonial</a:t>
            </a:r>
            <a:r>
              <a:rPr sz="3000" spc="-155" dirty="0">
                <a:solidFill>
                  <a:srgbClr val="292959"/>
                </a:solidFill>
                <a:latin typeface="Trebuchet MS"/>
                <a:cs typeface="Trebuchet MS"/>
              </a:rPr>
              <a:t> </a:t>
            </a:r>
            <a:r>
              <a:rPr sz="3000" spc="55" dirty="0">
                <a:solidFill>
                  <a:srgbClr val="292959"/>
                </a:solidFill>
                <a:latin typeface="Trebuchet MS"/>
                <a:cs typeface="Trebuchet MS"/>
              </a:rPr>
              <a:t>Causes</a:t>
            </a:r>
            <a:r>
              <a:rPr sz="3000" spc="-170" dirty="0">
                <a:solidFill>
                  <a:srgbClr val="292959"/>
                </a:solidFill>
                <a:latin typeface="Trebuchet MS"/>
                <a:cs typeface="Trebuchet MS"/>
              </a:rPr>
              <a:t> </a:t>
            </a:r>
            <a:r>
              <a:rPr sz="3000" dirty="0">
                <a:solidFill>
                  <a:srgbClr val="292959"/>
                </a:solidFill>
                <a:latin typeface="Trebuchet MS"/>
                <a:cs typeface="Trebuchet MS"/>
              </a:rPr>
              <a:t>Act</a:t>
            </a:r>
            <a:r>
              <a:rPr sz="3000" spc="-135" dirty="0">
                <a:solidFill>
                  <a:srgbClr val="292959"/>
                </a:solidFill>
                <a:latin typeface="Trebuchet MS"/>
                <a:cs typeface="Trebuchet MS"/>
              </a:rPr>
              <a:t> </a:t>
            </a:r>
            <a:r>
              <a:rPr sz="3000" spc="-265" dirty="0">
                <a:solidFill>
                  <a:srgbClr val="292959"/>
                </a:solidFill>
                <a:latin typeface="Trebuchet MS"/>
                <a:cs typeface="Trebuchet MS"/>
              </a:rPr>
              <a:t>1973,</a:t>
            </a:r>
            <a:r>
              <a:rPr sz="3000" spc="-95" dirty="0">
                <a:solidFill>
                  <a:srgbClr val="292959"/>
                </a:solidFill>
                <a:latin typeface="Trebuchet MS"/>
                <a:cs typeface="Trebuchet MS"/>
              </a:rPr>
              <a:t> </a:t>
            </a:r>
            <a:r>
              <a:rPr sz="3000" spc="-40" dirty="0">
                <a:solidFill>
                  <a:srgbClr val="292959"/>
                </a:solidFill>
                <a:latin typeface="Trebuchet MS"/>
                <a:cs typeface="Trebuchet MS"/>
              </a:rPr>
              <a:t>states</a:t>
            </a:r>
            <a:r>
              <a:rPr sz="3000" spc="-130" dirty="0">
                <a:solidFill>
                  <a:srgbClr val="292959"/>
                </a:solidFill>
                <a:latin typeface="Trebuchet MS"/>
                <a:cs typeface="Trebuchet MS"/>
              </a:rPr>
              <a:t> </a:t>
            </a:r>
            <a:r>
              <a:rPr sz="3000" spc="-90" dirty="0">
                <a:solidFill>
                  <a:srgbClr val="292959"/>
                </a:solidFill>
                <a:latin typeface="Trebuchet MS"/>
                <a:cs typeface="Trebuchet MS"/>
              </a:rPr>
              <a:t>that</a:t>
            </a:r>
            <a:r>
              <a:rPr sz="3000" spc="-135" dirty="0">
                <a:solidFill>
                  <a:srgbClr val="292959"/>
                </a:solidFill>
                <a:latin typeface="Trebuchet MS"/>
                <a:cs typeface="Trebuchet MS"/>
              </a:rPr>
              <a:t> </a:t>
            </a:r>
            <a:r>
              <a:rPr sz="3000" spc="125" dirty="0">
                <a:solidFill>
                  <a:srgbClr val="292959"/>
                </a:solidFill>
                <a:latin typeface="Trebuchet MS"/>
                <a:cs typeface="Trebuchet MS"/>
              </a:rPr>
              <a:t>a</a:t>
            </a:r>
            <a:r>
              <a:rPr sz="3000" spc="-130" dirty="0">
                <a:solidFill>
                  <a:srgbClr val="292959"/>
                </a:solidFill>
                <a:latin typeface="Trebuchet MS"/>
                <a:cs typeface="Trebuchet MS"/>
              </a:rPr>
              <a:t> </a:t>
            </a:r>
            <a:r>
              <a:rPr sz="3000" spc="-35" dirty="0">
                <a:solidFill>
                  <a:srgbClr val="292959"/>
                </a:solidFill>
                <a:latin typeface="Trebuchet MS"/>
                <a:cs typeface="Trebuchet MS"/>
              </a:rPr>
              <a:t>marriages</a:t>
            </a:r>
            <a:r>
              <a:rPr sz="3000" spc="-130" dirty="0">
                <a:solidFill>
                  <a:srgbClr val="292959"/>
                </a:solidFill>
                <a:latin typeface="Trebuchet MS"/>
                <a:cs typeface="Trebuchet MS"/>
              </a:rPr>
              <a:t> </a:t>
            </a:r>
            <a:r>
              <a:rPr sz="3000" spc="-55" dirty="0">
                <a:solidFill>
                  <a:srgbClr val="292959"/>
                </a:solidFill>
                <a:latin typeface="Trebuchet MS"/>
                <a:cs typeface="Trebuchet MS"/>
              </a:rPr>
              <a:t>is</a:t>
            </a:r>
            <a:r>
              <a:rPr sz="3000" spc="-135" dirty="0">
                <a:solidFill>
                  <a:srgbClr val="292959"/>
                </a:solidFill>
                <a:latin typeface="Trebuchet MS"/>
                <a:cs typeface="Trebuchet MS"/>
              </a:rPr>
              <a:t> </a:t>
            </a:r>
            <a:r>
              <a:rPr sz="3000" spc="-65" dirty="0">
                <a:solidFill>
                  <a:srgbClr val="292959"/>
                </a:solidFill>
                <a:latin typeface="Trebuchet MS"/>
                <a:cs typeface="Trebuchet MS"/>
              </a:rPr>
              <a:t>void</a:t>
            </a:r>
            <a:r>
              <a:rPr sz="3000" spc="-130" dirty="0">
                <a:solidFill>
                  <a:srgbClr val="292959"/>
                </a:solidFill>
                <a:latin typeface="Trebuchet MS"/>
                <a:cs typeface="Trebuchet MS"/>
              </a:rPr>
              <a:t> </a:t>
            </a:r>
            <a:r>
              <a:rPr sz="3000" spc="-85" dirty="0">
                <a:solidFill>
                  <a:srgbClr val="292959"/>
                </a:solidFill>
                <a:latin typeface="Trebuchet MS"/>
                <a:cs typeface="Trebuchet MS"/>
              </a:rPr>
              <a:t>where</a:t>
            </a:r>
            <a:r>
              <a:rPr sz="3000" spc="-135" dirty="0">
                <a:solidFill>
                  <a:srgbClr val="292959"/>
                </a:solidFill>
                <a:latin typeface="Trebuchet MS"/>
                <a:cs typeface="Trebuchet MS"/>
              </a:rPr>
              <a:t> </a:t>
            </a:r>
            <a:r>
              <a:rPr sz="3000" spc="-105" dirty="0">
                <a:solidFill>
                  <a:srgbClr val="292959"/>
                </a:solidFill>
                <a:latin typeface="Trebuchet MS"/>
                <a:cs typeface="Trebuchet MS"/>
              </a:rPr>
              <a:t>the</a:t>
            </a:r>
            <a:r>
              <a:rPr sz="3000" spc="-120" dirty="0">
                <a:solidFill>
                  <a:srgbClr val="292959"/>
                </a:solidFill>
                <a:latin typeface="Trebuchet MS"/>
                <a:cs typeface="Trebuchet MS"/>
              </a:rPr>
              <a:t> </a:t>
            </a:r>
            <a:r>
              <a:rPr sz="3000" spc="-65" dirty="0">
                <a:solidFill>
                  <a:srgbClr val="292959"/>
                </a:solidFill>
                <a:latin typeface="Trebuchet MS"/>
                <a:cs typeface="Trebuchet MS"/>
              </a:rPr>
              <a:t>parties</a:t>
            </a:r>
            <a:r>
              <a:rPr sz="3000" spc="-130" dirty="0">
                <a:solidFill>
                  <a:srgbClr val="292959"/>
                </a:solidFill>
                <a:latin typeface="Trebuchet MS"/>
                <a:cs typeface="Trebuchet MS"/>
              </a:rPr>
              <a:t> </a:t>
            </a:r>
            <a:r>
              <a:rPr sz="3000" spc="-45" dirty="0">
                <a:solidFill>
                  <a:srgbClr val="292959"/>
                </a:solidFill>
                <a:latin typeface="Trebuchet MS"/>
                <a:cs typeface="Trebuchet MS"/>
              </a:rPr>
              <a:t>to</a:t>
            </a:r>
            <a:r>
              <a:rPr sz="3000" spc="-130" dirty="0">
                <a:solidFill>
                  <a:srgbClr val="292959"/>
                </a:solidFill>
                <a:latin typeface="Trebuchet MS"/>
                <a:cs typeface="Trebuchet MS"/>
              </a:rPr>
              <a:t> </a:t>
            </a:r>
            <a:r>
              <a:rPr sz="3000" spc="-105" dirty="0">
                <a:solidFill>
                  <a:srgbClr val="292959"/>
                </a:solidFill>
                <a:latin typeface="Trebuchet MS"/>
                <a:cs typeface="Trebuchet MS"/>
              </a:rPr>
              <a:t>the</a:t>
            </a:r>
            <a:r>
              <a:rPr sz="3000" spc="-120" dirty="0">
                <a:solidFill>
                  <a:srgbClr val="292959"/>
                </a:solidFill>
                <a:latin typeface="Trebuchet MS"/>
                <a:cs typeface="Trebuchet MS"/>
              </a:rPr>
              <a:t> </a:t>
            </a:r>
            <a:r>
              <a:rPr sz="3000" spc="-40" dirty="0">
                <a:solidFill>
                  <a:srgbClr val="292959"/>
                </a:solidFill>
                <a:latin typeface="Trebuchet MS"/>
                <a:cs typeface="Trebuchet MS"/>
              </a:rPr>
              <a:t>marriage</a:t>
            </a:r>
            <a:r>
              <a:rPr sz="3000" spc="-135" dirty="0">
                <a:solidFill>
                  <a:srgbClr val="292959"/>
                </a:solidFill>
                <a:latin typeface="Trebuchet MS"/>
                <a:cs typeface="Trebuchet MS"/>
              </a:rPr>
              <a:t> </a:t>
            </a:r>
            <a:r>
              <a:rPr sz="3000" spc="-25" dirty="0">
                <a:solidFill>
                  <a:srgbClr val="292959"/>
                </a:solidFill>
                <a:latin typeface="Trebuchet MS"/>
                <a:cs typeface="Trebuchet MS"/>
              </a:rPr>
              <a:t>are </a:t>
            </a:r>
            <a:r>
              <a:rPr sz="3000" spc="-145" dirty="0">
                <a:solidFill>
                  <a:srgbClr val="292959"/>
                </a:solidFill>
                <a:latin typeface="Trebuchet MS"/>
                <a:cs typeface="Trebuchet MS"/>
              </a:rPr>
              <a:t>within</a:t>
            </a:r>
            <a:r>
              <a:rPr sz="3000" spc="-95" dirty="0">
                <a:solidFill>
                  <a:srgbClr val="292959"/>
                </a:solidFill>
                <a:latin typeface="Trebuchet MS"/>
                <a:cs typeface="Trebuchet MS"/>
              </a:rPr>
              <a:t> </a:t>
            </a:r>
            <a:r>
              <a:rPr sz="3000" spc="-105" dirty="0">
                <a:solidFill>
                  <a:srgbClr val="292959"/>
                </a:solidFill>
                <a:latin typeface="Trebuchet MS"/>
                <a:cs typeface="Trebuchet MS"/>
              </a:rPr>
              <a:t>the</a:t>
            </a:r>
            <a:r>
              <a:rPr sz="3000" spc="-120" dirty="0">
                <a:solidFill>
                  <a:srgbClr val="292959"/>
                </a:solidFill>
                <a:latin typeface="Trebuchet MS"/>
                <a:cs typeface="Trebuchet MS"/>
              </a:rPr>
              <a:t> </a:t>
            </a:r>
            <a:r>
              <a:rPr sz="3000" spc="-80" dirty="0">
                <a:solidFill>
                  <a:srgbClr val="292959"/>
                </a:solidFill>
                <a:latin typeface="Trebuchet MS"/>
                <a:cs typeface="Trebuchet MS"/>
              </a:rPr>
              <a:t>prohibited</a:t>
            </a:r>
            <a:r>
              <a:rPr sz="3000" spc="-145" dirty="0">
                <a:solidFill>
                  <a:srgbClr val="292959"/>
                </a:solidFill>
                <a:latin typeface="Trebuchet MS"/>
                <a:cs typeface="Trebuchet MS"/>
              </a:rPr>
              <a:t> </a:t>
            </a:r>
            <a:r>
              <a:rPr sz="3000" dirty="0">
                <a:solidFill>
                  <a:srgbClr val="292959"/>
                </a:solidFill>
                <a:latin typeface="Trebuchet MS"/>
                <a:cs typeface="Trebuchet MS"/>
              </a:rPr>
              <a:t>degrees</a:t>
            </a:r>
            <a:r>
              <a:rPr sz="3000" spc="-114" dirty="0">
                <a:solidFill>
                  <a:srgbClr val="292959"/>
                </a:solidFill>
                <a:latin typeface="Trebuchet MS"/>
                <a:cs typeface="Trebuchet MS"/>
              </a:rPr>
              <a:t> </a:t>
            </a:r>
            <a:r>
              <a:rPr sz="3000" dirty="0">
                <a:solidFill>
                  <a:srgbClr val="292959"/>
                </a:solidFill>
                <a:latin typeface="Trebuchet MS"/>
                <a:cs typeface="Trebuchet MS"/>
              </a:rPr>
              <a:t>of</a:t>
            </a:r>
            <a:r>
              <a:rPr sz="3000" spc="-110" dirty="0">
                <a:solidFill>
                  <a:srgbClr val="292959"/>
                </a:solidFill>
                <a:latin typeface="Trebuchet MS"/>
                <a:cs typeface="Trebuchet MS"/>
              </a:rPr>
              <a:t> </a:t>
            </a:r>
            <a:r>
              <a:rPr sz="3000" spc="-114" dirty="0">
                <a:solidFill>
                  <a:srgbClr val="292959"/>
                </a:solidFill>
                <a:latin typeface="Trebuchet MS"/>
                <a:cs typeface="Trebuchet MS"/>
              </a:rPr>
              <a:t>relationship.</a:t>
            </a:r>
            <a:r>
              <a:rPr sz="3000" spc="-110" dirty="0">
                <a:solidFill>
                  <a:srgbClr val="292959"/>
                </a:solidFill>
                <a:latin typeface="Trebuchet MS"/>
                <a:cs typeface="Trebuchet MS"/>
              </a:rPr>
              <a:t> </a:t>
            </a:r>
            <a:r>
              <a:rPr sz="3000" spc="-120" dirty="0">
                <a:solidFill>
                  <a:srgbClr val="292959"/>
                </a:solidFill>
                <a:latin typeface="Trebuchet MS"/>
                <a:cs typeface="Trebuchet MS"/>
              </a:rPr>
              <a:t>These</a:t>
            </a:r>
            <a:r>
              <a:rPr sz="3000" spc="-105" dirty="0">
                <a:solidFill>
                  <a:srgbClr val="292959"/>
                </a:solidFill>
                <a:latin typeface="Trebuchet MS"/>
                <a:cs typeface="Trebuchet MS"/>
              </a:rPr>
              <a:t> </a:t>
            </a:r>
            <a:r>
              <a:rPr sz="3000" dirty="0">
                <a:solidFill>
                  <a:srgbClr val="292959"/>
                </a:solidFill>
                <a:latin typeface="Trebuchet MS"/>
                <a:cs typeface="Trebuchet MS"/>
              </a:rPr>
              <a:t>are</a:t>
            </a:r>
            <a:r>
              <a:rPr sz="3000" spc="-110" dirty="0">
                <a:solidFill>
                  <a:srgbClr val="292959"/>
                </a:solidFill>
                <a:latin typeface="Trebuchet MS"/>
                <a:cs typeface="Trebuchet MS"/>
              </a:rPr>
              <a:t> </a:t>
            </a:r>
            <a:r>
              <a:rPr sz="3000" spc="-90" dirty="0">
                <a:solidFill>
                  <a:srgbClr val="292959"/>
                </a:solidFill>
                <a:latin typeface="Trebuchet MS"/>
                <a:cs typeface="Trebuchet MS"/>
              </a:rPr>
              <a:t>that</a:t>
            </a:r>
            <a:r>
              <a:rPr sz="3000" spc="-110" dirty="0">
                <a:solidFill>
                  <a:srgbClr val="292959"/>
                </a:solidFill>
                <a:latin typeface="Trebuchet MS"/>
                <a:cs typeface="Trebuchet MS"/>
              </a:rPr>
              <a:t> </a:t>
            </a:r>
            <a:r>
              <a:rPr sz="3000" spc="-135" dirty="0">
                <a:solidFill>
                  <a:srgbClr val="292959"/>
                </a:solidFill>
                <a:latin typeface="Trebuchet MS"/>
                <a:cs typeface="Trebuchet MS"/>
              </a:rPr>
              <a:t>they</a:t>
            </a:r>
            <a:r>
              <a:rPr sz="3000" spc="-95" dirty="0">
                <a:solidFill>
                  <a:srgbClr val="292959"/>
                </a:solidFill>
                <a:latin typeface="Trebuchet MS"/>
                <a:cs typeface="Trebuchet MS"/>
              </a:rPr>
              <a:t> </a:t>
            </a:r>
            <a:r>
              <a:rPr sz="3000" spc="-70" dirty="0">
                <a:solidFill>
                  <a:srgbClr val="292959"/>
                </a:solidFill>
                <a:latin typeface="Trebuchet MS"/>
                <a:cs typeface="Trebuchet MS"/>
              </a:rPr>
              <a:t>were</a:t>
            </a:r>
            <a:r>
              <a:rPr sz="3000" spc="-110" dirty="0">
                <a:solidFill>
                  <a:srgbClr val="292959"/>
                </a:solidFill>
                <a:latin typeface="Trebuchet MS"/>
                <a:cs typeface="Trebuchet MS"/>
              </a:rPr>
              <a:t> </a:t>
            </a:r>
            <a:r>
              <a:rPr sz="3000" spc="-130" dirty="0">
                <a:solidFill>
                  <a:srgbClr val="292959"/>
                </a:solidFill>
                <a:latin typeface="Trebuchet MS"/>
                <a:cs typeface="Trebuchet MS"/>
              </a:rPr>
              <a:t>either</a:t>
            </a:r>
            <a:r>
              <a:rPr sz="3000" spc="-95" dirty="0">
                <a:solidFill>
                  <a:srgbClr val="292959"/>
                </a:solidFill>
                <a:latin typeface="Trebuchet MS"/>
                <a:cs typeface="Trebuchet MS"/>
              </a:rPr>
              <a:t> </a:t>
            </a:r>
            <a:r>
              <a:rPr sz="3000" spc="-75" dirty="0">
                <a:solidFill>
                  <a:srgbClr val="292959"/>
                </a:solidFill>
                <a:latin typeface="Trebuchet MS"/>
                <a:cs typeface="Trebuchet MS"/>
              </a:rPr>
              <a:t>related</a:t>
            </a:r>
            <a:r>
              <a:rPr sz="3000" spc="-110" dirty="0">
                <a:solidFill>
                  <a:srgbClr val="292959"/>
                </a:solidFill>
                <a:latin typeface="Trebuchet MS"/>
                <a:cs typeface="Trebuchet MS"/>
              </a:rPr>
              <a:t> </a:t>
            </a:r>
            <a:r>
              <a:rPr sz="3000" spc="-50" dirty="0">
                <a:solidFill>
                  <a:srgbClr val="292959"/>
                </a:solidFill>
                <a:latin typeface="Trebuchet MS"/>
                <a:cs typeface="Trebuchet MS"/>
              </a:rPr>
              <a:t>by</a:t>
            </a:r>
            <a:r>
              <a:rPr sz="3000" spc="-110" dirty="0">
                <a:solidFill>
                  <a:srgbClr val="292959"/>
                </a:solidFill>
                <a:latin typeface="Trebuchet MS"/>
                <a:cs typeface="Trebuchet MS"/>
              </a:rPr>
              <a:t> </a:t>
            </a:r>
            <a:r>
              <a:rPr sz="3000" spc="-20" dirty="0">
                <a:solidFill>
                  <a:srgbClr val="292959"/>
                </a:solidFill>
                <a:latin typeface="Trebuchet MS"/>
                <a:cs typeface="Trebuchet MS"/>
              </a:rPr>
              <a:t>kind </a:t>
            </a:r>
            <a:r>
              <a:rPr sz="3000" spc="-95" dirty="0">
                <a:solidFill>
                  <a:srgbClr val="292959"/>
                </a:solidFill>
                <a:latin typeface="Trebuchet MS"/>
                <a:cs typeface="Trebuchet MS"/>
              </a:rPr>
              <a:t>(consanguinity),</a:t>
            </a:r>
            <a:r>
              <a:rPr sz="3000" spc="-125" dirty="0">
                <a:solidFill>
                  <a:srgbClr val="292959"/>
                </a:solidFill>
                <a:latin typeface="Trebuchet MS"/>
                <a:cs typeface="Trebuchet MS"/>
              </a:rPr>
              <a:t> </a:t>
            </a:r>
            <a:r>
              <a:rPr sz="3000" spc="-150" dirty="0">
                <a:solidFill>
                  <a:srgbClr val="292959"/>
                </a:solidFill>
                <a:latin typeface="Trebuchet MS"/>
                <a:cs typeface="Trebuchet MS"/>
              </a:rPr>
              <a:t>in</a:t>
            </a:r>
            <a:r>
              <a:rPr sz="3000" spc="-95" dirty="0">
                <a:solidFill>
                  <a:srgbClr val="292959"/>
                </a:solidFill>
                <a:latin typeface="Trebuchet MS"/>
                <a:cs typeface="Trebuchet MS"/>
              </a:rPr>
              <a:t> </a:t>
            </a:r>
            <a:r>
              <a:rPr sz="3000" spc="125" dirty="0">
                <a:solidFill>
                  <a:srgbClr val="292959"/>
                </a:solidFill>
                <a:latin typeface="Trebuchet MS"/>
                <a:cs typeface="Trebuchet MS"/>
              </a:rPr>
              <a:t>a</a:t>
            </a:r>
            <a:r>
              <a:rPr sz="3000" spc="-105" dirty="0">
                <a:solidFill>
                  <a:srgbClr val="292959"/>
                </a:solidFill>
                <a:latin typeface="Trebuchet MS"/>
                <a:cs typeface="Trebuchet MS"/>
              </a:rPr>
              <a:t> </a:t>
            </a:r>
            <a:r>
              <a:rPr sz="3000" spc="-90" dirty="0">
                <a:solidFill>
                  <a:srgbClr val="292959"/>
                </a:solidFill>
                <a:latin typeface="Trebuchet MS"/>
                <a:cs typeface="Trebuchet MS"/>
              </a:rPr>
              <a:t>parent/child,</a:t>
            </a:r>
            <a:r>
              <a:rPr sz="3000" spc="-110" dirty="0">
                <a:solidFill>
                  <a:srgbClr val="292959"/>
                </a:solidFill>
                <a:latin typeface="Trebuchet MS"/>
                <a:cs typeface="Trebuchet MS"/>
              </a:rPr>
              <a:t> </a:t>
            </a:r>
            <a:r>
              <a:rPr sz="3000" spc="-35" dirty="0">
                <a:solidFill>
                  <a:srgbClr val="292959"/>
                </a:solidFill>
                <a:latin typeface="Trebuchet MS"/>
                <a:cs typeface="Trebuchet MS"/>
              </a:rPr>
              <a:t>grandparent/grandchild</a:t>
            </a:r>
            <a:r>
              <a:rPr sz="3000" spc="-105" dirty="0">
                <a:solidFill>
                  <a:srgbClr val="292959"/>
                </a:solidFill>
                <a:latin typeface="Trebuchet MS"/>
                <a:cs typeface="Trebuchet MS"/>
              </a:rPr>
              <a:t> </a:t>
            </a:r>
            <a:r>
              <a:rPr sz="3000" spc="-70" dirty="0">
                <a:solidFill>
                  <a:srgbClr val="292959"/>
                </a:solidFill>
                <a:latin typeface="Trebuchet MS"/>
                <a:cs typeface="Trebuchet MS"/>
              </a:rPr>
              <a:t>(including</a:t>
            </a:r>
            <a:r>
              <a:rPr sz="3000" spc="-110" dirty="0">
                <a:solidFill>
                  <a:srgbClr val="292959"/>
                </a:solidFill>
                <a:latin typeface="Trebuchet MS"/>
                <a:cs typeface="Trebuchet MS"/>
              </a:rPr>
              <a:t> </a:t>
            </a:r>
            <a:r>
              <a:rPr sz="3000" spc="-100" dirty="0">
                <a:solidFill>
                  <a:srgbClr val="292959"/>
                </a:solidFill>
                <a:latin typeface="Trebuchet MS"/>
                <a:cs typeface="Trebuchet MS"/>
              </a:rPr>
              <a:t>adoptive),</a:t>
            </a:r>
            <a:r>
              <a:rPr sz="3000" spc="-105" dirty="0">
                <a:solidFill>
                  <a:srgbClr val="292959"/>
                </a:solidFill>
                <a:latin typeface="Trebuchet MS"/>
                <a:cs typeface="Trebuchet MS"/>
              </a:rPr>
              <a:t> </a:t>
            </a:r>
            <a:r>
              <a:rPr sz="3000" spc="-60" dirty="0">
                <a:solidFill>
                  <a:srgbClr val="292959"/>
                </a:solidFill>
                <a:latin typeface="Trebuchet MS"/>
                <a:cs typeface="Trebuchet MS"/>
              </a:rPr>
              <a:t>sibling</a:t>
            </a:r>
            <a:r>
              <a:rPr sz="3000" spc="-110" dirty="0">
                <a:solidFill>
                  <a:srgbClr val="292959"/>
                </a:solidFill>
                <a:latin typeface="Trebuchet MS"/>
                <a:cs typeface="Trebuchet MS"/>
              </a:rPr>
              <a:t> </a:t>
            </a:r>
            <a:r>
              <a:rPr sz="3000" spc="-65" dirty="0">
                <a:solidFill>
                  <a:srgbClr val="292959"/>
                </a:solidFill>
                <a:latin typeface="Trebuchet MS"/>
                <a:cs typeface="Trebuchet MS"/>
              </a:rPr>
              <a:t>or</a:t>
            </a:r>
            <a:r>
              <a:rPr sz="3000" spc="-105" dirty="0">
                <a:solidFill>
                  <a:srgbClr val="292959"/>
                </a:solidFill>
                <a:latin typeface="Trebuchet MS"/>
                <a:cs typeface="Trebuchet MS"/>
              </a:rPr>
              <a:t> </a:t>
            </a:r>
            <a:r>
              <a:rPr sz="3000" spc="-30" dirty="0">
                <a:solidFill>
                  <a:srgbClr val="292959"/>
                </a:solidFill>
                <a:latin typeface="Trebuchet MS"/>
                <a:cs typeface="Trebuchet MS"/>
              </a:rPr>
              <a:t>niece</a:t>
            </a:r>
            <a:r>
              <a:rPr sz="3000" spc="-110" dirty="0">
                <a:solidFill>
                  <a:srgbClr val="292959"/>
                </a:solidFill>
                <a:latin typeface="Trebuchet MS"/>
                <a:cs typeface="Trebuchet MS"/>
              </a:rPr>
              <a:t> </a:t>
            </a:r>
            <a:r>
              <a:rPr sz="3000" spc="-25" dirty="0">
                <a:solidFill>
                  <a:srgbClr val="292959"/>
                </a:solidFill>
                <a:latin typeface="Trebuchet MS"/>
                <a:cs typeface="Trebuchet MS"/>
              </a:rPr>
              <a:t>or </a:t>
            </a:r>
            <a:r>
              <a:rPr sz="3000" spc="-35" dirty="0">
                <a:solidFill>
                  <a:srgbClr val="292959"/>
                </a:solidFill>
                <a:latin typeface="Trebuchet MS"/>
                <a:cs typeface="Trebuchet MS"/>
              </a:rPr>
              <a:t>nephew</a:t>
            </a:r>
            <a:r>
              <a:rPr sz="3000" spc="-150" dirty="0">
                <a:solidFill>
                  <a:srgbClr val="292959"/>
                </a:solidFill>
                <a:latin typeface="Trebuchet MS"/>
                <a:cs typeface="Trebuchet MS"/>
              </a:rPr>
              <a:t> </a:t>
            </a:r>
            <a:r>
              <a:rPr sz="3000" spc="-95" dirty="0">
                <a:solidFill>
                  <a:srgbClr val="292959"/>
                </a:solidFill>
                <a:latin typeface="Trebuchet MS"/>
                <a:cs typeface="Trebuchet MS"/>
              </a:rPr>
              <a:t>relationship</a:t>
            </a:r>
            <a:r>
              <a:rPr sz="3000" spc="-105" dirty="0">
                <a:solidFill>
                  <a:srgbClr val="292959"/>
                </a:solidFill>
                <a:latin typeface="Trebuchet MS"/>
                <a:cs typeface="Trebuchet MS"/>
              </a:rPr>
              <a:t> </a:t>
            </a:r>
            <a:r>
              <a:rPr sz="3000" spc="-80" dirty="0">
                <a:solidFill>
                  <a:srgbClr val="292959"/>
                </a:solidFill>
                <a:latin typeface="Trebuchet MS"/>
                <a:cs typeface="Trebuchet MS"/>
              </a:rPr>
              <a:t>or</a:t>
            </a:r>
            <a:r>
              <a:rPr sz="3000" spc="-105" dirty="0">
                <a:solidFill>
                  <a:srgbClr val="292959"/>
                </a:solidFill>
                <a:latin typeface="Trebuchet MS"/>
                <a:cs typeface="Trebuchet MS"/>
              </a:rPr>
              <a:t> </a:t>
            </a:r>
            <a:r>
              <a:rPr sz="3000" spc="-155" dirty="0">
                <a:solidFill>
                  <a:srgbClr val="292959"/>
                </a:solidFill>
                <a:latin typeface="Trebuchet MS"/>
                <a:cs typeface="Trebuchet MS"/>
              </a:rPr>
              <a:t>affinity,</a:t>
            </a:r>
            <a:r>
              <a:rPr sz="3000" spc="-95" dirty="0">
                <a:solidFill>
                  <a:srgbClr val="292959"/>
                </a:solidFill>
                <a:latin typeface="Trebuchet MS"/>
                <a:cs typeface="Trebuchet MS"/>
              </a:rPr>
              <a:t> </a:t>
            </a:r>
            <a:r>
              <a:rPr sz="3000" spc="-60" dirty="0">
                <a:solidFill>
                  <a:srgbClr val="292959"/>
                </a:solidFill>
                <a:latin typeface="Trebuchet MS"/>
                <a:cs typeface="Trebuchet MS"/>
              </a:rPr>
              <a:t>including</a:t>
            </a:r>
            <a:r>
              <a:rPr sz="3000" spc="-110" dirty="0">
                <a:solidFill>
                  <a:srgbClr val="292959"/>
                </a:solidFill>
                <a:latin typeface="Trebuchet MS"/>
                <a:cs typeface="Trebuchet MS"/>
              </a:rPr>
              <a:t> </a:t>
            </a:r>
            <a:r>
              <a:rPr sz="3000" spc="-125" dirty="0">
                <a:solidFill>
                  <a:srgbClr val="292959"/>
                </a:solidFill>
                <a:latin typeface="Trebuchet MS"/>
                <a:cs typeface="Trebuchet MS"/>
              </a:rPr>
              <a:t>former</a:t>
            </a:r>
            <a:r>
              <a:rPr sz="3000" spc="-100" dirty="0">
                <a:solidFill>
                  <a:srgbClr val="292959"/>
                </a:solidFill>
                <a:latin typeface="Trebuchet MS"/>
                <a:cs typeface="Trebuchet MS"/>
              </a:rPr>
              <a:t> </a:t>
            </a:r>
            <a:r>
              <a:rPr sz="3000" spc="-45" dirty="0">
                <a:solidFill>
                  <a:srgbClr val="292959"/>
                </a:solidFill>
                <a:latin typeface="Trebuchet MS"/>
                <a:cs typeface="Trebuchet MS"/>
              </a:rPr>
              <a:t>child/grandchild</a:t>
            </a:r>
            <a:r>
              <a:rPr sz="3000" spc="-105" dirty="0">
                <a:solidFill>
                  <a:srgbClr val="292959"/>
                </a:solidFill>
                <a:latin typeface="Trebuchet MS"/>
                <a:cs typeface="Trebuchet MS"/>
              </a:rPr>
              <a:t> </a:t>
            </a:r>
            <a:r>
              <a:rPr sz="3000" dirty="0">
                <a:solidFill>
                  <a:srgbClr val="292959"/>
                </a:solidFill>
                <a:latin typeface="Trebuchet MS"/>
                <a:cs typeface="Trebuchet MS"/>
              </a:rPr>
              <a:t>of</a:t>
            </a:r>
            <a:r>
              <a:rPr sz="3000" spc="-105" dirty="0">
                <a:solidFill>
                  <a:srgbClr val="292959"/>
                </a:solidFill>
                <a:latin typeface="Trebuchet MS"/>
                <a:cs typeface="Trebuchet MS"/>
              </a:rPr>
              <a:t> </a:t>
            </a:r>
            <a:r>
              <a:rPr sz="3000" spc="-145" dirty="0">
                <a:solidFill>
                  <a:srgbClr val="292959"/>
                </a:solidFill>
                <a:latin typeface="Trebuchet MS"/>
                <a:cs typeface="Trebuchet MS"/>
              </a:rPr>
              <a:t>civil</a:t>
            </a:r>
            <a:r>
              <a:rPr sz="3000" spc="-95" dirty="0">
                <a:solidFill>
                  <a:srgbClr val="292959"/>
                </a:solidFill>
                <a:latin typeface="Trebuchet MS"/>
                <a:cs typeface="Trebuchet MS"/>
              </a:rPr>
              <a:t> </a:t>
            </a:r>
            <a:r>
              <a:rPr sz="3000" spc="-135" dirty="0">
                <a:solidFill>
                  <a:srgbClr val="292959"/>
                </a:solidFill>
                <a:latin typeface="Trebuchet MS"/>
                <a:cs typeface="Trebuchet MS"/>
              </a:rPr>
              <a:t>partner,</a:t>
            </a:r>
            <a:r>
              <a:rPr sz="3000" spc="-95" dirty="0">
                <a:solidFill>
                  <a:srgbClr val="292959"/>
                </a:solidFill>
                <a:latin typeface="Trebuchet MS"/>
                <a:cs typeface="Trebuchet MS"/>
              </a:rPr>
              <a:t> </a:t>
            </a:r>
            <a:r>
              <a:rPr sz="3000" spc="-65" dirty="0">
                <a:solidFill>
                  <a:srgbClr val="292959"/>
                </a:solidFill>
                <a:latin typeface="Trebuchet MS"/>
                <a:cs typeface="Trebuchet MS"/>
              </a:rPr>
              <a:t>or</a:t>
            </a:r>
            <a:r>
              <a:rPr sz="3000" spc="-105" dirty="0">
                <a:solidFill>
                  <a:srgbClr val="292959"/>
                </a:solidFill>
                <a:latin typeface="Trebuchet MS"/>
                <a:cs typeface="Trebuchet MS"/>
              </a:rPr>
              <a:t> </a:t>
            </a:r>
            <a:r>
              <a:rPr sz="3000" spc="-10" dirty="0">
                <a:solidFill>
                  <a:srgbClr val="292959"/>
                </a:solidFill>
                <a:latin typeface="Trebuchet MS"/>
                <a:cs typeface="Trebuchet MS"/>
              </a:rPr>
              <a:t>spouse </a:t>
            </a:r>
            <a:r>
              <a:rPr sz="3000" spc="-25" dirty="0">
                <a:solidFill>
                  <a:srgbClr val="292959"/>
                </a:solidFill>
                <a:latin typeface="Trebuchet MS"/>
                <a:cs typeface="Trebuchet MS"/>
              </a:rPr>
              <a:t>((Marriage</a:t>
            </a:r>
            <a:r>
              <a:rPr sz="3000" spc="-150" dirty="0">
                <a:solidFill>
                  <a:srgbClr val="292959"/>
                </a:solidFill>
                <a:latin typeface="Trebuchet MS"/>
                <a:cs typeface="Trebuchet MS"/>
              </a:rPr>
              <a:t> </a:t>
            </a:r>
            <a:r>
              <a:rPr sz="3000" dirty="0">
                <a:solidFill>
                  <a:srgbClr val="292959"/>
                </a:solidFill>
                <a:latin typeface="Trebuchet MS"/>
                <a:cs typeface="Trebuchet MS"/>
              </a:rPr>
              <a:t>Act</a:t>
            </a:r>
            <a:r>
              <a:rPr sz="3000" spc="-100" dirty="0">
                <a:solidFill>
                  <a:srgbClr val="292959"/>
                </a:solidFill>
                <a:latin typeface="Trebuchet MS"/>
                <a:cs typeface="Trebuchet MS"/>
              </a:rPr>
              <a:t> </a:t>
            </a:r>
            <a:r>
              <a:rPr sz="3000" spc="-204" dirty="0">
                <a:solidFill>
                  <a:srgbClr val="292959"/>
                </a:solidFill>
                <a:latin typeface="Trebuchet MS"/>
                <a:cs typeface="Trebuchet MS"/>
              </a:rPr>
              <a:t>1949,</a:t>
            </a:r>
            <a:r>
              <a:rPr sz="3000" spc="-95" dirty="0">
                <a:solidFill>
                  <a:srgbClr val="292959"/>
                </a:solidFill>
                <a:latin typeface="Trebuchet MS"/>
                <a:cs typeface="Trebuchet MS"/>
              </a:rPr>
              <a:t> </a:t>
            </a:r>
            <a:r>
              <a:rPr sz="3000" dirty="0">
                <a:solidFill>
                  <a:srgbClr val="292959"/>
                </a:solidFill>
                <a:latin typeface="Trebuchet MS"/>
                <a:cs typeface="Trebuchet MS"/>
              </a:rPr>
              <a:t>sch</a:t>
            </a:r>
            <a:r>
              <a:rPr sz="3000" spc="-105" dirty="0">
                <a:solidFill>
                  <a:srgbClr val="292959"/>
                </a:solidFill>
                <a:latin typeface="Trebuchet MS"/>
                <a:cs typeface="Trebuchet MS"/>
              </a:rPr>
              <a:t> </a:t>
            </a:r>
            <a:r>
              <a:rPr sz="3000" spc="-405" dirty="0">
                <a:solidFill>
                  <a:srgbClr val="292959"/>
                </a:solidFill>
                <a:latin typeface="Trebuchet MS"/>
                <a:cs typeface="Trebuchet MS"/>
              </a:rPr>
              <a:t>1).</a:t>
            </a:r>
            <a:r>
              <a:rPr sz="3000" spc="-95" dirty="0">
                <a:solidFill>
                  <a:srgbClr val="292959"/>
                </a:solidFill>
                <a:latin typeface="Trebuchet MS"/>
                <a:cs typeface="Trebuchet MS"/>
              </a:rPr>
              <a:t> </a:t>
            </a:r>
            <a:r>
              <a:rPr sz="3000" spc="-155" dirty="0">
                <a:solidFill>
                  <a:srgbClr val="292959"/>
                </a:solidFill>
                <a:latin typeface="Trebuchet MS"/>
                <a:cs typeface="Trebuchet MS"/>
              </a:rPr>
              <a:t>Alternatively,</a:t>
            </a:r>
            <a:r>
              <a:rPr sz="3000" spc="-95" dirty="0">
                <a:solidFill>
                  <a:srgbClr val="292959"/>
                </a:solidFill>
                <a:latin typeface="Trebuchet MS"/>
                <a:cs typeface="Trebuchet MS"/>
              </a:rPr>
              <a:t> </a:t>
            </a:r>
            <a:r>
              <a:rPr sz="3000" spc="-105" dirty="0">
                <a:solidFill>
                  <a:srgbClr val="292959"/>
                </a:solidFill>
                <a:latin typeface="Trebuchet MS"/>
                <a:cs typeface="Trebuchet MS"/>
              </a:rPr>
              <a:t>the </a:t>
            </a:r>
            <a:r>
              <a:rPr sz="3000" spc="-40" dirty="0">
                <a:solidFill>
                  <a:srgbClr val="292959"/>
                </a:solidFill>
                <a:latin typeface="Trebuchet MS"/>
                <a:cs typeface="Trebuchet MS"/>
              </a:rPr>
              <a:t>marriage</a:t>
            </a:r>
            <a:r>
              <a:rPr sz="3000" spc="-105" dirty="0">
                <a:solidFill>
                  <a:srgbClr val="292959"/>
                </a:solidFill>
                <a:latin typeface="Trebuchet MS"/>
                <a:cs typeface="Trebuchet MS"/>
              </a:rPr>
              <a:t> </a:t>
            </a:r>
            <a:r>
              <a:rPr sz="3000" spc="-65" dirty="0">
                <a:solidFill>
                  <a:srgbClr val="292959"/>
                </a:solidFill>
                <a:latin typeface="Trebuchet MS"/>
                <a:cs typeface="Trebuchet MS"/>
              </a:rPr>
              <a:t>would</a:t>
            </a:r>
            <a:r>
              <a:rPr sz="3000" spc="-100" dirty="0">
                <a:solidFill>
                  <a:srgbClr val="292959"/>
                </a:solidFill>
                <a:latin typeface="Trebuchet MS"/>
                <a:cs typeface="Trebuchet MS"/>
              </a:rPr>
              <a:t> </a:t>
            </a:r>
            <a:r>
              <a:rPr sz="3000" dirty="0">
                <a:solidFill>
                  <a:srgbClr val="292959"/>
                </a:solidFill>
                <a:latin typeface="Trebuchet MS"/>
                <a:cs typeface="Trebuchet MS"/>
              </a:rPr>
              <a:t>be</a:t>
            </a:r>
            <a:r>
              <a:rPr sz="3000" spc="-105" dirty="0">
                <a:solidFill>
                  <a:srgbClr val="292959"/>
                </a:solidFill>
                <a:latin typeface="Trebuchet MS"/>
                <a:cs typeface="Trebuchet MS"/>
              </a:rPr>
              <a:t> </a:t>
            </a:r>
            <a:r>
              <a:rPr sz="3000" spc="-65" dirty="0">
                <a:solidFill>
                  <a:srgbClr val="292959"/>
                </a:solidFill>
                <a:latin typeface="Trebuchet MS"/>
                <a:cs typeface="Trebuchet MS"/>
              </a:rPr>
              <a:t>void</a:t>
            </a:r>
            <a:r>
              <a:rPr sz="3000" spc="-105" dirty="0">
                <a:solidFill>
                  <a:srgbClr val="292959"/>
                </a:solidFill>
                <a:latin typeface="Trebuchet MS"/>
                <a:cs typeface="Trebuchet MS"/>
              </a:rPr>
              <a:t> </a:t>
            </a:r>
            <a:r>
              <a:rPr sz="3000" spc="-140" dirty="0">
                <a:solidFill>
                  <a:srgbClr val="292959"/>
                </a:solidFill>
                <a:latin typeface="Trebuchet MS"/>
                <a:cs typeface="Trebuchet MS"/>
              </a:rPr>
              <a:t>if</a:t>
            </a:r>
            <a:r>
              <a:rPr sz="3000" spc="-95" dirty="0">
                <a:solidFill>
                  <a:srgbClr val="292959"/>
                </a:solidFill>
                <a:latin typeface="Trebuchet MS"/>
                <a:cs typeface="Trebuchet MS"/>
              </a:rPr>
              <a:t> </a:t>
            </a:r>
            <a:r>
              <a:rPr sz="3000" spc="-130" dirty="0">
                <a:solidFill>
                  <a:srgbClr val="292959"/>
                </a:solidFill>
                <a:latin typeface="Trebuchet MS"/>
                <a:cs typeface="Trebuchet MS"/>
              </a:rPr>
              <a:t>either</a:t>
            </a:r>
            <a:r>
              <a:rPr sz="3000" spc="-95" dirty="0">
                <a:solidFill>
                  <a:srgbClr val="292959"/>
                </a:solidFill>
                <a:latin typeface="Trebuchet MS"/>
                <a:cs typeface="Trebuchet MS"/>
              </a:rPr>
              <a:t> </a:t>
            </a:r>
            <a:r>
              <a:rPr sz="3000" spc="-90" dirty="0">
                <a:solidFill>
                  <a:srgbClr val="292959"/>
                </a:solidFill>
                <a:latin typeface="Trebuchet MS"/>
                <a:cs typeface="Trebuchet MS"/>
              </a:rPr>
              <a:t>party</a:t>
            </a:r>
            <a:r>
              <a:rPr sz="3000" spc="-100" dirty="0">
                <a:solidFill>
                  <a:srgbClr val="292959"/>
                </a:solidFill>
                <a:latin typeface="Trebuchet MS"/>
                <a:cs typeface="Trebuchet MS"/>
              </a:rPr>
              <a:t> </a:t>
            </a:r>
            <a:r>
              <a:rPr sz="3000" dirty="0">
                <a:solidFill>
                  <a:srgbClr val="292959"/>
                </a:solidFill>
                <a:latin typeface="Trebuchet MS"/>
                <a:cs typeface="Trebuchet MS"/>
              </a:rPr>
              <a:t>was</a:t>
            </a:r>
            <a:r>
              <a:rPr sz="3000" spc="-105" dirty="0">
                <a:solidFill>
                  <a:srgbClr val="292959"/>
                </a:solidFill>
                <a:latin typeface="Trebuchet MS"/>
                <a:cs typeface="Trebuchet MS"/>
              </a:rPr>
              <a:t> </a:t>
            </a:r>
            <a:r>
              <a:rPr sz="3000" spc="-80" dirty="0">
                <a:solidFill>
                  <a:srgbClr val="292959"/>
                </a:solidFill>
                <a:latin typeface="Trebuchet MS"/>
                <a:cs typeface="Trebuchet MS"/>
              </a:rPr>
              <a:t>under</a:t>
            </a:r>
            <a:r>
              <a:rPr sz="3000" spc="-105" dirty="0">
                <a:solidFill>
                  <a:srgbClr val="292959"/>
                </a:solidFill>
                <a:latin typeface="Trebuchet MS"/>
                <a:cs typeface="Trebuchet MS"/>
              </a:rPr>
              <a:t> </a:t>
            </a:r>
            <a:r>
              <a:rPr sz="3000" spc="-405" dirty="0">
                <a:solidFill>
                  <a:srgbClr val="292959"/>
                </a:solidFill>
                <a:latin typeface="Trebuchet MS"/>
                <a:cs typeface="Trebuchet MS"/>
              </a:rPr>
              <a:t>18, </a:t>
            </a:r>
            <a:r>
              <a:rPr sz="3000" spc="-55" dirty="0">
                <a:solidFill>
                  <a:srgbClr val="292959"/>
                </a:solidFill>
                <a:latin typeface="Trebuchet MS"/>
                <a:cs typeface="Trebuchet MS"/>
              </a:rPr>
              <a:t>failed</a:t>
            </a:r>
            <a:r>
              <a:rPr sz="3000" spc="-95" dirty="0">
                <a:solidFill>
                  <a:srgbClr val="292959"/>
                </a:solidFill>
                <a:latin typeface="Trebuchet MS"/>
                <a:cs typeface="Trebuchet MS"/>
              </a:rPr>
              <a:t> </a:t>
            </a:r>
            <a:r>
              <a:rPr sz="3000" spc="-45" dirty="0">
                <a:solidFill>
                  <a:srgbClr val="292959"/>
                </a:solidFill>
                <a:latin typeface="Trebuchet MS"/>
                <a:cs typeface="Trebuchet MS"/>
              </a:rPr>
              <a:t>to</a:t>
            </a:r>
            <a:r>
              <a:rPr sz="3000" spc="-90" dirty="0">
                <a:solidFill>
                  <a:srgbClr val="292959"/>
                </a:solidFill>
                <a:latin typeface="Trebuchet MS"/>
                <a:cs typeface="Trebuchet MS"/>
              </a:rPr>
              <a:t> follow </a:t>
            </a:r>
            <a:r>
              <a:rPr sz="3000" spc="-55" dirty="0">
                <a:solidFill>
                  <a:srgbClr val="292959"/>
                </a:solidFill>
                <a:latin typeface="Trebuchet MS"/>
                <a:cs typeface="Trebuchet MS"/>
              </a:rPr>
              <a:t>significant</a:t>
            </a:r>
            <a:r>
              <a:rPr sz="3000" spc="-95" dirty="0">
                <a:solidFill>
                  <a:srgbClr val="292959"/>
                </a:solidFill>
                <a:latin typeface="Trebuchet MS"/>
                <a:cs typeface="Trebuchet MS"/>
              </a:rPr>
              <a:t> </a:t>
            </a:r>
            <a:r>
              <a:rPr sz="3000" spc="-135" dirty="0">
                <a:solidFill>
                  <a:srgbClr val="292959"/>
                </a:solidFill>
                <a:latin typeface="Trebuchet MS"/>
                <a:cs typeface="Trebuchet MS"/>
              </a:rPr>
              <a:t>formality</a:t>
            </a:r>
            <a:r>
              <a:rPr sz="3000" spc="-90" dirty="0">
                <a:solidFill>
                  <a:srgbClr val="292959"/>
                </a:solidFill>
                <a:latin typeface="Trebuchet MS"/>
                <a:cs typeface="Trebuchet MS"/>
              </a:rPr>
              <a:t> </a:t>
            </a:r>
            <a:r>
              <a:rPr sz="3000" spc="-140" dirty="0">
                <a:solidFill>
                  <a:srgbClr val="292959"/>
                </a:solidFill>
                <a:latin typeface="Trebuchet MS"/>
                <a:cs typeface="Trebuchet MS"/>
              </a:rPr>
              <a:t>requirements,</a:t>
            </a:r>
            <a:r>
              <a:rPr sz="3000" spc="-90" dirty="0">
                <a:solidFill>
                  <a:srgbClr val="292959"/>
                </a:solidFill>
                <a:latin typeface="Trebuchet MS"/>
                <a:cs typeface="Trebuchet MS"/>
              </a:rPr>
              <a:t> </a:t>
            </a:r>
            <a:r>
              <a:rPr sz="3000" spc="-80" dirty="0">
                <a:solidFill>
                  <a:srgbClr val="292959"/>
                </a:solidFill>
                <a:latin typeface="Trebuchet MS"/>
                <a:cs typeface="Trebuchet MS"/>
              </a:rPr>
              <a:t>or</a:t>
            </a:r>
            <a:r>
              <a:rPr sz="3000" spc="-95" dirty="0">
                <a:solidFill>
                  <a:srgbClr val="292959"/>
                </a:solidFill>
                <a:latin typeface="Trebuchet MS"/>
                <a:cs typeface="Trebuchet MS"/>
              </a:rPr>
              <a:t> </a:t>
            </a:r>
            <a:r>
              <a:rPr sz="3000" spc="-130" dirty="0">
                <a:solidFill>
                  <a:srgbClr val="292959"/>
                </a:solidFill>
                <a:latin typeface="Trebuchet MS"/>
                <a:cs typeface="Trebuchet MS"/>
              </a:rPr>
              <a:t>either</a:t>
            </a:r>
            <a:r>
              <a:rPr sz="3000" spc="-90" dirty="0">
                <a:solidFill>
                  <a:srgbClr val="292959"/>
                </a:solidFill>
                <a:latin typeface="Trebuchet MS"/>
                <a:cs typeface="Trebuchet MS"/>
              </a:rPr>
              <a:t> party </a:t>
            </a:r>
            <a:r>
              <a:rPr sz="3000" dirty="0">
                <a:solidFill>
                  <a:srgbClr val="292959"/>
                </a:solidFill>
                <a:latin typeface="Trebuchet MS"/>
                <a:cs typeface="Trebuchet MS"/>
              </a:rPr>
              <a:t>was</a:t>
            </a:r>
            <a:r>
              <a:rPr sz="3000" spc="-95" dirty="0">
                <a:solidFill>
                  <a:srgbClr val="292959"/>
                </a:solidFill>
                <a:latin typeface="Trebuchet MS"/>
                <a:cs typeface="Trebuchet MS"/>
              </a:rPr>
              <a:t> </a:t>
            </a:r>
            <a:r>
              <a:rPr sz="3000" spc="-55" dirty="0">
                <a:solidFill>
                  <a:srgbClr val="292959"/>
                </a:solidFill>
                <a:latin typeface="Trebuchet MS"/>
                <a:cs typeface="Trebuchet MS"/>
              </a:rPr>
              <a:t>already</a:t>
            </a:r>
            <a:r>
              <a:rPr sz="3000" spc="-90" dirty="0">
                <a:solidFill>
                  <a:srgbClr val="292959"/>
                </a:solidFill>
                <a:latin typeface="Trebuchet MS"/>
                <a:cs typeface="Trebuchet MS"/>
              </a:rPr>
              <a:t> </a:t>
            </a:r>
            <a:r>
              <a:rPr sz="3000" spc="-145" dirty="0">
                <a:solidFill>
                  <a:srgbClr val="292959"/>
                </a:solidFill>
                <a:latin typeface="Trebuchet MS"/>
                <a:cs typeface="Trebuchet MS"/>
              </a:rPr>
              <a:t>married,</a:t>
            </a:r>
            <a:r>
              <a:rPr sz="3000" spc="-90" dirty="0">
                <a:solidFill>
                  <a:srgbClr val="292959"/>
                </a:solidFill>
                <a:latin typeface="Trebuchet MS"/>
                <a:cs typeface="Trebuchet MS"/>
              </a:rPr>
              <a:t> </a:t>
            </a:r>
            <a:r>
              <a:rPr sz="3000" spc="-65" dirty="0">
                <a:solidFill>
                  <a:srgbClr val="292959"/>
                </a:solidFill>
                <a:latin typeface="Trebuchet MS"/>
                <a:cs typeface="Trebuchet MS"/>
              </a:rPr>
              <a:t>or</a:t>
            </a:r>
            <a:r>
              <a:rPr sz="3000" spc="-95" dirty="0">
                <a:solidFill>
                  <a:srgbClr val="292959"/>
                </a:solidFill>
                <a:latin typeface="Trebuchet MS"/>
                <a:cs typeface="Trebuchet MS"/>
              </a:rPr>
              <a:t> </a:t>
            </a:r>
            <a:r>
              <a:rPr sz="3000" spc="-130" dirty="0">
                <a:solidFill>
                  <a:srgbClr val="292959"/>
                </a:solidFill>
                <a:latin typeface="Trebuchet MS"/>
                <a:cs typeface="Trebuchet MS"/>
              </a:rPr>
              <a:t>this</a:t>
            </a:r>
            <a:r>
              <a:rPr sz="3000" spc="-90" dirty="0">
                <a:solidFill>
                  <a:srgbClr val="292959"/>
                </a:solidFill>
                <a:latin typeface="Trebuchet MS"/>
                <a:cs typeface="Trebuchet MS"/>
              </a:rPr>
              <a:t> </a:t>
            </a:r>
            <a:r>
              <a:rPr sz="3000" dirty="0">
                <a:solidFill>
                  <a:srgbClr val="292959"/>
                </a:solidFill>
                <a:latin typeface="Trebuchet MS"/>
                <a:cs typeface="Trebuchet MS"/>
              </a:rPr>
              <a:t>was</a:t>
            </a:r>
            <a:r>
              <a:rPr sz="3000" spc="-90" dirty="0">
                <a:solidFill>
                  <a:srgbClr val="292959"/>
                </a:solidFill>
                <a:latin typeface="Trebuchet MS"/>
                <a:cs typeface="Trebuchet MS"/>
              </a:rPr>
              <a:t> </a:t>
            </a:r>
            <a:r>
              <a:rPr sz="3000" spc="75" dirty="0">
                <a:solidFill>
                  <a:srgbClr val="292959"/>
                </a:solidFill>
                <a:latin typeface="Trebuchet MS"/>
                <a:cs typeface="Trebuchet MS"/>
              </a:rPr>
              <a:t>a </a:t>
            </a:r>
            <a:r>
              <a:rPr sz="3000" spc="-25" dirty="0">
                <a:solidFill>
                  <a:srgbClr val="292959"/>
                </a:solidFill>
                <a:latin typeface="Trebuchet MS"/>
                <a:cs typeface="Trebuchet MS"/>
              </a:rPr>
              <a:t>polygamous</a:t>
            </a:r>
            <a:r>
              <a:rPr sz="3000" spc="-160" dirty="0">
                <a:solidFill>
                  <a:srgbClr val="292959"/>
                </a:solidFill>
                <a:latin typeface="Trebuchet MS"/>
                <a:cs typeface="Trebuchet MS"/>
              </a:rPr>
              <a:t> </a:t>
            </a:r>
            <a:r>
              <a:rPr sz="3000" spc="-40" dirty="0">
                <a:solidFill>
                  <a:srgbClr val="292959"/>
                </a:solidFill>
                <a:latin typeface="Trebuchet MS"/>
                <a:cs typeface="Trebuchet MS"/>
              </a:rPr>
              <a:t>marriage</a:t>
            </a:r>
            <a:r>
              <a:rPr sz="3000" spc="-125" dirty="0">
                <a:solidFill>
                  <a:srgbClr val="292959"/>
                </a:solidFill>
                <a:latin typeface="Trebuchet MS"/>
                <a:cs typeface="Trebuchet MS"/>
              </a:rPr>
              <a:t> </a:t>
            </a:r>
            <a:r>
              <a:rPr sz="3000" spc="-80" dirty="0">
                <a:solidFill>
                  <a:srgbClr val="292959"/>
                </a:solidFill>
                <a:latin typeface="Trebuchet MS"/>
                <a:cs typeface="Trebuchet MS"/>
              </a:rPr>
              <a:t>entered</a:t>
            </a:r>
            <a:r>
              <a:rPr sz="3000" spc="-125" dirty="0">
                <a:solidFill>
                  <a:srgbClr val="292959"/>
                </a:solidFill>
                <a:latin typeface="Trebuchet MS"/>
                <a:cs typeface="Trebuchet MS"/>
              </a:rPr>
              <a:t> </a:t>
            </a:r>
            <a:r>
              <a:rPr sz="3000" spc="-75" dirty="0">
                <a:solidFill>
                  <a:srgbClr val="292959"/>
                </a:solidFill>
                <a:latin typeface="Trebuchet MS"/>
                <a:cs typeface="Trebuchet MS"/>
              </a:rPr>
              <a:t>overseas.</a:t>
            </a:r>
            <a:r>
              <a:rPr sz="3000" spc="-125" dirty="0">
                <a:solidFill>
                  <a:srgbClr val="292959"/>
                </a:solidFill>
                <a:latin typeface="Trebuchet MS"/>
                <a:cs typeface="Trebuchet MS"/>
              </a:rPr>
              <a:t> </a:t>
            </a:r>
            <a:r>
              <a:rPr sz="3000" spc="-100" dirty="0">
                <a:solidFill>
                  <a:srgbClr val="292959"/>
                </a:solidFill>
                <a:latin typeface="Trebuchet MS"/>
                <a:cs typeface="Trebuchet MS"/>
              </a:rPr>
              <a:t>Thomas</a:t>
            </a:r>
            <a:r>
              <a:rPr sz="3000" spc="-125" dirty="0">
                <a:solidFill>
                  <a:srgbClr val="292959"/>
                </a:solidFill>
                <a:latin typeface="Trebuchet MS"/>
                <a:cs typeface="Trebuchet MS"/>
              </a:rPr>
              <a:t> </a:t>
            </a:r>
            <a:r>
              <a:rPr sz="3000" dirty="0">
                <a:solidFill>
                  <a:srgbClr val="292959"/>
                </a:solidFill>
                <a:latin typeface="Trebuchet MS"/>
                <a:cs typeface="Trebuchet MS"/>
              </a:rPr>
              <a:t>and</a:t>
            </a:r>
            <a:r>
              <a:rPr sz="3000" spc="-125" dirty="0">
                <a:solidFill>
                  <a:srgbClr val="292959"/>
                </a:solidFill>
                <a:latin typeface="Trebuchet MS"/>
                <a:cs typeface="Trebuchet MS"/>
              </a:rPr>
              <a:t> </a:t>
            </a:r>
            <a:r>
              <a:rPr sz="3000" dirty="0">
                <a:solidFill>
                  <a:srgbClr val="292959"/>
                </a:solidFill>
                <a:latin typeface="Trebuchet MS"/>
                <a:cs typeface="Trebuchet MS"/>
              </a:rPr>
              <a:t>Rose</a:t>
            </a:r>
            <a:r>
              <a:rPr sz="3000" spc="-125" dirty="0">
                <a:solidFill>
                  <a:srgbClr val="292959"/>
                </a:solidFill>
                <a:latin typeface="Trebuchet MS"/>
                <a:cs typeface="Trebuchet MS"/>
              </a:rPr>
              <a:t> </a:t>
            </a:r>
            <a:r>
              <a:rPr sz="3000" dirty="0">
                <a:solidFill>
                  <a:srgbClr val="292959"/>
                </a:solidFill>
                <a:latin typeface="Trebuchet MS"/>
                <a:cs typeface="Trebuchet MS"/>
              </a:rPr>
              <a:t>are</a:t>
            </a:r>
            <a:r>
              <a:rPr sz="3000" spc="-125" dirty="0">
                <a:solidFill>
                  <a:srgbClr val="292959"/>
                </a:solidFill>
                <a:latin typeface="Trebuchet MS"/>
                <a:cs typeface="Trebuchet MS"/>
              </a:rPr>
              <a:t> </a:t>
            </a:r>
            <a:r>
              <a:rPr sz="3000" spc="-85" dirty="0">
                <a:solidFill>
                  <a:srgbClr val="292959"/>
                </a:solidFill>
                <a:latin typeface="Trebuchet MS"/>
                <a:cs typeface="Trebuchet MS"/>
              </a:rPr>
              <a:t>not</a:t>
            </a:r>
            <a:r>
              <a:rPr sz="3000" spc="-125" dirty="0">
                <a:solidFill>
                  <a:srgbClr val="292959"/>
                </a:solidFill>
                <a:latin typeface="Trebuchet MS"/>
                <a:cs typeface="Trebuchet MS"/>
              </a:rPr>
              <a:t> </a:t>
            </a:r>
            <a:r>
              <a:rPr sz="3000" spc="-145" dirty="0">
                <a:solidFill>
                  <a:srgbClr val="292959"/>
                </a:solidFill>
                <a:latin typeface="Trebuchet MS"/>
                <a:cs typeface="Trebuchet MS"/>
              </a:rPr>
              <a:t>within</a:t>
            </a:r>
            <a:r>
              <a:rPr sz="3000" spc="-95" dirty="0">
                <a:solidFill>
                  <a:srgbClr val="292959"/>
                </a:solidFill>
                <a:latin typeface="Trebuchet MS"/>
                <a:cs typeface="Trebuchet MS"/>
              </a:rPr>
              <a:t> </a:t>
            </a:r>
            <a:r>
              <a:rPr sz="3000" spc="-105" dirty="0">
                <a:solidFill>
                  <a:srgbClr val="292959"/>
                </a:solidFill>
                <a:latin typeface="Trebuchet MS"/>
                <a:cs typeface="Trebuchet MS"/>
              </a:rPr>
              <a:t>the</a:t>
            </a:r>
            <a:r>
              <a:rPr sz="3000" spc="-120" dirty="0">
                <a:solidFill>
                  <a:srgbClr val="292959"/>
                </a:solidFill>
                <a:latin typeface="Trebuchet MS"/>
                <a:cs typeface="Trebuchet MS"/>
              </a:rPr>
              <a:t> </a:t>
            </a:r>
            <a:r>
              <a:rPr sz="3000" spc="-75" dirty="0">
                <a:solidFill>
                  <a:srgbClr val="292959"/>
                </a:solidFill>
                <a:latin typeface="Trebuchet MS"/>
                <a:cs typeface="Trebuchet MS"/>
              </a:rPr>
              <a:t>prohibited</a:t>
            </a:r>
            <a:r>
              <a:rPr sz="3000" spc="-125" dirty="0">
                <a:solidFill>
                  <a:srgbClr val="292959"/>
                </a:solidFill>
                <a:latin typeface="Trebuchet MS"/>
                <a:cs typeface="Trebuchet MS"/>
              </a:rPr>
              <a:t> </a:t>
            </a:r>
            <a:r>
              <a:rPr sz="3000" dirty="0">
                <a:solidFill>
                  <a:srgbClr val="292959"/>
                </a:solidFill>
                <a:latin typeface="Trebuchet MS"/>
                <a:cs typeface="Trebuchet MS"/>
              </a:rPr>
              <a:t>degrees</a:t>
            </a:r>
            <a:r>
              <a:rPr sz="3000" spc="-125" dirty="0">
                <a:solidFill>
                  <a:srgbClr val="292959"/>
                </a:solidFill>
                <a:latin typeface="Trebuchet MS"/>
                <a:cs typeface="Trebuchet MS"/>
              </a:rPr>
              <a:t> </a:t>
            </a:r>
            <a:r>
              <a:rPr sz="3000" spc="-25" dirty="0">
                <a:solidFill>
                  <a:srgbClr val="292959"/>
                </a:solidFill>
                <a:latin typeface="Trebuchet MS"/>
                <a:cs typeface="Trebuchet MS"/>
              </a:rPr>
              <a:t>of </a:t>
            </a:r>
            <a:r>
              <a:rPr sz="3000" spc="-105" dirty="0">
                <a:solidFill>
                  <a:srgbClr val="292959"/>
                </a:solidFill>
                <a:latin typeface="Trebuchet MS"/>
                <a:cs typeface="Trebuchet MS"/>
              </a:rPr>
              <a:t>relationship.</a:t>
            </a:r>
            <a:r>
              <a:rPr sz="3000" spc="-120" dirty="0">
                <a:solidFill>
                  <a:srgbClr val="292959"/>
                </a:solidFill>
                <a:latin typeface="Trebuchet MS"/>
                <a:cs typeface="Trebuchet MS"/>
              </a:rPr>
              <a:t> </a:t>
            </a:r>
            <a:r>
              <a:rPr sz="3000" spc="-80" dirty="0">
                <a:solidFill>
                  <a:srgbClr val="292959"/>
                </a:solidFill>
                <a:latin typeface="Trebuchet MS"/>
                <a:cs typeface="Trebuchet MS"/>
              </a:rPr>
              <a:t>Both</a:t>
            </a:r>
            <a:r>
              <a:rPr sz="3000" spc="-145" dirty="0">
                <a:solidFill>
                  <a:srgbClr val="292959"/>
                </a:solidFill>
                <a:latin typeface="Trebuchet MS"/>
                <a:cs typeface="Trebuchet MS"/>
              </a:rPr>
              <a:t> </a:t>
            </a:r>
            <a:r>
              <a:rPr sz="3000" spc="-70" dirty="0">
                <a:solidFill>
                  <a:srgbClr val="292959"/>
                </a:solidFill>
                <a:latin typeface="Trebuchet MS"/>
                <a:cs typeface="Trebuchet MS"/>
              </a:rPr>
              <a:t>were</a:t>
            </a:r>
            <a:r>
              <a:rPr sz="3000" spc="-135" dirty="0">
                <a:solidFill>
                  <a:srgbClr val="292959"/>
                </a:solidFill>
                <a:latin typeface="Trebuchet MS"/>
                <a:cs typeface="Trebuchet MS"/>
              </a:rPr>
              <a:t> </a:t>
            </a:r>
            <a:r>
              <a:rPr sz="3000" spc="-100" dirty="0">
                <a:solidFill>
                  <a:srgbClr val="292959"/>
                </a:solidFill>
                <a:latin typeface="Trebuchet MS"/>
                <a:cs typeface="Trebuchet MS"/>
              </a:rPr>
              <a:t>over</a:t>
            </a:r>
            <a:r>
              <a:rPr sz="3000" spc="-120" dirty="0">
                <a:solidFill>
                  <a:srgbClr val="292959"/>
                </a:solidFill>
                <a:latin typeface="Trebuchet MS"/>
                <a:cs typeface="Trebuchet MS"/>
              </a:rPr>
              <a:t> </a:t>
            </a:r>
            <a:r>
              <a:rPr sz="3000" spc="-365" dirty="0">
                <a:solidFill>
                  <a:srgbClr val="292959"/>
                </a:solidFill>
                <a:latin typeface="Trebuchet MS"/>
                <a:cs typeface="Trebuchet MS"/>
              </a:rPr>
              <a:t>18</a:t>
            </a:r>
            <a:r>
              <a:rPr sz="3000" spc="-95" dirty="0">
                <a:solidFill>
                  <a:srgbClr val="292959"/>
                </a:solidFill>
                <a:latin typeface="Trebuchet MS"/>
                <a:cs typeface="Trebuchet MS"/>
              </a:rPr>
              <a:t> </a:t>
            </a:r>
            <a:r>
              <a:rPr sz="3000" spc="-60" dirty="0">
                <a:solidFill>
                  <a:srgbClr val="292959"/>
                </a:solidFill>
                <a:latin typeface="Trebuchet MS"/>
                <a:cs typeface="Trebuchet MS"/>
              </a:rPr>
              <a:t>years</a:t>
            </a:r>
            <a:r>
              <a:rPr sz="3000" spc="-114" dirty="0">
                <a:solidFill>
                  <a:srgbClr val="292959"/>
                </a:solidFill>
                <a:latin typeface="Trebuchet MS"/>
                <a:cs typeface="Trebuchet MS"/>
              </a:rPr>
              <a:t> </a:t>
            </a:r>
            <a:r>
              <a:rPr sz="3000" dirty="0">
                <a:solidFill>
                  <a:srgbClr val="292959"/>
                </a:solidFill>
                <a:latin typeface="Trebuchet MS"/>
                <a:cs typeface="Trebuchet MS"/>
              </a:rPr>
              <a:t>at</a:t>
            </a:r>
            <a:r>
              <a:rPr sz="3000" spc="-120" dirty="0">
                <a:solidFill>
                  <a:srgbClr val="292959"/>
                </a:solidFill>
                <a:latin typeface="Trebuchet MS"/>
                <a:cs typeface="Trebuchet MS"/>
              </a:rPr>
              <a:t> </a:t>
            </a:r>
            <a:r>
              <a:rPr sz="3000" spc="-105" dirty="0">
                <a:solidFill>
                  <a:srgbClr val="292959"/>
                </a:solidFill>
                <a:latin typeface="Trebuchet MS"/>
                <a:cs typeface="Trebuchet MS"/>
              </a:rPr>
              <a:t>the</a:t>
            </a:r>
            <a:r>
              <a:rPr sz="3000" spc="-114" dirty="0">
                <a:solidFill>
                  <a:srgbClr val="292959"/>
                </a:solidFill>
                <a:latin typeface="Trebuchet MS"/>
                <a:cs typeface="Trebuchet MS"/>
              </a:rPr>
              <a:t> </a:t>
            </a:r>
            <a:r>
              <a:rPr sz="3000" spc="-150" dirty="0">
                <a:solidFill>
                  <a:srgbClr val="292959"/>
                </a:solidFill>
                <a:latin typeface="Trebuchet MS"/>
                <a:cs typeface="Trebuchet MS"/>
              </a:rPr>
              <a:t>time</a:t>
            </a:r>
            <a:r>
              <a:rPr sz="3000" spc="-95" dirty="0">
                <a:solidFill>
                  <a:srgbClr val="292959"/>
                </a:solidFill>
                <a:latin typeface="Trebuchet MS"/>
                <a:cs typeface="Trebuchet MS"/>
              </a:rPr>
              <a:t> </a:t>
            </a:r>
            <a:r>
              <a:rPr sz="3000" dirty="0">
                <a:solidFill>
                  <a:srgbClr val="292959"/>
                </a:solidFill>
                <a:latin typeface="Trebuchet MS"/>
                <a:cs typeface="Trebuchet MS"/>
              </a:rPr>
              <a:t>of</a:t>
            </a:r>
            <a:r>
              <a:rPr sz="3000" spc="-114" dirty="0">
                <a:solidFill>
                  <a:srgbClr val="292959"/>
                </a:solidFill>
                <a:latin typeface="Trebuchet MS"/>
                <a:cs typeface="Trebuchet MS"/>
              </a:rPr>
              <a:t> </a:t>
            </a:r>
            <a:r>
              <a:rPr sz="3000" spc="-40" dirty="0">
                <a:solidFill>
                  <a:srgbClr val="292959"/>
                </a:solidFill>
                <a:latin typeface="Trebuchet MS"/>
                <a:cs typeface="Trebuchet MS"/>
              </a:rPr>
              <a:t>marriage</a:t>
            </a:r>
            <a:r>
              <a:rPr sz="3000" spc="-120" dirty="0">
                <a:solidFill>
                  <a:srgbClr val="292959"/>
                </a:solidFill>
                <a:latin typeface="Trebuchet MS"/>
                <a:cs typeface="Trebuchet MS"/>
              </a:rPr>
              <a:t> </a:t>
            </a:r>
            <a:r>
              <a:rPr sz="3000" dirty="0">
                <a:solidFill>
                  <a:srgbClr val="292959"/>
                </a:solidFill>
                <a:latin typeface="Trebuchet MS"/>
                <a:cs typeface="Trebuchet MS"/>
              </a:rPr>
              <a:t>and</a:t>
            </a:r>
            <a:r>
              <a:rPr sz="3000" spc="-114" dirty="0">
                <a:solidFill>
                  <a:srgbClr val="292959"/>
                </a:solidFill>
                <a:latin typeface="Trebuchet MS"/>
                <a:cs typeface="Trebuchet MS"/>
              </a:rPr>
              <a:t> </a:t>
            </a:r>
            <a:r>
              <a:rPr sz="3000" spc="-105" dirty="0">
                <a:solidFill>
                  <a:srgbClr val="292959"/>
                </a:solidFill>
                <a:latin typeface="Trebuchet MS"/>
                <a:cs typeface="Trebuchet MS"/>
              </a:rPr>
              <a:t>the</a:t>
            </a:r>
            <a:r>
              <a:rPr sz="3000" spc="-120" dirty="0">
                <a:solidFill>
                  <a:srgbClr val="292959"/>
                </a:solidFill>
                <a:latin typeface="Trebuchet MS"/>
                <a:cs typeface="Trebuchet MS"/>
              </a:rPr>
              <a:t> </a:t>
            </a:r>
            <a:r>
              <a:rPr sz="3000" spc="-110" dirty="0">
                <a:solidFill>
                  <a:srgbClr val="292959"/>
                </a:solidFill>
                <a:latin typeface="Trebuchet MS"/>
                <a:cs typeface="Trebuchet MS"/>
              </a:rPr>
              <a:t>formalities</a:t>
            </a:r>
            <a:r>
              <a:rPr sz="3000" spc="-114" dirty="0">
                <a:solidFill>
                  <a:srgbClr val="292959"/>
                </a:solidFill>
                <a:latin typeface="Trebuchet MS"/>
                <a:cs typeface="Trebuchet MS"/>
              </a:rPr>
              <a:t> </a:t>
            </a:r>
            <a:r>
              <a:rPr sz="3000" dirty="0">
                <a:solidFill>
                  <a:srgbClr val="292959"/>
                </a:solidFill>
                <a:latin typeface="Trebuchet MS"/>
                <a:cs typeface="Trebuchet MS"/>
              </a:rPr>
              <a:t>appear</a:t>
            </a:r>
            <a:r>
              <a:rPr sz="3000" spc="-114" dirty="0">
                <a:solidFill>
                  <a:srgbClr val="292959"/>
                </a:solidFill>
                <a:latin typeface="Trebuchet MS"/>
                <a:cs typeface="Trebuchet MS"/>
              </a:rPr>
              <a:t> </a:t>
            </a:r>
            <a:r>
              <a:rPr sz="3000" spc="-45" dirty="0">
                <a:solidFill>
                  <a:srgbClr val="292959"/>
                </a:solidFill>
                <a:latin typeface="Trebuchet MS"/>
                <a:cs typeface="Trebuchet MS"/>
              </a:rPr>
              <a:t>to</a:t>
            </a:r>
            <a:r>
              <a:rPr sz="3000" spc="-120" dirty="0">
                <a:solidFill>
                  <a:srgbClr val="292959"/>
                </a:solidFill>
                <a:latin typeface="Trebuchet MS"/>
                <a:cs typeface="Trebuchet MS"/>
              </a:rPr>
              <a:t> </a:t>
            </a:r>
            <a:r>
              <a:rPr sz="3000" spc="-35" dirty="0">
                <a:solidFill>
                  <a:srgbClr val="292959"/>
                </a:solidFill>
                <a:latin typeface="Trebuchet MS"/>
                <a:cs typeface="Trebuchet MS"/>
              </a:rPr>
              <a:t>have</a:t>
            </a:r>
            <a:r>
              <a:rPr sz="3000" spc="-114" dirty="0">
                <a:solidFill>
                  <a:srgbClr val="292959"/>
                </a:solidFill>
                <a:latin typeface="Trebuchet MS"/>
                <a:cs typeface="Trebuchet MS"/>
              </a:rPr>
              <a:t> </a:t>
            </a:r>
            <a:r>
              <a:rPr sz="3000" spc="-20" dirty="0">
                <a:solidFill>
                  <a:srgbClr val="292959"/>
                </a:solidFill>
                <a:latin typeface="Trebuchet MS"/>
                <a:cs typeface="Trebuchet MS"/>
              </a:rPr>
              <a:t>been </a:t>
            </a:r>
            <a:r>
              <a:rPr sz="3000" spc="-100" dirty="0">
                <a:solidFill>
                  <a:srgbClr val="292959"/>
                </a:solidFill>
                <a:latin typeface="Trebuchet MS"/>
                <a:cs typeface="Trebuchet MS"/>
              </a:rPr>
              <a:t>followed.</a:t>
            </a:r>
            <a:r>
              <a:rPr sz="3000" spc="-125" dirty="0">
                <a:solidFill>
                  <a:srgbClr val="292959"/>
                </a:solidFill>
                <a:latin typeface="Trebuchet MS"/>
                <a:cs typeface="Trebuchet MS"/>
              </a:rPr>
              <a:t> </a:t>
            </a:r>
            <a:r>
              <a:rPr sz="3000" spc="-130" dirty="0">
                <a:solidFill>
                  <a:srgbClr val="292959"/>
                </a:solidFill>
                <a:latin typeface="Trebuchet MS"/>
                <a:cs typeface="Trebuchet MS"/>
              </a:rPr>
              <a:t>Neither</a:t>
            </a:r>
            <a:r>
              <a:rPr sz="3000" spc="-95" dirty="0">
                <a:solidFill>
                  <a:srgbClr val="292959"/>
                </a:solidFill>
                <a:latin typeface="Trebuchet MS"/>
                <a:cs typeface="Trebuchet MS"/>
              </a:rPr>
              <a:t> </a:t>
            </a:r>
            <a:r>
              <a:rPr sz="3000" spc="-90" dirty="0">
                <a:solidFill>
                  <a:srgbClr val="292959"/>
                </a:solidFill>
                <a:latin typeface="Trebuchet MS"/>
                <a:cs typeface="Trebuchet MS"/>
              </a:rPr>
              <a:t>party</a:t>
            </a:r>
            <a:r>
              <a:rPr sz="3000" spc="-135" dirty="0">
                <a:solidFill>
                  <a:srgbClr val="292959"/>
                </a:solidFill>
                <a:latin typeface="Trebuchet MS"/>
                <a:cs typeface="Trebuchet MS"/>
              </a:rPr>
              <a:t> </a:t>
            </a:r>
            <a:r>
              <a:rPr sz="3000" spc="-100" dirty="0">
                <a:solidFill>
                  <a:srgbClr val="292959"/>
                </a:solidFill>
                <a:latin typeface="Trebuchet MS"/>
                <a:cs typeface="Trebuchet MS"/>
              </a:rPr>
              <a:t>married</a:t>
            </a:r>
            <a:r>
              <a:rPr sz="3000" spc="-125" dirty="0">
                <a:solidFill>
                  <a:srgbClr val="292959"/>
                </a:solidFill>
                <a:latin typeface="Trebuchet MS"/>
                <a:cs typeface="Trebuchet MS"/>
              </a:rPr>
              <a:t> </a:t>
            </a:r>
            <a:r>
              <a:rPr sz="3000" spc="-65" dirty="0">
                <a:solidFill>
                  <a:srgbClr val="292959"/>
                </a:solidFill>
                <a:latin typeface="Trebuchet MS"/>
                <a:cs typeface="Trebuchet MS"/>
              </a:rPr>
              <a:t>or</a:t>
            </a:r>
            <a:r>
              <a:rPr sz="3000" spc="-120" dirty="0">
                <a:solidFill>
                  <a:srgbClr val="292959"/>
                </a:solidFill>
                <a:latin typeface="Trebuchet MS"/>
                <a:cs typeface="Trebuchet MS"/>
              </a:rPr>
              <a:t> </a:t>
            </a:r>
            <a:r>
              <a:rPr sz="3000" spc="-150" dirty="0">
                <a:solidFill>
                  <a:srgbClr val="292959"/>
                </a:solidFill>
                <a:latin typeface="Trebuchet MS"/>
                <a:cs typeface="Trebuchet MS"/>
              </a:rPr>
              <a:t>in</a:t>
            </a:r>
            <a:r>
              <a:rPr sz="3000" spc="-95" dirty="0">
                <a:solidFill>
                  <a:srgbClr val="292959"/>
                </a:solidFill>
                <a:latin typeface="Trebuchet MS"/>
                <a:cs typeface="Trebuchet MS"/>
              </a:rPr>
              <a:t> </a:t>
            </a:r>
            <a:r>
              <a:rPr sz="3000" spc="-145" dirty="0">
                <a:solidFill>
                  <a:srgbClr val="292959"/>
                </a:solidFill>
                <a:latin typeface="Trebuchet MS"/>
                <a:cs typeface="Trebuchet MS"/>
              </a:rPr>
              <a:t>civil</a:t>
            </a:r>
            <a:r>
              <a:rPr sz="3000" spc="-95" dirty="0">
                <a:solidFill>
                  <a:srgbClr val="292959"/>
                </a:solidFill>
                <a:latin typeface="Trebuchet MS"/>
                <a:cs typeface="Trebuchet MS"/>
              </a:rPr>
              <a:t> </a:t>
            </a:r>
            <a:r>
              <a:rPr sz="3000" spc="-80" dirty="0">
                <a:solidFill>
                  <a:srgbClr val="292959"/>
                </a:solidFill>
                <a:latin typeface="Trebuchet MS"/>
                <a:cs typeface="Trebuchet MS"/>
              </a:rPr>
              <a:t>partnership</a:t>
            </a:r>
            <a:r>
              <a:rPr sz="3000" spc="-110" dirty="0">
                <a:solidFill>
                  <a:srgbClr val="292959"/>
                </a:solidFill>
                <a:latin typeface="Trebuchet MS"/>
                <a:cs typeface="Trebuchet MS"/>
              </a:rPr>
              <a:t> </a:t>
            </a:r>
            <a:r>
              <a:rPr sz="3000" dirty="0">
                <a:solidFill>
                  <a:srgbClr val="292959"/>
                </a:solidFill>
                <a:latin typeface="Trebuchet MS"/>
                <a:cs typeface="Trebuchet MS"/>
              </a:rPr>
              <a:t>at</a:t>
            </a:r>
            <a:r>
              <a:rPr sz="3000" spc="-110" dirty="0">
                <a:solidFill>
                  <a:srgbClr val="292959"/>
                </a:solidFill>
                <a:latin typeface="Trebuchet MS"/>
                <a:cs typeface="Trebuchet MS"/>
              </a:rPr>
              <a:t> </a:t>
            </a:r>
            <a:r>
              <a:rPr sz="3000" spc="-150" dirty="0">
                <a:solidFill>
                  <a:srgbClr val="292959"/>
                </a:solidFill>
                <a:latin typeface="Trebuchet MS"/>
                <a:cs typeface="Trebuchet MS"/>
              </a:rPr>
              <a:t>time</a:t>
            </a:r>
            <a:r>
              <a:rPr sz="3000" spc="-95" dirty="0">
                <a:solidFill>
                  <a:srgbClr val="292959"/>
                </a:solidFill>
                <a:latin typeface="Trebuchet MS"/>
                <a:cs typeface="Trebuchet MS"/>
              </a:rPr>
              <a:t> </a:t>
            </a:r>
            <a:r>
              <a:rPr sz="3000" dirty="0">
                <a:solidFill>
                  <a:srgbClr val="292959"/>
                </a:solidFill>
                <a:latin typeface="Trebuchet MS"/>
                <a:cs typeface="Trebuchet MS"/>
              </a:rPr>
              <a:t>of</a:t>
            </a:r>
            <a:r>
              <a:rPr sz="3000" spc="-110" dirty="0">
                <a:solidFill>
                  <a:srgbClr val="292959"/>
                </a:solidFill>
                <a:latin typeface="Trebuchet MS"/>
                <a:cs typeface="Trebuchet MS"/>
              </a:rPr>
              <a:t> </a:t>
            </a:r>
            <a:r>
              <a:rPr sz="3000" spc="-70" dirty="0">
                <a:solidFill>
                  <a:srgbClr val="292959"/>
                </a:solidFill>
                <a:latin typeface="Trebuchet MS"/>
                <a:cs typeface="Trebuchet MS"/>
              </a:rPr>
              <a:t>marriage.</a:t>
            </a:r>
            <a:r>
              <a:rPr sz="3000" spc="-105" dirty="0">
                <a:solidFill>
                  <a:srgbClr val="292959"/>
                </a:solidFill>
                <a:latin typeface="Trebuchet MS"/>
                <a:cs typeface="Trebuchet MS"/>
              </a:rPr>
              <a:t> </a:t>
            </a:r>
            <a:r>
              <a:rPr sz="3000" spc="-190" dirty="0">
                <a:solidFill>
                  <a:srgbClr val="292959"/>
                </a:solidFill>
                <a:latin typeface="Trebuchet MS"/>
                <a:cs typeface="Trebuchet MS"/>
              </a:rPr>
              <a:t>This</a:t>
            </a:r>
            <a:r>
              <a:rPr sz="3000" spc="-95" dirty="0">
                <a:solidFill>
                  <a:srgbClr val="292959"/>
                </a:solidFill>
                <a:latin typeface="Trebuchet MS"/>
                <a:cs typeface="Trebuchet MS"/>
              </a:rPr>
              <a:t> </a:t>
            </a:r>
            <a:r>
              <a:rPr sz="3000" spc="-55" dirty="0">
                <a:solidFill>
                  <a:srgbClr val="292959"/>
                </a:solidFill>
                <a:latin typeface="Trebuchet MS"/>
                <a:cs typeface="Trebuchet MS"/>
              </a:rPr>
              <a:t>is</a:t>
            </a:r>
            <a:r>
              <a:rPr sz="3000" spc="-110" dirty="0">
                <a:solidFill>
                  <a:srgbClr val="292959"/>
                </a:solidFill>
                <a:latin typeface="Trebuchet MS"/>
                <a:cs typeface="Trebuchet MS"/>
              </a:rPr>
              <a:t> </a:t>
            </a:r>
            <a:r>
              <a:rPr sz="3000" spc="-85" dirty="0">
                <a:solidFill>
                  <a:srgbClr val="292959"/>
                </a:solidFill>
                <a:latin typeface="Trebuchet MS"/>
                <a:cs typeface="Trebuchet MS"/>
              </a:rPr>
              <a:t>not</a:t>
            </a:r>
            <a:r>
              <a:rPr sz="3000" spc="-110" dirty="0">
                <a:solidFill>
                  <a:srgbClr val="292959"/>
                </a:solidFill>
                <a:latin typeface="Trebuchet MS"/>
                <a:cs typeface="Trebuchet MS"/>
              </a:rPr>
              <a:t> </a:t>
            </a:r>
            <a:r>
              <a:rPr sz="3000" spc="125" dirty="0">
                <a:solidFill>
                  <a:srgbClr val="292959"/>
                </a:solidFill>
                <a:latin typeface="Trebuchet MS"/>
                <a:cs typeface="Trebuchet MS"/>
              </a:rPr>
              <a:t>a</a:t>
            </a:r>
            <a:r>
              <a:rPr sz="3000" spc="-110" dirty="0">
                <a:solidFill>
                  <a:srgbClr val="292959"/>
                </a:solidFill>
                <a:latin typeface="Trebuchet MS"/>
                <a:cs typeface="Trebuchet MS"/>
              </a:rPr>
              <a:t> </a:t>
            </a:r>
            <a:r>
              <a:rPr sz="3000" spc="-10" dirty="0">
                <a:solidFill>
                  <a:srgbClr val="292959"/>
                </a:solidFill>
                <a:latin typeface="Trebuchet MS"/>
                <a:cs typeface="Trebuchet MS"/>
              </a:rPr>
              <a:t>polygamous </a:t>
            </a:r>
            <a:r>
              <a:rPr sz="3000" spc="-40" dirty="0">
                <a:solidFill>
                  <a:srgbClr val="292959"/>
                </a:solidFill>
                <a:latin typeface="Trebuchet MS"/>
                <a:cs typeface="Trebuchet MS"/>
              </a:rPr>
              <a:t>marriage</a:t>
            </a:r>
            <a:r>
              <a:rPr sz="3000" spc="-125" dirty="0">
                <a:solidFill>
                  <a:srgbClr val="292959"/>
                </a:solidFill>
                <a:latin typeface="Trebuchet MS"/>
                <a:cs typeface="Trebuchet MS"/>
              </a:rPr>
              <a:t> </a:t>
            </a:r>
            <a:r>
              <a:rPr sz="3000" spc="-10" dirty="0">
                <a:solidFill>
                  <a:srgbClr val="292959"/>
                </a:solidFill>
                <a:latin typeface="Trebuchet MS"/>
                <a:cs typeface="Trebuchet MS"/>
              </a:rPr>
              <a:t>case.</a:t>
            </a:r>
            <a:r>
              <a:rPr sz="3000" spc="-125" dirty="0">
                <a:solidFill>
                  <a:srgbClr val="292959"/>
                </a:solidFill>
                <a:latin typeface="Trebuchet MS"/>
                <a:cs typeface="Trebuchet MS"/>
              </a:rPr>
              <a:t> </a:t>
            </a:r>
            <a:r>
              <a:rPr sz="3000" spc="-100" dirty="0">
                <a:solidFill>
                  <a:srgbClr val="292959"/>
                </a:solidFill>
                <a:latin typeface="Trebuchet MS"/>
                <a:cs typeface="Trebuchet MS"/>
              </a:rPr>
              <a:t>Thomas</a:t>
            </a:r>
            <a:r>
              <a:rPr sz="3000" spc="-125" dirty="0">
                <a:solidFill>
                  <a:srgbClr val="292959"/>
                </a:solidFill>
                <a:latin typeface="Trebuchet MS"/>
                <a:cs typeface="Trebuchet MS"/>
              </a:rPr>
              <a:t> </a:t>
            </a:r>
            <a:r>
              <a:rPr sz="3000" dirty="0">
                <a:solidFill>
                  <a:srgbClr val="292959"/>
                </a:solidFill>
                <a:latin typeface="Trebuchet MS"/>
                <a:cs typeface="Trebuchet MS"/>
              </a:rPr>
              <a:t>and</a:t>
            </a:r>
            <a:r>
              <a:rPr sz="3000" spc="-125" dirty="0">
                <a:solidFill>
                  <a:srgbClr val="292959"/>
                </a:solidFill>
                <a:latin typeface="Trebuchet MS"/>
                <a:cs typeface="Trebuchet MS"/>
              </a:rPr>
              <a:t> </a:t>
            </a:r>
            <a:r>
              <a:rPr sz="3000" spc="-100" dirty="0">
                <a:solidFill>
                  <a:srgbClr val="292959"/>
                </a:solidFill>
                <a:latin typeface="Trebuchet MS"/>
                <a:cs typeface="Trebuchet MS"/>
              </a:rPr>
              <a:t>Rose’s</a:t>
            </a:r>
            <a:r>
              <a:rPr sz="3000" spc="-120" dirty="0">
                <a:solidFill>
                  <a:srgbClr val="292959"/>
                </a:solidFill>
                <a:latin typeface="Trebuchet MS"/>
                <a:cs typeface="Trebuchet MS"/>
              </a:rPr>
              <a:t> </a:t>
            </a:r>
            <a:r>
              <a:rPr sz="3000" spc="-40" dirty="0">
                <a:solidFill>
                  <a:srgbClr val="292959"/>
                </a:solidFill>
                <a:latin typeface="Trebuchet MS"/>
                <a:cs typeface="Trebuchet MS"/>
              </a:rPr>
              <a:t>marriage</a:t>
            </a:r>
            <a:r>
              <a:rPr sz="3000" spc="-125" dirty="0">
                <a:solidFill>
                  <a:srgbClr val="292959"/>
                </a:solidFill>
                <a:latin typeface="Trebuchet MS"/>
                <a:cs typeface="Trebuchet MS"/>
              </a:rPr>
              <a:t> </a:t>
            </a:r>
            <a:r>
              <a:rPr sz="3000" spc="-55" dirty="0">
                <a:solidFill>
                  <a:srgbClr val="292959"/>
                </a:solidFill>
                <a:latin typeface="Trebuchet MS"/>
                <a:cs typeface="Trebuchet MS"/>
              </a:rPr>
              <a:t>is</a:t>
            </a:r>
            <a:r>
              <a:rPr sz="3000" spc="-125" dirty="0">
                <a:solidFill>
                  <a:srgbClr val="292959"/>
                </a:solidFill>
                <a:latin typeface="Trebuchet MS"/>
                <a:cs typeface="Trebuchet MS"/>
              </a:rPr>
              <a:t> </a:t>
            </a:r>
            <a:r>
              <a:rPr sz="3000" spc="-100" dirty="0">
                <a:solidFill>
                  <a:srgbClr val="292959"/>
                </a:solidFill>
                <a:latin typeface="Trebuchet MS"/>
                <a:cs typeface="Trebuchet MS"/>
              </a:rPr>
              <a:t>therefore</a:t>
            </a:r>
            <a:r>
              <a:rPr sz="3000" spc="-125" dirty="0">
                <a:solidFill>
                  <a:srgbClr val="292959"/>
                </a:solidFill>
                <a:latin typeface="Trebuchet MS"/>
                <a:cs typeface="Trebuchet MS"/>
              </a:rPr>
              <a:t> </a:t>
            </a:r>
            <a:r>
              <a:rPr sz="3000" spc="-85" dirty="0">
                <a:solidFill>
                  <a:srgbClr val="292959"/>
                </a:solidFill>
                <a:latin typeface="Trebuchet MS"/>
                <a:cs typeface="Trebuchet MS"/>
              </a:rPr>
              <a:t>not</a:t>
            </a:r>
            <a:r>
              <a:rPr sz="3000" spc="-120" dirty="0">
                <a:solidFill>
                  <a:srgbClr val="292959"/>
                </a:solidFill>
                <a:latin typeface="Trebuchet MS"/>
                <a:cs typeface="Trebuchet MS"/>
              </a:rPr>
              <a:t> </a:t>
            </a:r>
            <a:r>
              <a:rPr sz="3000" spc="-10" dirty="0">
                <a:solidFill>
                  <a:srgbClr val="292959"/>
                </a:solidFill>
                <a:latin typeface="Trebuchet MS"/>
                <a:cs typeface="Trebuchet MS"/>
              </a:rPr>
              <a:t>void.</a:t>
            </a:r>
            <a:endParaRPr sz="3000">
              <a:latin typeface="Trebuchet MS"/>
              <a:cs typeface="Trebuchet MS"/>
            </a:endParaRPr>
          </a:p>
          <a:p>
            <a:pPr marL="12700" marR="1071245">
              <a:lnSpc>
                <a:spcPct val="137500"/>
              </a:lnSpc>
            </a:pPr>
            <a:r>
              <a:rPr sz="3000" b="1" dirty="0">
                <a:solidFill>
                  <a:srgbClr val="292959"/>
                </a:solidFill>
                <a:latin typeface="Trebuchet MS"/>
                <a:cs typeface="Trebuchet MS"/>
              </a:rPr>
              <a:t>Depending</a:t>
            </a:r>
            <a:r>
              <a:rPr sz="3000" b="1" spc="-145" dirty="0">
                <a:solidFill>
                  <a:srgbClr val="292959"/>
                </a:solidFill>
                <a:latin typeface="Trebuchet MS"/>
                <a:cs typeface="Trebuchet MS"/>
              </a:rPr>
              <a:t> </a:t>
            </a:r>
            <a:r>
              <a:rPr sz="3000" b="1" spc="-45" dirty="0">
                <a:solidFill>
                  <a:srgbClr val="292959"/>
                </a:solidFill>
                <a:latin typeface="Trebuchet MS"/>
                <a:cs typeface="Trebuchet MS"/>
              </a:rPr>
              <a:t>on</a:t>
            </a:r>
            <a:r>
              <a:rPr sz="3000" b="1" spc="-145" dirty="0">
                <a:solidFill>
                  <a:srgbClr val="292959"/>
                </a:solidFill>
                <a:latin typeface="Trebuchet MS"/>
                <a:cs typeface="Trebuchet MS"/>
              </a:rPr>
              <a:t> </a:t>
            </a:r>
            <a:r>
              <a:rPr sz="3000" b="1" spc="-70" dirty="0">
                <a:solidFill>
                  <a:srgbClr val="292959"/>
                </a:solidFill>
                <a:latin typeface="Trebuchet MS"/>
                <a:cs typeface="Trebuchet MS"/>
              </a:rPr>
              <a:t>complexity,</a:t>
            </a:r>
            <a:r>
              <a:rPr sz="3000" b="1" spc="-140" dirty="0">
                <a:solidFill>
                  <a:srgbClr val="292959"/>
                </a:solidFill>
                <a:latin typeface="Trebuchet MS"/>
                <a:cs typeface="Trebuchet MS"/>
              </a:rPr>
              <a:t> </a:t>
            </a:r>
            <a:r>
              <a:rPr sz="3000" b="1" spc="-80" dirty="0">
                <a:solidFill>
                  <a:srgbClr val="292959"/>
                </a:solidFill>
                <a:latin typeface="Trebuchet MS"/>
                <a:cs typeface="Trebuchet MS"/>
              </a:rPr>
              <a:t>you</a:t>
            </a:r>
            <a:r>
              <a:rPr sz="3000" b="1" spc="-145" dirty="0">
                <a:solidFill>
                  <a:srgbClr val="292959"/>
                </a:solidFill>
                <a:latin typeface="Trebuchet MS"/>
                <a:cs typeface="Trebuchet MS"/>
              </a:rPr>
              <a:t> </a:t>
            </a:r>
            <a:r>
              <a:rPr sz="3000" b="1" dirty="0">
                <a:solidFill>
                  <a:srgbClr val="292959"/>
                </a:solidFill>
                <a:latin typeface="Trebuchet MS"/>
                <a:cs typeface="Trebuchet MS"/>
              </a:rPr>
              <a:t>might</a:t>
            </a:r>
            <a:r>
              <a:rPr sz="3000" b="1" spc="-145" dirty="0">
                <a:solidFill>
                  <a:srgbClr val="292959"/>
                </a:solidFill>
                <a:latin typeface="Trebuchet MS"/>
                <a:cs typeface="Trebuchet MS"/>
              </a:rPr>
              <a:t> </a:t>
            </a:r>
            <a:r>
              <a:rPr sz="3000" b="1" dirty="0">
                <a:solidFill>
                  <a:srgbClr val="292959"/>
                </a:solidFill>
                <a:latin typeface="Trebuchet MS"/>
                <a:cs typeface="Trebuchet MS"/>
              </a:rPr>
              <a:t>have</a:t>
            </a:r>
            <a:r>
              <a:rPr sz="3000" b="1" spc="-140" dirty="0">
                <a:solidFill>
                  <a:srgbClr val="292959"/>
                </a:solidFill>
                <a:latin typeface="Trebuchet MS"/>
                <a:cs typeface="Trebuchet MS"/>
              </a:rPr>
              <a:t> </a:t>
            </a:r>
            <a:r>
              <a:rPr sz="3000" b="1" spc="-40" dirty="0">
                <a:solidFill>
                  <a:srgbClr val="292959"/>
                </a:solidFill>
                <a:latin typeface="Trebuchet MS"/>
                <a:cs typeface="Trebuchet MS"/>
              </a:rPr>
              <a:t>broken</a:t>
            </a:r>
            <a:r>
              <a:rPr sz="3000" b="1" spc="-145" dirty="0">
                <a:solidFill>
                  <a:srgbClr val="292959"/>
                </a:solidFill>
                <a:latin typeface="Trebuchet MS"/>
                <a:cs typeface="Trebuchet MS"/>
              </a:rPr>
              <a:t> </a:t>
            </a:r>
            <a:r>
              <a:rPr sz="3000" b="1" dirty="0">
                <a:solidFill>
                  <a:srgbClr val="292959"/>
                </a:solidFill>
                <a:latin typeface="Trebuchet MS"/>
                <a:cs typeface="Trebuchet MS"/>
              </a:rPr>
              <a:t>up</a:t>
            </a:r>
            <a:r>
              <a:rPr sz="3000" b="1" spc="-145" dirty="0">
                <a:solidFill>
                  <a:srgbClr val="292959"/>
                </a:solidFill>
                <a:latin typeface="Trebuchet MS"/>
                <a:cs typeface="Trebuchet MS"/>
              </a:rPr>
              <a:t> </a:t>
            </a:r>
            <a:r>
              <a:rPr sz="3000" b="1" spc="-20" dirty="0">
                <a:solidFill>
                  <a:srgbClr val="292959"/>
                </a:solidFill>
                <a:latin typeface="Trebuchet MS"/>
                <a:cs typeface="Trebuchet MS"/>
              </a:rPr>
              <a:t>this</a:t>
            </a:r>
            <a:r>
              <a:rPr sz="3000" b="1" spc="-140" dirty="0">
                <a:solidFill>
                  <a:srgbClr val="292959"/>
                </a:solidFill>
                <a:latin typeface="Trebuchet MS"/>
                <a:cs typeface="Trebuchet MS"/>
              </a:rPr>
              <a:t> </a:t>
            </a:r>
            <a:r>
              <a:rPr sz="3000" b="1" spc="50" dirty="0">
                <a:solidFill>
                  <a:srgbClr val="292959"/>
                </a:solidFill>
                <a:latin typeface="Trebuchet MS"/>
                <a:cs typeface="Trebuchet MS"/>
              </a:rPr>
              <a:t>issue</a:t>
            </a:r>
            <a:r>
              <a:rPr sz="3000" b="1" spc="-145" dirty="0">
                <a:solidFill>
                  <a:srgbClr val="292959"/>
                </a:solidFill>
                <a:latin typeface="Trebuchet MS"/>
                <a:cs typeface="Trebuchet MS"/>
              </a:rPr>
              <a:t> </a:t>
            </a:r>
            <a:r>
              <a:rPr sz="3000" b="1" spc="-85" dirty="0">
                <a:solidFill>
                  <a:srgbClr val="292959"/>
                </a:solidFill>
                <a:latin typeface="Trebuchet MS"/>
                <a:cs typeface="Trebuchet MS"/>
              </a:rPr>
              <a:t>into</a:t>
            </a:r>
            <a:r>
              <a:rPr sz="3000" b="1" spc="-145" dirty="0">
                <a:solidFill>
                  <a:srgbClr val="292959"/>
                </a:solidFill>
                <a:latin typeface="Trebuchet MS"/>
                <a:cs typeface="Trebuchet MS"/>
              </a:rPr>
              <a:t> </a:t>
            </a:r>
            <a:r>
              <a:rPr sz="3000" b="1" spc="-150" dirty="0">
                <a:solidFill>
                  <a:srgbClr val="292959"/>
                </a:solidFill>
                <a:latin typeface="Trebuchet MS"/>
                <a:cs typeface="Trebuchet MS"/>
              </a:rPr>
              <a:t>5</a:t>
            </a:r>
            <a:r>
              <a:rPr sz="3000" b="1" spc="-140" dirty="0">
                <a:solidFill>
                  <a:srgbClr val="292959"/>
                </a:solidFill>
                <a:latin typeface="Trebuchet MS"/>
                <a:cs typeface="Trebuchet MS"/>
              </a:rPr>
              <a:t> </a:t>
            </a:r>
            <a:r>
              <a:rPr sz="3000" b="1" spc="65" dirty="0">
                <a:solidFill>
                  <a:srgbClr val="292959"/>
                </a:solidFill>
                <a:latin typeface="Trebuchet MS"/>
                <a:cs typeface="Trebuchet MS"/>
              </a:rPr>
              <a:t>sub</a:t>
            </a:r>
            <a:r>
              <a:rPr sz="3000" b="1" spc="-145" dirty="0">
                <a:solidFill>
                  <a:srgbClr val="292959"/>
                </a:solidFill>
                <a:latin typeface="Trebuchet MS"/>
                <a:cs typeface="Trebuchet MS"/>
              </a:rPr>
              <a:t> </a:t>
            </a:r>
            <a:r>
              <a:rPr sz="3000" b="1" dirty="0">
                <a:solidFill>
                  <a:srgbClr val="292959"/>
                </a:solidFill>
                <a:latin typeface="Trebuchet MS"/>
                <a:cs typeface="Trebuchet MS"/>
              </a:rPr>
              <a:t>issues,</a:t>
            </a:r>
            <a:r>
              <a:rPr sz="3000" b="1" spc="-145" dirty="0">
                <a:solidFill>
                  <a:srgbClr val="292959"/>
                </a:solidFill>
                <a:latin typeface="Trebuchet MS"/>
                <a:cs typeface="Trebuchet MS"/>
              </a:rPr>
              <a:t> </a:t>
            </a:r>
            <a:r>
              <a:rPr sz="3000" b="1" spc="-35" dirty="0">
                <a:solidFill>
                  <a:srgbClr val="292959"/>
                </a:solidFill>
                <a:latin typeface="Trebuchet MS"/>
                <a:cs typeface="Trebuchet MS"/>
              </a:rPr>
              <a:t>one</a:t>
            </a:r>
            <a:r>
              <a:rPr sz="3000" b="1" spc="-140" dirty="0">
                <a:solidFill>
                  <a:srgbClr val="292959"/>
                </a:solidFill>
                <a:latin typeface="Trebuchet MS"/>
                <a:cs typeface="Trebuchet MS"/>
              </a:rPr>
              <a:t> </a:t>
            </a:r>
            <a:r>
              <a:rPr sz="3000" b="1" spc="-25" dirty="0">
                <a:solidFill>
                  <a:srgbClr val="292959"/>
                </a:solidFill>
                <a:latin typeface="Trebuchet MS"/>
                <a:cs typeface="Trebuchet MS"/>
              </a:rPr>
              <a:t>per ground.</a:t>
            </a:r>
            <a:r>
              <a:rPr sz="3000" b="1" spc="-125" dirty="0">
                <a:solidFill>
                  <a:srgbClr val="292959"/>
                </a:solidFill>
                <a:latin typeface="Trebuchet MS"/>
                <a:cs typeface="Trebuchet MS"/>
              </a:rPr>
              <a:t> </a:t>
            </a:r>
            <a:r>
              <a:rPr sz="3000" b="1" dirty="0">
                <a:solidFill>
                  <a:srgbClr val="292959"/>
                </a:solidFill>
                <a:latin typeface="Trebuchet MS"/>
                <a:cs typeface="Trebuchet MS"/>
              </a:rPr>
              <a:t>Use</a:t>
            </a:r>
            <a:r>
              <a:rPr sz="3000" b="1" spc="-120" dirty="0">
                <a:solidFill>
                  <a:srgbClr val="292959"/>
                </a:solidFill>
                <a:latin typeface="Trebuchet MS"/>
                <a:cs typeface="Trebuchet MS"/>
              </a:rPr>
              <a:t> </a:t>
            </a:r>
            <a:r>
              <a:rPr sz="3000" b="1" spc="-60" dirty="0">
                <a:solidFill>
                  <a:srgbClr val="292959"/>
                </a:solidFill>
                <a:latin typeface="Trebuchet MS"/>
                <a:cs typeface="Trebuchet MS"/>
              </a:rPr>
              <a:t>judgment.</a:t>
            </a:r>
            <a:r>
              <a:rPr sz="3000" b="1" spc="-125" dirty="0">
                <a:solidFill>
                  <a:srgbClr val="292959"/>
                </a:solidFill>
                <a:latin typeface="Trebuchet MS"/>
                <a:cs typeface="Trebuchet MS"/>
              </a:rPr>
              <a:t> </a:t>
            </a:r>
            <a:r>
              <a:rPr sz="3000" b="1" dirty="0">
                <a:solidFill>
                  <a:srgbClr val="292959"/>
                </a:solidFill>
                <a:latin typeface="Trebuchet MS"/>
                <a:cs typeface="Trebuchet MS"/>
              </a:rPr>
              <a:t>Now</a:t>
            </a:r>
            <a:r>
              <a:rPr sz="3000" b="1" spc="-120" dirty="0">
                <a:solidFill>
                  <a:srgbClr val="292959"/>
                </a:solidFill>
                <a:latin typeface="Trebuchet MS"/>
                <a:cs typeface="Trebuchet MS"/>
              </a:rPr>
              <a:t> </a:t>
            </a:r>
            <a:r>
              <a:rPr sz="3000" b="1" dirty="0">
                <a:solidFill>
                  <a:srgbClr val="292959"/>
                </a:solidFill>
                <a:latin typeface="Trebuchet MS"/>
                <a:cs typeface="Trebuchet MS"/>
              </a:rPr>
              <a:t>prepare</a:t>
            </a:r>
            <a:r>
              <a:rPr sz="3000" b="1" spc="-125" dirty="0">
                <a:solidFill>
                  <a:srgbClr val="292959"/>
                </a:solidFill>
                <a:latin typeface="Trebuchet MS"/>
                <a:cs typeface="Trebuchet MS"/>
              </a:rPr>
              <a:t> </a:t>
            </a:r>
            <a:r>
              <a:rPr sz="3000" b="1" spc="-100" dirty="0">
                <a:solidFill>
                  <a:srgbClr val="292959"/>
                </a:solidFill>
                <a:latin typeface="Trebuchet MS"/>
                <a:cs typeface="Trebuchet MS"/>
              </a:rPr>
              <a:t>your</a:t>
            </a:r>
            <a:r>
              <a:rPr sz="3000" b="1" spc="-120" dirty="0">
                <a:solidFill>
                  <a:srgbClr val="292959"/>
                </a:solidFill>
                <a:latin typeface="Trebuchet MS"/>
                <a:cs typeface="Trebuchet MS"/>
              </a:rPr>
              <a:t> </a:t>
            </a:r>
            <a:r>
              <a:rPr sz="3000" b="1" spc="-110" dirty="0">
                <a:solidFill>
                  <a:srgbClr val="292959"/>
                </a:solidFill>
                <a:latin typeface="Trebuchet MS"/>
                <a:cs typeface="Trebuchet MS"/>
              </a:rPr>
              <a:t>next</a:t>
            </a:r>
            <a:r>
              <a:rPr sz="3000" b="1" spc="-120" dirty="0">
                <a:solidFill>
                  <a:srgbClr val="292959"/>
                </a:solidFill>
                <a:latin typeface="Trebuchet MS"/>
                <a:cs typeface="Trebuchet MS"/>
              </a:rPr>
              <a:t> </a:t>
            </a:r>
            <a:r>
              <a:rPr sz="3000" b="1" spc="40" dirty="0">
                <a:solidFill>
                  <a:srgbClr val="292959"/>
                </a:solidFill>
                <a:latin typeface="Trebuchet MS"/>
                <a:cs typeface="Trebuchet MS"/>
              </a:rPr>
              <a:t>paragraph.</a:t>
            </a:r>
            <a:endParaRPr sz="3000">
              <a:latin typeface="Trebuchet MS"/>
              <a:cs typeface="Trebuchet MS"/>
            </a:endParaRPr>
          </a:p>
        </p:txBody>
      </p:sp>
      <p:sp>
        <p:nvSpPr>
          <p:cNvPr id="6" name="object 6"/>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FED307"/>
          </a:solidFill>
        </p:spPr>
        <p:txBody>
          <a:bodyPr wrap="square" lIns="0" tIns="0" rIns="0" bIns="0" rtlCol="0"/>
          <a:lstStyle/>
          <a:p>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1147607" y="5947288"/>
            <a:ext cx="7024370" cy="2905760"/>
          </a:xfrm>
          <a:prstGeom prst="rect">
            <a:avLst/>
          </a:prstGeom>
        </p:spPr>
        <p:txBody>
          <a:bodyPr vert="horz" wrap="square" lIns="0" tIns="12065" rIns="0" bIns="0" rtlCol="0">
            <a:spAutoFit/>
          </a:bodyPr>
          <a:lstStyle/>
          <a:p>
            <a:pPr marL="3467735">
              <a:lnSpc>
                <a:spcPts val="7965"/>
              </a:lnSpc>
              <a:spcBef>
                <a:spcPts val="95"/>
              </a:spcBef>
            </a:pPr>
            <a:r>
              <a:rPr sz="7650" b="1" spc="-254" dirty="0">
                <a:solidFill>
                  <a:srgbClr val="FED307"/>
                </a:solidFill>
                <a:latin typeface="Trebuchet MS"/>
                <a:cs typeface="Trebuchet MS"/>
              </a:rPr>
              <a:t>PART</a:t>
            </a:r>
            <a:r>
              <a:rPr sz="7650" b="1" spc="-390" dirty="0">
                <a:solidFill>
                  <a:srgbClr val="FED307"/>
                </a:solidFill>
                <a:latin typeface="Trebuchet MS"/>
                <a:cs typeface="Trebuchet MS"/>
              </a:rPr>
              <a:t> </a:t>
            </a:r>
            <a:r>
              <a:rPr sz="7650" b="1" spc="-540" dirty="0">
                <a:solidFill>
                  <a:srgbClr val="FED307"/>
                </a:solidFill>
                <a:latin typeface="Trebuchet MS"/>
                <a:cs typeface="Trebuchet MS"/>
              </a:rPr>
              <a:t>2:</a:t>
            </a:r>
            <a:endParaRPr sz="7650">
              <a:latin typeface="Trebuchet MS"/>
              <a:cs typeface="Trebuchet MS"/>
            </a:endParaRPr>
          </a:p>
          <a:p>
            <a:pPr marL="12700" marR="5080" indent="3589020">
              <a:lnSpc>
                <a:spcPct val="73500"/>
              </a:lnSpc>
              <a:spcBef>
                <a:spcPts val="1220"/>
              </a:spcBef>
            </a:pPr>
            <a:r>
              <a:rPr sz="7650" b="1" spc="-10" dirty="0">
                <a:solidFill>
                  <a:srgbClr val="FFFFFF"/>
                </a:solidFill>
                <a:latin typeface="Trebuchet MS"/>
                <a:cs typeface="Trebuchet MS"/>
              </a:rPr>
              <a:t>ENDING RELATIONSHIPS</a:t>
            </a:r>
            <a:endParaRPr sz="7650">
              <a:latin typeface="Trebuchet MS"/>
              <a:cs typeface="Trebuchet MS"/>
            </a:endParaRPr>
          </a:p>
        </p:txBody>
      </p:sp>
      <p:sp>
        <p:nvSpPr>
          <p:cNvPr id="3" name="object 3"/>
          <p:cNvSpPr txBox="1"/>
          <p:nvPr/>
        </p:nvSpPr>
        <p:spPr>
          <a:xfrm>
            <a:off x="9279052" y="8844419"/>
            <a:ext cx="9012555" cy="691215"/>
          </a:xfrm>
          <a:prstGeom prst="rect">
            <a:avLst/>
          </a:prstGeom>
        </p:spPr>
        <p:txBody>
          <a:bodyPr vert="horz" wrap="square" lIns="0" tIns="13970" rIns="0" bIns="0" rtlCol="0">
            <a:spAutoFit/>
          </a:bodyPr>
          <a:lstStyle/>
          <a:p>
            <a:pPr marL="12700">
              <a:lnSpc>
                <a:spcPct val="100000"/>
              </a:lnSpc>
              <a:spcBef>
                <a:spcPts val="110"/>
              </a:spcBef>
              <a:tabLst>
                <a:tab pos="572135" algn="l"/>
              </a:tabLst>
            </a:pPr>
            <a:r>
              <a:rPr sz="4400" b="1" u="sng" dirty="0">
                <a:solidFill>
                  <a:srgbClr val="FFFFFF"/>
                </a:solidFill>
                <a:uFill>
                  <a:solidFill>
                    <a:srgbClr val="FFF4DF"/>
                  </a:solidFill>
                </a:uFill>
                <a:latin typeface="Trebuchet MS"/>
                <a:cs typeface="Trebuchet MS"/>
              </a:rPr>
              <a:t>	</a:t>
            </a:r>
            <a:r>
              <a:rPr lang="en-GB" sz="4400" b="1" u="sng" spc="-150" dirty="0">
                <a:solidFill>
                  <a:srgbClr val="FFFFFF"/>
                </a:solidFill>
                <a:uFill>
                  <a:solidFill>
                    <a:srgbClr val="FFF4DF"/>
                  </a:solidFill>
                </a:uFill>
                <a:latin typeface="Trebuchet MS"/>
                <a:cs typeface="Trebuchet MS"/>
              </a:rPr>
              <a:t>WEEK 7</a:t>
            </a:r>
            <a:r>
              <a:rPr sz="4400" b="1" u="sng" spc="-195" dirty="0">
                <a:solidFill>
                  <a:srgbClr val="FFFFFF"/>
                </a:solidFill>
                <a:uFill>
                  <a:solidFill>
                    <a:srgbClr val="FFF4DF"/>
                  </a:solidFill>
                </a:uFill>
                <a:latin typeface="Trebuchet MS"/>
                <a:cs typeface="Trebuchet MS"/>
              </a:rPr>
              <a:t>:</a:t>
            </a:r>
            <a:r>
              <a:rPr sz="4400" b="1" u="sng" spc="-220" dirty="0">
                <a:solidFill>
                  <a:srgbClr val="FFFFFF"/>
                </a:solidFill>
                <a:uFill>
                  <a:solidFill>
                    <a:srgbClr val="FFF4DF"/>
                  </a:solidFill>
                </a:uFill>
                <a:latin typeface="Trebuchet MS"/>
                <a:cs typeface="Trebuchet MS"/>
              </a:rPr>
              <a:t> </a:t>
            </a:r>
            <a:r>
              <a:rPr sz="4400" b="1" u="sng" spc="-114" dirty="0">
                <a:solidFill>
                  <a:srgbClr val="FFFFFF"/>
                </a:solidFill>
                <a:uFill>
                  <a:solidFill>
                    <a:srgbClr val="FFF4DF"/>
                  </a:solidFill>
                </a:uFill>
                <a:latin typeface="Trebuchet MS"/>
                <a:cs typeface="Trebuchet MS"/>
              </a:rPr>
              <a:t>ADULT</a:t>
            </a:r>
            <a:r>
              <a:rPr sz="4400" b="1" u="sng" spc="-220" dirty="0">
                <a:solidFill>
                  <a:srgbClr val="FFFFFF"/>
                </a:solidFill>
                <a:uFill>
                  <a:solidFill>
                    <a:srgbClr val="FFF4DF"/>
                  </a:solidFill>
                </a:uFill>
                <a:latin typeface="Trebuchet MS"/>
                <a:cs typeface="Trebuchet MS"/>
              </a:rPr>
              <a:t> </a:t>
            </a:r>
            <a:r>
              <a:rPr sz="4400" b="1" u="sng" spc="-10" dirty="0">
                <a:solidFill>
                  <a:srgbClr val="FFFFFF"/>
                </a:solidFill>
                <a:uFill>
                  <a:solidFill>
                    <a:srgbClr val="FFF4DF"/>
                  </a:solidFill>
                </a:uFill>
                <a:latin typeface="Trebuchet MS"/>
                <a:cs typeface="Trebuchet MS"/>
              </a:rPr>
              <a:t>RELATIONSHIPS </a:t>
            </a:r>
            <a:endParaRPr sz="4400" dirty="0">
              <a:latin typeface="Trebuchet MS"/>
              <a:cs typeface="Trebuchet MS"/>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0" y="0"/>
            <a:ext cx="18288000" cy="10287000"/>
            <a:chOff x="0" y="0"/>
            <a:chExt cx="18288000" cy="10287000"/>
          </a:xfrm>
        </p:grpSpPr>
        <p:pic>
          <p:nvPicPr>
            <p:cNvPr id="3" name="object 3"/>
            <p:cNvPicPr/>
            <p:nvPr/>
          </p:nvPicPr>
          <p:blipFill>
            <a:blip r:embed="rId2" cstate="print"/>
            <a:stretch>
              <a:fillRect/>
            </a:stretch>
          </p:blipFill>
          <p:spPr>
            <a:xfrm>
              <a:off x="11589837" y="771525"/>
              <a:ext cx="6696075" cy="9277349"/>
            </a:xfrm>
            <a:prstGeom prst="rect">
              <a:avLst/>
            </a:prstGeom>
          </p:spPr>
        </p:pic>
        <p:sp>
          <p:nvSpPr>
            <p:cNvPr id="4" name="object 4"/>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5" name="object 5"/>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pic>
          <p:nvPicPr>
            <p:cNvPr id="6" name="object 6"/>
            <p:cNvPicPr/>
            <p:nvPr/>
          </p:nvPicPr>
          <p:blipFill>
            <a:blip r:embed="rId3" cstate="print"/>
            <a:stretch>
              <a:fillRect/>
            </a:stretch>
          </p:blipFill>
          <p:spPr>
            <a:xfrm>
              <a:off x="1115022" y="2623185"/>
              <a:ext cx="133350" cy="133349"/>
            </a:xfrm>
            <a:prstGeom prst="rect">
              <a:avLst/>
            </a:prstGeom>
          </p:spPr>
        </p:pic>
        <p:pic>
          <p:nvPicPr>
            <p:cNvPr id="7" name="object 7"/>
            <p:cNvPicPr/>
            <p:nvPr/>
          </p:nvPicPr>
          <p:blipFill>
            <a:blip r:embed="rId4" cstate="print"/>
            <a:stretch>
              <a:fillRect/>
            </a:stretch>
          </p:blipFill>
          <p:spPr>
            <a:xfrm>
              <a:off x="1115022" y="3289935"/>
              <a:ext cx="133350" cy="133349"/>
            </a:xfrm>
            <a:prstGeom prst="rect">
              <a:avLst/>
            </a:prstGeom>
          </p:spPr>
        </p:pic>
        <p:pic>
          <p:nvPicPr>
            <p:cNvPr id="8" name="object 8"/>
            <p:cNvPicPr/>
            <p:nvPr/>
          </p:nvPicPr>
          <p:blipFill>
            <a:blip r:embed="rId5" cstate="print"/>
            <a:stretch>
              <a:fillRect/>
            </a:stretch>
          </p:blipFill>
          <p:spPr>
            <a:xfrm>
              <a:off x="1115022" y="3956685"/>
              <a:ext cx="133350" cy="133349"/>
            </a:xfrm>
            <a:prstGeom prst="rect">
              <a:avLst/>
            </a:prstGeom>
          </p:spPr>
        </p:pic>
        <p:pic>
          <p:nvPicPr>
            <p:cNvPr id="9" name="object 9"/>
            <p:cNvPicPr/>
            <p:nvPr/>
          </p:nvPicPr>
          <p:blipFill>
            <a:blip r:embed="rId4" cstate="print"/>
            <a:stretch>
              <a:fillRect/>
            </a:stretch>
          </p:blipFill>
          <p:spPr>
            <a:xfrm>
              <a:off x="1115022" y="5290185"/>
              <a:ext cx="133350" cy="133349"/>
            </a:xfrm>
            <a:prstGeom prst="rect">
              <a:avLst/>
            </a:prstGeom>
          </p:spPr>
        </p:pic>
        <p:pic>
          <p:nvPicPr>
            <p:cNvPr id="10" name="object 10"/>
            <p:cNvPicPr/>
            <p:nvPr/>
          </p:nvPicPr>
          <p:blipFill>
            <a:blip r:embed="rId6" cstate="print"/>
            <a:stretch>
              <a:fillRect/>
            </a:stretch>
          </p:blipFill>
          <p:spPr>
            <a:xfrm>
              <a:off x="1115022" y="7290435"/>
              <a:ext cx="133350" cy="133349"/>
            </a:xfrm>
            <a:prstGeom prst="rect">
              <a:avLst/>
            </a:prstGeom>
          </p:spPr>
        </p:pic>
      </p:grpSp>
      <p:sp>
        <p:nvSpPr>
          <p:cNvPr id="11" name="object 11" descr="$PPTXTitle"/>
          <p:cNvSpPr txBox="1">
            <a:spLocks noGrp="1"/>
          </p:cNvSpPr>
          <p:nvPr>
            <p:ph type="title"/>
          </p:nvPr>
        </p:nvSpPr>
        <p:spPr>
          <a:prstGeom prst="rect">
            <a:avLst/>
          </a:prstGeom>
        </p:spPr>
        <p:txBody>
          <a:bodyPr vert="horz" wrap="square" lIns="0" tIns="12700" rIns="0" bIns="0" rtlCol="0">
            <a:spAutoFit/>
          </a:bodyPr>
          <a:lstStyle/>
          <a:p>
            <a:pPr marL="271145">
              <a:lnSpc>
                <a:spcPct val="100000"/>
              </a:lnSpc>
              <a:spcBef>
                <a:spcPts val="100"/>
              </a:spcBef>
            </a:pPr>
            <a:r>
              <a:rPr spc="114" dirty="0">
                <a:solidFill>
                  <a:srgbClr val="E65385"/>
                </a:solidFill>
              </a:rPr>
              <a:t>DIVORCE</a:t>
            </a:r>
          </a:p>
        </p:txBody>
      </p:sp>
      <p:sp>
        <p:nvSpPr>
          <p:cNvPr id="12" name="object 12"/>
          <p:cNvSpPr txBox="1"/>
          <p:nvPr/>
        </p:nvSpPr>
        <p:spPr>
          <a:xfrm>
            <a:off x="1421707" y="2215502"/>
            <a:ext cx="9884410" cy="6692900"/>
          </a:xfrm>
          <a:prstGeom prst="rect">
            <a:avLst/>
          </a:prstGeom>
        </p:spPr>
        <p:txBody>
          <a:bodyPr vert="horz" wrap="square" lIns="0" tIns="12700" rIns="0" bIns="0" rtlCol="0">
            <a:spAutoFit/>
          </a:bodyPr>
          <a:lstStyle/>
          <a:p>
            <a:pPr marL="12700" marR="1663700">
              <a:lnSpc>
                <a:spcPct val="136700"/>
              </a:lnSpc>
              <a:spcBef>
                <a:spcPts val="100"/>
              </a:spcBef>
            </a:pPr>
            <a:r>
              <a:rPr sz="3200" spc="-95" dirty="0">
                <a:solidFill>
                  <a:srgbClr val="292959"/>
                </a:solidFill>
                <a:latin typeface="Trebuchet MS"/>
                <a:cs typeface="Trebuchet MS"/>
              </a:rPr>
              <a:t>Divorce:</a:t>
            </a:r>
            <a:r>
              <a:rPr sz="3200" spc="-114" dirty="0">
                <a:solidFill>
                  <a:srgbClr val="292959"/>
                </a:solidFill>
                <a:latin typeface="Trebuchet MS"/>
                <a:cs typeface="Trebuchet MS"/>
              </a:rPr>
              <a:t> </a:t>
            </a:r>
            <a:r>
              <a:rPr sz="3200" spc="-85" dirty="0">
                <a:solidFill>
                  <a:srgbClr val="292959"/>
                </a:solidFill>
                <a:latin typeface="Trebuchet MS"/>
                <a:cs typeface="Trebuchet MS"/>
              </a:rPr>
              <a:t>legally</a:t>
            </a:r>
            <a:r>
              <a:rPr sz="3200" spc="-105" dirty="0">
                <a:solidFill>
                  <a:srgbClr val="292959"/>
                </a:solidFill>
                <a:latin typeface="Trebuchet MS"/>
                <a:cs typeface="Trebuchet MS"/>
              </a:rPr>
              <a:t> </a:t>
            </a:r>
            <a:r>
              <a:rPr sz="3200" spc="-70" dirty="0">
                <a:solidFill>
                  <a:srgbClr val="292959"/>
                </a:solidFill>
                <a:latin typeface="Trebuchet MS"/>
                <a:cs typeface="Trebuchet MS"/>
              </a:rPr>
              <a:t>dissolving</a:t>
            </a:r>
            <a:r>
              <a:rPr sz="3200" spc="-105" dirty="0">
                <a:solidFill>
                  <a:srgbClr val="292959"/>
                </a:solidFill>
                <a:latin typeface="Trebuchet MS"/>
                <a:cs typeface="Trebuchet MS"/>
              </a:rPr>
              <a:t> </a:t>
            </a:r>
            <a:r>
              <a:rPr sz="3200" spc="135" dirty="0">
                <a:solidFill>
                  <a:srgbClr val="292959"/>
                </a:solidFill>
                <a:latin typeface="Trebuchet MS"/>
                <a:cs typeface="Trebuchet MS"/>
              </a:rPr>
              <a:t>a</a:t>
            </a:r>
            <a:r>
              <a:rPr sz="3200" spc="-105" dirty="0">
                <a:solidFill>
                  <a:srgbClr val="292959"/>
                </a:solidFill>
                <a:latin typeface="Trebuchet MS"/>
                <a:cs typeface="Trebuchet MS"/>
              </a:rPr>
              <a:t> </a:t>
            </a:r>
            <a:r>
              <a:rPr sz="3200" spc="-10" dirty="0">
                <a:solidFill>
                  <a:srgbClr val="292959"/>
                </a:solidFill>
                <a:latin typeface="Trebuchet MS"/>
                <a:cs typeface="Trebuchet MS"/>
              </a:rPr>
              <a:t>marriage </a:t>
            </a:r>
            <a:r>
              <a:rPr sz="3200" spc="-114" dirty="0">
                <a:solidFill>
                  <a:srgbClr val="292959"/>
                </a:solidFill>
                <a:latin typeface="Trebuchet MS"/>
                <a:cs typeface="Trebuchet MS"/>
              </a:rPr>
              <a:t>Dissolution:</a:t>
            </a:r>
            <a:r>
              <a:rPr sz="3200" spc="-80" dirty="0">
                <a:solidFill>
                  <a:srgbClr val="292959"/>
                </a:solidFill>
                <a:latin typeface="Trebuchet MS"/>
                <a:cs typeface="Trebuchet MS"/>
              </a:rPr>
              <a:t> </a:t>
            </a:r>
            <a:r>
              <a:rPr sz="3200" spc="-85" dirty="0">
                <a:solidFill>
                  <a:srgbClr val="292959"/>
                </a:solidFill>
                <a:latin typeface="Trebuchet MS"/>
                <a:cs typeface="Trebuchet MS"/>
              </a:rPr>
              <a:t>legally</a:t>
            </a:r>
            <a:r>
              <a:rPr sz="3200" spc="-80" dirty="0">
                <a:solidFill>
                  <a:srgbClr val="292959"/>
                </a:solidFill>
                <a:latin typeface="Trebuchet MS"/>
                <a:cs typeface="Trebuchet MS"/>
              </a:rPr>
              <a:t> </a:t>
            </a:r>
            <a:r>
              <a:rPr sz="3200" spc="-70" dirty="0">
                <a:solidFill>
                  <a:srgbClr val="292959"/>
                </a:solidFill>
                <a:latin typeface="Trebuchet MS"/>
                <a:cs typeface="Trebuchet MS"/>
              </a:rPr>
              <a:t>dissolving</a:t>
            </a:r>
            <a:r>
              <a:rPr sz="3200" spc="-80" dirty="0">
                <a:solidFill>
                  <a:srgbClr val="292959"/>
                </a:solidFill>
                <a:latin typeface="Trebuchet MS"/>
                <a:cs typeface="Trebuchet MS"/>
              </a:rPr>
              <a:t> </a:t>
            </a:r>
            <a:r>
              <a:rPr sz="3200" spc="135" dirty="0">
                <a:solidFill>
                  <a:srgbClr val="292959"/>
                </a:solidFill>
                <a:latin typeface="Trebuchet MS"/>
                <a:cs typeface="Trebuchet MS"/>
              </a:rPr>
              <a:t>a</a:t>
            </a:r>
            <a:r>
              <a:rPr sz="3200" spc="-80" dirty="0">
                <a:solidFill>
                  <a:srgbClr val="292959"/>
                </a:solidFill>
                <a:latin typeface="Trebuchet MS"/>
                <a:cs typeface="Trebuchet MS"/>
              </a:rPr>
              <a:t> </a:t>
            </a:r>
            <a:r>
              <a:rPr sz="3200" spc="-150" dirty="0">
                <a:solidFill>
                  <a:srgbClr val="292959"/>
                </a:solidFill>
                <a:latin typeface="Trebuchet MS"/>
                <a:cs typeface="Trebuchet MS"/>
              </a:rPr>
              <a:t>civil</a:t>
            </a:r>
            <a:r>
              <a:rPr sz="3200" spc="-80" dirty="0">
                <a:solidFill>
                  <a:srgbClr val="292959"/>
                </a:solidFill>
                <a:latin typeface="Trebuchet MS"/>
                <a:cs typeface="Trebuchet MS"/>
              </a:rPr>
              <a:t> </a:t>
            </a:r>
            <a:r>
              <a:rPr sz="3200" spc="-70" dirty="0">
                <a:solidFill>
                  <a:srgbClr val="292959"/>
                </a:solidFill>
                <a:latin typeface="Trebuchet MS"/>
                <a:cs typeface="Trebuchet MS"/>
              </a:rPr>
              <a:t>partnership</a:t>
            </a:r>
            <a:endParaRPr sz="3200">
              <a:latin typeface="Trebuchet MS"/>
              <a:cs typeface="Trebuchet MS"/>
            </a:endParaRPr>
          </a:p>
          <a:p>
            <a:pPr marL="12700" marR="5080">
              <a:lnSpc>
                <a:spcPct val="136700"/>
              </a:lnSpc>
            </a:pPr>
            <a:r>
              <a:rPr sz="3200" spc="-125" dirty="0">
                <a:solidFill>
                  <a:srgbClr val="292959"/>
                </a:solidFill>
                <a:latin typeface="Trebuchet MS"/>
                <a:cs typeface="Trebuchet MS"/>
              </a:rPr>
              <a:t>Formalities</a:t>
            </a:r>
            <a:r>
              <a:rPr sz="3200" spc="-120" dirty="0">
                <a:solidFill>
                  <a:srgbClr val="292959"/>
                </a:solidFill>
                <a:latin typeface="Trebuchet MS"/>
                <a:cs typeface="Trebuchet MS"/>
              </a:rPr>
              <a:t> </a:t>
            </a:r>
            <a:r>
              <a:rPr sz="3200" spc="-55" dirty="0">
                <a:solidFill>
                  <a:srgbClr val="292959"/>
                </a:solidFill>
                <a:latin typeface="Trebuchet MS"/>
                <a:cs typeface="Trebuchet MS"/>
              </a:rPr>
              <a:t>regulating</a:t>
            </a:r>
            <a:r>
              <a:rPr sz="3200" spc="-160" dirty="0">
                <a:solidFill>
                  <a:srgbClr val="292959"/>
                </a:solidFill>
                <a:latin typeface="Trebuchet MS"/>
                <a:cs typeface="Trebuchet MS"/>
              </a:rPr>
              <a:t> </a:t>
            </a:r>
            <a:r>
              <a:rPr sz="3200" spc="-114" dirty="0">
                <a:solidFill>
                  <a:srgbClr val="292959"/>
                </a:solidFill>
                <a:latin typeface="Trebuchet MS"/>
                <a:cs typeface="Trebuchet MS"/>
              </a:rPr>
              <a:t>the</a:t>
            </a:r>
            <a:r>
              <a:rPr sz="3200" spc="-130" dirty="0">
                <a:solidFill>
                  <a:srgbClr val="292959"/>
                </a:solidFill>
                <a:latin typeface="Trebuchet MS"/>
                <a:cs typeface="Trebuchet MS"/>
              </a:rPr>
              <a:t> </a:t>
            </a:r>
            <a:r>
              <a:rPr sz="3200" spc="-10" dirty="0">
                <a:solidFill>
                  <a:srgbClr val="292959"/>
                </a:solidFill>
                <a:latin typeface="Trebuchet MS"/>
                <a:cs typeface="Trebuchet MS"/>
              </a:rPr>
              <a:t>ending</a:t>
            </a:r>
            <a:r>
              <a:rPr sz="3200" spc="-135" dirty="0">
                <a:solidFill>
                  <a:srgbClr val="292959"/>
                </a:solidFill>
                <a:latin typeface="Trebuchet MS"/>
                <a:cs typeface="Trebuchet MS"/>
              </a:rPr>
              <a:t> </a:t>
            </a:r>
            <a:r>
              <a:rPr sz="3200" dirty="0">
                <a:solidFill>
                  <a:srgbClr val="292959"/>
                </a:solidFill>
                <a:latin typeface="Trebuchet MS"/>
                <a:cs typeface="Trebuchet MS"/>
              </a:rPr>
              <a:t>of</a:t>
            </a:r>
            <a:r>
              <a:rPr sz="3200" spc="-135" dirty="0">
                <a:solidFill>
                  <a:srgbClr val="292959"/>
                </a:solidFill>
                <a:latin typeface="Trebuchet MS"/>
                <a:cs typeface="Trebuchet MS"/>
              </a:rPr>
              <a:t> </a:t>
            </a:r>
            <a:r>
              <a:rPr sz="3200" spc="135" dirty="0">
                <a:solidFill>
                  <a:srgbClr val="292959"/>
                </a:solidFill>
                <a:latin typeface="Trebuchet MS"/>
                <a:cs typeface="Trebuchet MS"/>
              </a:rPr>
              <a:t>a</a:t>
            </a:r>
            <a:r>
              <a:rPr sz="3200" spc="-135" dirty="0">
                <a:solidFill>
                  <a:srgbClr val="292959"/>
                </a:solidFill>
                <a:latin typeface="Trebuchet MS"/>
                <a:cs typeface="Trebuchet MS"/>
              </a:rPr>
              <a:t> </a:t>
            </a:r>
            <a:r>
              <a:rPr sz="3200" spc="-95" dirty="0">
                <a:solidFill>
                  <a:srgbClr val="292959"/>
                </a:solidFill>
                <a:latin typeface="Trebuchet MS"/>
                <a:cs typeface="Trebuchet MS"/>
              </a:rPr>
              <a:t>relationship</a:t>
            </a:r>
            <a:r>
              <a:rPr sz="3200" spc="-135" dirty="0">
                <a:solidFill>
                  <a:srgbClr val="292959"/>
                </a:solidFill>
                <a:latin typeface="Trebuchet MS"/>
                <a:cs typeface="Trebuchet MS"/>
              </a:rPr>
              <a:t> </a:t>
            </a:r>
            <a:r>
              <a:rPr sz="3200" spc="-65" dirty="0">
                <a:solidFill>
                  <a:srgbClr val="292959"/>
                </a:solidFill>
                <a:latin typeface="Trebuchet MS"/>
                <a:cs typeface="Trebuchet MS"/>
              </a:rPr>
              <a:t>set</a:t>
            </a:r>
            <a:r>
              <a:rPr sz="3200" spc="-135" dirty="0">
                <a:solidFill>
                  <a:srgbClr val="292959"/>
                </a:solidFill>
                <a:latin typeface="Trebuchet MS"/>
                <a:cs typeface="Trebuchet MS"/>
              </a:rPr>
              <a:t> </a:t>
            </a:r>
            <a:r>
              <a:rPr sz="3200" spc="-25" dirty="0">
                <a:solidFill>
                  <a:srgbClr val="292959"/>
                </a:solidFill>
                <a:latin typeface="Trebuchet MS"/>
                <a:cs typeface="Trebuchet MS"/>
              </a:rPr>
              <a:t>by </a:t>
            </a:r>
            <a:r>
              <a:rPr sz="3200" spc="-114" dirty="0">
                <a:solidFill>
                  <a:srgbClr val="292959"/>
                </a:solidFill>
                <a:latin typeface="Trebuchet MS"/>
                <a:cs typeface="Trebuchet MS"/>
              </a:rPr>
              <a:t>the</a:t>
            </a:r>
            <a:r>
              <a:rPr sz="3200" spc="-120" dirty="0">
                <a:solidFill>
                  <a:srgbClr val="292959"/>
                </a:solidFill>
                <a:latin typeface="Trebuchet MS"/>
                <a:cs typeface="Trebuchet MS"/>
              </a:rPr>
              <a:t> </a:t>
            </a:r>
            <a:r>
              <a:rPr sz="3200" spc="-20" dirty="0">
                <a:solidFill>
                  <a:srgbClr val="292959"/>
                </a:solidFill>
                <a:latin typeface="Trebuchet MS"/>
                <a:cs typeface="Trebuchet MS"/>
              </a:rPr>
              <a:t>state</a:t>
            </a:r>
            <a:endParaRPr sz="3200">
              <a:latin typeface="Trebuchet MS"/>
              <a:cs typeface="Trebuchet MS"/>
            </a:endParaRPr>
          </a:p>
          <a:p>
            <a:pPr marL="12700" marR="303530">
              <a:lnSpc>
                <a:spcPct val="136700"/>
              </a:lnSpc>
            </a:pPr>
            <a:r>
              <a:rPr sz="3200" spc="-160" dirty="0">
                <a:solidFill>
                  <a:srgbClr val="292959"/>
                </a:solidFill>
                <a:latin typeface="Trebuchet MS"/>
                <a:cs typeface="Trebuchet MS"/>
              </a:rPr>
              <a:t>History</a:t>
            </a:r>
            <a:r>
              <a:rPr sz="3200" spc="-95" dirty="0">
                <a:solidFill>
                  <a:srgbClr val="292959"/>
                </a:solidFill>
                <a:latin typeface="Trebuchet MS"/>
                <a:cs typeface="Trebuchet MS"/>
              </a:rPr>
              <a:t> </a:t>
            </a:r>
            <a:r>
              <a:rPr sz="3200" dirty="0">
                <a:solidFill>
                  <a:srgbClr val="292959"/>
                </a:solidFill>
                <a:latin typeface="Trebuchet MS"/>
                <a:cs typeface="Trebuchet MS"/>
              </a:rPr>
              <a:t>of</a:t>
            </a:r>
            <a:r>
              <a:rPr sz="3200" spc="-229" dirty="0">
                <a:solidFill>
                  <a:srgbClr val="292959"/>
                </a:solidFill>
                <a:latin typeface="Trebuchet MS"/>
                <a:cs typeface="Trebuchet MS"/>
              </a:rPr>
              <a:t> </a:t>
            </a:r>
            <a:r>
              <a:rPr sz="3200" spc="-70" dirty="0">
                <a:solidFill>
                  <a:srgbClr val="292959"/>
                </a:solidFill>
                <a:latin typeface="Trebuchet MS"/>
                <a:cs typeface="Trebuchet MS"/>
              </a:rPr>
              <a:t>divorce</a:t>
            </a:r>
            <a:r>
              <a:rPr sz="3200" spc="-130" dirty="0">
                <a:solidFill>
                  <a:srgbClr val="292959"/>
                </a:solidFill>
                <a:latin typeface="Trebuchet MS"/>
                <a:cs typeface="Trebuchet MS"/>
              </a:rPr>
              <a:t> </a:t>
            </a:r>
            <a:r>
              <a:rPr sz="3200" spc="-20" dirty="0">
                <a:solidFill>
                  <a:srgbClr val="292959"/>
                </a:solidFill>
                <a:latin typeface="Trebuchet MS"/>
                <a:cs typeface="Trebuchet MS"/>
              </a:rPr>
              <a:t>law</a:t>
            </a:r>
            <a:r>
              <a:rPr sz="3200" spc="-125" dirty="0">
                <a:solidFill>
                  <a:srgbClr val="292959"/>
                </a:solidFill>
                <a:latin typeface="Trebuchet MS"/>
                <a:cs typeface="Trebuchet MS"/>
              </a:rPr>
              <a:t> </a:t>
            </a:r>
            <a:r>
              <a:rPr sz="3200" spc="-20" dirty="0">
                <a:solidFill>
                  <a:srgbClr val="292959"/>
                </a:solidFill>
                <a:latin typeface="Trebuchet MS"/>
                <a:cs typeface="Trebuchet MS"/>
              </a:rPr>
              <a:t>shows</a:t>
            </a:r>
            <a:r>
              <a:rPr sz="3200" spc="-130" dirty="0">
                <a:solidFill>
                  <a:srgbClr val="292959"/>
                </a:solidFill>
                <a:latin typeface="Trebuchet MS"/>
                <a:cs typeface="Trebuchet MS"/>
              </a:rPr>
              <a:t> </a:t>
            </a:r>
            <a:r>
              <a:rPr sz="3200" spc="135" dirty="0">
                <a:solidFill>
                  <a:srgbClr val="292959"/>
                </a:solidFill>
                <a:latin typeface="Trebuchet MS"/>
                <a:cs typeface="Trebuchet MS"/>
              </a:rPr>
              <a:t>a</a:t>
            </a:r>
            <a:r>
              <a:rPr sz="3200" spc="-130" dirty="0">
                <a:solidFill>
                  <a:srgbClr val="292959"/>
                </a:solidFill>
                <a:latin typeface="Trebuchet MS"/>
                <a:cs typeface="Trebuchet MS"/>
              </a:rPr>
              <a:t> </a:t>
            </a:r>
            <a:r>
              <a:rPr sz="3200" spc="-60" dirty="0">
                <a:solidFill>
                  <a:srgbClr val="292959"/>
                </a:solidFill>
                <a:latin typeface="Trebuchet MS"/>
                <a:cs typeface="Trebuchet MS"/>
              </a:rPr>
              <a:t>significant</a:t>
            </a:r>
            <a:r>
              <a:rPr sz="3200" spc="-130" dirty="0">
                <a:solidFill>
                  <a:srgbClr val="292959"/>
                </a:solidFill>
                <a:latin typeface="Trebuchet MS"/>
                <a:cs typeface="Trebuchet MS"/>
              </a:rPr>
              <a:t> </a:t>
            </a:r>
            <a:r>
              <a:rPr sz="3200" spc="-140" dirty="0">
                <a:solidFill>
                  <a:srgbClr val="292959"/>
                </a:solidFill>
                <a:latin typeface="Trebuchet MS"/>
                <a:cs typeface="Trebuchet MS"/>
              </a:rPr>
              <a:t>shift</a:t>
            </a:r>
            <a:r>
              <a:rPr sz="3200" spc="-100" dirty="0">
                <a:solidFill>
                  <a:srgbClr val="292959"/>
                </a:solidFill>
                <a:latin typeface="Trebuchet MS"/>
                <a:cs typeface="Trebuchet MS"/>
              </a:rPr>
              <a:t> </a:t>
            </a:r>
            <a:r>
              <a:rPr sz="3200" spc="-155" dirty="0">
                <a:solidFill>
                  <a:srgbClr val="292959"/>
                </a:solidFill>
                <a:latin typeface="Trebuchet MS"/>
                <a:cs typeface="Trebuchet MS"/>
              </a:rPr>
              <a:t>in</a:t>
            </a:r>
            <a:r>
              <a:rPr sz="3200" spc="-95" dirty="0">
                <a:solidFill>
                  <a:srgbClr val="292959"/>
                </a:solidFill>
                <a:latin typeface="Trebuchet MS"/>
                <a:cs typeface="Trebuchet MS"/>
              </a:rPr>
              <a:t> </a:t>
            </a:r>
            <a:r>
              <a:rPr sz="3200" spc="-10" dirty="0">
                <a:solidFill>
                  <a:srgbClr val="292959"/>
                </a:solidFill>
                <a:latin typeface="Trebuchet MS"/>
                <a:cs typeface="Trebuchet MS"/>
              </a:rPr>
              <a:t>social </a:t>
            </a:r>
            <a:r>
              <a:rPr sz="3200" spc="-135" dirty="0">
                <a:solidFill>
                  <a:srgbClr val="292959"/>
                </a:solidFill>
                <a:latin typeface="Trebuchet MS"/>
                <a:cs typeface="Trebuchet MS"/>
              </a:rPr>
              <a:t>attitudes,</a:t>
            </a:r>
            <a:r>
              <a:rPr sz="3200" spc="-110" dirty="0">
                <a:solidFill>
                  <a:srgbClr val="292959"/>
                </a:solidFill>
                <a:latin typeface="Trebuchet MS"/>
                <a:cs typeface="Trebuchet MS"/>
              </a:rPr>
              <a:t> </a:t>
            </a:r>
            <a:r>
              <a:rPr sz="3200" spc="-20" dirty="0">
                <a:solidFill>
                  <a:srgbClr val="292959"/>
                </a:solidFill>
                <a:latin typeface="Trebuchet MS"/>
                <a:cs typeface="Trebuchet MS"/>
              </a:rPr>
              <a:t>such</a:t>
            </a:r>
            <a:r>
              <a:rPr sz="3200" spc="-220" dirty="0">
                <a:solidFill>
                  <a:srgbClr val="292959"/>
                </a:solidFill>
                <a:latin typeface="Trebuchet MS"/>
                <a:cs typeface="Trebuchet MS"/>
              </a:rPr>
              <a:t> </a:t>
            </a:r>
            <a:r>
              <a:rPr sz="3200" spc="-110" dirty="0">
                <a:solidFill>
                  <a:srgbClr val="292959"/>
                </a:solidFill>
                <a:latin typeface="Trebuchet MS"/>
                <a:cs typeface="Trebuchet MS"/>
              </a:rPr>
              <a:t>that</a:t>
            </a:r>
            <a:r>
              <a:rPr sz="3200" spc="-130" dirty="0">
                <a:solidFill>
                  <a:srgbClr val="292959"/>
                </a:solidFill>
                <a:latin typeface="Trebuchet MS"/>
                <a:cs typeface="Trebuchet MS"/>
              </a:rPr>
              <a:t> </a:t>
            </a:r>
            <a:r>
              <a:rPr sz="3200" spc="-135" dirty="0">
                <a:solidFill>
                  <a:srgbClr val="292959"/>
                </a:solidFill>
                <a:latin typeface="Trebuchet MS"/>
                <a:cs typeface="Trebuchet MS"/>
              </a:rPr>
              <a:t>current</a:t>
            </a:r>
            <a:r>
              <a:rPr sz="3200" spc="-105" dirty="0">
                <a:solidFill>
                  <a:srgbClr val="292959"/>
                </a:solidFill>
                <a:latin typeface="Trebuchet MS"/>
                <a:cs typeface="Trebuchet MS"/>
              </a:rPr>
              <a:t> </a:t>
            </a:r>
            <a:r>
              <a:rPr sz="3200" spc="-20" dirty="0">
                <a:solidFill>
                  <a:srgbClr val="292959"/>
                </a:solidFill>
                <a:latin typeface="Trebuchet MS"/>
                <a:cs typeface="Trebuchet MS"/>
              </a:rPr>
              <a:t>law</a:t>
            </a:r>
            <a:r>
              <a:rPr sz="3200" spc="-195" dirty="0">
                <a:solidFill>
                  <a:srgbClr val="292959"/>
                </a:solidFill>
                <a:latin typeface="Trebuchet MS"/>
                <a:cs typeface="Trebuchet MS"/>
              </a:rPr>
              <a:t> </a:t>
            </a:r>
            <a:r>
              <a:rPr sz="3200" spc="-65" dirty="0">
                <a:solidFill>
                  <a:srgbClr val="292959"/>
                </a:solidFill>
                <a:latin typeface="Trebuchet MS"/>
                <a:cs typeface="Trebuchet MS"/>
              </a:rPr>
              <a:t>is</a:t>
            </a:r>
            <a:r>
              <a:rPr sz="3200" spc="-140" dirty="0">
                <a:solidFill>
                  <a:srgbClr val="292959"/>
                </a:solidFill>
                <a:latin typeface="Trebuchet MS"/>
                <a:cs typeface="Trebuchet MS"/>
              </a:rPr>
              <a:t> </a:t>
            </a:r>
            <a:r>
              <a:rPr sz="3200" spc="-10" dirty="0">
                <a:solidFill>
                  <a:srgbClr val="292959"/>
                </a:solidFill>
                <a:latin typeface="Trebuchet MS"/>
                <a:cs typeface="Trebuchet MS"/>
              </a:rPr>
              <a:t>now</a:t>
            </a:r>
            <a:r>
              <a:rPr sz="3200" spc="-140" dirty="0">
                <a:solidFill>
                  <a:srgbClr val="292959"/>
                </a:solidFill>
                <a:latin typeface="Trebuchet MS"/>
                <a:cs typeface="Trebuchet MS"/>
              </a:rPr>
              <a:t> </a:t>
            </a:r>
            <a:r>
              <a:rPr sz="3200" spc="-150" dirty="0">
                <a:solidFill>
                  <a:srgbClr val="292959"/>
                </a:solidFill>
                <a:latin typeface="Trebuchet MS"/>
                <a:cs typeface="Trebuchet MS"/>
              </a:rPr>
              <a:t>simply</a:t>
            </a:r>
            <a:r>
              <a:rPr sz="3200" spc="-95" dirty="0">
                <a:solidFill>
                  <a:srgbClr val="292959"/>
                </a:solidFill>
                <a:latin typeface="Trebuchet MS"/>
                <a:cs typeface="Trebuchet MS"/>
              </a:rPr>
              <a:t> </a:t>
            </a:r>
            <a:r>
              <a:rPr sz="3200" spc="-25" dirty="0">
                <a:solidFill>
                  <a:srgbClr val="292959"/>
                </a:solidFill>
                <a:latin typeface="Trebuchet MS"/>
                <a:cs typeface="Trebuchet MS"/>
              </a:rPr>
              <a:t>an </a:t>
            </a:r>
            <a:r>
              <a:rPr sz="3200" spc="-110" dirty="0">
                <a:solidFill>
                  <a:srgbClr val="292959"/>
                </a:solidFill>
                <a:latin typeface="Trebuchet MS"/>
                <a:cs typeface="Trebuchet MS"/>
              </a:rPr>
              <a:t>administrative</a:t>
            </a:r>
            <a:r>
              <a:rPr sz="3200" spc="-130" dirty="0">
                <a:solidFill>
                  <a:srgbClr val="292959"/>
                </a:solidFill>
                <a:latin typeface="Trebuchet MS"/>
                <a:cs typeface="Trebuchet MS"/>
              </a:rPr>
              <a:t> </a:t>
            </a:r>
            <a:r>
              <a:rPr sz="3200" spc="-10" dirty="0">
                <a:solidFill>
                  <a:srgbClr val="292959"/>
                </a:solidFill>
                <a:latin typeface="Trebuchet MS"/>
                <a:cs typeface="Trebuchet MS"/>
              </a:rPr>
              <a:t>process</a:t>
            </a:r>
            <a:endParaRPr sz="3200">
              <a:latin typeface="Trebuchet MS"/>
              <a:cs typeface="Trebuchet MS"/>
            </a:endParaRPr>
          </a:p>
          <a:p>
            <a:pPr marL="12700" marR="126364" algn="just">
              <a:lnSpc>
                <a:spcPct val="136700"/>
              </a:lnSpc>
            </a:pPr>
            <a:r>
              <a:rPr sz="3200" spc="-220" dirty="0">
                <a:solidFill>
                  <a:srgbClr val="292959"/>
                </a:solidFill>
                <a:latin typeface="Trebuchet MS"/>
                <a:cs typeface="Trebuchet MS"/>
              </a:rPr>
              <a:t>This</a:t>
            </a:r>
            <a:r>
              <a:rPr sz="3200" spc="-25" dirty="0">
                <a:solidFill>
                  <a:srgbClr val="292959"/>
                </a:solidFill>
                <a:latin typeface="Trebuchet MS"/>
                <a:cs typeface="Trebuchet MS"/>
              </a:rPr>
              <a:t> </a:t>
            </a:r>
            <a:r>
              <a:rPr sz="3200" spc="-175" dirty="0">
                <a:solidFill>
                  <a:srgbClr val="292959"/>
                </a:solidFill>
                <a:latin typeface="Trebuchet MS"/>
                <a:cs typeface="Trebuchet MS"/>
              </a:rPr>
              <a:t>unit</a:t>
            </a:r>
            <a:r>
              <a:rPr sz="3200" spc="-65" dirty="0">
                <a:solidFill>
                  <a:srgbClr val="292959"/>
                </a:solidFill>
                <a:latin typeface="Trebuchet MS"/>
                <a:cs typeface="Trebuchet MS"/>
              </a:rPr>
              <a:t> </a:t>
            </a:r>
            <a:r>
              <a:rPr sz="3200" spc="-145" dirty="0">
                <a:solidFill>
                  <a:srgbClr val="292959"/>
                </a:solidFill>
                <a:latin typeface="Trebuchet MS"/>
                <a:cs typeface="Trebuchet MS"/>
              </a:rPr>
              <a:t>only</a:t>
            </a:r>
            <a:r>
              <a:rPr sz="3200" spc="-95" dirty="0">
                <a:solidFill>
                  <a:srgbClr val="292959"/>
                </a:solidFill>
                <a:latin typeface="Trebuchet MS"/>
                <a:cs typeface="Trebuchet MS"/>
              </a:rPr>
              <a:t> </a:t>
            </a:r>
            <a:r>
              <a:rPr sz="3200" spc="-50" dirty="0">
                <a:solidFill>
                  <a:srgbClr val="292959"/>
                </a:solidFill>
                <a:latin typeface="Trebuchet MS"/>
                <a:cs typeface="Trebuchet MS"/>
              </a:rPr>
              <a:t>covers</a:t>
            </a:r>
            <a:r>
              <a:rPr sz="3200" spc="-190" dirty="0">
                <a:solidFill>
                  <a:srgbClr val="292959"/>
                </a:solidFill>
                <a:latin typeface="Trebuchet MS"/>
                <a:cs typeface="Trebuchet MS"/>
              </a:rPr>
              <a:t> </a:t>
            </a:r>
            <a:r>
              <a:rPr sz="3200" spc="-114" dirty="0">
                <a:solidFill>
                  <a:srgbClr val="292959"/>
                </a:solidFill>
                <a:latin typeface="Trebuchet MS"/>
                <a:cs typeface="Trebuchet MS"/>
              </a:rPr>
              <a:t>the</a:t>
            </a:r>
            <a:r>
              <a:rPr sz="3200" spc="-125" dirty="0">
                <a:solidFill>
                  <a:srgbClr val="292959"/>
                </a:solidFill>
                <a:latin typeface="Trebuchet MS"/>
                <a:cs typeface="Trebuchet MS"/>
              </a:rPr>
              <a:t> </a:t>
            </a:r>
            <a:r>
              <a:rPr sz="3200" spc="-114" dirty="0">
                <a:solidFill>
                  <a:srgbClr val="292959"/>
                </a:solidFill>
                <a:latin typeface="Trebuchet MS"/>
                <a:cs typeface="Trebuchet MS"/>
              </a:rPr>
              <a:t>formal</a:t>
            </a:r>
            <a:r>
              <a:rPr sz="3200" spc="-125" dirty="0">
                <a:solidFill>
                  <a:srgbClr val="292959"/>
                </a:solidFill>
                <a:latin typeface="Trebuchet MS"/>
                <a:cs typeface="Trebuchet MS"/>
              </a:rPr>
              <a:t> </a:t>
            </a:r>
            <a:r>
              <a:rPr sz="3200" spc="-10" dirty="0">
                <a:solidFill>
                  <a:srgbClr val="292959"/>
                </a:solidFill>
                <a:latin typeface="Trebuchet MS"/>
                <a:cs typeface="Trebuchet MS"/>
              </a:rPr>
              <a:t>legal</a:t>
            </a:r>
            <a:r>
              <a:rPr sz="3200" spc="-110" dirty="0">
                <a:solidFill>
                  <a:srgbClr val="292959"/>
                </a:solidFill>
                <a:latin typeface="Trebuchet MS"/>
                <a:cs typeface="Trebuchet MS"/>
              </a:rPr>
              <a:t> </a:t>
            </a:r>
            <a:r>
              <a:rPr sz="3200" spc="-40" dirty="0">
                <a:solidFill>
                  <a:srgbClr val="292959"/>
                </a:solidFill>
                <a:latin typeface="Trebuchet MS"/>
                <a:cs typeface="Trebuchet MS"/>
              </a:rPr>
              <a:t>separation/end</a:t>
            </a:r>
            <a:r>
              <a:rPr sz="3200" spc="-105" dirty="0">
                <a:solidFill>
                  <a:srgbClr val="292959"/>
                </a:solidFill>
                <a:latin typeface="Trebuchet MS"/>
                <a:cs typeface="Trebuchet MS"/>
              </a:rPr>
              <a:t> </a:t>
            </a:r>
            <a:r>
              <a:rPr sz="3200" spc="-25" dirty="0">
                <a:solidFill>
                  <a:srgbClr val="292959"/>
                </a:solidFill>
                <a:latin typeface="Trebuchet MS"/>
                <a:cs typeface="Trebuchet MS"/>
              </a:rPr>
              <a:t>to </a:t>
            </a:r>
            <a:r>
              <a:rPr sz="3200" spc="-114" dirty="0">
                <a:solidFill>
                  <a:srgbClr val="292959"/>
                </a:solidFill>
                <a:latin typeface="Trebuchet MS"/>
                <a:cs typeface="Trebuchet MS"/>
              </a:rPr>
              <a:t>relationship.</a:t>
            </a:r>
            <a:r>
              <a:rPr sz="3200" spc="-130" dirty="0">
                <a:solidFill>
                  <a:srgbClr val="292959"/>
                </a:solidFill>
                <a:latin typeface="Trebuchet MS"/>
                <a:cs typeface="Trebuchet MS"/>
              </a:rPr>
              <a:t> </a:t>
            </a:r>
            <a:r>
              <a:rPr sz="3200" spc="-280" dirty="0">
                <a:solidFill>
                  <a:srgbClr val="292959"/>
                </a:solidFill>
                <a:latin typeface="Trebuchet MS"/>
                <a:cs typeface="Trebuchet MS"/>
              </a:rPr>
              <a:t>It</a:t>
            </a:r>
            <a:r>
              <a:rPr sz="3200" spc="40" dirty="0">
                <a:solidFill>
                  <a:srgbClr val="292959"/>
                </a:solidFill>
                <a:latin typeface="Trebuchet MS"/>
                <a:cs typeface="Trebuchet MS"/>
              </a:rPr>
              <a:t> </a:t>
            </a:r>
            <a:r>
              <a:rPr sz="3200" dirty="0">
                <a:solidFill>
                  <a:srgbClr val="292959"/>
                </a:solidFill>
                <a:latin typeface="Trebuchet MS"/>
                <a:cs typeface="Trebuchet MS"/>
              </a:rPr>
              <a:t>does</a:t>
            </a:r>
            <a:r>
              <a:rPr sz="3200" spc="-240" dirty="0">
                <a:solidFill>
                  <a:srgbClr val="292959"/>
                </a:solidFill>
                <a:latin typeface="Trebuchet MS"/>
                <a:cs typeface="Trebuchet MS"/>
              </a:rPr>
              <a:t> </a:t>
            </a:r>
            <a:r>
              <a:rPr sz="3200" spc="-95" dirty="0">
                <a:solidFill>
                  <a:srgbClr val="292959"/>
                </a:solidFill>
                <a:latin typeface="Trebuchet MS"/>
                <a:cs typeface="Trebuchet MS"/>
              </a:rPr>
              <a:t>not</a:t>
            </a:r>
            <a:r>
              <a:rPr sz="3200" spc="-130" dirty="0">
                <a:solidFill>
                  <a:srgbClr val="292959"/>
                </a:solidFill>
                <a:latin typeface="Trebuchet MS"/>
                <a:cs typeface="Trebuchet MS"/>
              </a:rPr>
              <a:t> </a:t>
            </a:r>
            <a:r>
              <a:rPr sz="3200" spc="-60" dirty="0">
                <a:solidFill>
                  <a:srgbClr val="292959"/>
                </a:solidFill>
                <a:latin typeface="Trebuchet MS"/>
                <a:cs typeface="Trebuchet MS"/>
              </a:rPr>
              <a:t>cover</a:t>
            </a:r>
            <a:r>
              <a:rPr sz="3200" spc="-114" dirty="0">
                <a:solidFill>
                  <a:srgbClr val="292959"/>
                </a:solidFill>
                <a:latin typeface="Trebuchet MS"/>
                <a:cs typeface="Trebuchet MS"/>
              </a:rPr>
              <a:t> the </a:t>
            </a:r>
            <a:r>
              <a:rPr sz="3200" spc="-60" dirty="0">
                <a:solidFill>
                  <a:srgbClr val="292959"/>
                </a:solidFill>
                <a:latin typeface="Trebuchet MS"/>
                <a:cs typeface="Trebuchet MS"/>
              </a:rPr>
              <a:t>financial</a:t>
            </a:r>
            <a:r>
              <a:rPr sz="3200" spc="-110" dirty="0">
                <a:solidFill>
                  <a:srgbClr val="292959"/>
                </a:solidFill>
                <a:latin typeface="Trebuchet MS"/>
                <a:cs typeface="Trebuchet MS"/>
              </a:rPr>
              <a:t> </a:t>
            </a:r>
            <a:r>
              <a:rPr sz="3200" dirty="0">
                <a:solidFill>
                  <a:srgbClr val="292959"/>
                </a:solidFill>
                <a:latin typeface="Trebuchet MS"/>
                <a:cs typeface="Trebuchet MS"/>
              </a:rPr>
              <a:t>aspects</a:t>
            </a:r>
            <a:r>
              <a:rPr sz="3200" spc="-114" dirty="0">
                <a:solidFill>
                  <a:srgbClr val="292959"/>
                </a:solidFill>
                <a:latin typeface="Trebuchet MS"/>
                <a:cs typeface="Trebuchet MS"/>
              </a:rPr>
              <a:t> </a:t>
            </a:r>
            <a:r>
              <a:rPr sz="3200" dirty="0">
                <a:solidFill>
                  <a:srgbClr val="292959"/>
                </a:solidFill>
                <a:latin typeface="Trebuchet MS"/>
                <a:cs typeface="Trebuchet MS"/>
              </a:rPr>
              <a:t>of</a:t>
            </a:r>
            <a:r>
              <a:rPr sz="3200" spc="-114" dirty="0">
                <a:solidFill>
                  <a:srgbClr val="292959"/>
                </a:solidFill>
                <a:latin typeface="Trebuchet MS"/>
                <a:cs typeface="Trebuchet MS"/>
              </a:rPr>
              <a:t> </a:t>
            </a:r>
            <a:r>
              <a:rPr sz="3200" spc="85" dirty="0">
                <a:solidFill>
                  <a:srgbClr val="292959"/>
                </a:solidFill>
                <a:latin typeface="Trebuchet MS"/>
                <a:cs typeface="Trebuchet MS"/>
              </a:rPr>
              <a:t>a </a:t>
            </a:r>
            <a:r>
              <a:rPr sz="3200" spc="-80" dirty="0">
                <a:solidFill>
                  <a:srgbClr val="292959"/>
                </a:solidFill>
                <a:latin typeface="Trebuchet MS"/>
                <a:cs typeface="Trebuchet MS"/>
              </a:rPr>
              <a:t>claim</a:t>
            </a:r>
            <a:r>
              <a:rPr sz="3200" spc="-165" dirty="0">
                <a:solidFill>
                  <a:srgbClr val="292959"/>
                </a:solidFill>
                <a:latin typeface="Trebuchet MS"/>
                <a:cs typeface="Trebuchet MS"/>
              </a:rPr>
              <a:t> </a:t>
            </a:r>
            <a:r>
              <a:rPr sz="3200" spc="-45" dirty="0">
                <a:solidFill>
                  <a:srgbClr val="292959"/>
                </a:solidFill>
                <a:latin typeface="Trebuchet MS"/>
                <a:cs typeface="Trebuchet MS"/>
              </a:rPr>
              <a:t>(see</a:t>
            </a:r>
            <a:r>
              <a:rPr sz="3200" spc="-160" dirty="0">
                <a:solidFill>
                  <a:srgbClr val="292959"/>
                </a:solidFill>
                <a:latin typeface="Trebuchet MS"/>
                <a:cs typeface="Trebuchet MS"/>
              </a:rPr>
              <a:t> </a:t>
            </a:r>
            <a:r>
              <a:rPr sz="3200" spc="-165" dirty="0">
                <a:solidFill>
                  <a:srgbClr val="292959"/>
                </a:solidFill>
                <a:latin typeface="Trebuchet MS"/>
                <a:cs typeface="Trebuchet MS"/>
              </a:rPr>
              <a:t>unit</a:t>
            </a:r>
            <a:r>
              <a:rPr sz="3200" spc="-95" dirty="0">
                <a:solidFill>
                  <a:srgbClr val="292959"/>
                </a:solidFill>
                <a:latin typeface="Trebuchet MS"/>
                <a:cs typeface="Trebuchet MS"/>
              </a:rPr>
              <a:t> </a:t>
            </a:r>
            <a:r>
              <a:rPr sz="3200" spc="-25" dirty="0">
                <a:solidFill>
                  <a:srgbClr val="292959"/>
                </a:solidFill>
                <a:latin typeface="Trebuchet MS"/>
                <a:cs typeface="Trebuchet MS"/>
              </a:rPr>
              <a:t>7)</a:t>
            </a:r>
            <a:endParaRPr sz="3200">
              <a:latin typeface="Trebuchet MS"/>
              <a:cs typeface="Trebuchet MS"/>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3" name="object 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pic>
        <p:nvPicPr>
          <p:cNvPr id="4" name="object 4"/>
          <p:cNvPicPr/>
          <p:nvPr/>
        </p:nvPicPr>
        <p:blipFill>
          <a:blip r:embed="rId2" cstate="print"/>
          <a:stretch>
            <a:fillRect/>
          </a:stretch>
        </p:blipFill>
        <p:spPr>
          <a:xfrm>
            <a:off x="0" y="4353534"/>
            <a:ext cx="18288000" cy="3379649"/>
          </a:xfrm>
          <a:prstGeom prst="rect">
            <a:avLst/>
          </a:prstGeom>
        </p:spPr>
      </p:pic>
      <p:sp>
        <p:nvSpPr>
          <p:cNvPr id="5" name="object 5"/>
          <p:cNvSpPr txBox="1"/>
          <p:nvPr/>
        </p:nvSpPr>
        <p:spPr>
          <a:xfrm>
            <a:off x="66158" y="7123468"/>
            <a:ext cx="2465705" cy="2595245"/>
          </a:xfrm>
          <a:prstGeom prst="rect">
            <a:avLst/>
          </a:prstGeom>
        </p:spPr>
        <p:txBody>
          <a:bodyPr vert="horz" wrap="square" lIns="0" tIns="12700" rIns="0" bIns="0" rtlCol="0">
            <a:spAutoFit/>
          </a:bodyPr>
          <a:lstStyle/>
          <a:p>
            <a:pPr marL="36830">
              <a:lnSpc>
                <a:spcPct val="100000"/>
              </a:lnSpc>
              <a:spcBef>
                <a:spcPts val="100"/>
              </a:spcBef>
            </a:pPr>
            <a:r>
              <a:rPr sz="3000" spc="95" dirty="0">
                <a:solidFill>
                  <a:srgbClr val="050545"/>
                </a:solidFill>
                <a:latin typeface="Arial Black"/>
                <a:cs typeface="Arial Black"/>
              </a:rPr>
              <a:t>Pre-</a:t>
            </a:r>
            <a:r>
              <a:rPr sz="3000" spc="-360" dirty="0">
                <a:solidFill>
                  <a:srgbClr val="050545"/>
                </a:solidFill>
                <a:latin typeface="Arial Black"/>
                <a:cs typeface="Arial Black"/>
              </a:rPr>
              <a:t>1857</a:t>
            </a:r>
            <a:endParaRPr sz="3000">
              <a:latin typeface="Arial Black"/>
              <a:cs typeface="Arial Black"/>
            </a:endParaRPr>
          </a:p>
          <a:p>
            <a:pPr marL="12700" marR="5080" indent="59690">
              <a:lnSpc>
                <a:spcPct val="116500"/>
              </a:lnSpc>
              <a:spcBef>
                <a:spcPts val="1255"/>
              </a:spcBef>
            </a:pPr>
            <a:r>
              <a:rPr sz="2200" spc="-160" dirty="0">
                <a:solidFill>
                  <a:srgbClr val="050545"/>
                </a:solidFill>
                <a:latin typeface="Arial"/>
                <a:cs typeface="Arial"/>
              </a:rPr>
              <a:t>Ecclesiastical</a:t>
            </a:r>
            <a:r>
              <a:rPr sz="2200" spc="-180" dirty="0">
                <a:solidFill>
                  <a:srgbClr val="050545"/>
                </a:solidFill>
                <a:latin typeface="Arial"/>
                <a:cs typeface="Arial"/>
              </a:rPr>
              <a:t> </a:t>
            </a:r>
            <a:r>
              <a:rPr sz="2200" spc="-10" dirty="0">
                <a:solidFill>
                  <a:srgbClr val="050545"/>
                </a:solidFill>
                <a:latin typeface="Arial"/>
                <a:cs typeface="Arial"/>
              </a:rPr>
              <a:t>courts </a:t>
            </a:r>
            <a:r>
              <a:rPr sz="2200" spc="-140" dirty="0">
                <a:solidFill>
                  <a:srgbClr val="050545"/>
                </a:solidFill>
                <a:latin typeface="Arial"/>
                <a:cs typeface="Arial"/>
              </a:rPr>
              <a:t>decided</a:t>
            </a:r>
            <a:r>
              <a:rPr sz="2200" spc="-229" dirty="0">
                <a:solidFill>
                  <a:srgbClr val="050545"/>
                </a:solidFill>
                <a:latin typeface="Arial"/>
                <a:cs typeface="Arial"/>
              </a:rPr>
              <a:t> </a:t>
            </a:r>
            <a:r>
              <a:rPr sz="2200" spc="-125" dirty="0">
                <a:solidFill>
                  <a:srgbClr val="050545"/>
                </a:solidFill>
                <a:latin typeface="Arial"/>
                <a:cs typeface="Arial"/>
              </a:rPr>
              <a:t>on</a:t>
            </a:r>
            <a:r>
              <a:rPr sz="2200" spc="-225" dirty="0">
                <a:solidFill>
                  <a:srgbClr val="050545"/>
                </a:solidFill>
                <a:latin typeface="Arial"/>
                <a:cs typeface="Arial"/>
              </a:rPr>
              <a:t> </a:t>
            </a:r>
            <a:r>
              <a:rPr sz="2200" spc="-10" dirty="0">
                <a:solidFill>
                  <a:srgbClr val="050545"/>
                </a:solidFill>
                <a:latin typeface="Arial"/>
                <a:cs typeface="Arial"/>
              </a:rPr>
              <a:t>divorce. ullity</a:t>
            </a:r>
            <a:r>
              <a:rPr sz="2200" spc="-215" dirty="0">
                <a:solidFill>
                  <a:srgbClr val="050545"/>
                </a:solidFill>
                <a:latin typeface="Arial"/>
                <a:cs typeface="Arial"/>
              </a:rPr>
              <a:t> </a:t>
            </a:r>
            <a:r>
              <a:rPr sz="2200" spc="-200" dirty="0">
                <a:solidFill>
                  <a:srgbClr val="050545"/>
                </a:solidFill>
                <a:latin typeface="Arial"/>
                <a:cs typeface="Arial"/>
              </a:rPr>
              <a:t>decrees</a:t>
            </a:r>
            <a:r>
              <a:rPr sz="2200" spc="-210" dirty="0">
                <a:solidFill>
                  <a:srgbClr val="050545"/>
                </a:solidFill>
                <a:latin typeface="Arial"/>
                <a:cs typeface="Arial"/>
              </a:rPr>
              <a:t> </a:t>
            </a:r>
            <a:r>
              <a:rPr sz="2200" spc="-130" dirty="0">
                <a:solidFill>
                  <a:srgbClr val="050545"/>
                </a:solidFill>
                <a:latin typeface="Arial"/>
                <a:cs typeface="Arial"/>
              </a:rPr>
              <a:t>possible, </a:t>
            </a:r>
            <a:r>
              <a:rPr sz="2200" spc="-50" dirty="0">
                <a:solidFill>
                  <a:srgbClr val="050545"/>
                </a:solidFill>
                <a:latin typeface="Arial"/>
                <a:cs typeface="Arial"/>
              </a:rPr>
              <a:t>but</a:t>
            </a:r>
            <a:r>
              <a:rPr sz="2200" spc="-215" dirty="0">
                <a:solidFill>
                  <a:srgbClr val="050545"/>
                </a:solidFill>
                <a:latin typeface="Arial"/>
                <a:cs typeface="Arial"/>
              </a:rPr>
              <a:t> </a:t>
            </a:r>
            <a:r>
              <a:rPr sz="2200" spc="-135" dirty="0">
                <a:solidFill>
                  <a:srgbClr val="050545"/>
                </a:solidFill>
                <a:latin typeface="Arial"/>
                <a:cs typeface="Arial"/>
              </a:rPr>
              <a:t>divorce</a:t>
            </a:r>
            <a:r>
              <a:rPr sz="2200" spc="-215" dirty="0">
                <a:solidFill>
                  <a:srgbClr val="050545"/>
                </a:solidFill>
                <a:latin typeface="Arial"/>
                <a:cs typeface="Arial"/>
              </a:rPr>
              <a:t> </a:t>
            </a:r>
            <a:r>
              <a:rPr sz="2200" spc="-100" dirty="0">
                <a:solidFill>
                  <a:srgbClr val="050545"/>
                </a:solidFill>
                <a:latin typeface="Arial"/>
                <a:cs typeface="Arial"/>
              </a:rPr>
              <a:t>only</a:t>
            </a:r>
            <a:r>
              <a:rPr sz="2200" spc="-215" dirty="0">
                <a:solidFill>
                  <a:srgbClr val="050545"/>
                </a:solidFill>
                <a:latin typeface="Arial"/>
                <a:cs typeface="Arial"/>
              </a:rPr>
              <a:t> </a:t>
            </a:r>
            <a:r>
              <a:rPr sz="2200" spc="-25" dirty="0">
                <a:solidFill>
                  <a:srgbClr val="050545"/>
                </a:solidFill>
                <a:latin typeface="Arial"/>
                <a:cs typeface="Arial"/>
              </a:rPr>
              <a:t>by </a:t>
            </a:r>
            <a:r>
              <a:rPr sz="2200" spc="-110" dirty="0">
                <a:solidFill>
                  <a:srgbClr val="050545"/>
                </a:solidFill>
                <a:latin typeface="Arial"/>
                <a:cs typeface="Arial"/>
              </a:rPr>
              <a:t>Statute</a:t>
            </a:r>
            <a:r>
              <a:rPr sz="2200" spc="-215" dirty="0">
                <a:solidFill>
                  <a:srgbClr val="050545"/>
                </a:solidFill>
                <a:latin typeface="Arial"/>
                <a:cs typeface="Arial"/>
              </a:rPr>
              <a:t> </a:t>
            </a:r>
            <a:r>
              <a:rPr sz="2200" spc="-60" dirty="0">
                <a:solidFill>
                  <a:srgbClr val="050545"/>
                </a:solidFill>
                <a:latin typeface="Arial"/>
                <a:cs typeface="Arial"/>
              </a:rPr>
              <a:t>(expensive)</a:t>
            </a:r>
            <a:endParaRPr sz="2200">
              <a:latin typeface="Arial"/>
              <a:cs typeface="Arial"/>
            </a:endParaRPr>
          </a:p>
        </p:txBody>
      </p:sp>
      <p:sp>
        <p:nvSpPr>
          <p:cNvPr id="6" name="object 6"/>
          <p:cNvSpPr txBox="1"/>
          <p:nvPr/>
        </p:nvSpPr>
        <p:spPr>
          <a:xfrm>
            <a:off x="4630420" y="7123468"/>
            <a:ext cx="2915285" cy="1814195"/>
          </a:xfrm>
          <a:prstGeom prst="rect">
            <a:avLst/>
          </a:prstGeom>
        </p:spPr>
        <p:txBody>
          <a:bodyPr vert="horz" wrap="square" lIns="0" tIns="12700" rIns="0" bIns="0" rtlCol="0">
            <a:spAutoFit/>
          </a:bodyPr>
          <a:lstStyle/>
          <a:p>
            <a:pPr marR="59055" algn="ctr">
              <a:lnSpc>
                <a:spcPct val="100000"/>
              </a:lnSpc>
              <a:spcBef>
                <a:spcPts val="100"/>
              </a:spcBef>
            </a:pPr>
            <a:r>
              <a:rPr sz="3000" spc="-45" dirty="0">
                <a:solidFill>
                  <a:srgbClr val="050545"/>
                </a:solidFill>
                <a:latin typeface="Arial Black"/>
                <a:cs typeface="Arial Black"/>
              </a:rPr>
              <a:t>MCA</a:t>
            </a:r>
            <a:r>
              <a:rPr sz="3000" spc="-480" dirty="0">
                <a:solidFill>
                  <a:srgbClr val="050545"/>
                </a:solidFill>
                <a:latin typeface="Arial Black"/>
                <a:cs typeface="Arial Black"/>
              </a:rPr>
              <a:t> </a:t>
            </a:r>
            <a:r>
              <a:rPr sz="3000" spc="-400" dirty="0">
                <a:solidFill>
                  <a:srgbClr val="050545"/>
                </a:solidFill>
                <a:latin typeface="Arial Black"/>
                <a:cs typeface="Arial Black"/>
              </a:rPr>
              <a:t>1923</a:t>
            </a:r>
            <a:endParaRPr sz="3000">
              <a:latin typeface="Arial Black"/>
              <a:cs typeface="Arial Black"/>
            </a:endParaRPr>
          </a:p>
          <a:p>
            <a:pPr marL="12700" marR="5080" algn="ctr">
              <a:lnSpc>
                <a:spcPct val="116500"/>
              </a:lnSpc>
              <a:spcBef>
                <a:spcPts val="1255"/>
              </a:spcBef>
            </a:pPr>
            <a:r>
              <a:rPr sz="2200" spc="-200" dirty="0">
                <a:solidFill>
                  <a:srgbClr val="050545"/>
                </a:solidFill>
                <a:latin typeface="Arial"/>
                <a:cs typeface="Arial"/>
              </a:rPr>
              <a:t>Removed</a:t>
            </a:r>
            <a:r>
              <a:rPr sz="2200" spc="-204" dirty="0">
                <a:solidFill>
                  <a:srgbClr val="050545"/>
                </a:solidFill>
                <a:latin typeface="Arial"/>
                <a:cs typeface="Arial"/>
              </a:rPr>
              <a:t> </a:t>
            </a:r>
            <a:r>
              <a:rPr sz="2200" spc="-10" dirty="0">
                <a:solidFill>
                  <a:srgbClr val="050545"/>
                </a:solidFill>
                <a:latin typeface="Arial"/>
                <a:cs typeface="Arial"/>
              </a:rPr>
              <a:t>discrimination </a:t>
            </a:r>
            <a:r>
              <a:rPr sz="2200" spc="-135" dirty="0">
                <a:solidFill>
                  <a:srgbClr val="050545"/>
                </a:solidFill>
                <a:latin typeface="Arial"/>
                <a:cs typeface="Arial"/>
              </a:rPr>
              <a:t>between</a:t>
            </a:r>
            <a:r>
              <a:rPr sz="2200" spc="-225" dirty="0">
                <a:solidFill>
                  <a:srgbClr val="050545"/>
                </a:solidFill>
                <a:latin typeface="Arial"/>
                <a:cs typeface="Arial"/>
              </a:rPr>
              <a:t> </a:t>
            </a:r>
            <a:r>
              <a:rPr sz="2200" spc="-150" dirty="0">
                <a:solidFill>
                  <a:srgbClr val="050545"/>
                </a:solidFill>
                <a:latin typeface="Arial"/>
                <a:cs typeface="Arial"/>
              </a:rPr>
              <a:t>men</a:t>
            </a:r>
            <a:r>
              <a:rPr sz="2200" spc="-220" dirty="0">
                <a:solidFill>
                  <a:srgbClr val="050545"/>
                </a:solidFill>
                <a:latin typeface="Arial"/>
                <a:cs typeface="Arial"/>
              </a:rPr>
              <a:t> </a:t>
            </a:r>
            <a:r>
              <a:rPr sz="2200" spc="-145" dirty="0">
                <a:solidFill>
                  <a:srgbClr val="050545"/>
                </a:solidFill>
                <a:latin typeface="Arial"/>
                <a:cs typeface="Arial"/>
              </a:rPr>
              <a:t>and</a:t>
            </a:r>
            <a:r>
              <a:rPr sz="2200" spc="-220" dirty="0">
                <a:solidFill>
                  <a:srgbClr val="050545"/>
                </a:solidFill>
                <a:latin typeface="Arial"/>
                <a:cs typeface="Arial"/>
              </a:rPr>
              <a:t> </a:t>
            </a:r>
            <a:r>
              <a:rPr sz="2200" spc="-105" dirty="0">
                <a:solidFill>
                  <a:srgbClr val="050545"/>
                </a:solidFill>
                <a:latin typeface="Arial"/>
                <a:cs typeface="Arial"/>
              </a:rPr>
              <a:t>women: </a:t>
            </a:r>
            <a:r>
              <a:rPr sz="2200" spc="-215" dirty="0">
                <a:solidFill>
                  <a:srgbClr val="050545"/>
                </a:solidFill>
                <a:latin typeface="Arial"/>
                <a:cs typeface="Arial"/>
              </a:rPr>
              <a:t>same</a:t>
            </a:r>
            <a:r>
              <a:rPr sz="2200" spc="-225" dirty="0">
                <a:solidFill>
                  <a:srgbClr val="050545"/>
                </a:solidFill>
                <a:latin typeface="Arial"/>
                <a:cs typeface="Arial"/>
              </a:rPr>
              <a:t> </a:t>
            </a:r>
            <a:r>
              <a:rPr sz="2200" spc="-10" dirty="0">
                <a:solidFill>
                  <a:srgbClr val="050545"/>
                </a:solidFill>
                <a:latin typeface="Arial"/>
                <a:cs typeface="Arial"/>
              </a:rPr>
              <a:t>grounds</a:t>
            </a:r>
            <a:endParaRPr sz="2200">
              <a:latin typeface="Arial"/>
              <a:cs typeface="Arial"/>
            </a:endParaRPr>
          </a:p>
        </p:txBody>
      </p:sp>
      <p:sp>
        <p:nvSpPr>
          <p:cNvPr id="7" name="object 7"/>
          <p:cNvSpPr txBox="1"/>
          <p:nvPr/>
        </p:nvSpPr>
        <p:spPr>
          <a:xfrm>
            <a:off x="10475649" y="6780568"/>
            <a:ext cx="3105785" cy="2586990"/>
          </a:xfrm>
          <a:prstGeom prst="rect">
            <a:avLst/>
          </a:prstGeom>
        </p:spPr>
        <p:txBody>
          <a:bodyPr vert="horz" wrap="square" lIns="0" tIns="12065" rIns="0" bIns="0" rtlCol="0">
            <a:spAutoFit/>
          </a:bodyPr>
          <a:lstStyle/>
          <a:p>
            <a:pPr marL="12700" marR="5080" algn="ctr">
              <a:lnSpc>
                <a:spcPct val="116700"/>
              </a:lnSpc>
              <a:spcBef>
                <a:spcPts val="95"/>
              </a:spcBef>
            </a:pPr>
            <a:r>
              <a:rPr sz="3000" spc="-60" dirty="0">
                <a:solidFill>
                  <a:srgbClr val="050545"/>
                </a:solidFill>
                <a:latin typeface="Arial Black"/>
                <a:cs typeface="Arial Black"/>
              </a:rPr>
              <a:t>Divorce</a:t>
            </a:r>
            <a:r>
              <a:rPr sz="3000" spc="-455" dirty="0">
                <a:solidFill>
                  <a:srgbClr val="050545"/>
                </a:solidFill>
                <a:latin typeface="Arial Black"/>
                <a:cs typeface="Arial Black"/>
              </a:rPr>
              <a:t> </a:t>
            </a:r>
            <a:r>
              <a:rPr sz="3000" spc="-50" dirty="0">
                <a:solidFill>
                  <a:srgbClr val="050545"/>
                </a:solidFill>
                <a:latin typeface="Arial Black"/>
                <a:cs typeface="Arial Black"/>
              </a:rPr>
              <a:t>Reform </a:t>
            </a:r>
            <a:r>
              <a:rPr sz="3000" spc="-90" dirty="0">
                <a:solidFill>
                  <a:srgbClr val="050545"/>
                </a:solidFill>
                <a:latin typeface="Arial Black"/>
                <a:cs typeface="Arial Black"/>
              </a:rPr>
              <a:t>Act</a:t>
            </a:r>
            <a:r>
              <a:rPr sz="3000" spc="-470" dirty="0">
                <a:solidFill>
                  <a:srgbClr val="050545"/>
                </a:solidFill>
                <a:latin typeface="Arial Black"/>
                <a:cs typeface="Arial Black"/>
              </a:rPr>
              <a:t> </a:t>
            </a:r>
            <a:r>
              <a:rPr sz="3000" spc="-365" dirty="0">
                <a:solidFill>
                  <a:srgbClr val="050545"/>
                </a:solidFill>
                <a:latin typeface="Arial Black"/>
                <a:cs typeface="Arial Black"/>
              </a:rPr>
              <a:t>1969</a:t>
            </a:r>
            <a:endParaRPr sz="3000">
              <a:latin typeface="Arial Black"/>
              <a:cs typeface="Arial Black"/>
            </a:endParaRPr>
          </a:p>
          <a:p>
            <a:pPr algn="ctr">
              <a:lnSpc>
                <a:spcPts val="2545"/>
              </a:lnSpc>
            </a:pPr>
            <a:r>
              <a:rPr sz="2200" spc="-105" dirty="0">
                <a:solidFill>
                  <a:srgbClr val="050545"/>
                </a:solidFill>
                <a:latin typeface="Arial"/>
                <a:cs typeface="Arial"/>
              </a:rPr>
              <a:t>Introduced</a:t>
            </a:r>
            <a:r>
              <a:rPr sz="2200" spc="-200" dirty="0">
                <a:solidFill>
                  <a:srgbClr val="050545"/>
                </a:solidFill>
                <a:latin typeface="Arial"/>
                <a:cs typeface="Arial"/>
              </a:rPr>
              <a:t> </a:t>
            </a:r>
            <a:r>
              <a:rPr sz="2200" spc="-10" dirty="0">
                <a:solidFill>
                  <a:srgbClr val="050545"/>
                </a:solidFill>
                <a:latin typeface="Arial"/>
                <a:cs typeface="Arial"/>
              </a:rPr>
              <a:t>single</a:t>
            </a:r>
            <a:endParaRPr sz="2200">
              <a:latin typeface="Arial"/>
              <a:cs typeface="Arial"/>
            </a:endParaRPr>
          </a:p>
          <a:p>
            <a:pPr marL="391160" marR="382905" algn="ctr">
              <a:lnSpc>
                <a:spcPct val="116500"/>
              </a:lnSpc>
            </a:pPr>
            <a:r>
              <a:rPr sz="2200" spc="-114" dirty="0">
                <a:solidFill>
                  <a:srgbClr val="050545"/>
                </a:solidFill>
                <a:latin typeface="Arial"/>
                <a:cs typeface="Arial"/>
              </a:rPr>
              <a:t>ground:</a:t>
            </a:r>
            <a:r>
              <a:rPr sz="2200" spc="-204" dirty="0">
                <a:solidFill>
                  <a:srgbClr val="050545"/>
                </a:solidFill>
                <a:latin typeface="Arial"/>
                <a:cs typeface="Arial"/>
              </a:rPr>
              <a:t> </a:t>
            </a:r>
            <a:r>
              <a:rPr sz="2200" spc="-125" dirty="0">
                <a:solidFill>
                  <a:srgbClr val="050545"/>
                </a:solidFill>
                <a:latin typeface="Arial"/>
                <a:cs typeface="Arial"/>
              </a:rPr>
              <a:t>marriage</a:t>
            </a:r>
            <a:r>
              <a:rPr sz="2200" spc="-204" dirty="0">
                <a:solidFill>
                  <a:srgbClr val="050545"/>
                </a:solidFill>
                <a:latin typeface="Arial"/>
                <a:cs typeface="Arial"/>
              </a:rPr>
              <a:t> </a:t>
            </a:r>
            <a:r>
              <a:rPr sz="2200" spc="-165" dirty="0">
                <a:solidFill>
                  <a:srgbClr val="050545"/>
                </a:solidFill>
                <a:latin typeface="Arial"/>
                <a:cs typeface="Arial"/>
              </a:rPr>
              <a:t>has </a:t>
            </a:r>
            <a:r>
              <a:rPr sz="2200" spc="-125" dirty="0">
                <a:solidFill>
                  <a:srgbClr val="050545"/>
                </a:solidFill>
                <a:latin typeface="Arial"/>
                <a:cs typeface="Arial"/>
              </a:rPr>
              <a:t>broken</a:t>
            </a:r>
            <a:r>
              <a:rPr sz="2200" spc="-215" dirty="0">
                <a:solidFill>
                  <a:srgbClr val="050545"/>
                </a:solidFill>
                <a:latin typeface="Arial"/>
                <a:cs typeface="Arial"/>
              </a:rPr>
              <a:t> </a:t>
            </a:r>
            <a:r>
              <a:rPr sz="2200" spc="-20" dirty="0">
                <a:solidFill>
                  <a:srgbClr val="050545"/>
                </a:solidFill>
                <a:latin typeface="Arial"/>
                <a:cs typeface="Arial"/>
              </a:rPr>
              <a:t>down </a:t>
            </a:r>
            <a:r>
              <a:rPr sz="2200" spc="-10" dirty="0">
                <a:solidFill>
                  <a:srgbClr val="050545"/>
                </a:solidFill>
                <a:latin typeface="Arial"/>
                <a:cs typeface="Arial"/>
              </a:rPr>
              <a:t>irretrievably</a:t>
            </a:r>
            <a:endParaRPr sz="2200">
              <a:latin typeface="Arial"/>
              <a:cs typeface="Arial"/>
            </a:endParaRPr>
          </a:p>
        </p:txBody>
      </p:sp>
      <p:sp>
        <p:nvSpPr>
          <p:cNvPr id="8" name="object 8"/>
          <p:cNvSpPr txBox="1"/>
          <p:nvPr/>
        </p:nvSpPr>
        <p:spPr>
          <a:xfrm>
            <a:off x="1608158" y="3102244"/>
            <a:ext cx="2699385" cy="2759075"/>
          </a:xfrm>
          <a:prstGeom prst="rect">
            <a:avLst/>
          </a:prstGeom>
        </p:spPr>
        <p:txBody>
          <a:bodyPr vert="horz" wrap="square" lIns="0" tIns="12700" rIns="0" bIns="0" rtlCol="0">
            <a:spAutoFit/>
          </a:bodyPr>
          <a:lstStyle/>
          <a:p>
            <a:pPr marL="12065" marR="5080" algn="ctr">
              <a:lnSpc>
                <a:spcPct val="116500"/>
              </a:lnSpc>
              <a:spcBef>
                <a:spcPts val="100"/>
              </a:spcBef>
            </a:pPr>
            <a:r>
              <a:rPr sz="2200" spc="-190" dirty="0">
                <a:solidFill>
                  <a:srgbClr val="050545"/>
                </a:solidFill>
                <a:latin typeface="Arial"/>
                <a:cs typeface="Arial"/>
              </a:rPr>
              <a:t>Couples</a:t>
            </a:r>
            <a:r>
              <a:rPr sz="2200" spc="-204" dirty="0">
                <a:solidFill>
                  <a:srgbClr val="050545"/>
                </a:solidFill>
                <a:latin typeface="Arial"/>
                <a:cs typeface="Arial"/>
              </a:rPr>
              <a:t> </a:t>
            </a:r>
            <a:r>
              <a:rPr sz="2200" spc="-120" dirty="0">
                <a:solidFill>
                  <a:srgbClr val="050545"/>
                </a:solidFill>
                <a:latin typeface="Arial"/>
                <a:cs typeface="Arial"/>
              </a:rPr>
              <a:t>could</a:t>
            </a:r>
            <a:r>
              <a:rPr sz="2200" spc="-204" dirty="0">
                <a:solidFill>
                  <a:srgbClr val="050545"/>
                </a:solidFill>
                <a:latin typeface="Arial"/>
                <a:cs typeface="Arial"/>
              </a:rPr>
              <a:t> </a:t>
            </a:r>
            <a:r>
              <a:rPr sz="2200" spc="-135" dirty="0">
                <a:solidFill>
                  <a:srgbClr val="050545"/>
                </a:solidFill>
                <a:latin typeface="Arial"/>
                <a:cs typeface="Arial"/>
              </a:rPr>
              <a:t>divorce</a:t>
            </a:r>
            <a:r>
              <a:rPr sz="2200" spc="-204" dirty="0">
                <a:solidFill>
                  <a:srgbClr val="050545"/>
                </a:solidFill>
                <a:latin typeface="Arial"/>
                <a:cs typeface="Arial"/>
              </a:rPr>
              <a:t> </a:t>
            </a:r>
            <a:r>
              <a:rPr sz="2200" spc="-25" dirty="0">
                <a:solidFill>
                  <a:srgbClr val="050545"/>
                </a:solidFill>
                <a:latin typeface="Arial"/>
                <a:cs typeface="Arial"/>
              </a:rPr>
              <a:t>in </a:t>
            </a:r>
            <a:r>
              <a:rPr sz="2200" spc="-65" dirty="0">
                <a:solidFill>
                  <a:srgbClr val="050545"/>
                </a:solidFill>
                <a:latin typeface="Arial"/>
                <a:cs typeface="Arial"/>
              </a:rPr>
              <a:t>civil</a:t>
            </a:r>
            <a:r>
              <a:rPr sz="2200" spc="-220" dirty="0">
                <a:solidFill>
                  <a:srgbClr val="050545"/>
                </a:solidFill>
                <a:latin typeface="Arial"/>
                <a:cs typeface="Arial"/>
              </a:rPr>
              <a:t> </a:t>
            </a:r>
            <a:r>
              <a:rPr sz="2200" spc="-130" dirty="0">
                <a:solidFill>
                  <a:srgbClr val="050545"/>
                </a:solidFill>
                <a:latin typeface="Arial"/>
                <a:cs typeface="Arial"/>
              </a:rPr>
              <a:t>courts.</a:t>
            </a:r>
            <a:r>
              <a:rPr sz="2200" spc="-215" dirty="0">
                <a:solidFill>
                  <a:srgbClr val="050545"/>
                </a:solidFill>
                <a:latin typeface="Arial"/>
                <a:cs typeface="Arial"/>
              </a:rPr>
              <a:t> </a:t>
            </a:r>
            <a:r>
              <a:rPr sz="2200" spc="-45" dirty="0">
                <a:solidFill>
                  <a:srgbClr val="050545"/>
                </a:solidFill>
                <a:latin typeface="Arial"/>
                <a:cs typeface="Arial"/>
              </a:rPr>
              <a:t>Husbands </a:t>
            </a:r>
            <a:r>
              <a:rPr sz="2200" spc="-120" dirty="0">
                <a:solidFill>
                  <a:srgbClr val="050545"/>
                </a:solidFill>
                <a:latin typeface="Arial"/>
                <a:cs typeface="Arial"/>
              </a:rPr>
              <a:t>could</a:t>
            </a:r>
            <a:r>
              <a:rPr sz="2200" spc="-220" dirty="0">
                <a:solidFill>
                  <a:srgbClr val="050545"/>
                </a:solidFill>
                <a:latin typeface="Arial"/>
                <a:cs typeface="Arial"/>
              </a:rPr>
              <a:t> </a:t>
            </a:r>
            <a:r>
              <a:rPr sz="2200" spc="-135" dirty="0">
                <a:solidFill>
                  <a:srgbClr val="050545"/>
                </a:solidFill>
                <a:latin typeface="Arial"/>
                <a:cs typeface="Arial"/>
              </a:rPr>
              <a:t>divorce</a:t>
            </a:r>
            <a:r>
              <a:rPr sz="2200" spc="-220" dirty="0">
                <a:solidFill>
                  <a:srgbClr val="050545"/>
                </a:solidFill>
                <a:latin typeface="Arial"/>
                <a:cs typeface="Arial"/>
              </a:rPr>
              <a:t> </a:t>
            </a:r>
            <a:r>
              <a:rPr sz="2200" spc="-125" dirty="0">
                <a:solidFill>
                  <a:srgbClr val="050545"/>
                </a:solidFill>
                <a:latin typeface="Arial"/>
                <a:cs typeface="Arial"/>
              </a:rPr>
              <a:t>on</a:t>
            </a:r>
            <a:r>
              <a:rPr sz="2200" spc="-220" dirty="0">
                <a:solidFill>
                  <a:srgbClr val="050545"/>
                </a:solidFill>
                <a:latin typeface="Arial"/>
                <a:cs typeface="Arial"/>
              </a:rPr>
              <a:t> </a:t>
            </a:r>
            <a:r>
              <a:rPr sz="2200" spc="-85" dirty="0">
                <a:solidFill>
                  <a:srgbClr val="050545"/>
                </a:solidFill>
                <a:latin typeface="Arial"/>
                <a:cs typeface="Arial"/>
              </a:rPr>
              <a:t>proof</a:t>
            </a:r>
            <a:r>
              <a:rPr sz="2200" spc="-215" dirty="0">
                <a:solidFill>
                  <a:srgbClr val="050545"/>
                </a:solidFill>
                <a:latin typeface="Arial"/>
                <a:cs typeface="Arial"/>
              </a:rPr>
              <a:t> </a:t>
            </a:r>
            <a:r>
              <a:rPr sz="2200" spc="-25" dirty="0">
                <a:solidFill>
                  <a:srgbClr val="050545"/>
                </a:solidFill>
                <a:latin typeface="Arial"/>
                <a:cs typeface="Arial"/>
              </a:rPr>
              <a:t>of </a:t>
            </a:r>
            <a:r>
              <a:rPr sz="2200" spc="-100" dirty="0">
                <a:solidFill>
                  <a:srgbClr val="050545"/>
                </a:solidFill>
                <a:latin typeface="Arial"/>
                <a:cs typeface="Arial"/>
              </a:rPr>
              <a:t>adultery.</a:t>
            </a:r>
            <a:r>
              <a:rPr sz="2200" spc="-204" dirty="0">
                <a:solidFill>
                  <a:srgbClr val="050545"/>
                </a:solidFill>
                <a:latin typeface="Arial"/>
                <a:cs typeface="Arial"/>
              </a:rPr>
              <a:t> </a:t>
            </a:r>
            <a:r>
              <a:rPr sz="2200" spc="-70" dirty="0">
                <a:solidFill>
                  <a:srgbClr val="050545"/>
                </a:solidFill>
                <a:latin typeface="Arial"/>
                <a:cs typeface="Arial"/>
              </a:rPr>
              <a:t>Wife</a:t>
            </a:r>
            <a:r>
              <a:rPr sz="2200" spc="-200" dirty="0">
                <a:solidFill>
                  <a:srgbClr val="050545"/>
                </a:solidFill>
                <a:latin typeface="Arial"/>
                <a:cs typeface="Arial"/>
              </a:rPr>
              <a:t> </a:t>
            </a:r>
            <a:r>
              <a:rPr sz="2200" spc="-20" dirty="0">
                <a:solidFill>
                  <a:srgbClr val="050545"/>
                </a:solidFill>
                <a:latin typeface="Arial"/>
                <a:cs typeface="Arial"/>
              </a:rPr>
              <a:t>could </a:t>
            </a:r>
            <a:r>
              <a:rPr sz="2200" spc="-135" dirty="0">
                <a:solidFill>
                  <a:srgbClr val="050545"/>
                </a:solidFill>
                <a:latin typeface="Arial"/>
                <a:cs typeface="Arial"/>
              </a:rPr>
              <a:t>divorce</a:t>
            </a:r>
            <a:r>
              <a:rPr sz="2200" spc="-235" dirty="0">
                <a:solidFill>
                  <a:srgbClr val="050545"/>
                </a:solidFill>
                <a:latin typeface="Arial"/>
                <a:cs typeface="Arial"/>
              </a:rPr>
              <a:t> </a:t>
            </a:r>
            <a:r>
              <a:rPr sz="2200" spc="-125" dirty="0">
                <a:solidFill>
                  <a:srgbClr val="050545"/>
                </a:solidFill>
                <a:latin typeface="Arial"/>
                <a:cs typeface="Arial"/>
              </a:rPr>
              <a:t>on</a:t>
            </a:r>
            <a:r>
              <a:rPr sz="2200" spc="-229" dirty="0">
                <a:solidFill>
                  <a:srgbClr val="050545"/>
                </a:solidFill>
                <a:latin typeface="Arial"/>
                <a:cs typeface="Arial"/>
              </a:rPr>
              <a:t> </a:t>
            </a:r>
            <a:r>
              <a:rPr sz="2200" spc="-80" dirty="0">
                <a:solidFill>
                  <a:srgbClr val="050545"/>
                </a:solidFill>
                <a:latin typeface="Arial"/>
                <a:cs typeface="Arial"/>
              </a:rPr>
              <a:t>proof</a:t>
            </a:r>
            <a:r>
              <a:rPr sz="2200" spc="-229" dirty="0">
                <a:solidFill>
                  <a:srgbClr val="050545"/>
                </a:solidFill>
                <a:latin typeface="Arial"/>
                <a:cs typeface="Arial"/>
              </a:rPr>
              <a:t> </a:t>
            </a:r>
            <a:r>
              <a:rPr sz="2200" spc="-25" dirty="0">
                <a:solidFill>
                  <a:srgbClr val="050545"/>
                </a:solidFill>
                <a:latin typeface="Arial"/>
                <a:cs typeface="Arial"/>
              </a:rPr>
              <a:t>of </a:t>
            </a:r>
            <a:r>
              <a:rPr sz="2200" spc="-95" dirty="0">
                <a:solidFill>
                  <a:srgbClr val="050545"/>
                </a:solidFill>
                <a:latin typeface="Arial"/>
                <a:cs typeface="Arial"/>
              </a:rPr>
              <a:t>adultery</a:t>
            </a:r>
            <a:r>
              <a:rPr sz="2200" spc="-225" dirty="0">
                <a:solidFill>
                  <a:srgbClr val="050545"/>
                </a:solidFill>
                <a:latin typeface="Arial"/>
                <a:cs typeface="Arial"/>
              </a:rPr>
              <a:t> </a:t>
            </a:r>
            <a:r>
              <a:rPr sz="2200" spc="-50" dirty="0">
                <a:solidFill>
                  <a:srgbClr val="050545"/>
                </a:solidFill>
                <a:latin typeface="Arial"/>
                <a:cs typeface="Arial"/>
              </a:rPr>
              <a:t>but</a:t>
            </a:r>
            <a:r>
              <a:rPr sz="2200" spc="-220" dirty="0">
                <a:solidFill>
                  <a:srgbClr val="050545"/>
                </a:solidFill>
                <a:latin typeface="Arial"/>
                <a:cs typeface="Arial"/>
              </a:rPr>
              <a:t> </a:t>
            </a:r>
            <a:r>
              <a:rPr sz="2200" spc="-110" dirty="0">
                <a:solidFill>
                  <a:srgbClr val="050545"/>
                </a:solidFill>
                <a:latin typeface="Arial"/>
                <a:cs typeface="Arial"/>
              </a:rPr>
              <a:t>must</a:t>
            </a:r>
            <a:r>
              <a:rPr sz="2200" spc="-220" dirty="0">
                <a:solidFill>
                  <a:srgbClr val="050545"/>
                </a:solidFill>
                <a:latin typeface="Arial"/>
                <a:cs typeface="Arial"/>
              </a:rPr>
              <a:t> </a:t>
            </a:r>
            <a:r>
              <a:rPr sz="2200" spc="-20" dirty="0">
                <a:solidFill>
                  <a:srgbClr val="050545"/>
                </a:solidFill>
                <a:latin typeface="Arial"/>
                <a:cs typeface="Arial"/>
              </a:rPr>
              <a:t>also </a:t>
            </a:r>
            <a:r>
              <a:rPr sz="2200" spc="-145" dirty="0">
                <a:solidFill>
                  <a:srgbClr val="050545"/>
                </a:solidFill>
                <a:latin typeface="Arial"/>
                <a:cs typeface="Arial"/>
              </a:rPr>
              <a:t>prove</a:t>
            </a:r>
            <a:r>
              <a:rPr sz="2200" spc="-225" dirty="0">
                <a:solidFill>
                  <a:srgbClr val="050545"/>
                </a:solidFill>
                <a:latin typeface="Arial"/>
                <a:cs typeface="Arial"/>
              </a:rPr>
              <a:t> </a:t>
            </a:r>
            <a:r>
              <a:rPr sz="2200" spc="-10" dirty="0">
                <a:solidFill>
                  <a:srgbClr val="050545"/>
                </a:solidFill>
                <a:latin typeface="Arial"/>
                <a:cs typeface="Arial"/>
              </a:rPr>
              <a:t>cruelty.</a:t>
            </a:r>
            <a:endParaRPr sz="2200">
              <a:latin typeface="Arial"/>
              <a:cs typeface="Arial"/>
            </a:endParaRPr>
          </a:p>
        </p:txBody>
      </p:sp>
      <p:sp>
        <p:nvSpPr>
          <p:cNvPr id="9" name="object 9"/>
          <p:cNvSpPr txBox="1"/>
          <p:nvPr/>
        </p:nvSpPr>
        <p:spPr>
          <a:xfrm>
            <a:off x="1955292" y="2667675"/>
            <a:ext cx="1846580" cy="473709"/>
          </a:xfrm>
          <a:prstGeom prst="rect">
            <a:avLst/>
          </a:prstGeom>
        </p:spPr>
        <p:txBody>
          <a:bodyPr vert="horz" wrap="square" lIns="0" tIns="11430" rIns="0" bIns="0" rtlCol="0">
            <a:spAutoFit/>
          </a:bodyPr>
          <a:lstStyle/>
          <a:p>
            <a:pPr marL="12700">
              <a:lnSpc>
                <a:spcPct val="100000"/>
              </a:lnSpc>
              <a:spcBef>
                <a:spcPts val="90"/>
              </a:spcBef>
            </a:pPr>
            <a:r>
              <a:rPr sz="2950" spc="-55" dirty="0">
                <a:solidFill>
                  <a:srgbClr val="050545"/>
                </a:solidFill>
                <a:latin typeface="Arial Black"/>
                <a:cs typeface="Arial Black"/>
              </a:rPr>
              <a:t>MCA</a:t>
            </a:r>
            <a:r>
              <a:rPr sz="2950" spc="-470" dirty="0">
                <a:solidFill>
                  <a:srgbClr val="050545"/>
                </a:solidFill>
                <a:latin typeface="Arial Black"/>
                <a:cs typeface="Arial Black"/>
              </a:rPr>
              <a:t> </a:t>
            </a:r>
            <a:r>
              <a:rPr sz="2950" spc="-365" dirty="0">
                <a:solidFill>
                  <a:srgbClr val="050545"/>
                </a:solidFill>
                <a:latin typeface="Arial Black"/>
                <a:cs typeface="Arial Black"/>
              </a:rPr>
              <a:t>1857</a:t>
            </a:r>
            <a:endParaRPr sz="2950">
              <a:latin typeface="Arial Black"/>
              <a:cs typeface="Arial Black"/>
            </a:endParaRPr>
          </a:p>
        </p:txBody>
      </p:sp>
      <p:sp>
        <p:nvSpPr>
          <p:cNvPr id="10" name="object 10"/>
          <p:cNvSpPr txBox="1"/>
          <p:nvPr/>
        </p:nvSpPr>
        <p:spPr>
          <a:xfrm>
            <a:off x="7560188" y="2762396"/>
            <a:ext cx="3168015" cy="2228215"/>
          </a:xfrm>
          <a:prstGeom prst="rect">
            <a:avLst/>
          </a:prstGeom>
        </p:spPr>
        <p:txBody>
          <a:bodyPr vert="horz" wrap="square" lIns="0" tIns="150495" rIns="0" bIns="0" rtlCol="0">
            <a:spAutoFit/>
          </a:bodyPr>
          <a:lstStyle/>
          <a:p>
            <a:pPr algn="ctr">
              <a:lnSpc>
                <a:spcPct val="100000"/>
              </a:lnSpc>
              <a:spcBef>
                <a:spcPts val="1185"/>
              </a:spcBef>
            </a:pPr>
            <a:r>
              <a:rPr sz="3000" spc="-45" dirty="0">
                <a:solidFill>
                  <a:srgbClr val="050545"/>
                </a:solidFill>
                <a:latin typeface="Arial Black"/>
                <a:cs typeface="Arial Black"/>
              </a:rPr>
              <a:t>MCA</a:t>
            </a:r>
            <a:r>
              <a:rPr sz="3000" spc="-480" dirty="0">
                <a:solidFill>
                  <a:srgbClr val="050545"/>
                </a:solidFill>
                <a:latin typeface="Arial Black"/>
                <a:cs typeface="Arial Black"/>
              </a:rPr>
              <a:t> </a:t>
            </a:r>
            <a:r>
              <a:rPr sz="3000" spc="-440" dirty="0">
                <a:solidFill>
                  <a:srgbClr val="050545"/>
                </a:solidFill>
                <a:latin typeface="Arial Black"/>
                <a:cs typeface="Arial Black"/>
              </a:rPr>
              <a:t>1937</a:t>
            </a:r>
            <a:endParaRPr sz="3000">
              <a:latin typeface="Arial Black"/>
              <a:cs typeface="Arial Black"/>
            </a:endParaRPr>
          </a:p>
          <a:p>
            <a:pPr marL="12700" marR="5080" algn="ctr">
              <a:lnSpc>
                <a:spcPct val="116500"/>
              </a:lnSpc>
              <a:spcBef>
                <a:spcPts val="355"/>
              </a:spcBef>
            </a:pPr>
            <a:r>
              <a:rPr sz="2200" spc="-185" dirty="0">
                <a:solidFill>
                  <a:srgbClr val="050545"/>
                </a:solidFill>
                <a:latin typeface="Arial"/>
                <a:cs typeface="Arial"/>
              </a:rPr>
              <a:t>Expanded</a:t>
            </a:r>
            <a:r>
              <a:rPr sz="2200" spc="-210" dirty="0">
                <a:solidFill>
                  <a:srgbClr val="050545"/>
                </a:solidFill>
                <a:latin typeface="Arial"/>
                <a:cs typeface="Arial"/>
              </a:rPr>
              <a:t> </a:t>
            </a:r>
            <a:r>
              <a:rPr sz="2200" spc="-140" dirty="0">
                <a:solidFill>
                  <a:srgbClr val="050545"/>
                </a:solidFill>
                <a:latin typeface="Arial"/>
                <a:cs typeface="Arial"/>
              </a:rPr>
              <a:t>grounds</a:t>
            </a:r>
            <a:r>
              <a:rPr sz="2200" spc="-204" dirty="0">
                <a:solidFill>
                  <a:srgbClr val="050545"/>
                </a:solidFill>
                <a:latin typeface="Arial"/>
                <a:cs typeface="Arial"/>
              </a:rPr>
              <a:t> </a:t>
            </a:r>
            <a:r>
              <a:rPr sz="2200" spc="-60" dirty="0">
                <a:solidFill>
                  <a:srgbClr val="050545"/>
                </a:solidFill>
                <a:latin typeface="Arial"/>
                <a:cs typeface="Arial"/>
              </a:rPr>
              <a:t>of</a:t>
            </a:r>
            <a:r>
              <a:rPr sz="2200" spc="-210" dirty="0">
                <a:solidFill>
                  <a:srgbClr val="050545"/>
                </a:solidFill>
                <a:latin typeface="Arial"/>
                <a:cs typeface="Arial"/>
              </a:rPr>
              <a:t> </a:t>
            </a:r>
            <a:r>
              <a:rPr sz="2200" spc="-114" dirty="0">
                <a:solidFill>
                  <a:srgbClr val="050545"/>
                </a:solidFill>
                <a:latin typeface="Arial"/>
                <a:cs typeface="Arial"/>
              </a:rPr>
              <a:t>divorce </a:t>
            </a:r>
            <a:r>
              <a:rPr sz="2200" spc="-40" dirty="0">
                <a:solidFill>
                  <a:srgbClr val="050545"/>
                </a:solidFill>
                <a:latin typeface="Arial"/>
                <a:cs typeface="Arial"/>
              </a:rPr>
              <a:t>to</a:t>
            </a:r>
            <a:r>
              <a:rPr sz="2200" spc="-215" dirty="0">
                <a:solidFill>
                  <a:srgbClr val="050545"/>
                </a:solidFill>
                <a:latin typeface="Arial"/>
                <a:cs typeface="Arial"/>
              </a:rPr>
              <a:t> </a:t>
            </a:r>
            <a:r>
              <a:rPr sz="2200" spc="-105" dirty="0">
                <a:solidFill>
                  <a:srgbClr val="050545"/>
                </a:solidFill>
                <a:latin typeface="Arial"/>
                <a:cs typeface="Arial"/>
              </a:rPr>
              <a:t>include</a:t>
            </a:r>
            <a:r>
              <a:rPr sz="2200" spc="-210" dirty="0">
                <a:solidFill>
                  <a:srgbClr val="050545"/>
                </a:solidFill>
                <a:latin typeface="Arial"/>
                <a:cs typeface="Arial"/>
              </a:rPr>
              <a:t> </a:t>
            </a:r>
            <a:r>
              <a:rPr sz="2200" spc="-114" dirty="0">
                <a:solidFill>
                  <a:srgbClr val="050545"/>
                </a:solidFill>
                <a:latin typeface="Arial"/>
                <a:cs typeface="Arial"/>
              </a:rPr>
              <a:t>desertion,</a:t>
            </a:r>
            <a:r>
              <a:rPr sz="2200" spc="-210" dirty="0">
                <a:solidFill>
                  <a:srgbClr val="050545"/>
                </a:solidFill>
                <a:latin typeface="Arial"/>
                <a:cs typeface="Arial"/>
              </a:rPr>
              <a:t> </a:t>
            </a:r>
            <a:r>
              <a:rPr sz="2200" spc="-10" dirty="0">
                <a:solidFill>
                  <a:srgbClr val="050545"/>
                </a:solidFill>
                <a:latin typeface="Arial"/>
                <a:cs typeface="Arial"/>
              </a:rPr>
              <a:t>cruelty </a:t>
            </a:r>
            <a:r>
              <a:rPr sz="2200" spc="-145" dirty="0">
                <a:solidFill>
                  <a:srgbClr val="050545"/>
                </a:solidFill>
                <a:latin typeface="Arial"/>
                <a:cs typeface="Arial"/>
              </a:rPr>
              <a:t>and</a:t>
            </a:r>
            <a:r>
              <a:rPr sz="2200" spc="-204" dirty="0">
                <a:solidFill>
                  <a:srgbClr val="050545"/>
                </a:solidFill>
                <a:latin typeface="Arial"/>
                <a:cs typeface="Arial"/>
              </a:rPr>
              <a:t> </a:t>
            </a:r>
            <a:r>
              <a:rPr sz="2200" spc="-114" dirty="0">
                <a:solidFill>
                  <a:srgbClr val="050545"/>
                </a:solidFill>
                <a:latin typeface="Arial"/>
                <a:cs typeface="Arial"/>
              </a:rPr>
              <a:t>incurable</a:t>
            </a:r>
            <a:r>
              <a:rPr sz="2200" spc="-200" dirty="0">
                <a:solidFill>
                  <a:srgbClr val="050545"/>
                </a:solidFill>
                <a:latin typeface="Arial"/>
                <a:cs typeface="Arial"/>
              </a:rPr>
              <a:t> </a:t>
            </a:r>
            <a:r>
              <a:rPr sz="2200" spc="-10" dirty="0">
                <a:solidFill>
                  <a:srgbClr val="050545"/>
                </a:solidFill>
                <a:latin typeface="Arial"/>
                <a:cs typeface="Arial"/>
              </a:rPr>
              <a:t>insanity </a:t>
            </a:r>
            <a:r>
              <a:rPr sz="2200" spc="-125" dirty="0">
                <a:solidFill>
                  <a:srgbClr val="050545"/>
                </a:solidFill>
                <a:latin typeface="Arial"/>
                <a:cs typeface="Arial"/>
              </a:rPr>
              <a:t>(subject</a:t>
            </a:r>
            <a:r>
              <a:rPr sz="2200" spc="-204" dirty="0">
                <a:solidFill>
                  <a:srgbClr val="050545"/>
                </a:solidFill>
                <a:latin typeface="Arial"/>
                <a:cs typeface="Arial"/>
              </a:rPr>
              <a:t> </a:t>
            </a:r>
            <a:r>
              <a:rPr sz="2200" spc="-40" dirty="0">
                <a:solidFill>
                  <a:srgbClr val="050545"/>
                </a:solidFill>
                <a:latin typeface="Arial"/>
                <a:cs typeface="Arial"/>
              </a:rPr>
              <a:t>to</a:t>
            </a:r>
            <a:r>
              <a:rPr sz="2200" spc="-200" dirty="0">
                <a:solidFill>
                  <a:srgbClr val="050545"/>
                </a:solidFill>
                <a:latin typeface="Arial"/>
                <a:cs typeface="Arial"/>
              </a:rPr>
              <a:t> </a:t>
            </a:r>
            <a:r>
              <a:rPr sz="2200" spc="-75" dirty="0">
                <a:solidFill>
                  <a:srgbClr val="050545"/>
                </a:solidFill>
                <a:latin typeface="Arial"/>
                <a:cs typeface="Arial"/>
              </a:rPr>
              <a:t>qualifying</a:t>
            </a:r>
            <a:r>
              <a:rPr sz="2200" spc="-200" dirty="0">
                <a:solidFill>
                  <a:srgbClr val="050545"/>
                </a:solidFill>
                <a:latin typeface="Arial"/>
                <a:cs typeface="Arial"/>
              </a:rPr>
              <a:t> </a:t>
            </a:r>
            <a:r>
              <a:rPr sz="2200" spc="-65" dirty="0">
                <a:solidFill>
                  <a:srgbClr val="050545"/>
                </a:solidFill>
                <a:latin typeface="Arial"/>
                <a:cs typeface="Arial"/>
              </a:rPr>
              <a:t>period)</a:t>
            </a:r>
            <a:endParaRPr sz="2200">
              <a:latin typeface="Arial"/>
              <a:cs typeface="Arial"/>
            </a:endParaRPr>
          </a:p>
        </p:txBody>
      </p:sp>
      <p:sp>
        <p:nvSpPr>
          <p:cNvPr id="11" name="object 11"/>
          <p:cNvSpPr txBox="1"/>
          <p:nvPr/>
        </p:nvSpPr>
        <p:spPr>
          <a:xfrm>
            <a:off x="13763372" y="3360897"/>
            <a:ext cx="2710180" cy="2179320"/>
          </a:xfrm>
          <a:prstGeom prst="rect">
            <a:avLst/>
          </a:prstGeom>
        </p:spPr>
        <p:txBody>
          <a:bodyPr vert="horz" wrap="square" lIns="0" tIns="121920" rIns="0" bIns="0" rtlCol="0">
            <a:spAutoFit/>
          </a:bodyPr>
          <a:lstStyle/>
          <a:p>
            <a:pPr algn="ctr">
              <a:lnSpc>
                <a:spcPct val="100000"/>
              </a:lnSpc>
              <a:spcBef>
                <a:spcPts val="960"/>
              </a:spcBef>
            </a:pPr>
            <a:r>
              <a:rPr sz="3000" b="1" spc="130" dirty="0">
                <a:solidFill>
                  <a:srgbClr val="050545"/>
                </a:solidFill>
                <a:latin typeface="Arial"/>
                <a:cs typeface="Arial"/>
              </a:rPr>
              <a:t>MCA</a:t>
            </a:r>
            <a:r>
              <a:rPr sz="3000" b="1" spc="-190" dirty="0">
                <a:solidFill>
                  <a:srgbClr val="050545"/>
                </a:solidFill>
                <a:latin typeface="Arial"/>
                <a:cs typeface="Arial"/>
              </a:rPr>
              <a:t> </a:t>
            </a:r>
            <a:r>
              <a:rPr sz="3000" b="1" spc="-20" dirty="0">
                <a:solidFill>
                  <a:srgbClr val="050545"/>
                </a:solidFill>
                <a:latin typeface="Arial"/>
                <a:cs typeface="Arial"/>
              </a:rPr>
              <a:t>1973</a:t>
            </a:r>
            <a:endParaRPr sz="3000">
              <a:latin typeface="Arial"/>
              <a:cs typeface="Arial"/>
            </a:endParaRPr>
          </a:p>
          <a:p>
            <a:pPr marL="12065" marR="5080" indent="-635" algn="ctr">
              <a:lnSpc>
                <a:spcPct val="116500"/>
              </a:lnSpc>
              <a:spcBef>
                <a:spcPts val="195"/>
              </a:spcBef>
            </a:pPr>
            <a:r>
              <a:rPr sz="2200" spc="-204" dirty="0">
                <a:solidFill>
                  <a:srgbClr val="050545"/>
                </a:solidFill>
                <a:latin typeface="Arial"/>
                <a:cs typeface="Arial"/>
              </a:rPr>
              <a:t>ways</a:t>
            </a:r>
            <a:r>
              <a:rPr sz="2200" spc="-229" dirty="0">
                <a:solidFill>
                  <a:srgbClr val="050545"/>
                </a:solidFill>
                <a:latin typeface="Arial"/>
                <a:cs typeface="Arial"/>
              </a:rPr>
              <a:t> </a:t>
            </a:r>
            <a:r>
              <a:rPr sz="2200" spc="-40" dirty="0">
                <a:solidFill>
                  <a:srgbClr val="050545"/>
                </a:solidFill>
                <a:latin typeface="Arial"/>
                <a:cs typeface="Arial"/>
              </a:rPr>
              <a:t>to</a:t>
            </a:r>
            <a:r>
              <a:rPr sz="2200" spc="-229" dirty="0">
                <a:solidFill>
                  <a:srgbClr val="050545"/>
                </a:solidFill>
                <a:latin typeface="Arial"/>
                <a:cs typeface="Arial"/>
              </a:rPr>
              <a:t> </a:t>
            </a:r>
            <a:r>
              <a:rPr sz="2200" spc="-20" dirty="0">
                <a:solidFill>
                  <a:srgbClr val="050545"/>
                </a:solidFill>
                <a:latin typeface="Arial"/>
                <a:cs typeface="Arial"/>
              </a:rPr>
              <a:t>prove </a:t>
            </a:r>
            <a:r>
              <a:rPr sz="2200" spc="-90" dirty="0">
                <a:solidFill>
                  <a:srgbClr val="050545"/>
                </a:solidFill>
                <a:latin typeface="Arial"/>
                <a:cs typeface="Arial"/>
              </a:rPr>
              <a:t>irretrievable</a:t>
            </a:r>
            <a:r>
              <a:rPr sz="2200" spc="-125" dirty="0">
                <a:solidFill>
                  <a:srgbClr val="050545"/>
                </a:solidFill>
                <a:latin typeface="Arial"/>
                <a:cs typeface="Arial"/>
              </a:rPr>
              <a:t> </a:t>
            </a:r>
            <a:r>
              <a:rPr sz="2200" spc="-120" dirty="0">
                <a:solidFill>
                  <a:srgbClr val="050545"/>
                </a:solidFill>
                <a:latin typeface="Arial"/>
                <a:cs typeface="Arial"/>
              </a:rPr>
              <a:t>breakdown: </a:t>
            </a:r>
            <a:r>
              <a:rPr sz="2200" spc="-70" dirty="0">
                <a:solidFill>
                  <a:srgbClr val="050545"/>
                </a:solidFill>
                <a:latin typeface="Arial"/>
                <a:cs typeface="Arial"/>
              </a:rPr>
              <a:t>adultery,</a:t>
            </a:r>
            <a:r>
              <a:rPr sz="2200" spc="-85" dirty="0">
                <a:solidFill>
                  <a:srgbClr val="050545"/>
                </a:solidFill>
                <a:latin typeface="Arial"/>
                <a:cs typeface="Arial"/>
              </a:rPr>
              <a:t> </a:t>
            </a:r>
            <a:r>
              <a:rPr sz="2200" spc="-20" dirty="0">
                <a:solidFill>
                  <a:srgbClr val="050545"/>
                </a:solidFill>
                <a:latin typeface="Arial"/>
                <a:cs typeface="Arial"/>
              </a:rPr>
              <a:t>behaviour, </a:t>
            </a:r>
            <a:r>
              <a:rPr sz="2200" spc="-114" dirty="0">
                <a:solidFill>
                  <a:srgbClr val="050545"/>
                </a:solidFill>
                <a:latin typeface="Arial"/>
                <a:cs typeface="Arial"/>
              </a:rPr>
              <a:t>desertion,</a:t>
            </a:r>
            <a:r>
              <a:rPr sz="2200" spc="-200" dirty="0">
                <a:solidFill>
                  <a:srgbClr val="050545"/>
                </a:solidFill>
                <a:latin typeface="Arial"/>
                <a:cs typeface="Arial"/>
              </a:rPr>
              <a:t> </a:t>
            </a:r>
            <a:r>
              <a:rPr sz="2200" spc="-25" dirty="0">
                <a:solidFill>
                  <a:srgbClr val="050545"/>
                </a:solidFill>
                <a:latin typeface="Arial"/>
                <a:cs typeface="Arial"/>
              </a:rPr>
              <a:t>separation</a:t>
            </a:r>
            <a:endParaRPr sz="2200">
              <a:latin typeface="Arial"/>
              <a:cs typeface="Arial"/>
            </a:endParaRPr>
          </a:p>
        </p:txBody>
      </p:sp>
      <p:sp>
        <p:nvSpPr>
          <p:cNvPr id="12" name="object 12"/>
          <p:cNvSpPr txBox="1"/>
          <p:nvPr/>
        </p:nvSpPr>
        <p:spPr>
          <a:xfrm>
            <a:off x="15731019" y="7302530"/>
            <a:ext cx="2548255" cy="1196340"/>
          </a:xfrm>
          <a:prstGeom prst="rect">
            <a:avLst/>
          </a:prstGeom>
        </p:spPr>
        <p:txBody>
          <a:bodyPr vert="horz" wrap="square" lIns="0" tIns="12700" rIns="0" bIns="0" rtlCol="0">
            <a:spAutoFit/>
          </a:bodyPr>
          <a:lstStyle/>
          <a:p>
            <a:pPr marL="320675">
              <a:lnSpc>
                <a:spcPts val="3554"/>
              </a:lnSpc>
              <a:spcBef>
                <a:spcPts val="100"/>
              </a:spcBef>
            </a:pPr>
            <a:r>
              <a:rPr sz="3000" b="1" spc="-35" dirty="0">
                <a:solidFill>
                  <a:srgbClr val="050545"/>
                </a:solidFill>
                <a:latin typeface="Arial"/>
                <a:cs typeface="Arial"/>
              </a:rPr>
              <a:t>DDSA</a:t>
            </a:r>
            <a:r>
              <a:rPr sz="3000" b="1" spc="-180" dirty="0">
                <a:solidFill>
                  <a:srgbClr val="050545"/>
                </a:solidFill>
                <a:latin typeface="Arial"/>
                <a:cs typeface="Arial"/>
              </a:rPr>
              <a:t> </a:t>
            </a:r>
            <a:r>
              <a:rPr sz="3000" b="1" spc="145" dirty="0">
                <a:solidFill>
                  <a:srgbClr val="050545"/>
                </a:solidFill>
                <a:latin typeface="Arial"/>
                <a:cs typeface="Arial"/>
              </a:rPr>
              <a:t>2020</a:t>
            </a:r>
            <a:endParaRPr sz="3000">
              <a:latin typeface="Arial"/>
              <a:cs typeface="Arial"/>
            </a:endParaRPr>
          </a:p>
          <a:p>
            <a:pPr marL="13970">
              <a:lnSpc>
                <a:spcPts val="2595"/>
              </a:lnSpc>
            </a:pPr>
            <a:r>
              <a:rPr sz="2200" spc="-130" dirty="0">
                <a:solidFill>
                  <a:srgbClr val="050545"/>
                </a:solidFill>
                <a:latin typeface="Arial"/>
                <a:cs typeface="Arial"/>
              </a:rPr>
              <a:t>Current</a:t>
            </a:r>
            <a:r>
              <a:rPr sz="2200" spc="-229" dirty="0">
                <a:solidFill>
                  <a:srgbClr val="050545"/>
                </a:solidFill>
                <a:latin typeface="Arial"/>
                <a:cs typeface="Arial"/>
              </a:rPr>
              <a:t> </a:t>
            </a:r>
            <a:r>
              <a:rPr sz="2200" spc="-105" dirty="0">
                <a:solidFill>
                  <a:srgbClr val="050545"/>
                </a:solidFill>
                <a:latin typeface="Arial"/>
                <a:cs typeface="Arial"/>
              </a:rPr>
              <a:t>law:</a:t>
            </a:r>
            <a:r>
              <a:rPr sz="2200" spc="-229" dirty="0">
                <a:solidFill>
                  <a:srgbClr val="050545"/>
                </a:solidFill>
                <a:latin typeface="Arial"/>
                <a:cs typeface="Arial"/>
              </a:rPr>
              <a:t> </a:t>
            </a:r>
            <a:r>
              <a:rPr sz="2200" spc="-125" dirty="0">
                <a:solidFill>
                  <a:srgbClr val="050545"/>
                </a:solidFill>
                <a:latin typeface="Arial"/>
                <a:cs typeface="Arial"/>
              </a:rPr>
              <a:t>no</a:t>
            </a:r>
            <a:r>
              <a:rPr sz="2200" spc="-229" dirty="0">
                <a:solidFill>
                  <a:srgbClr val="050545"/>
                </a:solidFill>
                <a:latin typeface="Arial"/>
                <a:cs typeface="Arial"/>
              </a:rPr>
              <a:t> </a:t>
            </a:r>
            <a:r>
              <a:rPr sz="2200" spc="-165" dirty="0">
                <a:solidFill>
                  <a:srgbClr val="050545"/>
                </a:solidFill>
                <a:latin typeface="Arial"/>
                <a:cs typeface="Arial"/>
              </a:rPr>
              <a:t>need</a:t>
            </a:r>
            <a:r>
              <a:rPr sz="2200" spc="-225" dirty="0">
                <a:solidFill>
                  <a:srgbClr val="050545"/>
                </a:solidFill>
                <a:latin typeface="Arial"/>
                <a:cs typeface="Arial"/>
              </a:rPr>
              <a:t> </a:t>
            </a:r>
            <a:r>
              <a:rPr sz="2200" spc="-25" dirty="0">
                <a:solidFill>
                  <a:srgbClr val="050545"/>
                </a:solidFill>
                <a:latin typeface="Arial"/>
                <a:cs typeface="Arial"/>
              </a:rPr>
              <a:t>to</a:t>
            </a:r>
            <a:endParaRPr sz="2200">
              <a:latin typeface="Arial"/>
              <a:cs typeface="Arial"/>
            </a:endParaRPr>
          </a:p>
          <a:p>
            <a:pPr marL="12700">
              <a:lnSpc>
                <a:spcPct val="100000"/>
              </a:lnSpc>
              <a:spcBef>
                <a:spcPts val="434"/>
              </a:spcBef>
            </a:pPr>
            <a:r>
              <a:rPr sz="2200" spc="-145" dirty="0">
                <a:solidFill>
                  <a:srgbClr val="050545"/>
                </a:solidFill>
                <a:latin typeface="Arial"/>
                <a:cs typeface="Arial"/>
              </a:rPr>
              <a:t>prove</a:t>
            </a:r>
            <a:r>
              <a:rPr sz="2200" spc="-229" dirty="0">
                <a:solidFill>
                  <a:srgbClr val="050545"/>
                </a:solidFill>
                <a:latin typeface="Arial"/>
                <a:cs typeface="Arial"/>
              </a:rPr>
              <a:t> </a:t>
            </a:r>
            <a:r>
              <a:rPr sz="2200" spc="-135" dirty="0">
                <a:solidFill>
                  <a:srgbClr val="050545"/>
                </a:solidFill>
                <a:latin typeface="Arial"/>
                <a:cs typeface="Arial"/>
              </a:rPr>
              <a:t>facts</a:t>
            </a:r>
            <a:r>
              <a:rPr sz="2200" spc="-225" dirty="0">
                <a:solidFill>
                  <a:srgbClr val="050545"/>
                </a:solidFill>
                <a:latin typeface="Arial"/>
                <a:cs typeface="Arial"/>
              </a:rPr>
              <a:t> </a:t>
            </a:r>
            <a:r>
              <a:rPr sz="2200" spc="-60" dirty="0">
                <a:solidFill>
                  <a:srgbClr val="050545"/>
                </a:solidFill>
                <a:latin typeface="Arial"/>
                <a:cs typeface="Arial"/>
              </a:rPr>
              <a:t>of</a:t>
            </a:r>
            <a:r>
              <a:rPr sz="2200" spc="-225" dirty="0">
                <a:solidFill>
                  <a:srgbClr val="050545"/>
                </a:solidFill>
                <a:latin typeface="Arial"/>
                <a:cs typeface="Arial"/>
              </a:rPr>
              <a:t> </a:t>
            </a:r>
            <a:r>
              <a:rPr sz="2200" spc="-260" dirty="0">
                <a:solidFill>
                  <a:srgbClr val="050545"/>
                </a:solidFill>
                <a:latin typeface="Arial"/>
                <a:cs typeface="Arial"/>
              </a:rPr>
              <a:t>MCA</a:t>
            </a:r>
            <a:r>
              <a:rPr sz="2200" spc="-229" dirty="0">
                <a:solidFill>
                  <a:srgbClr val="050545"/>
                </a:solidFill>
                <a:latin typeface="Arial"/>
                <a:cs typeface="Arial"/>
              </a:rPr>
              <a:t> </a:t>
            </a:r>
            <a:r>
              <a:rPr sz="2200" spc="-355" dirty="0">
                <a:solidFill>
                  <a:srgbClr val="050545"/>
                </a:solidFill>
                <a:latin typeface="Arial"/>
                <a:cs typeface="Arial"/>
              </a:rPr>
              <a:t>1973</a:t>
            </a:r>
            <a:endParaRPr sz="2200">
              <a:latin typeface="Arial"/>
              <a:cs typeface="Arial"/>
            </a:endParaRPr>
          </a:p>
        </p:txBody>
      </p:sp>
      <p:sp>
        <p:nvSpPr>
          <p:cNvPr id="13" name="object 13" descr="$PPTXTitle"/>
          <p:cNvSpPr txBox="1">
            <a:spLocks noGrp="1"/>
          </p:cNvSpPr>
          <p:nvPr>
            <p:ph type="title"/>
          </p:nvPr>
        </p:nvSpPr>
        <p:spPr>
          <a:xfrm>
            <a:off x="627145" y="1109774"/>
            <a:ext cx="13042900" cy="1168400"/>
          </a:xfrm>
          <a:prstGeom prst="rect">
            <a:avLst/>
          </a:prstGeom>
        </p:spPr>
        <p:txBody>
          <a:bodyPr vert="horz" wrap="square" lIns="0" tIns="12700" rIns="0" bIns="0" rtlCol="0">
            <a:spAutoFit/>
          </a:bodyPr>
          <a:lstStyle/>
          <a:p>
            <a:pPr marL="12700">
              <a:lnSpc>
                <a:spcPct val="100000"/>
              </a:lnSpc>
              <a:spcBef>
                <a:spcPts val="100"/>
              </a:spcBef>
            </a:pPr>
            <a:r>
              <a:rPr spc="-25" dirty="0">
                <a:solidFill>
                  <a:srgbClr val="E65385"/>
                </a:solidFill>
              </a:rPr>
              <a:t>EVOLUTION</a:t>
            </a:r>
            <a:r>
              <a:rPr spc="-450" dirty="0">
                <a:solidFill>
                  <a:srgbClr val="E65385"/>
                </a:solidFill>
              </a:rPr>
              <a:t> </a:t>
            </a:r>
            <a:r>
              <a:rPr dirty="0">
                <a:solidFill>
                  <a:srgbClr val="E65385"/>
                </a:solidFill>
              </a:rPr>
              <a:t>OF</a:t>
            </a:r>
            <a:r>
              <a:rPr spc="-445" dirty="0">
                <a:solidFill>
                  <a:srgbClr val="E65385"/>
                </a:solidFill>
              </a:rPr>
              <a:t> </a:t>
            </a:r>
            <a:r>
              <a:rPr spc="125" dirty="0"/>
              <a:t>DIVORCE</a:t>
            </a:r>
            <a:r>
              <a:rPr spc="-450" dirty="0"/>
              <a:t> </a:t>
            </a:r>
            <a:r>
              <a:rPr spc="-25" dirty="0"/>
              <a:t>LAW</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grpSp>
        <p:nvGrpSpPr>
          <p:cNvPr id="3" name="object 3"/>
          <p:cNvGrpSpPr/>
          <p:nvPr/>
        </p:nvGrpSpPr>
        <p:grpSpPr>
          <a:xfrm>
            <a:off x="11506196" y="7969124"/>
            <a:ext cx="6867525" cy="2318385"/>
            <a:chOff x="11506196" y="7969124"/>
            <a:chExt cx="6867525" cy="2318385"/>
          </a:xfrm>
        </p:grpSpPr>
        <p:sp>
          <p:nvSpPr>
            <p:cNvPr id="4" name="object 4"/>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
          <p:nvSpPr>
            <p:cNvPr id="5" name="object 5"/>
            <p:cNvSpPr/>
            <p:nvPr/>
          </p:nvSpPr>
          <p:spPr>
            <a:xfrm>
              <a:off x="11589834" y="8054848"/>
              <a:ext cx="6698615" cy="1681480"/>
            </a:xfrm>
            <a:custGeom>
              <a:avLst/>
              <a:gdLst/>
              <a:ahLst/>
              <a:cxnLst/>
              <a:rect l="l" t="t" r="r" b="b"/>
              <a:pathLst>
                <a:path w="6698615" h="1681479">
                  <a:moveTo>
                    <a:pt x="3349081" y="0"/>
                  </a:moveTo>
                  <a:lnTo>
                    <a:pt x="6698161" y="433982"/>
                  </a:lnTo>
                  <a:lnTo>
                    <a:pt x="6698161" y="1681320"/>
                  </a:lnTo>
                  <a:lnTo>
                    <a:pt x="0" y="1681320"/>
                  </a:lnTo>
                  <a:lnTo>
                    <a:pt x="0" y="433982"/>
                  </a:lnTo>
                  <a:lnTo>
                    <a:pt x="3349081" y="0"/>
                  </a:lnTo>
                  <a:close/>
                </a:path>
              </a:pathLst>
            </a:custGeom>
            <a:solidFill>
              <a:srgbClr val="00B3AF"/>
            </a:solidFill>
          </p:spPr>
          <p:txBody>
            <a:bodyPr wrap="square" lIns="0" tIns="0" rIns="0" bIns="0" rtlCol="0"/>
            <a:lstStyle/>
            <a:p>
              <a:endParaRPr/>
            </a:p>
          </p:txBody>
        </p:sp>
        <p:sp>
          <p:nvSpPr>
            <p:cNvPr id="6" name="object 6"/>
            <p:cNvSpPr/>
            <p:nvPr/>
          </p:nvSpPr>
          <p:spPr>
            <a:xfrm>
              <a:off x="11591921" y="8054849"/>
              <a:ext cx="6696075" cy="1681480"/>
            </a:xfrm>
            <a:custGeom>
              <a:avLst/>
              <a:gdLst/>
              <a:ahLst/>
              <a:cxnLst/>
              <a:rect l="l" t="t" r="r" b="b"/>
              <a:pathLst>
                <a:path w="6696075" h="1681479">
                  <a:moveTo>
                    <a:pt x="1" y="433721"/>
                  </a:moveTo>
                  <a:lnTo>
                    <a:pt x="3346996" y="0"/>
                  </a:lnTo>
                  <a:lnTo>
                    <a:pt x="6696074" y="433989"/>
                  </a:lnTo>
                  <a:lnTo>
                    <a:pt x="6696057" y="1681320"/>
                  </a:lnTo>
                  <a:lnTo>
                    <a:pt x="0" y="1681320"/>
                  </a:lnTo>
                </a:path>
              </a:pathLst>
            </a:custGeom>
            <a:ln w="171449">
              <a:solidFill>
                <a:srgbClr val="FED307"/>
              </a:solidFill>
            </a:ln>
          </p:spPr>
          <p:txBody>
            <a:bodyPr wrap="square" lIns="0" tIns="0" rIns="0" bIns="0" rtlCol="0"/>
            <a:lstStyle/>
            <a:p>
              <a:endParaRPr/>
            </a:p>
          </p:txBody>
        </p:sp>
      </p:grpSp>
      <p:sp>
        <p:nvSpPr>
          <p:cNvPr id="7" name="object 7" descr="$PPTXTitle"/>
          <p:cNvSpPr txBox="1">
            <a:spLocks noGrp="1"/>
          </p:cNvSpPr>
          <p:nvPr>
            <p:ph type="title"/>
          </p:nvPr>
        </p:nvSpPr>
        <p:spPr>
          <a:prstGeom prst="rect">
            <a:avLst/>
          </a:prstGeom>
        </p:spPr>
        <p:txBody>
          <a:bodyPr vert="horz" wrap="square" lIns="0" tIns="12700" rIns="0" bIns="0" rtlCol="0">
            <a:spAutoFit/>
          </a:bodyPr>
          <a:lstStyle/>
          <a:p>
            <a:pPr marL="271145">
              <a:lnSpc>
                <a:spcPct val="100000"/>
              </a:lnSpc>
              <a:spcBef>
                <a:spcPts val="100"/>
              </a:spcBef>
            </a:pPr>
            <a:r>
              <a:rPr spc="860" dirty="0">
                <a:solidFill>
                  <a:srgbClr val="E65385"/>
                </a:solidFill>
              </a:rPr>
              <a:t>MCA</a:t>
            </a:r>
            <a:r>
              <a:rPr spc="-370" dirty="0">
                <a:solidFill>
                  <a:srgbClr val="E65385"/>
                </a:solidFill>
              </a:rPr>
              <a:t> </a:t>
            </a:r>
            <a:r>
              <a:rPr spc="-790" dirty="0">
                <a:solidFill>
                  <a:srgbClr val="E65385"/>
                </a:solidFill>
              </a:rPr>
              <a:t>1973</a:t>
            </a:r>
          </a:p>
        </p:txBody>
      </p:sp>
      <p:pic>
        <p:nvPicPr>
          <p:cNvPr id="8" name="object 8"/>
          <p:cNvPicPr/>
          <p:nvPr/>
        </p:nvPicPr>
        <p:blipFill>
          <a:blip r:embed="rId2" cstate="print"/>
          <a:stretch>
            <a:fillRect/>
          </a:stretch>
        </p:blipFill>
        <p:spPr>
          <a:xfrm>
            <a:off x="1074448" y="2606993"/>
            <a:ext cx="123825" cy="123824"/>
          </a:xfrm>
          <a:prstGeom prst="rect">
            <a:avLst/>
          </a:prstGeom>
        </p:spPr>
      </p:pic>
      <p:pic>
        <p:nvPicPr>
          <p:cNvPr id="9" name="object 9"/>
          <p:cNvPicPr/>
          <p:nvPr/>
        </p:nvPicPr>
        <p:blipFill>
          <a:blip r:embed="rId2" cstate="print"/>
          <a:stretch>
            <a:fillRect/>
          </a:stretch>
        </p:blipFill>
        <p:spPr>
          <a:xfrm>
            <a:off x="1074448" y="4550092"/>
            <a:ext cx="123825" cy="123824"/>
          </a:xfrm>
          <a:prstGeom prst="rect">
            <a:avLst/>
          </a:prstGeom>
        </p:spPr>
      </p:pic>
      <p:pic>
        <p:nvPicPr>
          <p:cNvPr id="10" name="object 10"/>
          <p:cNvPicPr/>
          <p:nvPr/>
        </p:nvPicPr>
        <p:blipFill>
          <a:blip r:embed="rId2" cstate="print"/>
          <a:stretch>
            <a:fillRect/>
          </a:stretch>
        </p:blipFill>
        <p:spPr>
          <a:xfrm>
            <a:off x="1074448" y="5197792"/>
            <a:ext cx="123825" cy="123824"/>
          </a:xfrm>
          <a:prstGeom prst="rect">
            <a:avLst/>
          </a:prstGeom>
        </p:spPr>
      </p:pic>
      <p:pic>
        <p:nvPicPr>
          <p:cNvPr id="11" name="object 11"/>
          <p:cNvPicPr/>
          <p:nvPr/>
        </p:nvPicPr>
        <p:blipFill>
          <a:blip r:embed="rId3" cstate="print"/>
          <a:stretch>
            <a:fillRect/>
          </a:stretch>
        </p:blipFill>
        <p:spPr>
          <a:xfrm>
            <a:off x="1745961" y="5840730"/>
            <a:ext cx="133349" cy="133349"/>
          </a:xfrm>
          <a:prstGeom prst="rect">
            <a:avLst/>
          </a:prstGeom>
        </p:spPr>
      </p:pic>
      <p:pic>
        <p:nvPicPr>
          <p:cNvPr id="12" name="object 12"/>
          <p:cNvPicPr/>
          <p:nvPr/>
        </p:nvPicPr>
        <p:blipFill>
          <a:blip r:embed="rId4" cstate="print"/>
          <a:stretch>
            <a:fillRect/>
          </a:stretch>
        </p:blipFill>
        <p:spPr>
          <a:xfrm>
            <a:off x="1745961" y="6488430"/>
            <a:ext cx="133349" cy="133349"/>
          </a:xfrm>
          <a:prstGeom prst="rect">
            <a:avLst/>
          </a:prstGeom>
        </p:spPr>
      </p:pic>
      <p:pic>
        <p:nvPicPr>
          <p:cNvPr id="13" name="object 13"/>
          <p:cNvPicPr/>
          <p:nvPr/>
        </p:nvPicPr>
        <p:blipFill>
          <a:blip r:embed="rId5" cstate="print"/>
          <a:stretch>
            <a:fillRect/>
          </a:stretch>
        </p:blipFill>
        <p:spPr>
          <a:xfrm>
            <a:off x="1745961" y="7136130"/>
            <a:ext cx="133349" cy="133349"/>
          </a:xfrm>
          <a:prstGeom prst="rect">
            <a:avLst/>
          </a:prstGeom>
        </p:spPr>
      </p:pic>
      <p:pic>
        <p:nvPicPr>
          <p:cNvPr id="14" name="object 14"/>
          <p:cNvPicPr/>
          <p:nvPr/>
        </p:nvPicPr>
        <p:blipFill>
          <a:blip r:embed="rId6" cstate="print"/>
          <a:stretch>
            <a:fillRect/>
          </a:stretch>
        </p:blipFill>
        <p:spPr>
          <a:xfrm>
            <a:off x="1745961" y="7783830"/>
            <a:ext cx="133349" cy="133349"/>
          </a:xfrm>
          <a:prstGeom prst="rect">
            <a:avLst/>
          </a:prstGeom>
        </p:spPr>
      </p:pic>
      <p:pic>
        <p:nvPicPr>
          <p:cNvPr id="15" name="object 15"/>
          <p:cNvPicPr/>
          <p:nvPr/>
        </p:nvPicPr>
        <p:blipFill>
          <a:blip r:embed="rId7" cstate="print"/>
          <a:stretch>
            <a:fillRect/>
          </a:stretch>
        </p:blipFill>
        <p:spPr>
          <a:xfrm>
            <a:off x="1745961" y="8431530"/>
            <a:ext cx="133349" cy="133349"/>
          </a:xfrm>
          <a:prstGeom prst="rect">
            <a:avLst/>
          </a:prstGeom>
        </p:spPr>
      </p:pic>
      <p:sp>
        <p:nvSpPr>
          <p:cNvPr id="16" name="object 16"/>
          <p:cNvSpPr txBox="1"/>
          <p:nvPr/>
        </p:nvSpPr>
        <p:spPr>
          <a:xfrm>
            <a:off x="1369078" y="2206301"/>
            <a:ext cx="16166465" cy="7391400"/>
          </a:xfrm>
          <a:prstGeom prst="rect">
            <a:avLst/>
          </a:prstGeom>
        </p:spPr>
        <p:txBody>
          <a:bodyPr vert="horz" wrap="square" lIns="0" tIns="12700" rIns="0" bIns="0" rtlCol="0">
            <a:spAutoFit/>
          </a:bodyPr>
          <a:lstStyle/>
          <a:p>
            <a:pPr marL="12700" marR="6627495">
              <a:lnSpc>
                <a:spcPct val="137100"/>
              </a:lnSpc>
              <a:spcBef>
                <a:spcPts val="100"/>
              </a:spcBef>
            </a:pPr>
            <a:r>
              <a:rPr sz="3100" spc="-55" dirty="0">
                <a:solidFill>
                  <a:srgbClr val="292959"/>
                </a:solidFill>
                <a:latin typeface="Trebuchet MS"/>
                <a:cs typeface="Trebuchet MS"/>
              </a:rPr>
              <a:t>Divorce</a:t>
            </a:r>
            <a:r>
              <a:rPr sz="3100" spc="-170" dirty="0">
                <a:solidFill>
                  <a:srgbClr val="292959"/>
                </a:solidFill>
                <a:latin typeface="Trebuchet MS"/>
                <a:cs typeface="Trebuchet MS"/>
              </a:rPr>
              <a:t> </a:t>
            </a:r>
            <a:r>
              <a:rPr sz="3100" spc="-10" dirty="0">
                <a:solidFill>
                  <a:srgbClr val="292959"/>
                </a:solidFill>
                <a:latin typeface="Trebuchet MS"/>
                <a:cs typeface="Trebuchet MS"/>
              </a:rPr>
              <a:t>granted</a:t>
            </a:r>
            <a:r>
              <a:rPr sz="3100" spc="-140" dirty="0">
                <a:solidFill>
                  <a:srgbClr val="292959"/>
                </a:solidFill>
                <a:latin typeface="Trebuchet MS"/>
                <a:cs typeface="Trebuchet MS"/>
              </a:rPr>
              <a:t> </a:t>
            </a:r>
            <a:r>
              <a:rPr sz="3100" spc="-75" dirty="0">
                <a:solidFill>
                  <a:srgbClr val="292959"/>
                </a:solidFill>
                <a:latin typeface="Trebuchet MS"/>
                <a:cs typeface="Trebuchet MS"/>
              </a:rPr>
              <a:t>following</a:t>
            </a:r>
            <a:r>
              <a:rPr sz="3100" spc="-145" dirty="0">
                <a:solidFill>
                  <a:srgbClr val="292959"/>
                </a:solidFill>
                <a:latin typeface="Trebuchet MS"/>
                <a:cs typeface="Trebuchet MS"/>
              </a:rPr>
              <a:t> </a:t>
            </a:r>
            <a:r>
              <a:rPr sz="3100" spc="-110" dirty="0">
                <a:solidFill>
                  <a:srgbClr val="292959"/>
                </a:solidFill>
                <a:latin typeface="Trebuchet MS"/>
                <a:cs typeface="Trebuchet MS"/>
              </a:rPr>
              <a:t>petition</a:t>
            </a:r>
            <a:r>
              <a:rPr sz="3100" spc="-125" dirty="0">
                <a:solidFill>
                  <a:srgbClr val="292959"/>
                </a:solidFill>
                <a:latin typeface="Trebuchet MS"/>
                <a:cs typeface="Trebuchet MS"/>
              </a:rPr>
              <a:t> </a:t>
            </a:r>
            <a:r>
              <a:rPr sz="3100" spc="-45" dirty="0">
                <a:solidFill>
                  <a:srgbClr val="292959"/>
                </a:solidFill>
                <a:latin typeface="Trebuchet MS"/>
                <a:cs typeface="Trebuchet MS"/>
              </a:rPr>
              <a:t>by</a:t>
            </a:r>
            <a:r>
              <a:rPr sz="3100" spc="-140" dirty="0">
                <a:solidFill>
                  <a:srgbClr val="292959"/>
                </a:solidFill>
                <a:latin typeface="Trebuchet MS"/>
                <a:cs typeface="Trebuchet MS"/>
              </a:rPr>
              <a:t> </a:t>
            </a:r>
            <a:r>
              <a:rPr sz="3100" dirty="0">
                <a:solidFill>
                  <a:srgbClr val="292959"/>
                </a:solidFill>
                <a:latin typeface="Trebuchet MS"/>
                <a:cs typeface="Trebuchet MS"/>
              </a:rPr>
              <a:t>one</a:t>
            </a:r>
            <a:r>
              <a:rPr sz="3100" spc="-145" dirty="0">
                <a:solidFill>
                  <a:srgbClr val="292959"/>
                </a:solidFill>
                <a:latin typeface="Trebuchet MS"/>
                <a:cs typeface="Trebuchet MS"/>
              </a:rPr>
              <a:t> </a:t>
            </a:r>
            <a:r>
              <a:rPr sz="3100" spc="-95" dirty="0">
                <a:solidFill>
                  <a:srgbClr val="292959"/>
                </a:solidFill>
                <a:latin typeface="Trebuchet MS"/>
                <a:cs typeface="Trebuchet MS"/>
              </a:rPr>
              <a:t>party</a:t>
            </a:r>
            <a:r>
              <a:rPr sz="3100" spc="-140" dirty="0">
                <a:solidFill>
                  <a:srgbClr val="292959"/>
                </a:solidFill>
                <a:latin typeface="Trebuchet MS"/>
                <a:cs typeface="Trebuchet MS"/>
              </a:rPr>
              <a:t> </a:t>
            </a:r>
            <a:r>
              <a:rPr sz="3100" spc="-10" dirty="0">
                <a:solidFill>
                  <a:srgbClr val="292959"/>
                </a:solidFill>
                <a:latin typeface="Trebuchet MS"/>
                <a:cs typeface="Trebuchet MS"/>
              </a:rPr>
              <a:t>against </a:t>
            </a:r>
            <a:r>
              <a:rPr sz="3100" spc="-90" dirty="0">
                <a:solidFill>
                  <a:srgbClr val="292959"/>
                </a:solidFill>
                <a:latin typeface="Trebuchet MS"/>
                <a:cs typeface="Trebuchet MS"/>
              </a:rPr>
              <a:t>respondent.</a:t>
            </a:r>
            <a:r>
              <a:rPr sz="3100" spc="-145" dirty="0">
                <a:solidFill>
                  <a:srgbClr val="292959"/>
                </a:solidFill>
                <a:latin typeface="Trebuchet MS"/>
                <a:cs typeface="Trebuchet MS"/>
              </a:rPr>
              <a:t> </a:t>
            </a:r>
            <a:r>
              <a:rPr sz="3100" spc="-204" dirty="0">
                <a:solidFill>
                  <a:srgbClr val="292959"/>
                </a:solidFill>
                <a:latin typeface="Trebuchet MS"/>
                <a:cs typeface="Trebuchet MS"/>
              </a:rPr>
              <a:t>The</a:t>
            </a:r>
            <a:r>
              <a:rPr sz="3100" spc="-95" dirty="0">
                <a:solidFill>
                  <a:srgbClr val="292959"/>
                </a:solidFill>
                <a:latin typeface="Trebuchet MS"/>
                <a:cs typeface="Trebuchet MS"/>
              </a:rPr>
              <a:t> </a:t>
            </a:r>
            <a:r>
              <a:rPr sz="3100" spc="-55" dirty="0">
                <a:solidFill>
                  <a:srgbClr val="292959"/>
                </a:solidFill>
                <a:latin typeface="Trebuchet MS"/>
                <a:cs typeface="Trebuchet MS"/>
              </a:rPr>
              <a:t>respondent</a:t>
            </a:r>
            <a:r>
              <a:rPr sz="3100" spc="-180" dirty="0">
                <a:solidFill>
                  <a:srgbClr val="292959"/>
                </a:solidFill>
                <a:latin typeface="Trebuchet MS"/>
                <a:cs typeface="Trebuchet MS"/>
              </a:rPr>
              <a:t> </a:t>
            </a:r>
            <a:r>
              <a:rPr sz="3100" dirty="0">
                <a:solidFill>
                  <a:srgbClr val="292959"/>
                </a:solidFill>
                <a:latin typeface="Trebuchet MS"/>
                <a:cs typeface="Trebuchet MS"/>
              </a:rPr>
              <a:t>did</a:t>
            </a:r>
            <a:r>
              <a:rPr sz="3100" spc="-150" dirty="0">
                <a:solidFill>
                  <a:srgbClr val="292959"/>
                </a:solidFill>
                <a:latin typeface="Trebuchet MS"/>
                <a:cs typeface="Trebuchet MS"/>
              </a:rPr>
              <a:t> </a:t>
            </a:r>
            <a:r>
              <a:rPr sz="3100" spc="-95" dirty="0">
                <a:solidFill>
                  <a:srgbClr val="292959"/>
                </a:solidFill>
                <a:latin typeface="Trebuchet MS"/>
                <a:cs typeface="Trebuchet MS"/>
              </a:rPr>
              <a:t>not</a:t>
            </a:r>
            <a:r>
              <a:rPr sz="3100" spc="-140" dirty="0">
                <a:solidFill>
                  <a:srgbClr val="292959"/>
                </a:solidFill>
                <a:latin typeface="Trebuchet MS"/>
                <a:cs typeface="Trebuchet MS"/>
              </a:rPr>
              <a:t> </a:t>
            </a:r>
            <a:r>
              <a:rPr sz="3100" dirty="0">
                <a:solidFill>
                  <a:srgbClr val="292959"/>
                </a:solidFill>
                <a:latin typeface="Trebuchet MS"/>
                <a:cs typeface="Trebuchet MS"/>
              </a:rPr>
              <a:t>need</a:t>
            </a:r>
            <a:r>
              <a:rPr sz="3100" spc="-140" dirty="0">
                <a:solidFill>
                  <a:srgbClr val="292959"/>
                </a:solidFill>
                <a:latin typeface="Trebuchet MS"/>
                <a:cs typeface="Trebuchet MS"/>
              </a:rPr>
              <a:t> </a:t>
            </a:r>
            <a:r>
              <a:rPr sz="3100" spc="-45" dirty="0">
                <a:solidFill>
                  <a:srgbClr val="292959"/>
                </a:solidFill>
                <a:latin typeface="Trebuchet MS"/>
                <a:cs typeface="Trebuchet MS"/>
              </a:rPr>
              <a:t>to</a:t>
            </a:r>
            <a:r>
              <a:rPr sz="3100" spc="-145" dirty="0">
                <a:solidFill>
                  <a:srgbClr val="292959"/>
                </a:solidFill>
                <a:latin typeface="Trebuchet MS"/>
                <a:cs typeface="Trebuchet MS"/>
              </a:rPr>
              <a:t> </a:t>
            </a:r>
            <a:r>
              <a:rPr sz="3100" spc="-80" dirty="0">
                <a:solidFill>
                  <a:srgbClr val="292959"/>
                </a:solidFill>
                <a:latin typeface="Trebuchet MS"/>
                <a:cs typeface="Trebuchet MS"/>
              </a:rPr>
              <a:t>defend,</a:t>
            </a:r>
            <a:r>
              <a:rPr sz="3100" spc="-140" dirty="0">
                <a:solidFill>
                  <a:srgbClr val="292959"/>
                </a:solidFill>
                <a:latin typeface="Trebuchet MS"/>
                <a:cs typeface="Trebuchet MS"/>
              </a:rPr>
              <a:t> </a:t>
            </a:r>
            <a:r>
              <a:rPr sz="3100" spc="-25" dirty="0">
                <a:solidFill>
                  <a:srgbClr val="292959"/>
                </a:solidFill>
                <a:latin typeface="Trebuchet MS"/>
                <a:cs typeface="Trebuchet MS"/>
              </a:rPr>
              <a:t>but </a:t>
            </a:r>
            <a:r>
              <a:rPr sz="3100" spc="-10" dirty="0">
                <a:solidFill>
                  <a:srgbClr val="292959"/>
                </a:solidFill>
                <a:latin typeface="Trebuchet MS"/>
                <a:cs typeface="Trebuchet MS"/>
              </a:rPr>
              <a:t>could.</a:t>
            </a:r>
            <a:endParaRPr sz="3100">
              <a:latin typeface="Trebuchet MS"/>
              <a:cs typeface="Trebuchet MS"/>
            </a:endParaRPr>
          </a:p>
          <a:p>
            <a:pPr marL="12700" marR="6350635">
              <a:lnSpc>
                <a:spcPct val="137100"/>
              </a:lnSpc>
            </a:pPr>
            <a:r>
              <a:rPr sz="3100" dirty="0">
                <a:solidFill>
                  <a:srgbClr val="292959"/>
                </a:solidFill>
                <a:latin typeface="Trebuchet MS"/>
                <a:cs typeface="Trebuchet MS"/>
              </a:rPr>
              <a:t>Single</a:t>
            </a:r>
            <a:r>
              <a:rPr sz="3100" spc="-160" dirty="0">
                <a:solidFill>
                  <a:srgbClr val="292959"/>
                </a:solidFill>
                <a:latin typeface="Trebuchet MS"/>
                <a:cs typeface="Trebuchet MS"/>
              </a:rPr>
              <a:t> </a:t>
            </a:r>
            <a:r>
              <a:rPr sz="3100" spc="-75" dirty="0">
                <a:solidFill>
                  <a:srgbClr val="292959"/>
                </a:solidFill>
                <a:latin typeface="Trebuchet MS"/>
                <a:cs typeface="Trebuchet MS"/>
              </a:rPr>
              <a:t>ground:</a:t>
            </a:r>
            <a:r>
              <a:rPr sz="3100" spc="-135" dirty="0">
                <a:solidFill>
                  <a:srgbClr val="292959"/>
                </a:solidFill>
                <a:latin typeface="Trebuchet MS"/>
                <a:cs typeface="Trebuchet MS"/>
              </a:rPr>
              <a:t> </a:t>
            </a:r>
            <a:r>
              <a:rPr sz="3100" spc="-120" dirty="0">
                <a:solidFill>
                  <a:srgbClr val="292959"/>
                </a:solidFill>
                <a:latin typeface="Trebuchet MS"/>
                <a:cs typeface="Trebuchet MS"/>
              </a:rPr>
              <a:t>irretrievable</a:t>
            </a:r>
            <a:r>
              <a:rPr sz="3100" spc="-114" dirty="0">
                <a:solidFill>
                  <a:srgbClr val="292959"/>
                </a:solidFill>
                <a:latin typeface="Trebuchet MS"/>
                <a:cs typeface="Trebuchet MS"/>
              </a:rPr>
              <a:t> </a:t>
            </a:r>
            <a:r>
              <a:rPr sz="3100" spc="-45" dirty="0">
                <a:solidFill>
                  <a:srgbClr val="292959"/>
                </a:solidFill>
                <a:latin typeface="Trebuchet MS"/>
                <a:cs typeface="Trebuchet MS"/>
              </a:rPr>
              <a:t>breakdown</a:t>
            </a:r>
            <a:r>
              <a:rPr sz="3100" spc="-135" dirty="0">
                <a:solidFill>
                  <a:srgbClr val="292959"/>
                </a:solidFill>
                <a:latin typeface="Trebuchet MS"/>
                <a:cs typeface="Trebuchet MS"/>
              </a:rPr>
              <a:t> </a:t>
            </a:r>
            <a:r>
              <a:rPr sz="3100" dirty="0">
                <a:solidFill>
                  <a:srgbClr val="292959"/>
                </a:solidFill>
                <a:latin typeface="Trebuchet MS"/>
                <a:cs typeface="Trebuchet MS"/>
              </a:rPr>
              <a:t>of</a:t>
            </a:r>
            <a:r>
              <a:rPr sz="3100" spc="-135" dirty="0">
                <a:solidFill>
                  <a:srgbClr val="292959"/>
                </a:solidFill>
                <a:latin typeface="Trebuchet MS"/>
                <a:cs typeface="Trebuchet MS"/>
              </a:rPr>
              <a:t> </a:t>
            </a:r>
            <a:r>
              <a:rPr sz="3100" spc="-20" dirty="0">
                <a:solidFill>
                  <a:srgbClr val="292959"/>
                </a:solidFill>
                <a:latin typeface="Trebuchet MS"/>
                <a:cs typeface="Trebuchet MS"/>
              </a:rPr>
              <a:t>relationship. </a:t>
            </a:r>
            <a:r>
              <a:rPr sz="3100" spc="-100" dirty="0">
                <a:solidFill>
                  <a:srgbClr val="292959"/>
                </a:solidFill>
                <a:latin typeface="Trebuchet MS"/>
                <a:cs typeface="Trebuchet MS"/>
              </a:rPr>
              <a:t>Proven</a:t>
            </a:r>
            <a:r>
              <a:rPr sz="3100" spc="-135" dirty="0">
                <a:solidFill>
                  <a:srgbClr val="292959"/>
                </a:solidFill>
                <a:latin typeface="Trebuchet MS"/>
                <a:cs typeface="Trebuchet MS"/>
              </a:rPr>
              <a:t> </a:t>
            </a:r>
            <a:r>
              <a:rPr sz="3100" spc="-45" dirty="0">
                <a:solidFill>
                  <a:srgbClr val="292959"/>
                </a:solidFill>
                <a:latin typeface="Trebuchet MS"/>
                <a:cs typeface="Trebuchet MS"/>
              </a:rPr>
              <a:t>by</a:t>
            </a:r>
            <a:r>
              <a:rPr sz="3100" spc="-190" dirty="0">
                <a:solidFill>
                  <a:srgbClr val="292959"/>
                </a:solidFill>
                <a:latin typeface="Trebuchet MS"/>
                <a:cs typeface="Trebuchet MS"/>
              </a:rPr>
              <a:t> </a:t>
            </a:r>
            <a:r>
              <a:rPr sz="3100" dirty="0">
                <a:solidFill>
                  <a:srgbClr val="292959"/>
                </a:solidFill>
                <a:latin typeface="Trebuchet MS"/>
                <a:cs typeface="Trebuchet MS"/>
              </a:rPr>
              <a:t>one</a:t>
            </a:r>
            <a:r>
              <a:rPr sz="3100" spc="-180" dirty="0">
                <a:solidFill>
                  <a:srgbClr val="292959"/>
                </a:solidFill>
                <a:latin typeface="Trebuchet MS"/>
                <a:cs typeface="Trebuchet MS"/>
              </a:rPr>
              <a:t> </a:t>
            </a:r>
            <a:r>
              <a:rPr sz="3100" dirty="0">
                <a:solidFill>
                  <a:srgbClr val="292959"/>
                </a:solidFill>
                <a:latin typeface="Trebuchet MS"/>
                <a:cs typeface="Trebuchet MS"/>
              </a:rPr>
              <a:t>of</a:t>
            </a:r>
            <a:r>
              <a:rPr sz="3100" spc="-155" dirty="0">
                <a:solidFill>
                  <a:srgbClr val="292959"/>
                </a:solidFill>
                <a:latin typeface="Trebuchet MS"/>
                <a:cs typeface="Trebuchet MS"/>
              </a:rPr>
              <a:t> </a:t>
            </a:r>
            <a:r>
              <a:rPr sz="3100" spc="-125" dirty="0">
                <a:solidFill>
                  <a:srgbClr val="292959"/>
                </a:solidFill>
                <a:latin typeface="Trebuchet MS"/>
                <a:cs typeface="Trebuchet MS"/>
              </a:rPr>
              <a:t>five</a:t>
            </a:r>
            <a:r>
              <a:rPr sz="3100" spc="-105" dirty="0">
                <a:solidFill>
                  <a:srgbClr val="292959"/>
                </a:solidFill>
                <a:latin typeface="Trebuchet MS"/>
                <a:cs typeface="Trebuchet MS"/>
              </a:rPr>
              <a:t> </a:t>
            </a:r>
            <a:r>
              <a:rPr sz="3100" dirty="0">
                <a:solidFill>
                  <a:srgbClr val="292959"/>
                </a:solidFill>
                <a:latin typeface="Trebuchet MS"/>
                <a:cs typeface="Trebuchet MS"/>
              </a:rPr>
              <a:t>facts</a:t>
            </a:r>
            <a:r>
              <a:rPr sz="3100" spc="-155" dirty="0">
                <a:solidFill>
                  <a:srgbClr val="292959"/>
                </a:solidFill>
                <a:latin typeface="Trebuchet MS"/>
                <a:cs typeface="Trebuchet MS"/>
              </a:rPr>
              <a:t> </a:t>
            </a:r>
            <a:r>
              <a:rPr sz="3100" spc="-70" dirty="0">
                <a:solidFill>
                  <a:srgbClr val="292959"/>
                </a:solidFill>
                <a:latin typeface="Trebuchet MS"/>
                <a:cs typeface="Trebuchet MS"/>
              </a:rPr>
              <a:t>(respondent</a:t>
            </a:r>
            <a:r>
              <a:rPr sz="3100" spc="-155" dirty="0">
                <a:solidFill>
                  <a:srgbClr val="292959"/>
                </a:solidFill>
                <a:latin typeface="Trebuchet MS"/>
                <a:cs typeface="Trebuchet MS"/>
              </a:rPr>
              <a:t> </a:t>
            </a:r>
            <a:r>
              <a:rPr sz="3100" dirty="0">
                <a:solidFill>
                  <a:srgbClr val="292959"/>
                </a:solidFill>
                <a:latin typeface="Trebuchet MS"/>
                <a:cs typeface="Trebuchet MS"/>
              </a:rPr>
              <a:t>has</a:t>
            </a:r>
            <a:r>
              <a:rPr sz="3100" spc="-150" dirty="0">
                <a:solidFill>
                  <a:srgbClr val="292959"/>
                </a:solidFill>
                <a:latin typeface="Trebuchet MS"/>
                <a:cs typeface="Trebuchet MS"/>
              </a:rPr>
              <a:t> </a:t>
            </a:r>
            <a:r>
              <a:rPr sz="3100" spc="-145" dirty="0">
                <a:solidFill>
                  <a:srgbClr val="292959"/>
                </a:solidFill>
                <a:latin typeface="Trebuchet MS"/>
                <a:cs typeface="Trebuchet MS"/>
              </a:rPr>
              <a:t>committed...):</a:t>
            </a:r>
            <a:endParaRPr sz="3100">
              <a:latin typeface="Trebuchet MS"/>
              <a:cs typeface="Trebuchet MS"/>
            </a:endParaRPr>
          </a:p>
          <a:p>
            <a:pPr marL="681355" marR="10731500">
              <a:lnSpc>
                <a:spcPct val="137100"/>
              </a:lnSpc>
            </a:pPr>
            <a:r>
              <a:rPr sz="3100" spc="-120" dirty="0">
                <a:solidFill>
                  <a:srgbClr val="292959"/>
                </a:solidFill>
                <a:latin typeface="Trebuchet MS"/>
                <a:cs typeface="Trebuchet MS"/>
              </a:rPr>
              <a:t>Adultery</a:t>
            </a:r>
            <a:r>
              <a:rPr sz="3100" spc="-90" dirty="0">
                <a:solidFill>
                  <a:srgbClr val="292959"/>
                </a:solidFill>
                <a:latin typeface="Trebuchet MS"/>
                <a:cs typeface="Trebuchet MS"/>
              </a:rPr>
              <a:t> </a:t>
            </a:r>
            <a:r>
              <a:rPr sz="3100" spc="-130" dirty="0">
                <a:solidFill>
                  <a:srgbClr val="292959"/>
                </a:solidFill>
                <a:latin typeface="Trebuchet MS"/>
                <a:cs typeface="Trebuchet MS"/>
              </a:rPr>
              <a:t>(not</a:t>
            </a:r>
            <a:r>
              <a:rPr sz="3100" spc="-90" dirty="0">
                <a:solidFill>
                  <a:srgbClr val="292959"/>
                </a:solidFill>
                <a:latin typeface="Trebuchet MS"/>
                <a:cs typeface="Trebuchet MS"/>
              </a:rPr>
              <a:t> </a:t>
            </a:r>
            <a:r>
              <a:rPr sz="3100" spc="-95" dirty="0">
                <a:solidFill>
                  <a:srgbClr val="292959"/>
                </a:solidFill>
                <a:latin typeface="Trebuchet MS"/>
                <a:cs typeface="Trebuchet MS"/>
              </a:rPr>
              <a:t>for</a:t>
            </a:r>
            <a:r>
              <a:rPr sz="3100" spc="-85" dirty="0">
                <a:solidFill>
                  <a:srgbClr val="292959"/>
                </a:solidFill>
                <a:latin typeface="Trebuchet MS"/>
                <a:cs typeface="Trebuchet MS"/>
              </a:rPr>
              <a:t> </a:t>
            </a:r>
            <a:r>
              <a:rPr sz="3100" spc="130" dirty="0">
                <a:solidFill>
                  <a:srgbClr val="292959"/>
                </a:solidFill>
                <a:latin typeface="Trebuchet MS"/>
                <a:cs typeface="Trebuchet MS"/>
              </a:rPr>
              <a:t>CPA</a:t>
            </a:r>
            <a:r>
              <a:rPr sz="3100" spc="-90" dirty="0">
                <a:solidFill>
                  <a:srgbClr val="292959"/>
                </a:solidFill>
                <a:latin typeface="Trebuchet MS"/>
                <a:cs typeface="Trebuchet MS"/>
              </a:rPr>
              <a:t> </a:t>
            </a:r>
            <a:r>
              <a:rPr sz="3100" spc="90" dirty="0">
                <a:solidFill>
                  <a:srgbClr val="292959"/>
                </a:solidFill>
                <a:latin typeface="Trebuchet MS"/>
                <a:cs typeface="Trebuchet MS"/>
              </a:rPr>
              <a:t>2004) </a:t>
            </a:r>
            <a:r>
              <a:rPr sz="3100" spc="-40" dirty="0">
                <a:solidFill>
                  <a:srgbClr val="292959"/>
                </a:solidFill>
                <a:latin typeface="Trebuchet MS"/>
                <a:cs typeface="Trebuchet MS"/>
              </a:rPr>
              <a:t>Unreasonable</a:t>
            </a:r>
            <a:r>
              <a:rPr sz="3100" spc="-130" dirty="0">
                <a:solidFill>
                  <a:srgbClr val="292959"/>
                </a:solidFill>
                <a:latin typeface="Trebuchet MS"/>
                <a:cs typeface="Trebuchet MS"/>
              </a:rPr>
              <a:t> </a:t>
            </a:r>
            <a:r>
              <a:rPr sz="3100" spc="-10" dirty="0">
                <a:solidFill>
                  <a:srgbClr val="292959"/>
                </a:solidFill>
                <a:latin typeface="Trebuchet MS"/>
                <a:cs typeface="Trebuchet MS"/>
              </a:rPr>
              <a:t>behaviour</a:t>
            </a:r>
            <a:endParaRPr sz="3100">
              <a:latin typeface="Trebuchet MS"/>
              <a:cs typeface="Trebuchet MS"/>
            </a:endParaRPr>
          </a:p>
          <a:p>
            <a:pPr marL="681355" marR="6762750">
              <a:lnSpc>
                <a:spcPct val="137100"/>
              </a:lnSpc>
            </a:pPr>
            <a:r>
              <a:rPr sz="3100" spc="-65" dirty="0">
                <a:solidFill>
                  <a:srgbClr val="292959"/>
                </a:solidFill>
                <a:latin typeface="Trebuchet MS"/>
                <a:cs typeface="Trebuchet MS"/>
              </a:rPr>
              <a:t>Desertion</a:t>
            </a:r>
            <a:r>
              <a:rPr sz="3100" spc="-170" dirty="0">
                <a:solidFill>
                  <a:srgbClr val="292959"/>
                </a:solidFill>
                <a:latin typeface="Trebuchet MS"/>
                <a:cs typeface="Trebuchet MS"/>
              </a:rPr>
              <a:t> </a:t>
            </a:r>
            <a:r>
              <a:rPr sz="3100" spc="-95" dirty="0">
                <a:solidFill>
                  <a:srgbClr val="292959"/>
                </a:solidFill>
                <a:latin typeface="Trebuchet MS"/>
                <a:cs typeface="Trebuchet MS"/>
              </a:rPr>
              <a:t>for</a:t>
            </a:r>
            <a:r>
              <a:rPr sz="3100" spc="-140" dirty="0">
                <a:solidFill>
                  <a:srgbClr val="292959"/>
                </a:solidFill>
                <a:latin typeface="Trebuchet MS"/>
                <a:cs typeface="Trebuchet MS"/>
              </a:rPr>
              <a:t> </a:t>
            </a:r>
            <a:r>
              <a:rPr sz="3100" spc="-55" dirty="0">
                <a:solidFill>
                  <a:srgbClr val="292959"/>
                </a:solidFill>
                <a:latin typeface="Trebuchet MS"/>
                <a:cs typeface="Trebuchet MS"/>
              </a:rPr>
              <a:t>two</a:t>
            </a:r>
            <a:r>
              <a:rPr sz="3100" spc="-155" dirty="0">
                <a:solidFill>
                  <a:srgbClr val="292959"/>
                </a:solidFill>
                <a:latin typeface="Trebuchet MS"/>
                <a:cs typeface="Trebuchet MS"/>
              </a:rPr>
              <a:t> </a:t>
            </a:r>
            <a:r>
              <a:rPr sz="3100" spc="-55" dirty="0">
                <a:solidFill>
                  <a:srgbClr val="292959"/>
                </a:solidFill>
                <a:latin typeface="Trebuchet MS"/>
                <a:cs typeface="Trebuchet MS"/>
              </a:rPr>
              <a:t>years</a:t>
            </a:r>
            <a:r>
              <a:rPr sz="3100" spc="-140" dirty="0">
                <a:solidFill>
                  <a:srgbClr val="292959"/>
                </a:solidFill>
                <a:latin typeface="Trebuchet MS"/>
                <a:cs typeface="Trebuchet MS"/>
              </a:rPr>
              <a:t> </a:t>
            </a:r>
            <a:r>
              <a:rPr sz="3100" spc="-125" dirty="0">
                <a:solidFill>
                  <a:srgbClr val="292959"/>
                </a:solidFill>
                <a:latin typeface="Trebuchet MS"/>
                <a:cs typeface="Trebuchet MS"/>
              </a:rPr>
              <a:t>immediately</a:t>
            </a:r>
            <a:r>
              <a:rPr sz="3100" spc="-110" dirty="0">
                <a:solidFill>
                  <a:srgbClr val="292959"/>
                </a:solidFill>
                <a:latin typeface="Trebuchet MS"/>
                <a:cs typeface="Trebuchet MS"/>
              </a:rPr>
              <a:t> </a:t>
            </a:r>
            <a:r>
              <a:rPr sz="3100" spc="-30" dirty="0">
                <a:solidFill>
                  <a:srgbClr val="292959"/>
                </a:solidFill>
                <a:latin typeface="Trebuchet MS"/>
                <a:cs typeface="Trebuchet MS"/>
              </a:rPr>
              <a:t>before</a:t>
            </a:r>
            <a:r>
              <a:rPr sz="3100" spc="-145" dirty="0">
                <a:solidFill>
                  <a:srgbClr val="292959"/>
                </a:solidFill>
                <a:latin typeface="Trebuchet MS"/>
                <a:cs typeface="Trebuchet MS"/>
              </a:rPr>
              <a:t> </a:t>
            </a:r>
            <a:r>
              <a:rPr sz="3100" spc="-65" dirty="0">
                <a:solidFill>
                  <a:srgbClr val="292959"/>
                </a:solidFill>
                <a:latin typeface="Trebuchet MS"/>
                <a:cs typeface="Trebuchet MS"/>
              </a:rPr>
              <a:t>petition </a:t>
            </a:r>
            <a:r>
              <a:rPr sz="3100" spc="-10" dirty="0">
                <a:solidFill>
                  <a:srgbClr val="292959"/>
                </a:solidFill>
                <a:latin typeface="Trebuchet MS"/>
                <a:cs typeface="Trebuchet MS"/>
              </a:rPr>
              <a:t>Separation</a:t>
            </a:r>
            <a:r>
              <a:rPr sz="3100" spc="-190" dirty="0">
                <a:solidFill>
                  <a:srgbClr val="292959"/>
                </a:solidFill>
                <a:latin typeface="Trebuchet MS"/>
                <a:cs typeface="Trebuchet MS"/>
              </a:rPr>
              <a:t> </a:t>
            </a:r>
            <a:r>
              <a:rPr sz="3100" spc="-95" dirty="0">
                <a:solidFill>
                  <a:srgbClr val="292959"/>
                </a:solidFill>
                <a:latin typeface="Trebuchet MS"/>
                <a:cs typeface="Trebuchet MS"/>
              </a:rPr>
              <a:t>for</a:t>
            </a:r>
            <a:r>
              <a:rPr sz="3100" spc="-140" dirty="0">
                <a:solidFill>
                  <a:srgbClr val="292959"/>
                </a:solidFill>
                <a:latin typeface="Trebuchet MS"/>
                <a:cs typeface="Trebuchet MS"/>
              </a:rPr>
              <a:t> </a:t>
            </a:r>
            <a:r>
              <a:rPr sz="3100" spc="-55" dirty="0">
                <a:solidFill>
                  <a:srgbClr val="292959"/>
                </a:solidFill>
                <a:latin typeface="Trebuchet MS"/>
                <a:cs typeface="Trebuchet MS"/>
              </a:rPr>
              <a:t>two</a:t>
            </a:r>
            <a:r>
              <a:rPr sz="3100" spc="-140" dirty="0">
                <a:solidFill>
                  <a:srgbClr val="292959"/>
                </a:solidFill>
                <a:latin typeface="Trebuchet MS"/>
                <a:cs typeface="Trebuchet MS"/>
              </a:rPr>
              <a:t> </a:t>
            </a:r>
            <a:r>
              <a:rPr sz="3100" spc="-55" dirty="0">
                <a:solidFill>
                  <a:srgbClr val="292959"/>
                </a:solidFill>
                <a:latin typeface="Trebuchet MS"/>
                <a:cs typeface="Trebuchet MS"/>
              </a:rPr>
              <a:t>years</a:t>
            </a:r>
            <a:r>
              <a:rPr sz="3100" spc="-140" dirty="0">
                <a:solidFill>
                  <a:srgbClr val="292959"/>
                </a:solidFill>
                <a:latin typeface="Trebuchet MS"/>
                <a:cs typeface="Trebuchet MS"/>
              </a:rPr>
              <a:t> </a:t>
            </a:r>
            <a:r>
              <a:rPr sz="3100" spc="-150" dirty="0">
                <a:solidFill>
                  <a:srgbClr val="292959"/>
                </a:solidFill>
                <a:latin typeface="Trebuchet MS"/>
                <a:cs typeface="Trebuchet MS"/>
              </a:rPr>
              <a:t>with</a:t>
            </a:r>
            <a:r>
              <a:rPr sz="3100" spc="-95" dirty="0">
                <a:solidFill>
                  <a:srgbClr val="292959"/>
                </a:solidFill>
                <a:latin typeface="Trebuchet MS"/>
                <a:cs typeface="Trebuchet MS"/>
              </a:rPr>
              <a:t> </a:t>
            </a:r>
            <a:r>
              <a:rPr sz="3100" spc="-10" dirty="0">
                <a:solidFill>
                  <a:srgbClr val="292959"/>
                </a:solidFill>
                <a:latin typeface="Trebuchet MS"/>
                <a:cs typeface="Trebuchet MS"/>
              </a:rPr>
              <a:t>consent</a:t>
            </a:r>
            <a:endParaRPr sz="3100">
              <a:latin typeface="Trebuchet MS"/>
              <a:cs typeface="Trebuchet MS"/>
            </a:endParaRPr>
          </a:p>
          <a:p>
            <a:pPr marL="681355">
              <a:lnSpc>
                <a:spcPts val="3250"/>
              </a:lnSpc>
              <a:spcBef>
                <a:spcPts val="1380"/>
              </a:spcBef>
            </a:pPr>
            <a:r>
              <a:rPr sz="3100" spc="-10" dirty="0">
                <a:solidFill>
                  <a:srgbClr val="292959"/>
                </a:solidFill>
                <a:latin typeface="Trebuchet MS"/>
                <a:cs typeface="Trebuchet MS"/>
              </a:rPr>
              <a:t>Separation</a:t>
            </a:r>
            <a:r>
              <a:rPr sz="3100" spc="-140" dirty="0">
                <a:solidFill>
                  <a:srgbClr val="292959"/>
                </a:solidFill>
                <a:latin typeface="Trebuchet MS"/>
                <a:cs typeface="Trebuchet MS"/>
              </a:rPr>
              <a:t> </a:t>
            </a:r>
            <a:r>
              <a:rPr sz="3100" spc="-95" dirty="0">
                <a:solidFill>
                  <a:srgbClr val="292959"/>
                </a:solidFill>
                <a:latin typeface="Trebuchet MS"/>
                <a:cs typeface="Trebuchet MS"/>
              </a:rPr>
              <a:t>for</a:t>
            </a:r>
            <a:r>
              <a:rPr sz="3100" spc="-114" dirty="0">
                <a:solidFill>
                  <a:srgbClr val="292959"/>
                </a:solidFill>
                <a:latin typeface="Trebuchet MS"/>
                <a:cs typeface="Trebuchet MS"/>
              </a:rPr>
              <a:t> </a:t>
            </a:r>
            <a:r>
              <a:rPr sz="3100" spc="-125" dirty="0">
                <a:solidFill>
                  <a:srgbClr val="292959"/>
                </a:solidFill>
                <a:latin typeface="Trebuchet MS"/>
                <a:cs typeface="Trebuchet MS"/>
              </a:rPr>
              <a:t>five</a:t>
            </a:r>
            <a:r>
              <a:rPr sz="3100" spc="-105" dirty="0">
                <a:solidFill>
                  <a:srgbClr val="292959"/>
                </a:solidFill>
                <a:latin typeface="Trebuchet MS"/>
                <a:cs typeface="Trebuchet MS"/>
              </a:rPr>
              <a:t> </a:t>
            </a:r>
            <a:r>
              <a:rPr sz="3100" spc="-55" dirty="0">
                <a:solidFill>
                  <a:srgbClr val="292959"/>
                </a:solidFill>
                <a:latin typeface="Trebuchet MS"/>
                <a:cs typeface="Trebuchet MS"/>
              </a:rPr>
              <a:t>years</a:t>
            </a:r>
            <a:r>
              <a:rPr sz="3100" spc="-114" dirty="0">
                <a:solidFill>
                  <a:srgbClr val="292959"/>
                </a:solidFill>
                <a:latin typeface="Trebuchet MS"/>
                <a:cs typeface="Trebuchet MS"/>
              </a:rPr>
              <a:t> </a:t>
            </a:r>
            <a:r>
              <a:rPr sz="3100" spc="-135" dirty="0">
                <a:solidFill>
                  <a:srgbClr val="292959"/>
                </a:solidFill>
                <a:latin typeface="Trebuchet MS"/>
                <a:cs typeface="Trebuchet MS"/>
              </a:rPr>
              <a:t>without</a:t>
            </a:r>
            <a:r>
              <a:rPr sz="3100" spc="-100" dirty="0">
                <a:solidFill>
                  <a:srgbClr val="292959"/>
                </a:solidFill>
                <a:latin typeface="Trebuchet MS"/>
                <a:cs typeface="Trebuchet MS"/>
              </a:rPr>
              <a:t> </a:t>
            </a:r>
            <a:r>
              <a:rPr sz="3100" spc="-10" dirty="0">
                <a:solidFill>
                  <a:srgbClr val="292959"/>
                </a:solidFill>
                <a:latin typeface="Trebuchet MS"/>
                <a:cs typeface="Trebuchet MS"/>
              </a:rPr>
              <a:t>consent</a:t>
            </a:r>
            <a:endParaRPr sz="3100">
              <a:latin typeface="Trebuchet MS"/>
              <a:cs typeface="Trebuchet MS"/>
            </a:endParaRPr>
          </a:p>
          <a:p>
            <a:pPr marL="10867390" algn="ctr">
              <a:lnSpc>
                <a:spcPts val="3490"/>
              </a:lnSpc>
            </a:pPr>
            <a:r>
              <a:rPr sz="3300" b="1" spc="-50" dirty="0">
                <a:solidFill>
                  <a:srgbClr val="FFFFFF"/>
                </a:solidFill>
                <a:latin typeface="Trebuchet MS"/>
                <a:cs typeface="Trebuchet MS"/>
              </a:rPr>
              <a:t>Key</a:t>
            </a:r>
            <a:r>
              <a:rPr sz="3300" b="1" spc="-200" dirty="0">
                <a:solidFill>
                  <a:srgbClr val="FFFFFF"/>
                </a:solidFill>
                <a:latin typeface="Trebuchet MS"/>
                <a:cs typeface="Trebuchet MS"/>
              </a:rPr>
              <a:t> </a:t>
            </a:r>
            <a:r>
              <a:rPr sz="3300" b="1" spc="-10" dirty="0">
                <a:solidFill>
                  <a:srgbClr val="FFFFFF"/>
                </a:solidFill>
                <a:latin typeface="Trebuchet MS"/>
                <a:cs typeface="Trebuchet MS"/>
              </a:rPr>
              <a:t>source:</a:t>
            </a:r>
            <a:endParaRPr sz="3300">
              <a:latin typeface="Trebuchet MS"/>
              <a:cs typeface="Trebuchet MS"/>
            </a:endParaRPr>
          </a:p>
          <a:p>
            <a:pPr marL="10972800" algn="ctr">
              <a:lnSpc>
                <a:spcPct val="100000"/>
              </a:lnSpc>
              <a:spcBef>
                <a:spcPts val="15"/>
              </a:spcBef>
            </a:pPr>
            <a:r>
              <a:rPr sz="3300" spc="-90" dirty="0">
                <a:solidFill>
                  <a:srgbClr val="FFFFFF"/>
                </a:solidFill>
                <a:latin typeface="Trebuchet MS"/>
                <a:cs typeface="Trebuchet MS"/>
              </a:rPr>
              <a:t>Matrimonial</a:t>
            </a:r>
            <a:r>
              <a:rPr sz="3300" spc="-114" dirty="0">
                <a:solidFill>
                  <a:srgbClr val="FFFFFF"/>
                </a:solidFill>
                <a:latin typeface="Trebuchet MS"/>
                <a:cs typeface="Trebuchet MS"/>
              </a:rPr>
              <a:t> </a:t>
            </a:r>
            <a:r>
              <a:rPr sz="3300" spc="60" dirty="0">
                <a:solidFill>
                  <a:srgbClr val="FFFFFF"/>
                </a:solidFill>
                <a:latin typeface="Trebuchet MS"/>
                <a:cs typeface="Trebuchet MS"/>
              </a:rPr>
              <a:t>Causes</a:t>
            </a:r>
            <a:r>
              <a:rPr sz="3300" spc="-114" dirty="0">
                <a:solidFill>
                  <a:srgbClr val="FFFFFF"/>
                </a:solidFill>
                <a:latin typeface="Trebuchet MS"/>
                <a:cs typeface="Trebuchet MS"/>
              </a:rPr>
              <a:t> </a:t>
            </a:r>
            <a:r>
              <a:rPr sz="3300" dirty="0">
                <a:solidFill>
                  <a:srgbClr val="FFFFFF"/>
                </a:solidFill>
                <a:latin typeface="Trebuchet MS"/>
                <a:cs typeface="Trebuchet MS"/>
              </a:rPr>
              <a:t>Act</a:t>
            </a:r>
            <a:r>
              <a:rPr sz="3300" spc="-110" dirty="0">
                <a:solidFill>
                  <a:srgbClr val="FFFFFF"/>
                </a:solidFill>
                <a:latin typeface="Trebuchet MS"/>
                <a:cs typeface="Trebuchet MS"/>
              </a:rPr>
              <a:t> </a:t>
            </a:r>
            <a:r>
              <a:rPr sz="3300" spc="-145" dirty="0">
                <a:solidFill>
                  <a:srgbClr val="FFFFFF"/>
                </a:solidFill>
                <a:latin typeface="Trebuchet MS"/>
                <a:cs typeface="Trebuchet MS"/>
              </a:rPr>
              <a:t>1973</a:t>
            </a:r>
            <a:endParaRPr sz="3300">
              <a:latin typeface="Trebuchet MS"/>
              <a:cs typeface="Trebuchet MS"/>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grpSp>
        <p:nvGrpSpPr>
          <p:cNvPr id="3" name="object 3"/>
          <p:cNvGrpSpPr/>
          <p:nvPr/>
        </p:nvGrpSpPr>
        <p:grpSpPr>
          <a:xfrm>
            <a:off x="11506196" y="7969124"/>
            <a:ext cx="6867525" cy="2318385"/>
            <a:chOff x="11506196" y="7969124"/>
            <a:chExt cx="6867525" cy="2318385"/>
          </a:xfrm>
        </p:grpSpPr>
        <p:sp>
          <p:nvSpPr>
            <p:cNvPr id="4" name="object 4"/>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
          <p:nvSpPr>
            <p:cNvPr id="5" name="object 5"/>
            <p:cNvSpPr/>
            <p:nvPr/>
          </p:nvSpPr>
          <p:spPr>
            <a:xfrm>
              <a:off x="11589834" y="8054848"/>
              <a:ext cx="6698615" cy="1681480"/>
            </a:xfrm>
            <a:custGeom>
              <a:avLst/>
              <a:gdLst/>
              <a:ahLst/>
              <a:cxnLst/>
              <a:rect l="l" t="t" r="r" b="b"/>
              <a:pathLst>
                <a:path w="6698615" h="1681479">
                  <a:moveTo>
                    <a:pt x="3349081" y="0"/>
                  </a:moveTo>
                  <a:lnTo>
                    <a:pt x="6698161" y="433982"/>
                  </a:lnTo>
                  <a:lnTo>
                    <a:pt x="6698161" y="1681320"/>
                  </a:lnTo>
                  <a:lnTo>
                    <a:pt x="0" y="1681320"/>
                  </a:lnTo>
                  <a:lnTo>
                    <a:pt x="0" y="433982"/>
                  </a:lnTo>
                  <a:lnTo>
                    <a:pt x="3349081" y="0"/>
                  </a:lnTo>
                  <a:close/>
                </a:path>
              </a:pathLst>
            </a:custGeom>
            <a:solidFill>
              <a:srgbClr val="00B3AF"/>
            </a:solidFill>
          </p:spPr>
          <p:txBody>
            <a:bodyPr wrap="square" lIns="0" tIns="0" rIns="0" bIns="0" rtlCol="0"/>
            <a:lstStyle/>
            <a:p>
              <a:endParaRPr/>
            </a:p>
          </p:txBody>
        </p:sp>
        <p:sp>
          <p:nvSpPr>
            <p:cNvPr id="6" name="object 6"/>
            <p:cNvSpPr/>
            <p:nvPr/>
          </p:nvSpPr>
          <p:spPr>
            <a:xfrm>
              <a:off x="11591921" y="8054849"/>
              <a:ext cx="6696075" cy="1681480"/>
            </a:xfrm>
            <a:custGeom>
              <a:avLst/>
              <a:gdLst/>
              <a:ahLst/>
              <a:cxnLst/>
              <a:rect l="l" t="t" r="r" b="b"/>
              <a:pathLst>
                <a:path w="6696075" h="1681479">
                  <a:moveTo>
                    <a:pt x="1" y="433721"/>
                  </a:moveTo>
                  <a:lnTo>
                    <a:pt x="3346996" y="0"/>
                  </a:lnTo>
                  <a:lnTo>
                    <a:pt x="6696074" y="433989"/>
                  </a:lnTo>
                  <a:lnTo>
                    <a:pt x="6696057" y="1681320"/>
                  </a:lnTo>
                  <a:lnTo>
                    <a:pt x="0" y="1681320"/>
                  </a:lnTo>
                </a:path>
              </a:pathLst>
            </a:custGeom>
            <a:ln w="171449">
              <a:solidFill>
                <a:srgbClr val="FED307"/>
              </a:solidFill>
            </a:ln>
          </p:spPr>
          <p:txBody>
            <a:bodyPr wrap="square" lIns="0" tIns="0" rIns="0" bIns="0" rtlCol="0"/>
            <a:lstStyle/>
            <a:p>
              <a:endParaRPr/>
            </a:p>
          </p:txBody>
        </p:sp>
      </p:grpSp>
      <p:sp>
        <p:nvSpPr>
          <p:cNvPr id="7" name="object 7" descr="$PPTXTitle"/>
          <p:cNvSpPr txBox="1">
            <a:spLocks noGrp="1"/>
          </p:cNvSpPr>
          <p:nvPr>
            <p:ph type="title"/>
          </p:nvPr>
        </p:nvSpPr>
        <p:spPr>
          <a:xfrm>
            <a:off x="1016000" y="968375"/>
            <a:ext cx="9686925" cy="1168400"/>
          </a:xfrm>
          <a:prstGeom prst="rect">
            <a:avLst/>
          </a:prstGeom>
        </p:spPr>
        <p:txBody>
          <a:bodyPr vert="horz" wrap="square" lIns="0" tIns="12700" rIns="0" bIns="0" rtlCol="0">
            <a:spAutoFit/>
          </a:bodyPr>
          <a:lstStyle/>
          <a:p>
            <a:pPr marL="12700">
              <a:lnSpc>
                <a:spcPct val="100000"/>
              </a:lnSpc>
              <a:spcBef>
                <a:spcPts val="100"/>
              </a:spcBef>
            </a:pPr>
            <a:r>
              <a:rPr spc="-10" dirty="0"/>
              <a:t>REFORM</a:t>
            </a:r>
            <a:r>
              <a:rPr spc="-470" dirty="0"/>
              <a:t> </a:t>
            </a:r>
            <a:r>
              <a:rPr dirty="0"/>
              <a:t>OF</a:t>
            </a:r>
            <a:r>
              <a:rPr spc="-470" dirty="0"/>
              <a:t> </a:t>
            </a:r>
            <a:r>
              <a:rPr spc="860" dirty="0">
                <a:solidFill>
                  <a:srgbClr val="E65385"/>
                </a:solidFill>
              </a:rPr>
              <a:t>MCA</a:t>
            </a:r>
            <a:r>
              <a:rPr spc="-470" dirty="0">
                <a:solidFill>
                  <a:srgbClr val="E65385"/>
                </a:solidFill>
              </a:rPr>
              <a:t> </a:t>
            </a:r>
            <a:r>
              <a:rPr spc="-790" dirty="0">
                <a:solidFill>
                  <a:srgbClr val="E65385"/>
                </a:solidFill>
              </a:rPr>
              <a:t>1973</a:t>
            </a:r>
          </a:p>
        </p:txBody>
      </p:sp>
      <p:pic>
        <p:nvPicPr>
          <p:cNvPr id="8" name="object 8"/>
          <p:cNvPicPr/>
          <p:nvPr/>
        </p:nvPicPr>
        <p:blipFill>
          <a:blip r:embed="rId2" cstate="print"/>
          <a:stretch>
            <a:fillRect/>
          </a:stretch>
        </p:blipFill>
        <p:spPr>
          <a:xfrm>
            <a:off x="1067397" y="2339340"/>
            <a:ext cx="104775" cy="104774"/>
          </a:xfrm>
          <a:prstGeom prst="rect">
            <a:avLst/>
          </a:prstGeom>
        </p:spPr>
      </p:pic>
      <p:pic>
        <p:nvPicPr>
          <p:cNvPr id="9" name="object 9"/>
          <p:cNvPicPr/>
          <p:nvPr/>
        </p:nvPicPr>
        <p:blipFill>
          <a:blip r:embed="rId2" cstate="print"/>
          <a:stretch>
            <a:fillRect/>
          </a:stretch>
        </p:blipFill>
        <p:spPr>
          <a:xfrm>
            <a:off x="1067397" y="2920365"/>
            <a:ext cx="104775" cy="104774"/>
          </a:xfrm>
          <a:prstGeom prst="rect">
            <a:avLst/>
          </a:prstGeom>
        </p:spPr>
      </p:pic>
      <p:pic>
        <p:nvPicPr>
          <p:cNvPr id="10" name="object 10"/>
          <p:cNvPicPr/>
          <p:nvPr/>
        </p:nvPicPr>
        <p:blipFill>
          <a:blip r:embed="rId3" cstate="print"/>
          <a:stretch>
            <a:fillRect/>
          </a:stretch>
        </p:blipFill>
        <p:spPr>
          <a:xfrm>
            <a:off x="1672235" y="3496627"/>
            <a:ext cx="114300" cy="114299"/>
          </a:xfrm>
          <a:prstGeom prst="rect">
            <a:avLst/>
          </a:prstGeom>
        </p:spPr>
      </p:pic>
      <p:pic>
        <p:nvPicPr>
          <p:cNvPr id="11" name="object 11"/>
          <p:cNvPicPr/>
          <p:nvPr/>
        </p:nvPicPr>
        <p:blipFill>
          <a:blip r:embed="rId4" cstate="print"/>
          <a:stretch>
            <a:fillRect/>
          </a:stretch>
        </p:blipFill>
        <p:spPr>
          <a:xfrm>
            <a:off x="1672235" y="4077652"/>
            <a:ext cx="114300" cy="114299"/>
          </a:xfrm>
          <a:prstGeom prst="rect">
            <a:avLst/>
          </a:prstGeom>
        </p:spPr>
      </p:pic>
      <p:pic>
        <p:nvPicPr>
          <p:cNvPr id="12" name="object 12"/>
          <p:cNvPicPr/>
          <p:nvPr/>
        </p:nvPicPr>
        <p:blipFill>
          <a:blip r:embed="rId4" cstate="print"/>
          <a:stretch>
            <a:fillRect/>
          </a:stretch>
        </p:blipFill>
        <p:spPr>
          <a:xfrm>
            <a:off x="1672235" y="4658677"/>
            <a:ext cx="114300" cy="114299"/>
          </a:xfrm>
          <a:prstGeom prst="rect">
            <a:avLst/>
          </a:prstGeom>
        </p:spPr>
      </p:pic>
      <p:pic>
        <p:nvPicPr>
          <p:cNvPr id="13" name="object 13"/>
          <p:cNvPicPr/>
          <p:nvPr/>
        </p:nvPicPr>
        <p:blipFill>
          <a:blip r:embed="rId5" cstate="print"/>
          <a:stretch>
            <a:fillRect/>
          </a:stretch>
        </p:blipFill>
        <p:spPr>
          <a:xfrm>
            <a:off x="1672235" y="5239702"/>
            <a:ext cx="114300" cy="114299"/>
          </a:xfrm>
          <a:prstGeom prst="rect">
            <a:avLst/>
          </a:prstGeom>
        </p:spPr>
      </p:pic>
      <p:pic>
        <p:nvPicPr>
          <p:cNvPr id="14" name="object 14"/>
          <p:cNvPicPr/>
          <p:nvPr/>
        </p:nvPicPr>
        <p:blipFill>
          <a:blip r:embed="rId6" cstate="print"/>
          <a:stretch>
            <a:fillRect/>
          </a:stretch>
        </p:blipFill>
        <p:spPr>
          <a:xfrm>
            <a:off x="1672235" y="5820727"/>
            <a:ext cx="114300" cy="114299"/>
          </a:xfrm>
          <a:prstGeom prst="rect">
            <a:avLst/>
          </a:prstGeom>
        </p:spPr>
      </p:pic>
      <p:pic>
        <p:nvPicPr>
          <p:cNvPr id="15" name="object 15"/>
          <p:cNvPicPr/>
          <p:nvPr/>
        </p:nvPicPr>
        <p:blipFill>
          <a:blip r:embed="rId7" cstate="print"/>
          <a:stretch>
            <a:fillRect/>
          </a:stretch>
        </p:blipFill>
        <p:spPr>
          <a:xfrm>
            <a:off x="1672235" y="6401752"/>
            <a:ext cx="114300" cy="114299"/>
          </a:xfrm>
          <a:prstGeom prst="rect">
            <a:avLst/>
          </a:prstGeom>
        </p:spPr>
      </p:pic>
      <p:pic>
        <p:nvPicPr>
          <p:cNvPr id="16" name="object 16"/>
          <p:cNvPicPr/>
          <p:nvPr/>
        </p:nvPicPr>
        <p:blipFill>
          <a:blip r:embed="rId8" cstate="print"/>
          <a:stretch>
            <a:fillRect/>
          </a:stretch>
        </p:blipFill>
        <p:spPr>
          <a:xfrm>
            <a:off x="1067397" y="6987540"/>
            <a:ext cx="104775" cy="104774"/>
          </a:xfrm>
          <a:prstGeom prst="rect">
            <a:avLst/>
          </a:prstGeom>
        </p:spPr>
      </p:pic>
      <p:pic>
        <p:nvPicPr>
          <p:cNvPr id="17" name="object 17"/>
          <p:cNvPicPr/>
          <p:nvPr/>
        </p:nvPicPr>
        <p:blipFill>
          <a:blip r:embed="rId8" cstate="print"/>
          <a:stretch>
            <a:fillRect/>
          </a:stretch>
        </p:blipFill>
        <p:spPr>
          <a:xfrm>
            <a:off x="1067397" y="8730615"/>
            <a:ext cx="104775" cy="104774"/>
          </a:xfrm>
          <a:prstGeom prst="rect">
            <a:avLst/>
          </a:prstGeom>
        </p:spPr>
      </p:pic>
      <p:sp>
        <p:nvSpPr>
          <p:cNvPr id="18" name="object 18"/>
          <p:cNvSpPr txBox="1"/>
          <p:nvPr/>
        </p:nvSpPr>
        <p:spPr>
          <a:xfrm>
            <a:off x="1335238" y="1969128"/>
            <a:ext cx="10071100" cy="7578725"/>
          </a:xfrm>
          <a:prstGeom prst="rect">
            <a:avLst/>
          </a:prstGeom>
        </p:spPr>
        <p:txBody>
          <a:bodyPr vert="horz" wrap="square" lIns="0" tIns="167005" rIns="0" bIns="0" rtlCol="0">
            <a:spAutoFit/>
          </a:bodyPr>
          <a:lstStyle/>
          <a:p>
            <a:pPr marL="12700">
              <a:lnSpc>
                <a:spcPct val="100000"/>
              </a:lnSpc>
              <a:spcBef>
                <a:spcPts val="1315"/>
              </a:spcBef>
            </a:pPr>
            <a:r>
              <a:rPr sz="2800" spc="-35" dirty="0">
                <a:solidFill>
                  <a:srgbClr val="292959"/>
                </a:solidFill>
                <a:latin typeface="Trebuchet MS"/>
                <a:cs typeface="Trebuchet MS"/>
              </a:rPr>
              <a:t>Subject</a:t>
            </a:r>
            <a:r>
              <a:rPr sz="2800" spc="-155" dirty="0">
                <a:solidFill>
                  <a:srgbClr val="292959"/>
                </a:solidFill>
                <a:latin typeface="Trebuchet MS"/>
                <a:cs typeface="Trebuchet MS"/>
              </a:rPr>
              <a:t> </a:t>
            </a:r>
            <a:r>
              <a:rPr sz="2800" spc="-50" dirty="0">
                <a:solidFill>
                  <a:srgbClr val="292959"/>
                </a:solidFill>
                <a:latin typeface="Trebuchet MS"/>
                <a:cs typeface="Trebuchet MS"/>
              </a:rPr>
              <a:t>to</a:t>
            </a:r>
            <a:r>
              <a:rPr sz="2800" spc="-145" dirty="0">
                <a:solidFill>
                  <a:srgbClr val="292959"/>
                </a:solidFill>
                <a:latin typeface="Trebuchet MS"/>
                <a:cs typeface="Trebuchet MS"/>
              </a:rPr>
              <a:t> </a:t>
            </a:r>
            <a:r>
              <a:rPr sz="2800" spc="-65" dirty="0">
                <a:solidFill>
                  <a:srgbClr val="292959"/>
                </a:solidFill>
                <a:latin typeface="Trebuchet MS"/>
                <a:cs typeface="Trebuchet MS"/>
              </a:rPr>
              <a:t>fundamental</a:t>
            </a:r>
            <a:r>
              <a:rPr sz="2800" spc="-145" dirty="0">
                <a:solidFill>
                  <a:srgbClr val="292959"/>
                </a:solidFill>
                <a:latin typeface="Trebuchet MS"/>
                <a:cs typeface="Trebuchet MS"/>
              </a:rPr>
              <a:t> </a:t>
            </a:r>
            <a:r>
              <a:rPr sz="2800" spc="-10" dirty="0">
                <a:solidFill>
                  <a:srgbClr val="292959"/>
                </a:solidFill>
                <a:latin typeface="Trebuchet MS"/>
                <a:cs typeface="Trebuchet MS"/>
              </a:rPr>
              <a:t>criticism</a:t>
            </a:r>
            <a:endParaRPr sz="2800">
              <a:latin typeface="Trebuchet MS"/>
              <a:cs typeface="Trebuchet MS"/>
            </a:endParaRPr>
          </a:p>
          <a:p>
            <a:pPr marL="617220" marR="3345179" indent="-605155">
              <a:lnSpc>
                <a:spcPts val="4580"/>
              </a:lnSpc>
              <a:spcBef>
                <a:spcPts val="350"/>
              </a:spcBef>
            </a:pPr>
            <a:r>
              <a:rPr sz="2800" spc="-155" dirty="0">
                <a:solidFill>
                  <a:srgbClr val="292959"/>
                </a:solidFill>
                <a:latin typeface="Trebuchet MS"/>
                <a:cs typeface="Trebuchet MS"/>
              </a:rPr>
              <a:t>Two</a:t>
            </a:r>
            <a:r>
              <a:rPr sz="2800" spc="-85" dirty="0">
                <a:solidFill>
                  <a:srgbClr val="292959"/>
                </a:solidFill>
                <a:latin typeface="Trebuchet MS"/>
                <a:cs typeface="Trebuchet MS"/>
              </a:rPr>
              <a:t> </a:t>
            </a:r>
            <a:r>
              <a:rPr sz="2800" spc="-60" dirty="0">
                <a:solidFill>
                  <a:srgbClr val="292959"/>
                </a:solidFill>
                <a:latin typeface="Trebuchet MS"/>
                <a:cs typeface="Trebuchet MS"/>
              </a:rPr>
              <a:t>Law</a:t>
            </a:r>
            <a:r>
              <a:rPr sz="2800" spc="-80" dirty="0">
                <a:solidFill>
                  <a:srgbClr val="292959"/>
                </a:solidFill>
                <a:latin typeface="Trebuchet MS"/>
                <a:cs typeface="Trebuchet MS"/>
              </a:rPr>
              <a:t> </a:t>
            </a:r>
            <a:r>
              <a:rPr sz="2800" spc="-45" dirty="0">
                <a:solidFill>
                  <a:srgbClr val="292959"/>
                </a:solidFill>
                <a:latin typeface="Trebuchet MS"/>
                <a:cs typeface="Trebuchet MS"/>
              </a:rPr>
              <a:t>Commission</a:t>
            </a:r>
            <a:r>
              <a:rPr sz="2800" spc="-80" dirty="0">
                <a:solidFill>
                  <a:srgbClr val="292959"/>
                </a:solidFill>
                <a:latin typeface="Trebuchet MS"/>
                <a:cs typeface="Trebuchet MS"/>
              </a:rPr>
              <a:t> </a:t>
            </a:r>
            <a:r>
              <a:rPr sz="2800" spc="-85" dirty="0">
                <a:solidFill>
                  <a:srgbClr val="292959"/>
                </a:solidFill>
                <a:latin typeface="Trebuchet MS"/>
                <a:cs typeface="Trebuchet MS"/>
              </a:rPr>
              <a:t>reports</a:t>
            </a:r>
            <a:r>
              <a:rPr sz="2800" spc="-80" dirty="0">
                <a:solidFill>
                  <a:srgbClr val="292959"/>
                </a:solidFill>
                <a:latin typeface="Trebuchet MS"/>
                <a:cs typeface="Trebuchet MS"/>
              </a:rPr>
              <a:t> </a:t>
            </a:r>
            <a:r>
              <a:rPr sz="2800" spc="-185" dirty="0">
                <a:solidFill>
                  <a:srgbClr val="292959"/>
                </a:solidFill>
                <a:latin typeface="Trebuchet MS"/>
                <a:cs typeface="Trebuchet MS"/>
              </a:rPr>
              <a:t>1988</a:t>
            </a:r>
            <a:r>
              <a:rPr sz="2800" spc="-80" dirty="0">
                <a:solidFill>
                  <a:srgbClr val="292959"/>
                </a:solidFill>
                <a:latin typeface="Trebuchet MS"/>
                <a:cs typeface="Trebuchet MS"/>
              </a:rPr>
              <a:t> </a:t>
            </a:r>
            <a:r>
              <a:rPr sz="2800" dirty="0">
                <a:solidFill>
                  <a:srgbClr val="292959"/>
                </a:solidFill>
                <a:latin typeface="Trebuchet MS"/>
                <a:cs typeface="Trebuchet MS"/>
              </a:rPr>
              <a:t>and</a:t>
            </a:r>
            <a:r>
              <a:rPr sz="2800" spc="-80" dirty="0">
                <a:solidFill>
                  <a:srgbClr val="292959"/>
                </a:solidFill>
                <a:latin typeface="Trebuchet MS"/>
                <a:cs typeface="Trebuchet MS"/>
              </a:rPr>
              <a:t> </a:t>
            </a:r>
            <a:r>
              <a:rPr sz="2800" spc="-120" dirty="0">
                <a:solidFill>
                  <a:srgbClr val="292959"/>
                </a:solidFill>
                <a:latin typeface="Trebuchet MS"/>
                <a:cs typeface="Trebuchet MS"/>
              </a:rPr>
              <a:t>1990: </a:t>
            </a:r>
            <a:r>
              <a:rPr sz="2800" spc="-185" dirty="0">
                <a:solidFill>
                  <a:srgbClr val="292959"/>
                </a:solidFill>
                <a:latin typeface="Trebuchet MS"/>
                <a:cs typeface="Trebuchet MS"/>
              </a:rPr>
              <a:t>It</a:t>
            </a:r>
            <a:r>
              <a:rPr sz="2800" spc="-85" dirty="0">
                <a:solidFill>
                  <a:srgbClr val="292959"/>
                </a:solidFill>
                <a:latin typeface="Trebuchet MS"/>
                <a:cs typeface="Trebuchet MS"/>
              </a:rPr>
              <a:t> </a:t>
            </a:r>
            <a:r>
              <a:rPr sz="2800" spc="-60" dirty="0">
                <a:solidFill>
                  <a:srgbClr val="292959"/>
                </a:solidFill>
                <a:latin typeface="Trebuchet MS"/>
                <a:cs typeface="Trebuchet MS"/>
              </a:rPr>
              <a:t>is</a:t>
            </a:r>
            <a:r>
              <a:rPr sz="2800" spc="-120" dirty="0">
                <a:solidFill>
                  <a:srgbClr val="292959"/>
                </a:solidFill>
                <a:latin typeface="Trebuchet MS"/>
                <a:cs typeface="Trebuchet MS"/>
              </a:rPr>
              <a:t> </a:t>
            </a:r>
            <a:r>
              <a:rPr sz="2800" spc="-25" dirty="0">
                <a:solidFill>
                  <a:srgbClr val="292959"/>
                </a:solidFill>
                <a:latin typeface="Trebuchet MS"/>
                <a:cs typeface="Trebuchet MS"/>
              </a:rPr>
              <a:t>confusing</a:t>
            </a:r>
            <a:r>
              <a:rPr sz="2800" spc="-100" dirty="0">
                <a:solidFill>
                  <a:srgbClr val="292959"/>
                </a:solidFill>
                <a:latin typeface="Trebuchet MS"/>
                <a:cs typeface="Trebuchet MS"/>
              </a:rPr>
              <a:t> </a:t>
            </a:r>
            <a:r>
              <a:rPr sz="2800" dirty="0">
                <a:solidFill>
                  <a:srgbClr val="292959"/>
                </a:solidFill>
                <a:latin typeface="Trebuchet MS"/>
                <a:cs typeface="Trebuchet MS"/>
              </a:rPr>
              <a:t>and</a:t>
            </a:r>
            <a:r>
              <a:rPr sz="2800" spc="-100" dirty="0">
                <a:solidFill>
                  <a:srgbClr val="292959"/>
                </a:solidFill>
                <a:latin typeface="Trebuchet MS"/>
                <a:cs typeface="Trebuchet MS"/>
              </a:rPr>
              <a:t> </a:t>
            </a:r>
            <a:r>
              <a:rPr sz="2800" spc="-10" dirty="0">
                <a:solidFill>
                  <a:srgbClr val="292959"/>
                </a:solidFill>
                <a:latin typeface="Trebuchet MS"/>
                <a:cs typeface="Trebuchet MS"/>
              </a:rPr>
              <a:t>misleading</a:t>
            </a:r>
            <a:endParaRPr sz="2800">
              <a:latin typeface="Trebuchet MS"/>
              <a:cs typeface="Trebuchet MS"/>
            </a:endParaRPr>
          </a:p>
          <a:p>
            <a:pPr marL="617220">
              <a:lnSpc>
                <a:spcPct val="100000"/>
              </a:lnSpc>
              <a:spcBef>
                <a:spcPts val="855"/>
              </a:spcBef>
            </a:pPr>
            <a:r>
              <a:rPr sz="2800" spc="-185" dirty="0">
                <a:solidFill>
                  <a:srgbClr val="292959"/>
                </a:solidFill>
                <a:latin typeface="Trebuchet MS"/>
                <a:cs typeface="Trebuchet MS"/>
              </a:rPr>
              <a:t>It</a:t>
            </a:r>
            <a:r>
              <a:rPr sz="2800" spc="-85" dirty="0">
                <a:solidFill>
                  <a:srgbClr val="292959"/>
                </a:solidFill>
                <a:latin typeface="Trebuchet MS"/>
                <a:cs typeface="Trebuchet MS"/>
              </a:rPr>
              <a:t> </a:t>
            </a:r>
            <a:r>
              <a:rPr sz="2800" spc="-60" dirty="0">
                <a:solidFill>
                  <a:srgbClr val="292959"/>
                </a:solidFill>
                <a:latin typeface="Trebuchet MS"/>
                <a:cs typeface="Trebuchet MS"/>
              </a:rPr>
              <a:t>is</a:t>
            </a:r>
            <a:r>
              <a:rPr sz="2800" spc="-95" dirty="0">
                <a:solidFill>
                  <a:srgbClr val="292959"/>
                </a:solidFill>
                <a:latin typeface="Trebuchet MS"/>
                <a:cs typeface="Trebuchet MS"/>
              </a:rPr>
              <a:t> </a:t>
            </a:r>
            <a:r>
              <a:rPr sz="2800" spc="-100" dirty="0">
                <a:solidFill>
                  <a:srgbClr val="292959"/>
                </a:solidFill>
                <a:latin typeface="Trebuchet MS"/>
                <a:cs typeface="Trebuchet MS"/>
              </a:rPr>
              <a:t>discriminatory</a:t>
            </a:r>
            <a:r>
              <a:rPr sz="2800" spc="-85" dirty="0">
                <a:solidFill>
                  <a:srgbClr val="292959"/>
                </a:solidFill>
                <a:latin typeface="Trebuchet MS"/>
                <a:cs typeface="Trebuchet MS"/>
              </a:rPr>
              <a:t> </a:t>
            </a:r>
            <a:r>
              <a:rPr sz="2800" dirty="0">
                <a:solidFill>
                  <a:srgbClr val="292959"/>
                </a:solidFill>
                <a:latin typeface="Trebuchet MS"/>
                <a:cs typeface="Trebuchet MS"/>
              </a:rPr>
              <a:t>and</a:t>
            </a:r>
            <a:r>
              <a:rPr sz="2800" spc="-90" dirty="0">
                <a:solidFill>
                  <a:srgbClr val="292959"/>
                </a:solidFill>
                <a:latin typeface="Trebuchet MS"/>
                <a:cs typeface="Trebuchet MS"/>
              </a:rPr>
              <a:t> </a:t>
            </a:r>
            <a:r>
              <a:rPr sz="2800" spc="-10" dirty="0">
                <a:solidFill>
                  <a:srgbClr val="292959"/>
                </a:solidFill>
                <a:latin typeface="Trebuchet MS"/>
                <a:cs typeface="Trebuchet MS"/>
              </a:rPr>
              <a:t>unjust</a:t>
            </a:r>
            <a:endParaRPr sz="2800">
              <a:latin typeface="Trebuchet MS"/>
              <a:cs typeface="Trebuchet MS"/>
            </a:endParaRPr>
          </a:p>
          <a:p>
            <a:pPr marL="617220">
              <a:lnSpc>
                <a:spcPct val="100000"/>
              </a:lnSpc>
              <a:spcBef>
                <a:spcPts val="1215"/>
              </a:spcBef>
            </a:pPr>
            <a:r>
              <a:rPr sz="2800" spc="-185" dirty="0">
                <a:solidFill>
                  <a:srgbClr val="292959"/>
                </a:solidFill>
                <a:latin typeface="Trebuchet MS"/>
                <a:cs typeface="Trebuchet MS"/>
              </a:rPr>
              <a:t>It</a:t>
            </a:r>
            <a:r>
              <a:rPr sz="2800" spc="-85" dirty="0">
                <a:solidFill>
                  <a:srgbClr val="292959"/>
                </a:solidFill>
                <a:latin typeface="Trebuchet MS"/>
                <a:cs typeface="Trebuchet MS"/>
              </a:rPr>
              <a:t> </a:t>
            </a:r>
            <a:r>
              <a:rPr sz="2800" spc="-95" dirty="0">
                <a:solidFill>
                  <a:srgbClr val="292959"/>
                </a:solidFill>
                <a:latin typeface="Trebuchet MS"/>
                <a:cs typeface="Trebuchet MS"/>
              </a:rPr>
              <a:t>distorts </a:t>
            </a:r>
            <a:r>
              <a:rPr sz="2800" spc="-100" dirty="0">
                <a:solidFill>
                  <a:srgbClr val="292959"/>
                </a:solidFill>
                <a:latin typeface="Trebuchet MS"/>
                <a:cs typeface="Trebuchet MS"/>
              </a:rPr>
              <a:t>the</a:t>
            </a:r>
            <a:r>
              <a:rPr sz="2800" spc="-90" dirty="0">
                <a:solidFill>
                  <a:srgbClr val="292959"/>
                </a:solidFill>
                <a:latin typeface="Trebuchet MS"/>
                <a:cs typeface="Trebuchet MS"/>
              </a:rPr>
              <a:t> </a:t>
            </a:r>
            <a:r>
              <a:rPr sz="2800" spc="-120" dirty="0">
                <a:solidFill>
                  <a:srgbClr val="292959"/>
                </a:solidFill>
                <a:latin typeface="Trebuchet MS"/>
                <a:cs typeface="Trebuchet MS"/>
              </a:rPr>
              <a:t>parties’</a:t>
            </a:r>
            <a:r>
              <a:rPr sz="2800" spc="-85" dirty="0">
                <a:solidFill>
                  <a:srgbClr val="292959"/>
                </a:solidFill>
                <a:latin typeface="Trebuchet MS"/>
                <a:cs typeface="Trebuchet MS"/>
              </a:rPr>
              <a:t> </a:t>
            </a:r>
            <a:r>
              <a:rPr sz="2800" dirty="0">
                <a:solidFill>
                  <a:srgbClr val="292959"/>
                </a:solidFill>
                <a:latin typeface="Trebuchet MS"/>
                <a:cs typeface="Trebuchet MS"/>
              </a:rPr>
              <a:t>bargaining</a:t>
            </a:r>
            <a:r>
              <a:rPr sz="2800" spc="-90" dirty="0">
                <a:solidFill>
                  <a:srgbClr val="292959"/>
                </a:solidFill>
                <a:latin typeface="Trebuchet MS"/>
                <a:cs typeface="Trebuchet MS"/>
              </a:rPr>
              <a:t> </a:t>
            </a:r>
            <a:r>
              <a:rPr sz="2800" spc="-10" dirty="0">
                <a:solidFill>
                  <a:srgbClr val="292959"/>
                </a:solidFill>
                <a:latin typeface="Trebuchet MS"/>
                <a:cs typeface="Trebuchet MS"/>
              </a:rPr>
              <a:t>positions</a:t>
            </a:r>
            <a:endParaRPr sz="2800">
              <a:latin typeface="Trebuchet MS"/>
              <a:cs typeface="Trebuchet MS"/>
            </a:endParaRPr>
          </a:p>
          <a:p>
            <a:pPr marL="617220" marR="2331085">
              <a:lnSpc>
                <a:spcPts val="4580"/>
              </a:lnSpc>
              <a:spcBef>
                <a:spcPts val="350"/>
              </a:spcBef>
            </a:pPr>
            <a:r>
              <a:rPr sz="2800" spc="-185" dirty="0">
                <a:solidFill>
                  <a:srgbClr val="292959"/>
                </a:solidFill>
                <a:latin typeface="Trebuchet MS"/>
                <a:cs typeface="Trebuchet MS"/>
              </a:rPr>
              <a:t>It</a:t>
            </a:r>
            <a:r>
              <a:rPr sz="2800" spc="-65" dirty="0">
                <a:solidFill>
                  <a:srgbClr val="292959"/>
                </a:solidFill>
                <a:latin typeface="Trebuchet MS"/>
                <a:cs typeface="Trebuchet MS"/>
              </a:rPr>
              <a:t> </a:t>
            </a:r>
            <a:r>
              <a:rPr sz="2800" spc="-75" dirty="0">
                <a:solidFill>
                  <a:srgbClr val="292959"/>
                </a:solidFill>
                <a:latin typeface="Trebuchet MS"/>
                <a:cs typeface="Trebuchet MS"/>
              </a:rPr>
              <a:t>provokes</a:t>
            </a:r>
            <a:r>
              <a:rPr sz="2800" spc="-65" dirty="0">
                <a:solidFill>
                  <a:srgbClr val="292959"/>
                </a:solidFill>
                <a:latin typeface="Trebuchet MS"/>
                <a:cs typeface="Trebuchet MS"/>
              </a:rPr>
              <a:t> </a:t>
            </a:r>
            <a:r>
              <a:rPr sz="2800" spc="-50" dirty="0">
                <a:solidFill>
                  <a:srgbClr val="292959"/>
                </a:solidFill>
                <a:latin typeface="Trebuchet MS"/>
                <a:cs typeface="Trebuchet MS"/>
              </a:rPr>
              <a:t>unnecessary</a:t>
            </a:r>
            <a:r>
              <a:rPr sz="2800" spc="-65" dirty="0">
                <a:solidFill>
                  <a:srgbClr val="292959"/>
                </a:solidFill>
                <a:latin typeface="Trebuchet MS"/>
                <a:cs typeface="Trebuchet MS"/>
              </a:rPr>
              <a:t> </a:t>
            </a:r>
            <a:r>
              <a:rPr sz="2800" spc="-145" dirty="0">
                <a:solidFill>
                  <a:srgbClr val="292959"/>
                </a:solidFill>
                <a:latin typeface="Trebuchet MS"/>
                <a:cs typeface="Trebuchet MS"/>
              </a:rPr>
              <a:t>hostility</a:t>
            </a:r>
            <a:r>
              <a:rPr sz="2800" spc="-60" dirty="0">
                <a:solidFill>
                  <a:srgbClr val="292959"/>
                </a:solidFill>
                <a:latin typeface="Trebuchet MS"/>
                <a:cs typeface="Trebuchet MS"/>
              </a:rPr>
              <a:t> </a:t>
            </a:r>
            <a:r>
              <a:rPr sz="2800" dirty="0">
                <a:solidFill>
                  <a:srgbClr val="292959"/>
                </a:solidFill>
                <a:latin typeface="Trebuchet MS"/>
                <a:cs typeface="Trebuchet MS"/>
              </a:rPr>
              <a:t>and</a:t>
            </a:r>
            <a:r>
              <a:rPr sz="2800" spc="-65" dirty="0">
                <a:solidFill>
                  <a:srgbClr val="292959"/>
                </a:solidFill>
                <a:latin typeface="Trebuchet MS"/>
                <a:cs typeface="Trebuchet MS"/>
              </a:rPr>
              <a:t> </a:t>
            </a:r>
            <a:r>
              <a:rPr sz="2800" spc="-60" dirty="0">
                <a:solidFill>
                  <a:srgbClr val="292959"/>
                </a:solidFill>
                <a:latin typeface="Trebuchet MS"/>
                <a:cs typeface="Trebuchet MS"/>
              </a:rPr>
              <a:t>bitterness </a:t>
            </a:r>
            <a:r>
              <a:rPr sz="2800" spc="-185" dirty="0">
                <a:solidFill>
                  <a:srgbClr val="292959"/>
                </a:solidFill>
                <a:latin typeface="Trebuchet MS"/>
                <a:cs typeface="Trebuchet MS"/>
              </a:rPr>
              <a:t>It</a:t>
            </a:r>
            <a:r>
              <a:rPr sz="2800" spc="-85" dirty="0">
                <a:solidFill>
                  <a:srgbClr val="292959"/>
                </a:solidFill>
                <a:latin typeface="Trebuchet MS"/>
                <a:cs typeface="Trebuchet MS"/>
              </a:rPr>
              <a:t> </a:t>
            </a:r>
            <a:r>
              <a:rPr sz="2800" dirty="0">
                <a:solidFill>
                  <a:srgbClr val="292959"/>
                </a:solidFill>
                <a:latin typeface="Trebuchet MS"/>
                <a:cs typeface="Trebuchet MS"/>
              </a:rPr>
              <a:t>does</a:t>
            </a:r>
            <a:r>
              <a:rPr sz="2800" spc="-155" dirty="0">
                <a:solidFill>
                  <a:srgbClr val="292959"/>
                </a:solidFill>
                <a:latin typeface="Trebuchet MS"/>
                <a:cs typeface="Trebuchet MS"/>
              </a:rPr>
              <a:t> </a:t>
            </a:r>
            <a:r>
              <a:rPr sz="2800" spc="-55" dirty="0">
                <a:solidFill>
                  <a:srgbClr val="292959"/>
                </a:solidFill>
                <a:latin typeface="Trebuchet MS"/>
                <a:cs typeface="Trebuchet MS"/>
              </a:rPr>
              <a:t>nothing</a:t>
            </a:r>
            <a:r>
              <a:rPr sz="2800" spc="-114" dirty="0">
                <a:solidFill>
                  <a:srgbClr val="292959"/>
                </a:solidFill>
                <a:latin typeface="Trebuchet MS"/>
                <a:cs typeface="Trebuchet MS"/>
              </a:rPr>
              <a:t> </a:t>
            </a:r>
            <a:r>
              <a:rPr sz="2800" spc="-50" dirty="0">
                <a:solidFill>
                  <a:srgbClr val="292959"/>
                </a:solidFill>
                <a:latin typeface="Trebuchet MS"/>
                <a:cs typeface="Trebuchet MS"/>
              </a:rPr>
              <a:t>to</a:t>
            </a:r>
            <a:r>
              <a:rPr sz="2800" spc="-114" dirty="0">
                <a:solidFill>
                  <a:srgbClr val="292959"/>
                </a:solidFill>
                <a:latin typeface="Trebuchet MS"/>
                <a:cs typeface="Trebuchet MS"/>
              </a:rPr>
              <a:t> </a:t>
            </a:r>
            <a:r>
              <a:rPr sz="2800" dirty="0">
                <a:solidFill>
                  <a:srgbClr val="292959"/>
                </a:solidFill>
                <a:latin typeface="Trebuchet MS"/>
                <a:cs typeface="Trebuchet MS"/>
              </a:rPr>
              <a:t>save</a:t>
            </a:r>
            <a:r>
              <a:rPr sz="2800" spc="-120" dirty="0">
                <a:solidFill>
                  <a:srgbClr val="292959"/>
                </a:solidFill>
                <a:latin typeface="Trebuchet MS"/>
                <a:cs typeface="Trebuchet MS"/>
              </a:rPr>
              <a:t> </a:t>
            </a:r>
            <a:r>
              <a:rPr sz="2800" spc="-100" dirty="0">
                <a:solidFill>
                  <a:srgbClr val="292959"/>
                </a:solidFill>
                <a:latin typeface="Trebuchet MS"/>
                <a:cs typeface="Trebuchet MS"/>
              </a:rPr>
              <a:t>the</a:t>
            </a:r>
            <a:r>
              <a:rPr sz="2800" spc="-105" dirty="0">
                <a:solidFill>
                  <a:srgbClr val="292959"/>
                </a:solidFill>
                <a:latin typeface="Trebuchet MS"/>
                <a:cs typeface="Trebuchet MS"/>
              </a:rPr>
              <a:t> </a:t>
            </a:r>
            <a:r>
              <a:rPr sz="2800" spc="-10" dirty="0">
                <a:solidFill>
                  <a:srgbClr val="292959"/>
                </a:solidFill>
                <a:latin typeface="Trebuchet MS"/>
                <a:cs typeface="Trebuchet MS"/>
              </a:rPr>
              <a:t>marriage</a:t>
            </a:r>
            <a:endParaRPr sz="2800">
              <a:latin typeface="Trebuchet MS"/>
              <a:cs typeface="Trebuchet MS"/>
            </a:endParaRPr>
          </a:p>
          <a:p>
            <a:pPr marL="617220">
              <a:lnSpc>
                <a:spcPct val="100000"/>
              </a:lnSpc>
              <a:spcBef>
                <a:spcPts val="855"/>
              </a:spcBef>
            </a:pPr>
            <a:r>
              <a:rPr sz="2800" spc="-185" dirty="0">
                <a:solidFill>
                  <a:srgbClr val="292959"/>
                </a:solidFill>
                <a:latin typeface="Trebuchet MS"/>
                <a:cs typeface="Trebuchet MS"/>
              </a:rPr>
              <a:t>It</a:t>
            </a:r>
            <a:r>
              <a:rPr sz="2800" spc="-85" dirty="0">
                <a:solidFill>
                  <a:srgbClr val="292959"/>
                </a:solidFill>
                <a:latin typeface="Trebuchet MS"/>
                <a:cs typeface="Trebuchet MS"/>
              </a:rPr>
              <a:t> </a:t>
            </a:r>
            <a:r>
              <a:rPr sz="2800" dirty="0">
                <a:solidFill>
                  <a:srgbClr val="292959"/>
                </a:solidFill>
                <a:latin typeface="Trebuchet MS"/>
                <a:cs typeface="Trebuchet MS"/>
              </a:rPr>
              <a:t>can</a:t>
            </a:r>
            <a:r>
              <a:rPr sz="2800" spc="-110" dirty="0">
                <a:solidFill>
                  <a:srgbClr val="292959"/>
                </a:solidFill>
                <a:latin typeface="Trebuchet MS"/>
                <a:cs typeface="Trebuchet MS"/>
              </a:rPr>
              <a:t> </a:t>
            </a:r>
            <a:r>
              <a:rPr sz="2800" spc="-70" dirty="0">
                <a:solidFill>
                  <a:srgbClr val="292959"/>
                </a:solidFill>
                <a:latin typeface="Trebuchet MS"/>
                <a:cs typeface="Trebuchet MS"/>
              </a:rPr>
              <a:t>make</a:t>
            </a:r>
            <a:r>
              <a:rPr sz="2800" spc="-95" dirty="0">
                <a:solidFill>
                  <a:srgbClr val="292959"/>
                </a:solidFill>
                <a:latin typeface="Trebuchet MS"/>
                <a:cs typeface="Trebuchet MS"/>
              </a:rPr>
              <a:t> </a:t>
            </a:r>
            <a:r>
              <a:rPr sz="2800" spc="-60" dirty="0">
                <a:solidFill>
                  <a:srgbClr val="292959"/>
                </a:solidFill>
                <a:latin typeface="Trebuchet MS"/>
                <a:cs typeface="Trebuchet MS"/>
              </a:rPr>
              <a:t>things</a:t>
            </a:r>
            <a:r>
              <a:rPr sz="2800" spc="-95" dirty="0">
                <a:solidFill>
                  <a:srgbClr val="292959"/>
                </a:solidFill>
                <a:latin typeface="Trebuchet MS"/>
                <a:cs typeface="Trebuchet MS"/>
              </a:rPr>
              <a:t> </a:t>
            </a:r>
            <a:r>
              <a:rPr sz="2800" spc="-45" dirty="0">
                <a:solidFill>
                  <a:srgbClr val="292959"/>
                </a:solidFill>
                <a:latin typeface="Trebuchet MS"/>
                <a:cs typeface="Trebuchet MS"/>
              </a:rPr>
              <a:t>worse</a:t>
            </a:r>
            <a:r>
              <a:rPr sz="2800" spc="-95" dirty="0">
                <a:solidFill>
                  <a:srgbClr val="292959"/>
                </a:solidFill>
                <a:latin typeface="Trebuchet MS"/>
                <a:cs typeface="Trebuchet MS"/>
              </a:rPr>
              <a:t> </a:t>
            </a:r>
            <a:r>
              <a:rPr sz="2800" spc="-80" dirty="0">
                <a:solidFill>
                  <a:srgbClr val="292959"/>
                </a:solidFill>
                <a:latin typeface="Trebuchet MS"/>
                <a:cs typeface="Trebuchet MS"/>
              </a:rPr>
              <a:t>for</a:t>
            </a:r>
            <a:r>
              <a:rPr sz="2800" spc="-95" dirty="0">
                <a:solidFill>
                  <a:srgbClr val="292959"/>
                </a:solidFill>
                <a:latin typeface="Trebuchet MS"/>
                <a:cs typeface="Trebuchet MS"/>
              </a:rPr>
              <a:t> </a:t>
            </a:r>
            <a:r>
              <a:rPr sz="2800" spc="-100" dirty="0">
                <a:solidFill>
                  <a:srgbClr val="292959"/>
                </a:solidFill>
                <a:latin typeface="Trebuchet MS"/>
                <a:cs typeface="Trebuchet MS"/>
              </a:rPr>
              <a:t>the </a:t>
            </a:r>
            <a:r>
              <a:rPr sz="2800" spc="-10" dirty="0">
                <a:solidFill>
                  <a:srgbClr val="292959"/>
                </a:solidFill>
                <a:latin typeface="Trebuchet MS"/>
                <a:cs typeface="Trebuchet MS"/>
              </a:rPr>
              <a:t>children</a:t>
            </a:r>
            <a:endParaRPr sz="2800">
              <a:latin typeface="Trebuchet MS"/>
              <a:cs typeface="Trebuchet MS"/>
            </a:endParaRPr>
          </a:p>
          <a:p>
            <a:pPr marL="12700" marR="423545" algn="just">
              <a:lnSpc>
                <a:spcPts val="4570"/>
              </a:lnSpc>
              <a:spcBef>
                <a:spcPts val="359"/>
              </a:spcBef>
            </a:pPr>
            <a:r>
              <a:rPr sz="2800" spc="50" dirty="0">
                <a:solidFill>
                  <a:srgbClr val="292959"/>
                </a:solidFill>
                <a:latin typeface="Trebuchet MS"/>
                <a:cs typeface="Trebuchet MS"/>
              </a:rPr>
              <a:t>Gov</a:t>
            </a:r>
            <a:r>
              <a:rPr sz="2800" spc="-110" dirty="0">
                <a:solidFill>
                  <a:srgbClr val="292959"/>
                </a:solidFill>
                <a:latin typeface="Trebuchet MS"/>
                <a:cs typeface="Trebuchet MS"/>
              </a:rPr>
              <a:t> </a:t>
            </a:r>
            <a:r>
              <a:rPr sz="2800" dirty="0">
                <a:solidFill>
                  <a:srgbClr val="292959"/>
                </a:solidFill>
                <a:latin typeface="Trebuchet MS"/>
                <a:cs typeface="Trebuchet MS"/>
              </a:rPr>
              <a:t>accepted</a:t>
            </a:r>
            <a:r>
              <a:rPr sz="2800" spc="-80" dirty="0">
                <a:solidFill>
                  <a:srgbClr val="292959"/>
                </a:solidFill>
                <a:latin typeface="Trebuchet MS"/>
                <a:cs typeface="Trebuchet MS"/>
              </a:rPr>
              <a:t> </a:t>
            </a:r>
            <a:r>
              <a:rPr sz="2800" dirty="0">
                <a:solidFill>
                  <a:srgbClr val="292959"/>
                </a:solidFill>
                <a:latin typeface="Trebuchet MS"/>
                <a:cs typeface="Trebuchet MS"/>
              </a:rPr>
              <a:t>needed</a:t>
            </a:r>
            <a:r>
              <a:rPr sz="2800" spc="-75" dirty="0">
                <a:solidFill>
                  <a:srgbClr val="292959"/>
                </a:solidFill>
                <a:latin typeface="Trebuchet MS"/>
                <a:cs typeface="Trebuchet MS"/>
              </a:rPr>
              <a:t> </a:t>
            </a:r>
            <a:r>
              <a:rPr sz="2800" spc="-80" dirty="0">
                <a:solidFill>
                  <a:srgbClr val="292959"/>
                </a:solidFill>
                <a:latin typeface="Trebuchet MS"/>
                <a:cs typeface="Trebuchet MS"/>
              </a:rPr>
              <a:t>for </a:t>
            </a:r>
            <a:r>
              <a:rPr sz="2800" spc="-165" dirty="0">
                <a:solidFill>
                  <a:srgbClr val="292959"/>
                </a:solidFill>
                <a:latin typeface="Trebuchet MS"/>
                <a:cs typeface="Trebuchet MS"/>
              </a:rPr>
              <a:t>reform,</a:t>
            </a:r>
            <a:r>
              <a:rPr sz="2800" spc="-45" dirty="0">
                <a:solidFill>
                  <a:srgbClr val="292959"/>
                </a:solidFill>
                <a:latin typeface="Trebuchet MS"/>
                <a:cs typeface="Trebuchet MS"/>
              </a:rPr>
              <a:t> </a:t>
            </a:r>
            <a:r>
              <a:rPr sz="2800" dirty="0">
                <a:solidFill>
                  <a:srgbClr val="292959"/>
                </a:solidFill>
                <a:latin typeface="Trebuchet MS"/>
                <a:cs typeface="Trebuchet MS"/>
              </a:rPr>
              <a:t>and</a:t>
            </a:r>
            <a:r>
              <a:rPr sz="2800" spc="-75" dirty="0">
                <a:solidFill>
                  <a:srgbClr val="292959"/>
                </a:solidFill>
                <a:latin typeface="Trebuchet MS"/>
                <a:cs typeface="Trebuchet MS"/>
              </a:rPr>
              <a:t> </a:t>
            </a:r>
            <a:r>
              <a:rPr sz="2800" dirty="0">
                <a:solidFill>
                  <a:srgbClr val="292959"/>
                </a:solidFill>
                <a:latin typeface="Trebuchet MS"/>
                <a:cs typeface="Trebuchet MS"/>
              </a:rPr>
              <a:t>enacted</a:t>
            </a:r>
            <a:r>
              <a:rPr sz="2800" spc="-75" dirty="0">
                <a:solidFill>
                  <a:srgbClr val="292959"/>
                </a:solidFill>
                <a:latin typeface="Trebuchet MS"/>
                <a:cs typeface="Trebuchet MS"/>
              </a:rPr>
              <a:t> </a:t>
            </a:r>
            <a:r>
              <a:rPr sz="2800" spc="-130" dirty="0">
                <a:solidFill>
                  <a:srgbClr val="292959"/>
                </a:solidFill>
                <a:latin typeface="Trebuchet MS"/>
                <a:cs typeface="Trebuchet MS"/>
              </a:rPr>
              <a:t>Family</a:t>
            </a:r>
            <a:r>
              <a:rPr sz="2800" spc="-80" dirty="0">
                <a:solidFill>
                  <a:srgbClr val="292959"/>
                </a:solidFill>
                <a:latin typeface="Trebuchet MS"/>
                <a:cs typeface="Trebuchet MS"/>
              </a:rPr>
              <a:t> </a:t>
            </a:r>
            <a:r>
              <a:rPr sz="2800" spc="-60" dirty="0">
                <a:solidFill>
                  <a:srgbClr val="292959"/>
                </a:solidFill>
                <a:latin typeface="Trebuchet MS"/>
                <a:cs typeface="Trebuchet MS"/>
              </a:rPr>
              <a:t>Law</a:t>
            </a:r>
            <a:r>
              <a:rPr sz="2800" spc="-75" dirty="0">
                <a:solidFill>
                  <a:srgbClr val="292959"/>
                </a:solidFill>
                <a:latin typeface="Trebuchet MS"/>
                <a:cs typeface="Trebuchet MS"/>
              </a:rPr>
              <a:t> </a:t>
            </a:r>
            <a:r>
              <a:rPr sz="2800" spc="-25" dirty="0">
                <a:solidFill>
                  <a:srgbClr val="292959"/>
                </a:solidFill>
                <a:latin typeface="Trebuchet MS"/>
                <a:cs typeface="Trebuchet MS"/>
              </a:rPr>
              <a:t>Act </a:t>
            </a:r>
            <a:r>
              <a:rPr sz="2800" spc="-215" dirty="0">
                <a:solidFill>
                  <a:srgbClr val="292959"/>
                </a:solidFill>
                <a:latin typeface="Trebuchet MS"/>
                <a:cs typeface="Trebuchet MS"/>
              </a:rPr>
              <a:t>1996</a:t>
            </a:r>
            <a:r>
              <a:rPr sz="2800" spc="5" dirty="0">
                <a:solidFill>
                  <a:srgbClr val="292959"/>
                </a:solidFill>
                <a:latin typeface="Trebuchet MS"/>
                <a:cs typeface="Trebuchet MS"/>
              </a:rPr>
              <a:t> </a:t>
            </a:r>
            <a:r>
              <a:rPr sz="2800" spc="-65" dirty="0">
                <a:solidFill>
                  <a:srgbClr val="292959"/>
                </a:solidFill>
                <a:latin typeface="Trebuchet MS"/>
                <a:cs typeface="Trebuchet MS"/>
              </a:rPr>
              <a:t>which</a:t>
            </a:r>
            <a:r>
              <a:rPr sz="2800" spc="-145" dirty="0">
                <a:solidFill>
                  <a:srgbClr val="292959"/>
                </a:solidFill>
                <a:latin typeface="Trebuchet MS"/>
                <a:cs typeface="Trebuchet MS"/>
              </a:rPr>
              <a:t> </a:t>
            </a:r>
            <a:r>
              <a:rPr sz="2800" spc="-75" dirty="0">
                <a:solidFill>
                  <a:srgbClr val="292959"/>
                </a:solidFill>
                <a:latin typeface="Trebuchet MS"/>
                <a:cs typeface="Trebuchet MS"/>
              </a:rPr>
              <a:t>significantly</a:t>
            </a:r>
            <a:r>
              <a:rPr sz="2800" spc="-130" dirty="0">
                <a:solidFill>
                  <a:srgbClr val="292959"/>
                </a:solidFill>
                <a:latin typeface="Trebuchet MS"/>
                <a:cs typeface="Trebuchet MS"/>
              </a:rPr>
              <a:t> </a:t>
            </a:r>
            <a:r>
              <a:rPr sz="2800" spc="-100" dirty="0">
                <a:solidFill>
                  <a:srgbClr val="292959"/>
                </a:solidFill>
                <a:latin typeface="Trebuchet MS"/>
                <a:cs typeface="Trebuchet MS"/>
              </a:rPr>
              <a:t>simplified</a:t>
            </a:r>
            <a:r>
              <a:rPr sz="2800" spc="-80" dirty="0">
                <a:solidFill>
                  <a:srgbClr val="292959"/>
                </a:solidFill>
                <a:latin typeface="Trebuchet MS"/>
                <a:cs typeface="Trebuchet MS"/>
              </a:rPr>
              <a:t> </a:t>
            </a:r>
            <a:r>
              <a:rPr sz="2800" spc="-55" dirty="0">
                <a:solidFill>
                  <a:srgbClr val="292959"/>
                </a:solidFill>
                <a:latin typeface="Trebuchet MS"/>
                <a:cs typeface="Trebuchet MS"/>
              </a:rPr>
              <a:t>divorce</a:t>
            </a:r>
            <a:r>
              <a:rPr sz="2800" spc="-85" dirty="0">
                <a:solidFill>
                  <a:srgbClr val="292959"/>
                </a:solidFill>
                <a:latin typeface="Trebuchet MS"/>
                <a:cs typeface="Trebuchet MS"/>
              </a:rPr>
              <a:t> </a:t>
            </a:r>
            <a:r>
              <a:rPr sz="2800" spc="-145" dirty="0">
                <a:solidFill>
                  <a:srgbClr val="292959"/>
                </a:solidFill>
                <a:latin typeface="Trebuchet MS"/>
                <a:cs typeface="Trebuchet MS"/>
              </a:rPr>
              <a:t>law,</a:t>
            </a:r>
            <a:r>
              <a:rPr sz="2800" spc="-60" dirty="0">
                <a:solidFill>
                  <a:srgbClr val="292959"/>
                </a:solidFill>
                <a:latin typeface="Trebuchet MS"/>
                <a:cs typeface="Trebuchet MS"/>
              </a:rPr>
              <a:t> </a:t>
            </a:r>
            <a:r>
              <a:rPr sz="2800" spc="-85" dirty="0">
                <a:solidFill>
                  <a:srgbClr val="292959"/>
                </a:solidFill>
                <a:latin typeface="Trebuchet MS"/>
                <a:cs typeface="Trebuchet MS"/>
              </a:rPr>
              <a:t>but </a:t>
            </a:r>
            <a:r>
              <a:rPr sz="2800" spc="-100" dirty="0">
                <a:solidFill>
                  <a:srgbClr val="292959"/>
                </a:solidFill>
                <a:latin typeface="Trebuchet MS"/>
                <a:cs typeface="Trebuchet MS"/>
              </a:rPr>
              <a:t>the</a:t>
            </a:r>
            <a:r>
              <a:rPr sz="2800" spc="-80" dirty="0">
                <a:solidFill>
                  <a:srgbClr val="292959"/>
                </a:solidFill>
                <a:latin typeface="Trebuchet MS"/>
                <a:cs typeface="Trebuchet MS"/>
              </a:rPr>
              <a:t> </a:t>
            </a:r>
            <a:r>
              <a:rPr sz="2800" dirty="0">
                <a:solidFill>
                  <a:srgbClr val="292959"/>
                </a:solidFill>
                <a:latin typeface="Trebuchet MS"/>
                <a:cs typeface="Trebuchet MS"/>
              </a:rPr>
              <a:t>act</a:t>
            </a:r>
            <a:r>
              <a:rPr sz="2800" spc="-85" dirty="0">
                <a:solidFill>
                  <a:srgbClr val="292959"/>
                </a:solidFill>
                <a:latin typeface="Trebuchet MS"/>
                <a:cs typeface="Trebuchet MS"/>
              </a:rPr>
              <a:t> </a:t>
            </a:r>
            <a:r>
              <a:rPr sz="2800" spc="-25" dirty="0">
                <a:solidFill>
                  <a:srgbClr val="292959"/>
                </a:solidFill>
                <a:latin typeface="Trebuchet MS"/>
                <a:cs typeface="Trebuchet MS"/>
              </a:rPr>
              <a:t>was </a:t>
            </a:r>
            <a:r>
              <a:rPr sz="2800" spc="-100" dirty="0">
                <a:solidFill>
                  <a:srgbClr val="292959"/>
                </a:solidFill>
                <a:latin typeface="Trebuchet MS"/>
                <a:cs typeface="Trebuchet MS"/>
              </a:rPr>
              <a:t>never</a:t>
            </a:r>
            <a:r>
              <a:rPr sz="2800" spc="-105" dirty="0">
                <a:solidFill>
                  <a:srgbClr val="292959"/>
                </a:solidFill>
                <a:latin typeface="Trebuchet MS"/>
                <a:cs typeface="Trebuchet MS"/>
              </a:rPr>
              <a:t> </a:t>
            </a:r>
            <a:r>
              <a:rPr sz="2800" spc="-10" dirty="0">
                <a:solidFill>
                  <a:srgbClr val="292959"/>
                </a:solidFill>
                <a:latin typeface="Trebuchet MS"/>
                <a:cs typeface="Trebuchet MS"/>
              </a:rPr>
              <a:t>enacted.</a:t>
            </a:r>
            <a:endParaRPr sz="2800">
              <a:latin typeface="Trebuchet MS"/>
              <a:cs typeface="Trebuchet MS"/>
            </a:endParaRPr>
          </a:p>
          <a:p>
            <a:pPr marL="12700" marR="5080" algn="just">
              <a:lnSpc>
                <a:spcPts val="4570"/>
              </a:lnSpc>
            </a:pPr>
            <a:r>
              <a:rPr sz="2800" spc="-90" dirty="0">
                <a:solidFill>
                  <a:srgbClr val="292959"/>
                </a:solidFill>
                <a:latin typeface="Trebuchet MS"/>
                <a:cs typeface="Trebuchet MS"/>
              </a:rPr>
              <a:t>Nuffiled</a:t>
            </a:r>
            <a:r>
              <a:rPr sz="2800" spc="-120" dirty="0">
                <a:solidFill>
                  <a:srgbClr val="292959"/>
                </a:solidFill>
                <a:latin typeface="Trebuchet MS"/>
                <a:cs typeface="Trebuchet MS"/>
              </a:rPr>
              <a:t> </a:t>
            </a:r>
            <a:r>
              <a:rPr sz="2800" spc="-45" dirty="0">
                <a:solidFill>
                  <a:srgbClr val="292959"/>
                </a:solidFill>
                <a:latin typeface="Trebuchet MS"/>
                <a:cs typeface="Trebuchet MS"/>
              </a:rPr>
              <a:t>Finding</a:t>
            </a:r>
            <a:r>
              <a:rPr sz="2800" spc="-165" dirty="0">
                <a:solidFill>
                  <a:srgbClr val="292959"/>
                </a:solidFill>
                <a:latin typeface="Trebuchet MS"/>
                <a:cs typeface="Trebuchet MS"/>
              </a:rPr>
              <a:t> </a:t>
            </a:r>
            <a:r>
              <a:rPr sz="2800" spc="-95" dirty="0">
                <a:solidFill>
                  <a:srgbClr val="292959"/>
                </a:solidFill>
                <a:latin typeface="Trebuchet MS"/>
                <a:cs typeface="Trebuchet MS"/>
              </a:rPr>
              <a:t>Fault</a:t>
            </a:r>
            <a:r>
              <a:rPr sz="2800" spc="-100" dirty="0">
                <a:solidFill>
                  <a:srgbClr val="292959"/>
                </a:solidFill>
                <a:latin typeface="Trebuchet MS"/>
                <a:cs typeface="Trebuchet MS"/>
              </a:rPr>
              <a:t> </a:t>
            </a:r>
            <a:r>
              <a:rPr sz="2800" spc="-105" dirty="0">
                <a:solidFill>
                  <a:srgbClr val="292959"/>
                </a:solidFill>
                <a:latin typeface="Trebuchet MS"/>
                <a:cs typeface="Trebuchet MS"/>
              </a:rPr>
              <a:t>2017</a:t>
            </a:r>
            <a:r>
              <a:rPr sz="2800" spc="-85" dirty="0">
                <a:solidFill>
                  <a:srgbClr val="292959"/>
                </a:solidFill>
                <a:latin typeface="Trebuchet MS"/>
                <a:cs typeface="Trebuchet MS"/>
              </a:rPr>
              <a:t> </a:t>
            </a:r>
            <a:r>
              <a:rPr sz="2800" spc="-165" dirty="0">
                <a:solidFill>
                  <a:srgbClr val="292959"/>
                </a:solidFill>
                <a:latin typeface="Trebuchet MS"/>
                <a:cs typeface="Trebuchet MS"/>
              </a:rPr>
              <a:t>(Trinder</a:t>
            </a:r>
            <a:r>
              <a:rPr sz="2800" spc="-45" dirty="0">
                <a:solidFill>
                  <a:srgbClr val="292959"/>
                </a:solidFill>
                <a:latin typeface="Trebuchet MS"/>
                <a:cs typeface="Trebuchet MS"/>
              </a:rPr>
              <a:t> </a:t>
            </a:r>
            <a:r>
              <a:rPr sz="2800" spc="-85" dirty="0">
                <a:solidFill>
                  <a:srgbClr val="292959"/>
                </a:solidFill>
                <a:latin typeface="Trebuchet MS"/>
                <a:cs typeface="Trebuchet MS"/>
              </a:rPr>
              <a:t>et </a:t>
            </a:r>
            <a:r>
              <a:rPr sz="2800" spc="-185" dirty="0">
                <a:solidFill>
                  <a:srgbClr val="292959"/>
                </a:solidFill>
                <a:latin typeface="Trebuchet MS"/>
                <a:cs typeface="Trebuchet MS"/>
              </a:rPr>
              <a:t>al,</a:t>
            </a:r>
            <a:r>
              <a:rPr sz="2800" spc="-25" dirty="0">
                <a:solidFill>
                  <a:srgbClr val="292959"/>
                </a:solidFill>
                <a:latin typeface="Trebuchet MS"/>
                <a:cs typeface="Trebuchet MS"/>
              </a:rPr>
              <a:t> </a:t>
            </a:r>
            <a:r>
              <a:rPr sz="2800" spc="-150" dirty="0">
                <a:solidFill>
                  <a:srgbClr val="292959"/>
                </a:solidFill>
                <a:latin typeface="Trebuchet MS"/>
                <a:cs typeface="Trebuchet MS"/>
              </a:rPr>
              <a:t>2017):</a:t>
            </a:r>
            <a:r>
              <a:rPr sz="2800" spc="-55" dirty="0">
                <a:solidFill>
                  <a:srgbClr val="292959"/>
                </a:solidFill>
                <a:latin typeface="Trebuchet MS"/>
                <a:cs typeface="Trebuchet MS"/>
              </a:rPr>
              <a:t> </a:t>
            </a:r>
            <a:r>
              <a:rPr sz="2800" spc="-100" dirty="0">
                <a:solidFill>
                  <a:srgbClr val="292959"/>
                </a:solidFill>
                <a:latin typeface="Trebuchet MS"/>
                <a:cs typeface="Trebuchet MS"/>
              </a:rPr>
              <a:t>the</a:t>
            </a:r>
            <a:r>
              <a:rPr sz="2800" spc="-85" dirty="0">
                <a:solidFill>
                  <a:srgbClr val="292959"/>
                </a:solidFill>
                <a:latin typeface="Trebuchet MS"/>
                <a:cs typeface="Trebuchet MS"/>
              </a:rPr>
              <a:t> </a:t>
            </a:r>
            <a:r>
              <a:rPr sz="2800" spc="-110" dirty="0">
                <a:solidFill>
                  <a:srgbClr val="292959"/>
                </a:solidFill>
                <a:latin typeface="Trebuchet MS"/>
                <a:cs typeface="Trebuchet MS"/>
              </a:rPr>
              <a:t>system</a:t>
            </a:r>
            <a:r>
              <a:rPr sz="2800" spc="-85" dirty="0">
                <a:solidFill>
                  <a:srgbClr val="292959"/>
                </a:solidFill>
                <a:latin typeface="Trebuchet MS"/>
                <a:cs typeface="Trebuchet MS"/>
              </a:rPr>
              <a:t> </a:t>
            </a:r>
            <a:r>
              <a:rPr sz="2800" dirty="0">
                <a:solidFill>
                  <a:srgbClr val="292959"/>
                </a:solidFill>
                <a:latin typeface="Trebuchet MS"/>
                <a:cs typeface="Trebuchet MS"/>
              </a:rPr>
              <a:t>did</a:t>
            </a:r>
            <a:r>
              <a:rPr sz="2800" spc="-85" dirty="0">
                <a:solidFill>
                  <a:srgbClr val="292959"/>
                </a:solidFill>
                <a:latin typeface="Trebuchet MS"/>
                <a:cs typeface="Trebuchet MS"/>
              </a:rPr>
              <a:t> </a:t>
            </a:r>
            <a:r>
              <a:rPr sz="2800" spc="-25" dirty="0">
                <a:solidFill>
                  <a:srgbClr val="292959"/>
                </a:solidFill>
                <a:latin typeface="Trebuchet MS"/>
                <a:cs typeface="Trebuchet MS"/>
              </a:rPr>
              <a:t>not </a:t>
            </a:r>
            <a:r>
              <a:rPr sz="2800" spc="-70" dirty="0">
                <a:solidFill>
                  <a:srgbClr val="292959"/>
                </a:solidFill>
                <a:latin typeface="Trebuchet MS"/>
                <a:cs typeface="Trebuchet MS"/>
              </a:rPr>
              <a:t>deter</a:t>
            </a:r>
            <a:r>
              <a:rPr sz="2800" spc="-140" dirty="0">
                <a:solidFill>
                  <a:srgbClr val="292959"/>
                </a:solidFill>
                <a:latin typeface="Trebuchet MS"/>
                <a:cs typeface="Trebuchet MS"/>
              </a:rPr>
              <a:t> </a:t>
            </a:r>
            <a:r>
              <a:rPr sz="2800" spc="-105" dirty="0">
                <a:solidFill>
                  <a:srgbClr val="292959"/>
                </a:solidFill>
                <a:latin typeface="Trebuchet MS"/>
                <a:cs typeface="Trebuchet MS"/>
              </a:rPr>
              <a:t>divorce, </a:t>
            </a:r>
            <a:r>
              <a:rPr sz="2800" spc="-85" dirty="0">
                <a:solidFill>
                  <a:srgbClr val="292959"/>
                </a:solidFill>
                <a:latin typeface="Trebuchet MS"/>
                <a:cs typeface="Trebuchet MS"/>
              </a:rPr>
              <a:t>but</a:t>
            </a:r>
            <a:r>
              <a:rPr sz="2800" spc="-125" dirty="0">
                <a:solidFill>
                  <a:srgbClr val="292959"/>
                </a:solidFill>
                <a:latin typeface="Trebuchet MS"/>
                <a:cs typeface="Trebuchet MS"/>
              </a:rPr>
              <a:t> </a:t>
            </a:r>
            <a:r>
              <a:rPr sz="2800" spc="-140" dirty="0">
                <a:solidFill>
                  <a:srgbClr val="292959"/>
                </a:solidFill>
                <a:latin typeface="Trebuchet MS"/>
                <a:cs typeface="Trebuchet MS"/>
              </a:rPr>
              <a:t>in</a:t>
            </a:r>
            <a:r>
              <a:rPr sz="2800" spc="-85" dirty="0">
                <a:solidFill>
                  <a:srgbClr val="292959"/>
                </a:solidFill>
                <a:latin typeface="Trebuchet MS"/>
                <a:cs typeface="Trebuchet MS"/>
              </a:rPr>
              <a:t> </a:t>
            </a:r>
            <a:r>
              <a:rPr sz="2800" dirty="0">
                <a:solidFill>
                  <a:srgbClr val="292959"/>
                </a:solidFill>
                <a:latin typeface="Trebuchet MS"/>
                <a:cs typeface="Trebuchet MS"/>
              </a:rPr>
              <a:t>fact</a:t>
            </a:r>
            <a:r>
              <a:rPr sz="2800" spc="-125" dirty="0">
                <a:solidFill>
                  <a:srgbClr val="292959"/>
                </a:solidFill>
                <a:latin typeface="Trebuchet MS"/>
                <a:cs typeface="Trebuchet MS"/>
              </a:rPr>
              <a:t> </a:t>
            </a:r>
            <a:r>
              <a:rPr sz="2800" spc="-25" dirty="0">
                <a:solidFill>
                  <a:srgbClr val="292959"/>
                </a:solidFill>
                <a:latin typeface="Trebuchet MS"/>
                <a:cs typeface="Trebuchet MS"/>
              </a:rPr>
              <a:t>increased</a:t>
            </a:r>
            <a:r>
              <a:rPr sz="2800" spc="-114" dirty="0">
                <a:solidFill>
                  <a:srgbClr val="292959"/>
                </a:solidFill>
                <a:latin typeface="Trebuchet MS"/>
                <a:cs typeface="Trebuchet MS"/>
              </a:rPr>
              <a:t> </a:t>
            </a:r>
            <a:r>
              <a:rPr sz="2800" spc="-10" dirty="0">
                <a:solidFill>
                  <a:srgbClr val="292959"/>
                </a:solidFill>
                <a:latin typeface="Trebuchet MS"/>
                <a:cs typeface="Trebuchet MS"/>
              </a:rPr>
              <a:t>conflict.</a:t>
            </a:r>
            <a:endParaRPr sz="2800">
              <a:latin typeface="Trebuchet MS"/>
              <a:cs typeface="Trebuchet MS"/>
            </a:endParaRPr>
          </a:p>
        </p:txBody>
      </p:sp>
      <p:pic>
        <p:nvPicPr>
          <p:cNvPr id="19" name="object 19"/>
          <p:cNvPicPr/>
          <p:nvPr/>
        </p:nvPicPr>
        <p:blipFill>
          <a:blip r:embed="rId9" cstate="print"/>
          <a:stretch>
            <a:fillRect/>
          </a:stretch>
        </p:blipFill>
        <p:spPr>
          <a:xfrm>
            <a:off x="11589837" y="2428875"/>
            <a:ext cx="6696074" cy="4762499"/>
          </a:xfrm>
          <a:prstGeom prst="rect">
            <a:avLst/>
          </a:prstGeom>
        </p:spPr>
      </p:pic>
      <p:sp>
        <p:nvSpPr>
          <p:cNvPr id="20" name="object 20"/>
          <p:cNvSpPr txBox="1"/>
          <p:nvPr/>
        </p:nvSpPr>
        <p:spPr>
          <a:xfrm>
            <a:off x="12050376" y="8564397"/>
            <a:ext cx="5777230" cy="1033144"/>
          </a:xfrm>
          <a:prstGeom prst="rect">
            <a:avLst/>
          </a:prstGeom>
        </p:spPr>
        <p:txBody>
          <a:bodyPr vert="horz" wrap="square" lIns="0" tIns="12700" rIns="0" bIns="0" rtlCol="0">
            <a:spAutoFit/>
          </a:bodyPr>
          <a:lstStyle/>
          <a:p>
            <a:pPr marR="97155" algn="ctr">
              <a:lnSpc>
                <a:spcPct val="100000"/>
              </a:lnSpc>
              <a:spcBef>
                <a:spcPts val="100"/>
              </a:spcBef>
            </a:pPr>
            <a:r>
              <a:rPr sz="3300" b="1" spc="-50" dirty="0">
                <a:solidFill>
                  <a:srgbClr val="FFFFFF"/>
                </a:solidFill>
                <a:latin typeface="Trebuchet MS"/>
                <a:cs typeface="Trebuchet MS"/>
              </a:rPr>
              <a:t>Key</a:t>
            </a:r>
            <a:r>
              <a:rPr sz="3300" b="1" spc="-200" dirty="0">
                <a:solidFill>
                  <a:srgbClr val="FFFFFF"/>
                </a:solidFill>
                <a:latin typeface="Trebuchet MS"/>
                <a:cs typeface="Trebuchet MS"/>
              </a:rPr>
              <a:t> </a:t>
            </a:r>
            <a:r>
              <a:rPr sz="3300" b="1" spc="-10" dirty="0">
                <a:solidFill>
                  <a:srgbClr val="FFFFFF"/>
                </a:solidFill>
                <a:latin typeface="Trebuchet MS"/>
                <a:cs typeface="Trebuchet MS"/>
              </a:rPr>
              <a:t>source:</a:t>
            </a:r>
            <a:endParaRPr sz="3300">
              <a:latin typeface="Trebuchet MS"/>
              <a:cs typeface="Trebuchet MS"/>
            </a:endParaRPr>
          </a:p>
          <a:p>
            <a:pPr algn="ctr">
              <a:lnSpc>
                <a:spcPct val="100000"/>
              </a:lnSpc>
              <a:spcBef>
                <a:spcPts val="15"/>
              </a:spcBef>
            </a:pPr>
            <a:r>
              <a:rPr sz="3300" i="1" dirty="0">
                <a:solidFill>
                  <a:srgbClr val="FFFFFF"/>
                </a:solidFill>
                <a:latin typeface="Trebuchet MS"/>
                <a:cs typeface="Trebuchet MS"/>
              </a:rPr>
              <a:t>Owens</a:t>
            </a:r>
            <a:r>
              <a:rPr sz="3300" i="1" spc="-35" dirty="0">
                <a:solidFill>
                  <a:srgbClr val="FFFFFF"/>
                </a:solidFill>
                <a:latin typeface="Trebuchet MS"/>
                <a:cs typeface="Trebuchet MS"/>
              </a:rPr>
              <a:t> </a:t>
            </a:r>
            <a:r>
              <a:rPr sz="3300" i="1" spc="-235" dirty="0">
                <a:solidFill>
                  <a:srgbClr val="FFFFFF"/>
                </a:solidFill>
                <a:latin typeface="Trebuchet MS"/>
                <a:cs typeface="Trebuchet MS"/>
              </a:rPr>
              <a:t>v</a:t>
            </a:r>
            <a:r>
              <a:rPr sz="3300" i="1" spc="-35" dirty="0">
                <a:solidFill>
                  <a:srgbClr val="FFFFFF"/>
                </a:solidFill>
                <a:latin typeface="Trebuchet MS"/>
                <a:cs typeface="Trebuchet MS"/>
              </a:rPr>
              <a:t> </a:t>
            </a:r>
            <a:r>
              <a:rPr sz="3300" i="1" dirty="0">
                <a:solidFill>
                  <a:srgbClr val="FFFFFF"/>
                </a:solidFill>
                <a:latin typeface="Trebuchet MS"/>
                <a:cs typeface="Trebuchet MS"/>
              </a:rPr>
              <a:t>Owens</a:t>
            </a:r>
            <a:r>
              <a:rPr sz="3300" i="1" spc="-30" dirty="0">
                <a:solidFill>
                  <a:srgbClr val="FFFFFF"/>
                </a:solidFill>
                <a:latin typeface="Trebuchet MS"/>
                <a:cs typeface="Trebuchet MS"/>
              </a:rPr>
              <a:t> </a:t>
            </a:r>
            <a:r>
              <a:rPr sz="3300" spc="-75" dirty="0">
                <a:solidFill>
                  <a:srgbClr val="FFFFFF"/>
                </a:solidFill>
                <a:latin typeface="Trebuchet MS"/>
                <a:cs typeface="Trebuchet MS"/>
              </a:rPr>
              <a:t>[2018]</a:t>
            </a:r>
            <a:r>
              <a:rPr sz="3300" spc="-35" dirty="0">
                <a:solidFill>
                  <a:srgbClr val="FFFFFF"/>
                </a:solidFill>
                <a:latin typeface="Trebuchet MS"/>
                <a:cs typeface="Trebuchet MS"/>
              </a:rPr>
              <a:t> </a:t>
            </a:r>
            <a:r>
              <a:rPr sz="3300" spc="70" dirty="0">
                <a:solidFill>
                  <a:srgbClr val="FFFFFF"/>
                </a:solidFill>
                <a:latin typeface="Trebuchet MS"/>
                <a:cs typeface="Trebuchet MS"/>
              </a:rPr>
              <a:t>UKSC</a:t>
            </a:r>
            <a:r>
              <a:rPr sz="3300" spc="-35" dirty="0">
                <a:solidFill>
                  <a:srgbClr val="FFFFFF"/>
                </a:solidFill>
                <a:latin typeface="Trebuchet MS"/>
                <a:cs typeface="Trebuchet MS"/>
              </a:rPr>
              <a:t> </a:t>
            </a:r>
            <a:r>
              <a:rPr sz="3300" spc="-295" dirty="0">
                <a:solidFill>
                  <a:srgbClr val="FFFFFF"/>
                </a:solidFill>
                <a:latin typeface="Trebuchet MS"/>
                <a:cs typeface="Trebuchet MS"/>
              </a:rPr>
              <a:t>41</a:t>
            </a:r>
            <a:endParaRPr sz="3300">
              <a:latin typeface="Trebuchet MS"/>
              <a:cs typeface="Trebuchet MS"/>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3" name="object 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
        <p:nvSpPr>
          <p:cNvPr id="4" name="object 4" descr="$PPTXTitle"/>
          <p:cNvSpPr txBox="1">
            <a:spLocks noGrp="1"/>
          </p:cNvSpPr>
          <p:nvPr>
            <p:ph type="title"/>
          </p:nvPr>
        </p:nvSpPr>
        <p:spPr>
          <a:prstGeom prst="rect">
            <a:avLst/>
          </a:prstGeom>
        </p:spPr>
        <p:txBody>
          <a:bodyPr vert="horz" wrap="square" lIns="0" tIns="12700" rIns="0" bIns="0" rtlCol="0">
            <a:spAutoFit/>
          </a:bodyPr>
          <a:lstStyle/>
          <a:p>
            <a:pPr marL="271145">
              <a:lnSpc>
                <a:spcPct val="100000"/>
              </a:lnSpc>
              <a:spcBef>
                <a:spcPts val="100"/>
              </a:spcBef>
            </a:pPr>
            <a:r>
              <a:rPr spc="305" dirty="0"/>
              <a:t>CHANGING</a:t>
            </a:r>
            <a:r>
              <a:rPr spc="-355" dirty="0"/>
              <a:t> </a:t>
            </a:r>
            <a:r>
              <a:rPr spc="-395" dirty="0">
                <a:solidFill>
                  <a:srgbClr val="E65385"/>
                </a:solidFill>
              </a:rPr>
              <a:t>THE</a:t>
            </a:r>
            <a:r>
              <a:rPr spc="-350" dirty="0">
                <a:solidFill>
                  <a:srgbClr val="E65385"/>
                </a:solidFill>
              </a:rPr>
              <a:t> </a:t>
            </a:r>
            <a:r>
              <a:rPr spc="-25" dirty="0">
                <a:solidFill>
                  <a:srgbClr val="E65385"/>
                </a:solidFill>
              </a:rPr>
              <a:t>LAW</a:t>
            </a:r>
          </a:p>
        </p:txBody>
      </p:sp>
      <p:pic>
        <p:nvPicPr>
          <p:cNvPr id="5" name="object 5"/>
          <p:cNvPicPr/>
          <p:nvPr/>
        </p:nvPicPr>
        <p:blipFill>
          <a:blip r:embed="rId2" cstate="print"/>
          <a:stretch>
            <a:fillRect/>
          </a:stretch>
        </p:blipFill>
        <p:spPr>
          <a:xfrm>
            <a:off x="1076922" y="2603182"/>
            <a:ext cx="114299" cy="114299"/>
          </a:xfrm>
          <a:prstGeom prst="rect">
            <a:avLst/>
          </a:prstGeom>
        </p:spPr>
      </p:pic>
      <p:pic>
        <p:nvPicPr>
          <p:cNvPr id="6" name="object 6"/>
          <p:cNvPicPr/>
          <p:nvPr/>
        </p:nvPicPr>
        <p:blipFill>
          <a:blip r:embed="rId3" cstate="print"/>
          <a:stretch>
            <a:fillRect/>
          </a:stretch>
        </p:blipFill>
        <p:spPr>
          <a:xfrm>
            <a:off x="1691285" y="3798570"/>
            <a:ext cx="123825" cy="123824"/>
          </a:xfrm>
          <a:prstGeom prst="rect">
            <a:avLst/>
          </a:prstGeom>
        </p:spPr>
      </p:pic>
      <p:pic>
        <p:nvPicPr>
          <p:cNvPr id="7" name="object 7"/>
          <p:cNvPicPr/>
          <p:nvPr/>
        </p:nvPicPr>
        <p:blipFill>
          <a:blip r:embed="rId2" cstate="print"/>
          <a:stretch>
            <a:fillRect/>
          </a:stretch>
        </p:blipFill>
        <p:spPr>
          <a:xfrm>
            <a:off x="1076922" y="5603557"/>
            <a:ext cx="114299" cy="114299"/>
          </a:xfrm>
          <a:prstGeom prst="rect">
            <a:avLst/>
          </a:prstGeom>
        </p:spPr>
      </p:pic>
      <p:pic>
        <p:nvPicPr>
          <p:cNvPr id="8" name="object 8"/>
          <p:cNvPicPr/>
          <p:nvPr/>
        </p:nvPicPr>
        <p:blipFill>
          <a:blip r:embed="rId4" cstate="print"/>
          <a:stretch>
            <a:fillRect/>
          </a:stretch>
        </p:blipFill>
        <p:spPr>
          <a:xfrm>
            <a:off x="1691285" y="6198870"/>
            <a:ext cx="123825" cy="123824"/>
          </a:xfrm>
          <a:prstGeom prst="rect">
            <a:avLst/>
          </a:prstGeom>
        </p:spPr>
      </p:pic>
      <p:pic>
        <p:nvPicPr>
          <p:cNvPr id="9" name="object 9"/>
          <p:cNvPicPr/>
          <p:nvPr/>
        </p:nvPicPr>
        <p:blipFill>
          <a:blip r:embed="rId5" cstate="print"/>
          <a:stretch>
            <a:fillRect/>
          </a:stretch>
        </p:blipFill>
        <p:spPr>
          <a:xfrm>
            <a:off x="1691285" y="6798944"/>
            <a:ext cx="123825" cy="123824"/>
          </a:xfrm>
          <a:prstGeom prst="rect">
            <a:avLst/>
          </a:prstGeom>
        </p:spPr>
      </p:pic>
      <p:pic>
        <p:nvPicPr>
          <p:cNvPr id="10" name="object 10"/>
          <p:cNvPicPr/>
          <p:nvPr/>
        </p:nvPicPr>
        <p:blipFill>
          <a:blip r:embed="rId6" cstate="print"/>
          <a:stretch>
            <a:fillRect/>
          </a:stretch>
        </p:blipFill>
        <p:spPr>
          <a:xfrm>
            <a:off x="1691285" y="7399019"/>
            <a:ext cx="123825" cy="123824"/>
          </a:xfrm>
          <a:prstGeom prst="rect">
            <a:avLst/>
          </a:prstGeom>
        </p:spPr>
      </p:pic>
      <p:pic>
        <p:nvPicPr>
          <p:cNvPr id="11" name="object 11"/>
          <p:cNvPicPr/>
          <p:nvPr/>
        </p:nvPicPr>
        <p:blipFill>
          <a:blip r:embed="rId7" cstate="print"/>
          <a:stretch>
            <a:fillRect/>
          </a:stretch>
        </p:blipFill>
        <p:spPr>
          <a:xfrm>
            <a:off x="1691285" y="7999094"/>
            <a:ext cx="123825" cy="123824"/>
          </a:xfrm>
          <a:prstGeom prst="rect">
            <a:avLst/>
          </a:prstGeom>
        </p:spPr>
      </p:pic>
      <p:sp>
        <p:nvSpPr>
          <p:cNvPr id="12" name="object 12"/>
          <p:cNvSpPr txBox="1"/>
          <p:nvPr/>
        </p:nvSpPr>
        <p:spPr>
          <a:xfrm>
            <a:off x="1356818" y="2235505"/>
            <a:ext cx="15901035" cy="6026150"/>
          </a:xfrm>
          <a:prstGeom prst="rect">
            <a:avLst/>
          </a:prstGeom>
        </p:spPr>
        <p:txBody>
          <a:bodyPr vert="horz" wrap="square" lIns="0" tIns="12700" rIns="0" bIns="0" rtlCol="0">
            <a:spAutoFit/>
          </a:bodyPr>
          <a:lstStyle/>
          <a:p>
            <a:pPr marL="12700" marR="1298575">
              <a:lnSpc>
                <a:spcPct val="135800"/>
              </a:lnSpc>
              <a:spcBef>
                <a:spcPts val="100"/>
              </a:spcBef>
            </a:pPr>
            <a:r>
              <a:rPr sz="2900" dirty="0">
                <a:solidFill>
                  <a:srgbClr val="292959"/>
                </a:solidFill>
                <a:latin typeface="Trebuchet MS"/>
                <a:cs typeface="Trebuchet MS"/>
              </a:rPr>
              <a:t>Owens</a:t>
            </a:r>
            <a:r>
              <a:rPr sz="2900" spc="-90" dirty="0">
                <a:solidFill>
                  <a:srgbClr val="292959"/>
                </a:solidFill>
                <a:latin typeface="Trebuchet MS"/>
                <a:cs typeface="Trebuchet MS"/>
              </a:rPr>
              <a:t> </a:t>
            </a:r>
            <a:r>
              <a:rPr sz="2900" dirty="0">
                <a:solidFill>
                  <a:srgbClr val="292959"/>
                </a:solidFill>
                <a:latin typeface="Trebuchet MS"/>
                <a:cs typeface="Trebuchet MS"/>
              </a:rPr>
              <a:t>case</a:t>
            </a:r>
            <a:r>
              <a:rPr sz="2900" spc="-90" dirty="0">
                <a:solidFill>
                  <a:srgbClr val="292959"/>
                </a:solidFill>
                <a:latin typeface="Trebuchet MS"/>
                <a:cs typeface="Trebuchet MS"/>
              </a:rPr>
              <a:t> </a:t>
            </a:r>
            <a:r>
              <a:rPr sz="2900" dirty="0">
                <a:solidFill>
                  <a:srgbClr val="292959"/>
                </a:solidFill>
                <a:latin typeface="Trebuchet MS"/>
                <a:cs typeface="Trebuchet MS"/>
              </a:rPr>
              <a:t>was</a:t>
            </a:r>
            <a:r>
              <a:rPr sz="2900" spc="-90" dirty="0">
                <a:solidFill>
                  <a:srgbClr val="292959"/>
                </a:solidFill>
                <a:latin typeface="Trebuchet MS"/>
                <a:cs typeface="Trebuchet MS"/>
              </a:rPr>
              <a:t> </a:t>
            </a:r>
            <a:r>
              <a:rPr sz="2900" spc="-10" dirty="0">
                <a:solidFill>
                  <a:srgbClr val="292959"/>
                </a:solidFill>
                <a:latin typeface="Trebuchet MS"/>
                <a:cs typeface="Trebuchet MS"/>
              </a:rPr>
              <a:t>acknowledged</a:t>
            </a:r>
            <a:r>
              <a:rPr sz="2900" spc="-90" dirty="0">
                <a:solidFill>
                  <a:srgbClr val="292959"/>
                </a:solidFill>
                <a:latin typeface="Trebuchet MS"/>
                <a:cs typeface="Trebuchet MS"/>
              </a:rPr>
              <a:t> </a:t>
            </a:r>
            <a:r>
              <a:rPr sz="2900" spc="-45" dirty="0">
                <a:solidFill>
                  <a:srgbClr val="292959"/>
                </a:solidFill>
                <a:latin typeface="Trebuchet MS"/>
                <a:cs typeface="Trebuchet MS"/>
              </a:rPr>
              <a:t>by</a:t>
            </a:r>
            <a:r>
              <a:rPr sz="2900" spc="-85" dirty="0">
                <a:solidFill>
                  <a:srgbClr val="292959"/>
                </a:solidFill>
                <a:latin typeface="Trebuchet MS"/>
                <a:cs typeface="Trebuchet MS"/>
              </a:rPr>
              <a:t> </a:t>
            </a:r>
            <a:r>
              <a:rPr sz="2900" spc="-75" dirty="0">
                <a:solidFill>
                  <a:srgbClr val="292959"/>
                </a:solidFill>
                <a:latin typeface="Trebuchet MS"/>
                <a:cs typeface="Trebuchet MS"/>
              </a:rPr>
              <a:t>Government</a:t>
            </a:r>
            <a:r>
              <a:rPr sz="2900" spc="-90" dirty="0">
                <a:solidFill>
                  <a:srgbClr val="292959"/>
                </a:solidFill>
                <a:latin typeface="Trebuchet MS"/>
                <a:cs typeface="Trebuchet MS"/>
              </a:rPr>
              <a:t> </a:t>
            </a:r>
            <a:r>
              <a:rPr sz="2900" spc="55" dirty="0">
                <a:solidFill>
                  <a:srgbClr val="292959"/>
                </a:solidFill>
                <a:latin typeface="Trebuchet MS"/>
                <a:cs typeface="Trebuchet MS"/>
              </a:rPr>
              <a:t>as</a:t>
            </a:r>
            <a:r>
              <a:rPr sz="2900" spc="-90" dirty="0">
                <a:solidFill>
                  <a:srgbClr val="292959"/>
                </a:solidFill>
                <a:latin typeface="Trebuchet MS"/>
                <a:cs typeface="Trebuchet MS"/>
              </a:rPr>
              <a:t> </a:t>
            </a:r>
            <a:r>
              <a:rPr sz="2900" spc="-45" dirty="0">
                <a:solidFill>
                  <a:srgbClr val="292959"/>
                </a:solidFill>
                <a:latin typeface="Trebuchet MS"/>
                <a:cs typeface="Trebuchet MS"/>
              </a:rPr>
              <a:t>indicating</a:t>
            </a:r>
            <a:r>
              <a:rPr sz="2900" spc="-90" dirty="0">
                <a:solidFill>
                  <a:srgbClr val="292959"/>
                </a:solidFill>
                <a:latin typeface="Trebuchet MS"/>
                <a:cs typeface="Trebuchet MS"/>
              </a:rPr>
              <a:t> </a:t>
            </a:r>
            <a:r>
              <a:rPr sz="2900" spc="-100" dirty="0">
                <a:solidFill>
                  <a:srgbClr val="292959"/>
                </a:solidFill>
                <a:latin typeface="Trebuchet MS"/>
                <a:cs typeface="Trebuchet MS"/>
              </a:rPr>
              <a:t>that</a:t>
            </a:r>
            <a:r>
              <a:rPr sz="2900" spc="-90" dirty="0">
                <a:solidFill>
                  <a:srgbClr val="292959"/>
                </a:solidFill>
                <a:latin typeface="Trebuchet MS"/>
                <a:cs typeface="Trebuchet MS"/>
              </a:rPr>
              <a:t> </a:t>
            </a:r>
            <a:r>
              <a:rPr sz="2900" spc="-114" dirty="0">
                <a:solidFill>
                  <a:srgbClr val="292959"/>
                </a:solidFill>
                <a:latin typeface="Trebuchet MS"/>
                <a:cs typeface="Trebuchet MS"/>
              </a:rPr>
              <a:t>the</a:t>
            </a:r>
            <a:r>
              <a:rPr sz="2900" spc="-85" dirty="0">
                <a:solidFill>
                  <a:srgbClr val="292959"/>
                </a:solidFill>
                <a:latin typeface="Trebuchet MS"/>
                <a:cs typeface="Trebuchet MS"/>
              </a:rPr>
              <a:t> </a:t>
            </a:r>
            <a:r>
              <a:rPr sz="2900" spc="-20" dirty="0">
                <a:solidFill>
                  <a:srgbClr val="292959"/>
                </a:solidFill>
                <a:latin typeface="Trebuchet MS"/>
                <a:cs typeface="Trebuchet MS"/>
              </a:rPr>
              <a:t>law</a:t>
            </a:r>
            <a:r>
              <a:rPr sz="2900" spc="-90" dirty="0">
                <a:solidFill>
                  <a:srgbClr val="292959"/>
                </a:solidFill>
                <a:latin typeface="Trebuchet MS"/>
                <a:cs typeface="Trebuchet MS"/>
              </a:rPr>
              <a:t> </a:t>
            </a:r>
            <a:r>
              <a:rPr sz="2900" dirty="0">
                <a:solidFill>
                  <a:srgbClr val="292959"/>
                </a:solidFill>
                <a:latin typeface="Trebuchet MS"/>
                <a:cs typeface="Trebuchet MS"/>
              </a:rPr>
              <a:t>was</a:t>
            </a:r>
            <a:r>
              <a:rPr sz="2900" spc="-90" dirty="0">
                <a:solidFill>
                  <a:srgbClr val="292959"/>
                </a:solidFill>
                <a:latin typeface="Trebuchet MS"/>
                <a:cs typeface="Trebuchet MS"/>
              </a:rPr>
              <a:t> </a:t>
            </a:r>
            <a:r>
              <a:rPr sz="2900" spc="-45" dirty="0">
                <a:solidFill>
                  <a:srgbClr val="292959"/>
                </a:solidFill>
                <a:latin typeface="Trebuchet MS"/>
                <a:cs typeface="Trebuchet MS"/>
              </a:rPr>
              <a:t>problematic, </a:t>
            </a:r>
            <a:r>
              <a:rPr sz="2900" spc="-40" dirty="0">
                <a:solidFill>
                  <a:srgbClr val="292959"/>
                </a:solidFill>
                <a:latin typeface="Trebuchet MS"/>
                <a:cs typeface="Trebuchet MS"/>
              </a:rPr>
              <a:t>signalling</a:t>
            </a:r>
            <a:r>
              <a:rPr sz="2900" spc="-180" dirty="0">
                <a:solidFill>
                  <a:srgbClr val="292959"/>
                </a:solidFill>
                <a:latin typeface="Trebuchet MS"/>
                <a:cs typeface="Trebuchet MS"/>
              </a:rPr>
              <a:t> </a:t>
            </a:r>
            <a:r>
              <a:rPr sz="2900" dirty="0">
                <a:solidFill>
                  <a:srgbClr val="292959"/>
                </a:solidFill>
                <a:latin typeface="Trebuchet MS"/>
                <a:cs typeface="Trebuchet MS"/>
              </a:rPr>
              <a:t>need</a:t>
            </a:r>
            <a:r>
              <a:rPr sz="2900" spc="-175" dirty="0">
                <a:solidFill>
                  <a:srgbClr val="292959"/>
                </a:solidFill>
                <a:latin typeface="Trebuchet MS"/>
                <a:cs typeface="Trebuchet MS"/>
              </a:rPr>
              <a:t> </a:t>
            </a:r>
            <a:r>
              <a:rPr sz="2900" spc="-90" dirty="0">
                <a:solidFill>
                  <a:srgbClr val="292959"/>
                </a:solidFill>
                <a:latin typeface="Trebuchet MS"/>
                <a:cs typeface="Trebuchet MS"/>
              </a:rPr>
              <a:t>for</a:t>
            </a:r>
            <a:r>
              <a:rPr sz="2900" spc="-130" dirty="0">
                <a:solidFill>
                  <a:srgbClr val="292959"/>
                </a:solidFill>
                <a:latin typeface="Trebuchet MS"/>
                <a:cs typeface="Trebuchet MS"/>
              </a:rPr>
              <a:t> </a:t>
            </a:r>
            <a:r>
              <a:rPr sz="2900" spc="-10" dirty="0">
                <a:solidFill>
                  <a:srgbClr val="292959"/>
                </a:solidFill>
                <a:latin typeface="Trebuchet MS"/>
                <a:cs typeface="Trebuchet MS"/>
              </a:rPr>
              <a:t>reform:</a:t>
            </a:r>
            <a:endParaRPr sz="2900">
              <a:latin typeface="Trebuchet MS"/>
              <a:cs typeface="Trebuchet MS"/>
            </a:endParaRPr>
          </a:p>
          <a:p>
            <a:pPr marL="638810" marR="5080">
              <a:lnSpc>
                <a:spcPct val="135800"/>
              </a:lnSpc>
            </a:pPr>
            <a:r>
              <a:rPr sz="2900" spc="-204" dirty="0">
                <a:solidFill>
                  <a:srgbClr val="292959"/>
                </a:solidFill>
                <a:latin typeface="Trebuchet MS"/>
                <a:cs typeface="Trebuchet MS"/>
              </a:rPr>
              <a:t>“When</a:t>
            </a:r>
            <a:r>
              <a:rPr sz="2900" spc="-90" dirty="0">
                <a:solidFill>
                  <a:srgbClr val="292959"/>
                </a:solidFill>
                <a:latin typeface="Trebuchet MS"/>
                <a:cs typeface="Trebuchet MS"/>
              </a:rPr>
              <a:t> </a:t>
            </a:r>
            <a:r>
              <a:rPr sz="2900" spc="120" dirty="0">
                <a:solidFill>
                  <a:srgbClr val="292959"/>
                </a:solidFill>
                <a:latin typeface="Trebuchet MS"/>
                <a:cs typeface="Trebuchet MS"/>
              </a:rPr>
              <a:t>a</a:t>
            </a:r>
            <a:r>
              <a:rPr sz="2900" spc="-220" dirty="0">
                <a:solidFill>
                  <a:srgbClr val="292959"/>
                </a:solidFill>
                <a:latin typeface="Trebuchet MS"/>
                <a:cs typeface="Trebuchet MS"/>
              </a:rPr>
              <a:t> </a:t>
            </a:r>
            <a:r>
              <a:rPr sz="2900" spc="-40" dirty="0">
                <a:solidFill>
                  <a:srgbClr val="292959"/>
                </a:solidFill>
                <a:latin typeface="Trebuchet MS"/>
                <a:cs typeface="Trebuchet MS"/>
              </a:rPr>
              <a:t>marriage</a:t>
            </a:r>
            <a:r>
              <a:rPr sz="2900" spc="-140" dirty="0">
                <a:solidFill>
                  <a:srgbClr val="292959"/>
                </a:solidFill>
                <a:latin typeface="Trebuchet MS"/>
                <a:cs typeface="Trebuchet MS"/>
              </a:rPr>
              <a:t> </a:t>
            </a:r>
            <a:r>
              <a:rPr sz="2900" spc="-75" dirty="0">
                <a:solidFill>
                  <a:srgbClr val="292959"/>
                </a:solidFill>
                <a:latin typeface="Trebuchet MS"/>
                <a:cs typeface="Trebuchet MS"/>
              </a:rPr>
              <a:t>or</a:t>
            </a:r>
            <a:r>
              <a:rPr sz="2900" spc="-120" dirty="0">
                <a:solidFill>
                  <a:srgbClr val="292959"/>
                </a:solidFill>
                <a:latin typeface="Trebuchet MS"/>
                <a:cs typeface="Trebuchet MS"/>
              </a:rPr>
              <a:t> </a:t>
            </a:r>
            <a:r>
              <a:rPr sz="2900" spc="-135" dirty="0">
                <a:solidFill>
                  <a:srgbClr val="292959"/>
                </a:solidFill>
                <a:latin typeface="Trebuchet MS"/>
                <a:cs typeface="Trebuchet MS"/>
              </a:rPr>
              <a:t>civil</a:t>
            </a:r>
            <a:r>
              <a:rPr sz="2900" spc="-90" dirty="0">
                <a:solidFill>
                  <a:srgbClr val="292959"/>
                </a:solidFill>
                <a:latin typeface="Trebuchet MS"/>
                <a:cs typeface="Trebuchet MS"/>
              </a:rPr>
              <a:t> </a:t>
            </a:r>
            <a:r>
              <a:rPr sz="2900" spc="-80" dirty="0">
                <a:solidFill>
                  <a:srgbClr val="292959"/>
                </a:solidFill>
                <a:latin typeface="Trebuchet MS"/>
                <a:cs typeface="Trebuchet MS"/>
              </a:rPr>
              <a:t>partnership</a:t>
            </a:r>
            <a:r>
              <a:rPr sz="2900" spc="-120" dirty="0">
                <a:solidFill>
                  <a:srgbClr val="292959"/>
                </a:solidFill>
                <a:latin typeface="Trebuchet MS"/>
                <a:cs typeface="Trebuchet MS"/>
              </a:rPr>
              <a:t> </a:t>
            </a:r>
            <a:r>
              <a:rPr sz="2900" dirty="0">
                <a:solidFill>
                  <a:srgbClr val="292959"/>
                </a:solidFill>
                <a:latin typeface="Trebuchet MS"/>
                <a:cs typeface="Trebuchet MS"/>
              </a:rPr>
              <a:t>has</a:t>
            </a:r>
            <a:r>
              <a:rPr sz="2900" spc="-125" dirty="0">
                <a:solidFill>
                  <a:srgbClr val="292959"/>
                </a:solidFill>
                <a:latin typeface="Trebuchet MS"/>
                <a:cs typeface="Trebuchet MS"/>
              </a:rPr>
              <a:t> </a:t>
            </a:r>
            <a:r>
              <a:rPr sz="2900" spc="-90" dirty="0">
                <a:solidFill>
                  <a:srgbClr val="292959"/>
                </a:solidFill>
                <a:latin typeface="Trebuchet MS"/>
                <a:cs typeface="Trebuchet MS"/>
              </a:rPr>
              <a:t>broken</a:t>
            </a:r>
            <a:r>
              <a:rPr sz="2900" spc="-120" dirty="0">
                <a:solidFill>
                  <a:srgbClr val="292959"/>
                </a:solidFill>
                <a:latin typeface="Trebuchet MS"/>
                <a:cs typeface="Trebuchet MS"/>
              </a:rPr>
              <a:t> </a:t>
            </a:r>
            <a:r>
              <a:rPr sz="2900" dirty="0">
                <a:solidFill>
                  <a:srgbClr val="292959"/>
                </a:solidFill>
                <a:latin typeface="Trebuchet MS"/>
                <a:cs typeface="Trebuchet MS"/>
              </a:rPr>
              <a:t>down</a:t>
            </a:r>
            <a:r>
              <a:rPr sz="2900" spc="-120" dirty="0">
                <a:solidFill>
                  <a:srgbClr val="292959"/>
                </a:solidFill>
                <a:latin typeface="Trebuchet MS"/>
                <a:cs typeface="Trebuchet MS"/>
              </a:rPr>
              <a:t> </a:t>
            </a:r>
            <a:r>
              <a:rPr sz="2900" dirty="0">
                <a:solidFill>
                  <a:srgbClr val="292959"/>
                </a:solidFill>
                <a:latin typeface="Trebuchet MS"/>
                <a:cs typeface="Trebuchet MS"/>
              </a:rPr>
              <a:t>and</a:t>
            </a:r>
            <a:r>
              <a:rPr sz="2900" spc="-125" dirty="0">
                <a:solidFill>
                  <a:srgbClr val="292959"/>
                </a:solidFill>
                <a:latin typeface="Trebuchet MS"/>
                <a:cs typeface="Trebuchet MS"/>
              </a:rPr>
              <a:t> </a:t>
            </a:r>
            <a:r>
              <a:rPr sz="2900" spc="-50" dirty="0">
                <a:solidFill>
                  <a:srgbClr val="292959"/>
                </a:solidFill>
                <a:latin typeface="Trebuchet MS"/>
                <a:cs typeface="Trebuchet MS"/>
              </a:rPr>
              <a:t>is</a:t>
            </a:r>
            <a:r>
              <a:rPr sz="2900" spc="-120" dirty="0">
                <a:solidFill>
                  <a:srgbClr val="292959"/>
                </a:solidFill>
                <a:latin typeface="Trebuchet MS"/>
                <a:cs typeface="Trebuchet MS"/>
              </a:rPr>
              <a:t> </a:t>
            </a:r>
            <a:r>
              <a:rPr sz="2900" spc="-25" dirty="0">
                <a:solidFill>
                  <a:srgbClr val="292959"/>
                </a:solidFill>
                <a:latin typeface="Trebuchet MS"/>
                <a:cs typeface="Trebuchet MS"/>
              </a:rPr>
              <a:t>beyond</a:t>
            </a:r>
            <a:r>
              <a:rPr sz="2900" spc="-120" dirty="0">
                <a:solidFill>
                  <a:srgbClr val="292959"/>
                </a:solidFill>
                <a:latin typeface="Trebuchet MS"/>
                <a:cs typeface="Trebuchet MS"/>
              </a:rPr>
              <a:t> </a:t>
            </a:r>
            <a:r>
              <a:rPr sz="2900" spc="-130" dirty="0">
                <a:solidFill>
                  <a:srgbClr val="292959"/>
                </a:solidFill>
                <a:latin typeface="Trebuchet MS"/>
                <a:cs typeface="Trebuchet MS"/>
              </a:rPr>
              <a:t>repair,</a:t>
            </a:r>
            <a:r>
              <a:rPr sz="2900" spc="-90" dirty="0">
                <a:solidFill>
                  <a:srgbClr val="292959"/>
                </a:solidFill>
                <a:latin typeface="Trebuchet MS"/>
                <a:cs typeface="Trebuchet MS"/>
              </a:rPr>
              <a:t> </a:t>
            </a:r>
            <a:r>
              <a:rPr sz="2900" spc="-114" dirty="0">
                <a:solidFill>
                  <a:srgbClr val="292959"/>
                </a:solidFill>
                <a:latin typeface="Trebuchet MS"/>
                <a:cs typeface="Trebuchet MS"/>
              </a:rPr>
              <a:t>the</a:t>
            </a:r>
            <a:r>
              <a:rPr sz="2900" spc="-105" dirty="0">
                <a:solidFill>
                  <a:srgbClr val="292959"/>
                </a:solidFill>
                <a:latin typeface="Trebuchet MS"/>
                <a:cs typeface="Trebuchet MS"/>
              </a:rPr>
              <a:t> </a:t>
            </a:r>
            <a:r>
              <a:rPr sz="2900" spc="-30" dirty="0">
                <a:solidFill>
                  <a:srgbClr val="292959"/>
                </a:solidFill>
                <a:latin typeface="Trebuchet MS"/>
                <a:cs typeface="Trebuchet MS"/>
              </a:rPr>
              <a:t>purpose</a:t>
            </a:r>
            <a:r>
              <a:rPr sz="2900" spc="-120" dirty="0">
                <a:solidFill>
                  <a:srgbClr val="292959"/>
                </a:solidFill>
                <a:latin typeface="Trebuchet MS"/>
                <a:cs typeface="Trebuchet MS"/>
              </a:rPr>
              <a:t> </a:t>
            </a:r>
            <a:r>
              <a:rPr sz="2900" dirty="0">
                <a:solidFill>
                  <a:srgbClr val="292959"/>
                </a:solidFill>
                <a:latin typeface="Trebuchet MS"/>
                <a:cs typeface="Trebuchet MS"/>
              </a:rPr>
              <a:t>of</a:t>
            </a:r>
            <a:r>
              <a:rPr sz="2900" spc="-125" dirty="0">
                <a:solidFill>
                  <a:srgbClr val="292959"/>
                </a:solidFill>
                <a:latin typeface="Trebuchet MS"/>
                <a:cs typeface="Trebuchet MS"/>
              </a:rPr>
              <a:t> </a:t>
            </a:r>
            <a:r>
              <a:rPr sz="2900" spc="-25" dirty="0">
                <a:solidFill>
                  <a:srgbClr val="292959"/>
                </a:solidFill>
                <a:latin typeface="Trebuchet MS"/>
                <a:cs typeface="Trebuchet MS"/>
              </a:rPr>
              <a:t>the </a:t>
            </a:r>
            <a:r>
              <a:rPr sz="2900" spc="-20" dirty="0">
                <a:solidFill>
                  <a:srgbClr val="292959"/>
                </a:solidFill>
                <a:latin typeface="Trebuchet MS"/>
                <a:cs typeface="Trebuchet MS"/>
              </a:rPr>
              <a:t>law</a:t>
            </a:r>
            <a:r>
              <a:rPr sz="2900" spc="-145" dirty="0">
                <a:solidFill>
                  <a:srgbClr val="292959"/>
                </a:solidFill>
                <a:latin typeface="Trebuchet MS"/>
                <a:cs typeface="Trebuchet MS"/>
              </a:rPr>
              <a:t> </a:t>
            </a:r>
            <a:r>
              <a:rPr sz="2900" spc="-150" dirty="0">
                <a:solidFill>
                  <a:srgbClr val="292959"/>
                </a:solidFill>
                <a:latin typeface="Trebuchet MS"/>
                <a:cs typeface="Trebuchet MS"/>
              </a:rPr>
              <a:t>must</a:t>
            </a:r>
            <a:r>
              <a:rPr sz="2900" spc="-90" dirty="0">
                <a:solidFill>
                  <a:srgbClr val="292959"/>
                </a:solidFill>
                <a:latin typeface="Trebuchet MS"/>
                <a:cs typeface="Trebuchet MS"/>
              </a:rPr>
              <a:t> </a:t>
            </a:r>
            <a:r>
              <a:rPr sz="2900" dirty="0">
                <a:solidFill>
                  <a:srgbClr val="292959"/>
                </a:solidFill>
                <a:latin typeface="Trebuchet MS"/>
                <a:cs typeface="Trebuchet MS"/>
              </a:rPr>
              <a:t>be</a:t>
            </a:r>
            <a:r>
              <a:rPr sz="2900" spc="-100" dirty="0">
                <a:solidFill>
                  <a:srgbClr val="292959"/>
                </a:solidFill>
                <a:latin typeface="Trebuchet MS"/>
                <a:cs typeface="Trebuchet MS"/>
              </a:rPr>
              <a:t> </a:t>
            </a:r>
            <a:r>
              <a:rPr sz="2900" spc="-50" dirty="0">
                <a:solidFill>
                  <a:srgbClr val="292959"/>
                </a:solidFill>
                <a:latin typeface="Trebuchet MS"/>
                <a:cs typeface="Trebuchet MS"/>
              </a:rPr>
              <a:t>to</a:t>
            </a:r>
            <a:r>
              <a:rPr sz="2900" spc="-105" dirty="0">
                <a:solidFill>
                  <a:srgbClr val="292959"/>
                </a:solidFill>
                <a:latin typeface="Trebuchet MS"/>
                <a:cs typeface="Trebuchet MS"/>
              </a:rPr>
              <a:t> </a:t>
            </a:r>
            <a:r>
              <a:rPr sz="2900" dirty="0">
                <a:solidFill>
                  <a:srgbClr val="292959"/>
                </a:solidFill>
                <a:latin typeface="Trebuchet MS"/>
                <a:cs typeface="Trebuchet MS"/>
              </a:rPr>
              <a:t>deal</a:t>
            </a:r>
            <a:r>
              <a:rPr sz="2900" spc="-100" dirty="0">
                <a:solidFill>
                  <a:srgbClr val="292959"/>
                </a:solidFill>
                <a:latin typeface="Trebuchet MS"/>
                <a:cs typeface="Trebuchet MS"/>
              </a:rPr>
              <a:t> </a:t>
            </a:r>
            <a:r>
              <a:rPr sz="2900" spc="-145" dirty="0">
                <a:solidFill>
                  <a:srgbClr val="292959"/>
                </a:solidFill>
                <a:latin typeface="Trebuchet MS"/>
                <a:cs typeface="Trebuchet MS"/>
              </a:rPr>
              <a:t>with</a:t>
            </a:r>
            <a:r>
              <a:rPr sz="2900" spc="-90" dirty="0">
                <a:solidFill>
                  <a:srgbClr val="292959"/>
                </a:solidFill>
                <a:latin typeface="Trebuchet MS"/>
                <a:cs typeface="Trebuchet MS"/>
              </a:rPr>
              <a:t> </a:t>
            </a:r>
            <a:r>
              <a:rPr sz="2900" spc="-100" dirty="0">
                <a:solidFill>
                  <a:srgbClr val="292959"/>
                </a:solidFill>
                <a:latin typeface="Trebuchet MS"/>
                <a:cs typeface="Trebuchet MS"/>
              </a:rPr>
              <a:t>that</a:t>
            </a:r>
            <a:r>
              <a:rPr sz="2900" spc="-105" dirty="0">
                <a:solidFill>
                  <a:srgbClr val="292959"/>
                </a:solidFill>
                <a:latin typeface="Trebuchet MS"/>
                <a:cs typeface="Trebuchet MS"/>
              </a:rPr>
              <a:t> </a:t>
            </a:r>
            <a:r>
              <a:rPr sz="2900" spc="-100" dirty="0">
                <a:solidFill>
                  <a:srgbClr val="292959"/>
                </a:solidFill>
                <a:latin typeface="Trebuchet MS"/>
                <a:cs typeface="Trebuchet MS"/>
              </a:rPr>
              <a:t>situation </a:t>
            </a:r>
            <a:r>
              <a:rPr sz="2900" spc="-150" dirty="0">
                <a:solidFill>
                  <a:srgbClr val="292959"/>
                </a:solidFill>
                <a:latin typeface="Trebuchet MS"/>
                <a:cs typeface="Trebuchet MS"/>
              </a:rPr>
              <a:t>in</a:t>
            </a:r>
            <a:r>
              <a:rPr sz="2900" spc="-90" dirty="0">
                <a:solidFill>
                  <a:srgbClr val="292959"/>
                </a:solidFill>
                <a:latin typeface="Trebuchet MS"/>
                <a:cs typeface="Trebuchet MS"/>
              </a:rPr>
              <a:t> </a:t>
            </a:r>
            <a:r>
              <a:rPr sz="2900" spc="-114" dirty="0">
                <a:solidFill>
                  <a:srgbClr val="292959"/>
                </a:solidFill>
                <a:latin typeface="Trebuchet MS"/>
                <a:cs typeface="Trebuchet MS"/>
              </a:rPr>
              <a:t>the</a:t>
            </a:r>
            <a:r>
              <a:rPr sz="2900" spc="-105" dirty="0">
                <a:solidFill>
                  <a:srgbClr val="292959"/>
                </a:solidFill>
                <a:latin typeface="Trebuchet MS"/>
                <a:cs typeface="Trebuchet MS"/>
              </a:rPr>
              <a:t> </a:t>
            </a:r>
            <a:r>
              <a:rPr sz="2900" spc="-95" dirty="0">
                <a:solidFill>
                  <a:srgbClr val="292959"/>
                </a:solidFill>
                <a:latin typeface="Trebuchet MS"/>
                <a:cs typeface="Trebuchet MS"/>
              </a:rPr>
              <a:t>most</a:t>
            </a:r>
            <a:r>
              <a:rPr sz="2900" spc="-100" dirty="0">
                <a:solidFill>
                  <a:srgbClr val="292959"/>
                </a:solidFill>
                <a:latin typeface="Trebuchet MS"/>
                <a:cs typeface="Trebuchet MS"/>
              </a:rPr>
              <a:t> </a:t>
            </a:r>
            <a:r>
              <a:rPr sz="2900" spc="-80" dirty="0">
                <a:solidFill>
                  <a:srgbClr val="292959"/>
                </a:solidFill>
                <a:latin typeface="Trebuchet MS"/>
                <a:cs typeface="Trebuchet MS"/>
              </a:rPr>
              <a:t>humane</a:t>
            </a:r>
            <a:r>
              <a:rPr sz="2900" spc="-105" dirty="0">
                <a:solidFill>
                  <a:srgbClr val="292959"/>
                </a:solidFill>
                <a:latin typeface="Trebuchet MS"/>
                <a:cs typeface="Trebuchet MS"/>
              </a:rPr>
              <a:t> </a:t>
            </a:r>
            <a:r>
              <a:rPr sz="2900" dirty="0">
                <a:solidFill>
                  <a:srgbClr val="292959"/>
                </a:solidFill>
                <a:latin typeface="Trebuchet MS"/>
                <a:cs typeface="Trebuchet MS"/>
              </a:rPr>
              <a:t>and</a:t>
            </a:r>
            <a:r>
              <a:rPr sz="2900" spc="-100" dirty="0">
                <a:solidFill>
                  <a:srgbClr val="292959"/>
                </a:solidFill>
                <a:latin typeface="Trebuchet MS"/>
                <a:cs typeface="Trebuchet MS"/>
              </a:rPr>
              <a:t> </a:t>
            </a:r>
            <a:r>
              <a:rPr sz="2900" spc="-85" dirty="0">
                <a:solidFill>
                  <a:srgbClr val="292959"/>
                </a:solidFill>
                <a:latin typeface="Trebuchet MS"/>
                <a:cs typeface="Trebuchet MS"/>
              </a:rPr>
              <a:t>effective</a:t>
            </a:r>
            <a:r>
              <a:rPr sz="2900" spc="-105" dirty="0">
                <a:solidFill>
                  <a:srgbClr val="292959"/>
                </a:solidFill>
                <a:latin typeface="Trebuchet MS"/>
                <a:cs typeface="Trebuchet MS"/>
              </a:rPr>
              <a:t> </a:t>
            </a:r>
            <a:r>
              <a:rPr sz="2900" spc="-10" dirty="0">
                <a:solidFill>
                  <a:srgbClr val="292959"/>
                </a:solidFill>
                <a:latin typeface="Trebuchet MS"/>
                <a:cs typeface="Trebuchet MS"/>
              </a:rPr>
              <a:t>way</a:t>
            </a:r>
            <a:r>
              <a:rPr sz="2900" spc="-105" dirty="0">
                <a:solidFill>
                  <a:srgbClr val="292959"/>
                </a:solidFill>
                <a:latin typeface="Trebuchet MS"/>
                <a:cs typeface="Trebuchet MS"/>
              </a:rPr>
              <a:t> </a:t>
            </a:r>
            <a:r>
              <a:rPr sz="2900" spc="-114" dirty="0">
                <a:solidFill>
                  <a:srgbClr val="292959"/>
                </a:solidFill>
                <a:latin typeface="Trebuchet MS"/>
                <a:cs typeface="Trebuchet MS"/>
              </a:rPr>
              <a:t>possible.”</a:t>
            </a:r>
            <a:r>
              <a:rPr sz="2900" spc="-100" dirty="0">
                <a:solidFill>
                  <a:srgbClr val="292959"/>
                </a:solidFill>
                <a:latin typeface="Trebuchet MS"/>
                <a:cs typeface="Trebuchet MS"/>
              </a:rPr>
              <a:t> </a:t>
            </a:r>
            <a:r>
              <a:rPr sz="2900" spc="-30" dirty="0">
                <a:solidFill>
                  <a:srgbClr val="292959"/>
                </a:solidFill>
                <a:latin typeface="Trebuchet MS"/>
                <a:cs typeface="Trebuchet MS"/>
              </a:rPr>
              <a:t>(Ministry </a:t>
            </a:r>
            <a:r>
              <a:rPr sz="2900" dirty="0">
                <a:solidFill>
                  <a:srgbClr val="292959"/>
                </a:solidFill>
                <a:latin typeface="Trebuchet MS"/>
                <a:cs typeface="Trebuchet MS"/>
              </a:rPr>
              <a:t>of</a:t>
            </a:r>
            <a:r>
              <a:rPr sz="2900" spc="-80" dirty="0">
                <a:solidFill>
                  <a:srgbClr val="292959"/>
                </a:solidFill>
                <a:latin typeface="Trebuchet MS"/>
                <a:cs typeface="Trebuchet MS"/>
              </a:rPr>
              <a:t> </a:t>
            </a:r>
            <a:r>
              <a:rPr sz="2900" spc="-155" dirty="0">
                <a:solidFill>
                  <a:srgbClr val="292959"/>
                </a:solidFill>
                <a:latin typeface="Trebuchet MS"/>
                <a:cs typeface="Trebuchet MS"/>
              </a:rPr>
              <a:t>Justice,</a:t>
            </a:r>
            <a:r>
              <a:rPr sz="2900" spc="-80" dirty="0">
                <a:solidFill>
                  <a:srgbClr val="292959"/>
                </a:solidFill>
                <a:latin typeface="Trebuchet MS"/>
                <a:cs typeface="Trebuchet MS"/>
              </a:rPr>
              <a:t> </a:t>
            </a:r>
            <a:r>
              <a:rPr sz="2900" spc="-160" dirty="0">
                <a:solidFill>
                  <a:srgbClr val="292959"/>
                </a:solidFill>
                <a:latin typeface="Trebuchet MS"/>
                <a:cs typeface="Trebuchet MS"/>
              </a:rPr>
              <a:t>2018,</a:t>
            </a:r>
            <a:r>
              <a:rPr sz="2900" spc="-80" dirty="0">
                <a:solidFill>
                  <a:srgbClr val="292959"/>
                </a:solidFill>
                <a:latin typeface="Trebuchet MS"/>
                <a:cs typeface="Trebuchet MS"/>
              </a:rPr>
              <a:t> </a:t>
            </a:r>
            <a:r>
              <a:rPr sz="2900" spc="-20" dirty="0">
                <a:solidFill>
                  <a:srgbClr val="292959"/>
                </a:solidFill>
                <a:latin typeface="Trebuchet MS"/>
                <a:cs typeface="Trebuchet MS"/>
              </a:rPr>
              <a:t>p.3)</a:t>
            </a:r>
            <a:endParaRPr sz="2900">
              <a:latin typeface="Trebuchet MS"/>
              <a:cs typeface="Trebuchet MS"/>
            </a:endParaRPr>
          </a:p>
          <a:p>
            <a:pPr marL="638810" marR="6829425" indent="-626745">
              <a:lnSpc>
                <a:spcPct val="135800"/>
              </a:lnSpc>
            </a:pPr>
            <a:r>
              <a:rPr sz="2900" spc="-195" dirty="0">
                <a:solidFill>
                  <a:srgbClr val="292959"/>
                </a:solidFill>
                <a:latin typeface="Trebuchet MS"/>
                <a:cs typeface="Trebuchet MS"/>
              </a:rPr>
              <a:t>The</a:t>
            </a:r>
            <a:r>
              <a:rPr sz="2900" spc="-90" dirty="0">
                <a:solidFill>
                  <a:srgbClr val="292959"/>
                </a:solidFill>
                <a:latin typeface="Trebuchet MS"/>
                <a:cs typeface="Trebuchet MS"/>
              </a:rPr>
              <a:t> </a:t>
            </a:r>
            <a:r>
              <a:rPr sz="2900" spc="-85" dirty="0">
                <a:solidFill>
                  <a:srgbClr val="292959"/>
                </a:solidFill>
                <a:latin typeface="Trebuchet MS"/>
                <a:cs typeface="Trebuchet MS"/>
              </a:rPr>
              <a:t>government</a:t>
            </a:r>
            <a:r>
              <a:rPr sz="2900" spc="-90" dirty="0">
                <a:solidFill>
                  <a:srgbClr val="292959"/>
                </a:solidFill>
                <a:latin typeface="Trebuchet MS"/>
                <a:cs typeface="Trebuchet MS"/>
              </a:rPr>
              <a:t> </a:t>
            </a:r>
            <a:r>
              <a:rPr sz="2900" dirty="0">
                <a:solidFill>
                  <a:srgbClr val="292959"/>
                </a:solidFill>
                <a:latin typeface="Trebuchet MS"/>
                <a:cs typeface="Trebuchet MS"/>
              </a:rPr>
              <a:t>accepted</a:t>
            </a:r>
            <a:r>
              <a:rPr sz="2900" spc="-90" dirty="0">
                <a:solidFill>
                  <a:srgbClr val="292959"/>
                </a:solidFill>
                <a:latin typeface="Trebuchet MS"/>
                <a:cs typeface="Trebuchet MS"/>
              </a:rPr>
              <a:t> </a:t>
            </a:r>
            <a:r>
              <a:rPr sz="2900" spc="-114" dirty="0">
                <a:solidFill>
                  <a:srgbClr val="292959"/>
                </a:solidFill>
                <a:latin typeface="Trebuchet MS"/>
                <a:cs typeface="Trebuchet MS"/>
              </a:rPr>
              <a:t>the</a:t>
            </a:r>
            <a:r>
              <a:rPr sz="2900" spc="-90" dirty="0">
                <a:solidFill>
                  <a:srgbClr val="292959"/>
                </a:solidFill>
                <a:latin typeface="Trebuchet MS"/>
                <a:cs typeface="Trebuchet MS"/>
              </a:rPr>
              <a:t> </a:t>
            </a:r>
            <a:r>
              <a:rPr sz="2900" spc="-100" dirty="0">
                <a:solidFill>
                  <a:srgbClr val="292959"/>
                </a:solidFill>
                <a:latin typeface="Trebuchet MS"/>
                <a:cs typeface="Trebuchet MS"/>
              </a:rPr>
              <a:t>many</a:t>
            </a:r>
            <a:r>
              <a:rPr sz="2900" spc="-90" dirty="0">
                <a:solidFill>
                  <a:srgbClr val="292959"/>
                </a:solidFill>
                <a:latin typeface="Trebuchet MS"/>
                <a:cs typeface="Trebuchet MS"/>
              </a:rPr>
              <a:t> </a:t>
            </a:r>
            <a:r>
              <a:rPr sz="2900" spc="-105" dirty="0">
                <a:solidFill>
                  <a:srgbClr val="292959"/>
                </a:solidFill>
                <a:latin typeface="Trebuchet MS"/>
                <a:cs typeface="Trebuchet MS"/>
              </a:rPr>
              <a:t>criticisms</a:t>
            </a:r>
            <a:r>
              <a:rPr sz="2900" spc="-90" dirty="0">
                <a:solidFill>
                  <a:srgbClr val="292959"/>
                </a:solidFill>
                <a:latin typeface="Trebuchet MS"/>
                <a:cs typeface="Trebuchet MS"/>
              </a:rPr>
              <a:t> </a:t>
            </a:r>
            <a:r>
              <a:rPr sz="2900" dirty="0">
                <a:solidFill>
                  <a:srgbClr val="292959"/>
                </a:solidFill>
                <a:latin typeface="Trebuchet MS"/>
                <a:cs typeface="Trebuchet MS"/>
              </a:rPr>
              <a:t>of</a:t>
            </a:r>
            <a:r>
              <a:rPr sz="2900" spc="-90" dirty="0">
                <a:solidFill>
                  <a:srgbClr val="292959"/>
                </a:solidFill>
                <a:latin typeface="Trebuchet MS"/>
                <a:cs typeface="Trebuchet MS"/>
              </a:rPr>
              <a:t> </a:t>
            </a:r>
            <a:r>
              <a:rPr sz="2900" spc="-114" dirty="0">
                <a:solidFill>
                  <a:srgbClr val="292959"/>
                </a:solidFill>
                <a:latin typeface="Trebuchet MS"/>
                <a:cs typeface="Trebuchet MS"/>
              </a:rPr>
              <a:t>the</a:t>
            </a:r>
            <a:r>
              <a:rPr sz="2900" spc="-90" dirty="0">
                <a:solidFill>
                  <a:srgbClr val="292959"/>
                </a:solidFill>
                <a:latin typeface="Trebuchet MS"/>
                <a:cs typeface="Trebuchet MS"/>
              </a:rPr>
              <a:t> </a:t>
            </a:r>
            <a:r>
              <a:rPr sz="2900" spc="-20" dirty="0">
                <a:solidFill>
                  <a:srgbClr val="292959"/>
                </a:solidFill>
                <a:latin typeface="Trebuchet MS"/>
                <a:cs typeface="Trebuchet MS"/>
              </a:rPr>
              <a:t>law: </a:t>
            </a:r>
            <a:r>
              <a:rPr sz="2900" spc="-190" dirty="0">
                <a:solidFill>
                  <a:srgbClr val="292959"/>
                </a:solidFill>
                <a:latin typeface="Trebuchet MS"/>
                <a:cs typeface="Trebuchet MS"/>
              </a:rPr>
              <a:t>it</a:t>
            </a:r>
            <a:r>
              <a:rPr sz="2900" spc="-40" dirty="0">
                <a:solidFill>
                  <a:srgbClr val="292959"/>
                </a:solidFill>
                <a:latin typeface="Trebuchet MS"/>
                <a:cs typeface="Trebuchet MS"/>
              </a:rPr>
              <a:t> </a:t>
            </a:r>
            <a:r>
              <a:rPr sz="2900" dirty="0">
                <a:solidFill>
                  <a:srgbClr val="292959"/>
                </a:solidFill>
                <a:latin typeface="Trebuchet MS"/>
                <a:cs typeface="Trebuchet MS"/>
              </a:rPr>
              <a:t>aggravates</a:t>
            </a:r>
            <a:r>
              <a:rPr sz="2900" spc="-35" dirty="0">
                <a:solidFill>
                  <a:srgbClr val="292959"/>
                </a:solidFill>
                <a:latin typeface="Trebuchet MS"/>
                <a:cs typeface="Trebuchet MS"/>
              </a:rPr>
              <a:t> </a:t>
            </a:r>
            <a:r>
              <a:rPr sz="2900" spc="-130" dirty="0">
                <a:solidFill>
                  <a:srgbClr val="292959"/>
                </a:solidFill>
                <a:latin typeface="Trebuchet MS"/>
                <a:cs typeface="Trebuchet MS"/>
              </a:rPr>
              <a:t>family</a:t>
            </a:r>
            <a:r>
              <a:rPr sz="2900" spc="-35" dirty="0">
                <a:solidFill>
                  <a:srgbClr val="292959"/>
                </a:solidFill>
                <a:latin typeface="Trebuchet MS"/>
                <a:cs typeface="Trebuchet MS"/>
              </a:rPr>
              <a:t> </a:t>
            </a:r>
            <a:r>
              <a:rPr sz="2900" spc="-10" dirty="0">
                <a:solidFill>
                  <a:srgbClr val="292959"/>
                </a:solidFill>
                <a:latin typeface="Trebuchet MS"/>
                <a:cs typeface="Trebuchet MS"/>
              </a:rPr>
              <a:t>conflict</a:t>
            </a:r>
            <a:endParaRPr sz="2900">
              <a:latin typeface="Trebuchet MS"/>
              <a:cs typeface="Trebuchet MS"/>
            </a:endParaRPr>
          </a:p>
          <a:p>
            <a:pPr marL="638810" marR="7477125">
              <a:lnSpc>
                <a:spcPct val="135800"/>
              </a:lnSpc>
            </a:pPr>
            <a:r>
              <a:rPr sz="2900" dirty="0">
                <a:solidFill>
                  <a:srgbClr val="292959"/>
                </a:solidFill>
                <a:latin typeface="Trebuchet MS"/>
                <a:cs typeface="Trebuchet MS"/>
              </a:rPr>
              <a:t>does</a:t>
            </a:r>
            <a:r>
              <a:rPr sz="2900" spc="-114" dirty="0">
                <a:solidFill>
                  <a:srgbClr val="292959"/>
                </a:solidFill>
                <a:latin typeface="Trebuchet MS"/>
                <a:cs typeface="Trebuchet MS"/>
              </a:rPr>
              <a:t> </a:t>
            </a:r>
            <a:r>
              <a:rPr sz="2900" spc="-95" dirty="0">
                <a:solidFill>
                  <a:srgbClr val="292959"/>
                </a:solidFill>
                <a:latin typeface="Trebuchet MS"/>
                <a:cs typeface="Trebuchet MS"/>
              </a:rPr>
              <a:t>not</a:t>
            </a:r>
            <a:r>
              <a:rPr sz="2900" spc="-114" dirty="0">
                <a:solidFill>
                  <a:srgbClr val="292959"/>
                </a:solidFill>
                <a:latin typeface="Trebuchet MS"/>
                <a:cs typeface="Trebuchet MS"/>
              </a:rPr>
              <a:t> </a:t>
            </a:r>
            <a:r>
              <a:rPr sz="2900" spc="-80" dirty="0">
                <a:solidFill>
                  <a:srgbClr val="292959"/>
                </a:solidFill>
                <a:latin typeface="Trebuchet MS"/>
                <a:cs typeface="Trebuchet MS"/>
              </a:rPr>
              <a:t>actually</a:t>
            </a:r>
            <a:r>
              <a:rPr sz="2900" spc="-110" dirty="0">
                <a:solidFill>
                  <a:srgbClr val="292959"/>
                </a:solidFill>
                <a:latin typeface="Trebuchet MS"/>
                <a:cs typeface="Trebuchet MS"/>
              </a:rPr>
              <a:t> </a:t>
            </a:r>
            <a:r>
              <a:rPr sz="2900" spc="-60" dirty="0">
                <a:solidFill>
                  <a:srgbClr val="292959"/>
                </a:solidFill>
                <a:latin typeface="Trebuchet MS"/>
                <a:cs typeface="Trebuchet MS"/>
              </a:rPr>
              <a:t>establish</a:t>
            </a:r>
            <a:r>
              <a:rPr sz="2900" spc="-114" dirty="0">
                <a:solidFill>
                  <a:srgbClr val="292959"/>
                </a:solidFill>
                <a:latin typeface="Trebuchet MS"/>
                <a:cs typeface="Trebuchet MS"/>
              </a:rPr>
              <a:t> </a:t>
            </a:r>
            <a:r>
              <a:rPr sz="2900" spc="-25" dirty="0">
                <a:solidFill>
                  <a:srgbClr val="292959"/>
                </a:solidFill>
                <a:latin typeface="Trebuchet MS"/>
                <a:cs typeface="Trebuchet MS"/>
              </a:rPr>
              <a:t>reason</a:t>
            </a:r>
            <a:r>
              <a:rPr sz="2900" spc="-114" dirty="0">
                <a:solidFill>
                  <a:srgbClr val="292959"/>
                </a:solidFill>
                <a:latin typeface="Trebuchet MS"/>
                <a:cs typeface="Trebuchet MS"/>
              </a:rPr>
              <a:t> </a:t>
            </a:r>
            <a:r>
              <a:rPr sz="2900" spc="-90" dirty="0">
                <a:solidFill>
                  <a:srgbClr val="292959"/>
                </a:solidFill>
                <a:latin typeface="Trebuchet MS"/>
                <a:cs typeface="Trebuchet MS"/>
              </a:rPr>
              <a:t>for</a:t>
            </a:r>
            <a:r>
              <a:rPr sz="2900" spc="-110" dirty="0">
                <a:solidFill>
                  <a:srgbClr val="292959"/>
                </a:solidFill>
                <a:latin typeface="Trebuchet MS"/>
                <a:cs typeface="Trebuchet MS"/>
              </a:rPr>
              <a:t> </a:t>
            </a:r>
            <a:r>
              <a:rPr sz="2900" spc="-10" dirty="0">
                <a:solidFill>
                  <a:srgbClr val="292959"/>
                </a:solidFill>
                <a:latin typeface="Trebuchet MS"/>
                <a:cs typeface="Trebuchet MS"/>
              </a:rPr>
              <a:t>breakdown </a:t>
            </a:r>
            <a:r>
              <a:rPr sz="2900" spc="-100" dirty="0">
                <a:solidFill>
                  <a:srgbClr val="292959"/>
                </a:solidFill>
                <a:latin typeface="Trebuchet MS"/>
                <a:cs typeface="Trebuchet MS"/>
              </a:rPr>
              <a:t>works</a:t>
            </a:r>
            <a:r>
              <a:rPr sz="2900" spc="-120" dirty="0">
                <a:solidFill>
                  <a:srgbClr val="292959"/>
                </a:solidFill>
                <a:latin typeface="Trebuchet MS"/>
                <a:cs typeface="Trebuchet MS"/>
              </a:rPr>
              <a:t> </a:t>
            </a:r>
            <a:r>
              <a:rPr sz="2900" dirty="0">
                <a:solidFill>
                  <a:srgbClr val="292959"/>
                </a:solidFill>
                <a:latin typeface="Trebuchet MS"/>
                <a:cs typeface="Trebuchet MS"/>
              </a:rPr>
              <a:t>against</a:t>
            </a:r>
            <a:r>
              <a:rPr sz="2900" spc="-125" dirty="0">
                <a:solidFill>
                  <a:srgbClr val="292959"/>
                </a:solidFill>
                <a:latin typeface="Trebuchet MS"/>
                <a:cs typeface="Trebuchet MS"/>
              </a:rPr>
              <a:t> </a:t>
            </a:r>
            <a:r>
              <a:rPr sz="2900" spc="-45" dirty="0">
                <a:solidFill>
                  <a:srgbClr val="292959"/>
                </a:solidFill>
                <a:latin typeface="Trebuchet MS"/>
                <a:cs typeface="Trebuchet MS"/>
              </a:rPr>
              <a:t>agreement</a:t>
            </a:r>
            <a:r>
              <a:rPr sz="2900" spc="-120" dirty="0">
                <a:solidFill>
                  <a:srgbClr val="292959"/>
                </a:solidFill>
                <a:latin typeface="Trebuchet MS"/>
                <a:cs typeface="Trebuchet MS"/>
              </a:rPr>
              <a:t> </a:t>
            </a:r>
            <a:r>
              <a:rPr sz="2900" dirty="0">
                <a:solidFill>
                  <a:srgbClr val="292959"/>
                </a:solidFill>
                <a:latin typeface="Trebuchet MS"/>
                <a:cs typeface="Trebuchet MS"/>
              </a:rPr>
              <a:t>and</a:t>
            </a:r>
            <a:r>
              <a:rPr sz="2900" spc="-120" dirty="0">
                <a:solidFill>
                  <a:srgbClr val="292959"/>
                </a:solidFill>
                <a:latin typeface="Trebuchet MS"/>
                <a:cs typeface="Trebuchet MS"/>
              </a:rPr>
              <a:t> </a:t>
            </a:r>
            <a:r>
              <a:rPr sz="2900" spc="-10" dirty="0">
                <a:solidFill>
                  <a:srgbClr val="292959"/>
                </a:solidFill>
                <a:latin typeface="Trebuchet MS"/>
                <a:cs typeface="Trebuchet MS"/>
              </a:rPr>
              <a:t>reconciliation </a:t>
            </a:r>
            <a:r>
              <a:rPr sz="2900" dirty="0">
                <a:solidFill>
                  <a:srgbClr val="292959"/>
                </a:solidFill>
                <a:latin typeface="Trebuchet MS"/>
                <a:cs typeface="Trebuchet MS"/>
              </a:rPr>
              <a:t>appears</a:t>
            </a:r>
            <a:r>
              <a:rPr sz="2900" spc="-80" dirty="0">
                <a:solidFill>
                  <a:srgbClr val="292959"/>
                </a:solidFill>
                <a:latin typeface="Trebuchet MS"/>
                <a:cs typeface="Trebuchet MS"/>
              </a:rPr>
              <a:t> </a:t>
            </a:r>
            <a:r>
              <a:rPr sz="2900" spc="-75" dirty="0">
                <a:solidFill>
                  <a:srgbClr val="292959"/>
                </a:solidFill>
                <a:latin typeface="Trebuchet MS"/>
                <a:cs typeface="Trebuchet MS"/>
              </a:rPr>
              <a:t>procedurally </a:t>
            </a:r>
            <a:r>
              <a:rPr sz="2900" spc="-10" dirty="0">
                <a:solidFill>
                  <a:srgbClr val="292959"/>
                </a:solidFill>
                <a:latin typeface="Trebuchet MS"/>
                <a:cs typeface="Trebuchet MS"/>
              </a:rPr>
              <a:t>unfair</a:t>
            </a:r>
            <a:endParaRPr sz="2900">
              <a:latin typeface="Trebuchet MS"/>
              <a:cs typeface="Trebuchet MS"/>
            </a:endParaRPr>
          </a:p>
        </p:txBody>
      </p:sp>
      <p:pic>
        <p:nvPicPr>
          <p:cNvPr id="13" name="object 13"/>
          <p:cNvPicPr/>
          <p:nvPr/>
        </p:nvPicPr>
        <p:blipFill>
          <a:blip r:embed="rId6" cstate="print"/>
          <a:stretch>
            <a:fillRect/>
          </a:stretch>
        </p:blipFill>
        <p:spPr>
          <a:xfrm>
            <a:off x="1691285" y="8599169"/>
            <a:ext cx="123825" cy="123824"/>
          </a:xfrm>
          <a:prstGeom prst="rect">
            <a:avLst/>
          </a:prstGeom>
        </p:spPr>
      </p:pic>
      <p:pic>
        <p:nvPicPr>
          <p:cNvPr id="14" name="object 14"/>
          <p:cNvPicPr/>
          <p:nvPr/>
        </p:nvPicPr>
        <p:blipFill>
          <a:blip r:embed="rId8" cstate="print"/>
          <a:stretch>
            <a:fillRect/>
          </a:stretch>
        </p:blipFill>
        <p:spPr>
          <a:xfrm>
            <a:off x="1691285" y="9199244"/>
            <a:ext cx="123825" cy="123824"/>
          </a:xfrm>
          <a:prstGeom prst="rect">
            <a:avLst/>
          </a:prstGeom>
        </p:spPr>
      </p:pic>
      <p:pic>
        <p:nvPicPr>
          <p:cNvPr id="15" name="object 15"/>
          <p:cNvPicPr/>
          <p:nvPr/>
        </p:nvPicPr>
        <p:blipFill>
          <a:blip r:embed="rId2" cstate="print"/>
          <a:stretch>
            <a:fillRect/>
          </a:stretch>
        </p:blipFill>
        <p:spPr>
          <a:xfrm>
            <a:off x="1076922" y="9804082"/>
            <a:ext cx="114299" cy="114299"/>
          </a:xfrm>
          <a:prstGeom prst="rect">
            <a:avLst/>
          </a:prstGeom>
        </p:spPr>
      </p:pic>
      <p:sp>
        <p:nvSpPr>
          <p:cNvPr id="16" name="object 16"/>
          <p:cNvSpPr txBox="1"/>
          <p:nvPr/>
        </p:nvSpPr>
        <p:spPr>
          <a:xfrm>
            <a:off x="1356818" y="8236254"/>
            <a:ext cx="7452995" cy="1825625"/>
          </a:xfrm>
          <a:prstGeom prst="rect">
            <a:avLst/>
          </a:prstGeom>
        </p:spPr>
        <p:txBody>
          <a:bodyPr vert="horz" wrap="square" lIns="0" tIns="12700" rIns="0" bIns="0" rtlCol="0">
            <a:spAutoFit/>
          </a:bodyPr>
          <a:lstStyle/>
          <a:p>
            <a:pPr marL="638810" marR="1129665">
              <a:lnSpc>
                <a:spcPct val="135800"/>
              </a:lnSpc>
              <a:spcBef>
                <a:spcPts val="100"/>
              </a:spcBef>
            </a:pPr>
            <a:r>
              <a:rPr sz="2900" spc="-50" dirty="0">
                <a:solidFill>
                  <a:srgbClr val="292959"/>
                </a:solidFill>
                <a:latin typeface="Trebuchet MS"/>
                <a:cs typeface="Trebuchet MS"/>
              </a:rPr>
              <a:t>is</a:t>
            </a:r>
            <a:r>
              <a:rPr sz="2900" spc="-165" dirty="0">
                <a:solidFill>
                  <a:srgbClr val="292959"/>
                </a:solidFill>
                <a:latin typeface="Trebuchet MS"/>
                <a:cs typeface="Trebuchet MS"/>
              </a:rPr>
              <a:t> </a:t>
            </a:r>
            <a:r>
              <a:rPr sz="2900" dirty="0">
                <a:solidFill>
                  <a:srgbClr val="292959"/>
                </a:solidFill>
                <a:latin typeface="Trebuchet MS"/>
                <a:cs typeface="Trebuchet MS"/>
              </a:rPr>
              <a:t>open</a:t>
            </a:r>
            <a:r>
              <a:rPr sz="2900" spc="-165" dirty="0">
                <a:solidFill>
                  <a:srgbClr val="292959"/>
                </a:solidFill>
                <a:latin typeface="Trebuchet MS"/>
                <a:cs typeface="Trebuchet MS"/>
              </a:rPr>
              <a:t> </a:t>
            </a:r>
            <a:r>
              <a:rPr sz="2900" spc="-50" dirty="0">
                <a:solidFill>
                  <a:srgbClr val="292959"/>
                </a:solidFill>
                <a:latin typeface="Trebuchet MS"/>
                <a:cs typeface="Trebuchet MS"/>
              </a:rPr>
              <a:t>to</a:t>
            </a:r>
            <a:r>
              <a:rPr sz="2900" spc="-165" dirty="0">
                <a:solidFill>
                  <a:srgbClr val="292959"/>
                </a:solidFill>
                <a:latin typeface="Trebuchet MS"/>
                <a:cs typeface="Trebuchet MS"/>
              </a:rPr>
              <a:t> </a:t>
            </a:r>
            <a:r>
              <a:rPr sz="2900" spc="-25" dirty="0">
                <a:solidFill>
                  <a:srgbClr val="292959"/>
                </a:solidFill>
                <a:latin typeface="Trebuchet MS"/>
                <a:cs typeface="Trebuchet MS"/>
              </a:rPr>
              <a:t>apparent</a:t>
            </a:r>
            <a:r>
              <a:rPr sz="2900" spc="-165" dirty="0">
                <a:solidFill>
                  <a:srgbClr val="292959"/>
                </a:solidFill>
                <a:latin typeface="Trebuchet MS"/>
                <a:cs typeface="Trebuchet MS"/>
              </a:rPr>
              <a:t> </a:t>
            </a:r>
            <a:r>
              <a:rPr sz="2900" spc="-10" dirty="0">
                <a:solidFill>
                  <a:srgbClr val="292959"/>
                </a:solidFill>
                <a:latin typeface="Trebuchet MS"/>
                <a:cs typeface="Trebuchet MS"/>
              </a:rPr>
              <a:t>manipulation </a:t>
            </a:r>
            <a:r>
              <a:rPr sz="2900" dirty="0">
                <a:solidFill>
                  <a:srgbClr val="292959"/>
                </a:solidFill>
                <a:latin typeface="Trebuchet MS"/>
                <a:cs typeface="Trebuchet MS"/>
              </a:rPr>
              <a:t>does</a:t>
            </a:r>
            <a:r>
              <a:rPr sz="2900" spc="-85" dirty="0">
                <a:solidFill>
                  <a:srgbClr val="292959"/>
                </a:solidFill>
                <a:latin typeface="Trebuchet MS"/>
                <a:cs typeface="Trebuchet MS"/>
              </a:rPr>
              <a:t> </a:t>
            </a:r>
            <a:r>
              <a:rPr sz="2900" spc="-95" dirty="0">
                <a:solidFill>
                  <a:srgbClr val="292959"/>
                </a:solidFill>
                <a:latin typeface="Trebuchet MS"/>
                <a:cs typeface="Trebuchet MS"/>
              </a:rPr>
              <a:t>not</a:t>
            </a:r>
            <a:r>
              <a:rPr sz="2900" spc="-80" dirty="0">
                <a:solidFill>
                  <a:srgbClr val="292959"/>
                </a:solidFill>
                <a:latin typeface="Trebuchet MS"/>
                <a:cs typeface="Trebuchet MS"/>
              </a:rPr>
              <a:t> </a:t>
            </a:r>
            <a:r>
              <a:rPr sz="2900" spc="-114" dirty="0">
                <a:solidFill>
                  <a:srgbClr val="292959"/>
                </a:solidFill>
                <a:latin typeface="Trebuchet MS"/>
                <a:cs typeface="Trebuchet MS"/>
              </a:rPr>
              <a:t>positively</a:t>
            </a:r>
            <a:r>
              <a:rPr sz="2900" spc="-80" dirty="0">
                <a:solidFill>
                  <a:srgbClr val="292959"/>
                </a:solidFill>
                <a:latin typeface="Trebuchet MS"/>
                <a:cs typeface="Trebuchet MS"/>
              </a:rPr>
              <a:t> </a:t>
            </a:r>
            <a:r>
              <a:rPr sz="2900" spc="-65" dirty="0">
                <a:solidFill>
                  <a:srgbClr val="292959"/>
                </a:solidFill>
                <a:latin typeface="Trebuchet MS"/>
                <a:cs typeface="Trebuchet MS"/>
              </a:rPr>
              <a:t>support</a:t>
            </a:r>
            <a:r>
              <a:rPr sz="2900" spc="-85" dirty="0">
                <a:solidFill>
                  <a:srgbClr val="292959"/>
                </a:solidFill>
                <a:latin typeface="Trebuchet MS"/>
                <a:cs typeface="Trebuchet MS"/>
              </a:rPr>
              <a:t> </a:t>
            </a:r>
            <a:r>
              <a:rPr sz="2900" spc="-90" dirty="0">
                <a:solidFill>
                  <a:srgbClr val="292959"/>
                </a:solidFill>
                <a:latin typeface="Trebuchet MS"/>
                <a:cs typeface="Trebuchet MS"/>
              </a:rPr>
              <a:t>children.</a:t>
            </a:r>
            <a:endParaRPr sz="2900">
              <a:latin typeface="Trebuchet MS"/>
              <a:cs typeface="Trebuchet MS"/>
            </a:endParaRPr>
          </a:p>
          <a:p>
            <a:pPr marL="12700">
              <a:lnSpc>
                <a:spcPct val="100000"/>
              </a:lnSpc>
              <a:spcBef>
                <a:spcPts val="1245"/>
              </a:spcBef>
            </a:pPr>
            <a:r>
              <a:rPr sz="2900" spc="-60" dirty="0">
                <a:solidFill>
                  <a:srgbClr val="292959"/>
                </a:solidFill>
                <a:latin typeface="Trebuchet MS"/>
                <a:cs typeface="Trebuchet MS"/>
              </a:rPr>
              <a:t>Following</a:t>
            </a:r>
            <a:r>
              <a:rPr sz="2900" spc="-95" dirty="0">
                <a:solidFill>
                  <a:srgbClr val="292959"/>
                </a:solidFill>
                <a:latin typeface="Trebuchet MS"/>
                <a:cs typeface="Trebuchet MS"/>
              </a:rPr>
              <a:t> </a:t>
            </a:r>
            <a:r>
              <a:rPr sz="2900" spc="-100" dirty="0">
                <a:solidFill>
                  <a:srgbClr val="292959"/>
                </a:solidFill>
                <a:latin typeface="Trebuchet MS"/>
                <a:cs typeface="Trebuchet MS"/>
              </a:rPr>
              <a:t>consultation:</a:t>
            </a:r>
            <a:r>
              <a:rPr sz="2900" spc="-90" dirty="0">
                <a:solidFill>
                  <a:srgbClr val="292959"/>
                </a:solidFill>
                <a:latin typeface="Trebuchet MS"/>
                <a:cs typeface="Trebuchet MS"/>
              </a:rPr>
              <a:t> </a:t>
            </a:r>
            <a:r>
              <a:rPr sz="2900" spc="-65" dirty="0">
                <a:solidFill>
                  <a:srgbClr val="292959"/>
                </a:solidFill>
                <a:latin typeface="Trebuchet MS"/>
                <a:cs typeface="Trebuchet MS"/>
              </a:rPr>
              <a:t>introduced</a:t>
            </a:r>
            <a:r>
              <a:rPr sz="2900" spc="-95" dirty="0">
                <a:solidFill>
                  <a:srgbClr val="292959"/>
                </a:solidFill>
                <a:latin typeface="Trebuchet MS"/>
                <a:cs typeface="Trebuchet MS"/>
              </a:rPr>
              <a:t> </a:t>
            </a:r>
            <a:r>
              <a:rPr sz="2900" b="1" spc="95" dirty="0">
                <a:solidFill>
                  <a:srgbClr val="292959"/>
                </a:solidFill>
                <a:latin typeface="Trebuchet MS"/>
                <a:cs typeface="Trebuchet MS"/>
              </a:rPr>
              <a:t>DDSA</a:t>
            </a:r>
            <a:r>
              <a:rPr sz="2900" b="1" spc="-145" dirty="0">
                <a:solidFill>
                  <a:srgbClr val="292959"/>
                </a:solidFill>
                <a:latin typeface="Trebuchet MS"/>
                <a:cs typeface="Trebuchet MS"/>
              </a:rPr>
              <a:t> </a:t>
            </a:r>
            <a:r>
              <a:rPr sz="2900" b="1" spc="-20" dirty="0">
                <a:solidFill>
                  <a:srgbClr val="292959"/>
                </a:solidFill>
                <a:latin typeface="Trebuchet MS"/>
                <a:cs typeface="Trebuchet MS"/>
              </a:rPr>
              <a:t>2020</a:t>
            </a:r>
            <a:endParaRPr sz="2900">
              <a:latin typeface="Trebuchet MS"/>
              <a:cs typeface="Trebuchet MS"/>
            </a:endParaRPr>
          </a:p>
        </p:txBody>
      </p:sp>
      <p:grpSp>
        <p:nvGrpSpPr>
          <p:cNvPr id="17" name="object 17"/>
          <p:cNvGrpSpPr/>
          <p:nvPr/>
        </p:nvGrpSpPr>
        <p:grpSpPr>
          <a:xfrm>
            <a:off x="11506196" y="7756197"/>
            <a:ext cx="6867525" cy="2065655"/>
            <a:chOff x="11506196" y="7756197"/>
            <a:chExt cx="6867525" cy="2065655"/>
          </a:xfrm>
        </p:grpSpPr>
        <p:sp>
          <p:nvSpPr>
            <p:cNvPr id="18" name="object 18"/>
            <p:cNvSpPr/>
            <p:nvPr/>
          </p:nvSpPr>
          <p:spPr>
            <a:xfrm>
              <a:off x="11591501" y="7841801"/>
              <a:ext cx="6696709" cy="1894839"/>
            </a:xfrm>
            <a:custGeom>
              <a:avLst/>
              <a:gdLst/>
              <a:ahLst/>
              <a:cxnLst/>
              <a:rect l="l" t="t" r="r" b="b"/>
              <a:pathLst>
                <a:path w="6696709" h="1894840">
                  <a:moveTo>
                    <a:pt x="3347413" y="0"/>
                  </a:moveTo>
                  <a:lnTo>
                    <a:pt x="6696493" y="433982"/>
                  </a:lnTo>
                  <a:lnTo>
                    <a:pt x="6696493" y="1894257"/>
                  </a:lnTo>
                  <a:lnTo>
                    <a:pt x="0" y="1894257"/>
                  </a:lnTo>
                  <a:lnTo>
                    <a:pt x="0" y="433766"/>
                  </a:lnTo>
                  <a:lnTo>
                    <a:pt x="3347413" y="0"/>
                  </a:lnTo>
                  <a:close/>
                </a:path>
              </a:pathLst>
            </a:custGeom>
            <a:solidFill>
              <a:srgbClr val="FED307"/>
            </a:solidFill>
          </p:spPr>
          <p:txBody>
            <a:bodyPr wrap="square" lIns="0" tIns="0" rIns="0" bIns="0" rtlCol="0"/>
            <a:lstStyle/>
            <a:p>
              <a:endParaRPr/>
            </a:p>
          </p:txBody>
        </p:sp>
        <p:sp>
          <p:nvSpPr>
            <p:cNvPr id="19" name="object 19"/>
            <p:cNvSpPr/>
            <p:nvPr/>
          </p:nvSpPr>
          <p:spPr>
            <a:xfrm>
              <a:off x="11591921" y="7841922"/>
              <a:ext cx="6696075" cy="1894205"/>
            </a:xfrm>
            <a:custGeom>
              <a:avLst/>
              <a:gdLst/>
              <a:ahLst/>
              <a:cxnLst/>
              <a:rect l="l" t="t" r="r" b="b"/>
              <a:pathLst>
                <a:path w="6696075" h="1894204">
                  <a:moveTo>
                    <a:pt x="0" y="433712"/>
                  </a:moveTo>
                  <a:lnTo>
                    <a:pt x="3346995" y="0"/>
                  </a:lnTo>
                  <a:lnTo>
                    <a:pt x="6695861" y="433955"/>
                  </a:lnTo>
                  <a:lnTo>
                    <a:pt x="6695861" y="1894135"/>
                  </a:lnTo>
                  <a:lnTo>
                    <a:pt x="0" y="1894135"/>
                  </a:lnTo>
                </a:path>
              </a:pathLst>
            </a:custGeom>
            <a:ln w="171449">
              <a:solidFill>
                <a:srgbClr val="FED307"/>
              </a:solidFill>
            </a:ln>
          </p:spPr>
          <p:txBody>
            <a:bodyPr wrap="square" lIns="0" tIns="0" rIns="0" bIns="0" rtlCol="0"/>
            <a:lstStyle/>
            <a:p>
              <a:endParaRPr/>
            </a:p>
          </p:txBody>
        </p:sp>
      </p:grpSp>
      <p:sp>
        <p:nvSpPr>
          <p:cNvPr id="20" name="object 20"/>
          <p:cNvSpPr txBox="1"/>
          <p:nvPr/>
        </p:nvSpPr>
        <p:spPr>
          <a:xfrm>
            <a:off x="12015086" y="8426527"/>
            <a:ext cx="5847715" cy="939800"/>
          </a:xfrm>
          <a:prstGeom prst="rect">
            <a:avLst/>
          </a:prstGeom>
        </p:spPr>
        <p:txBody>
          <a:bodyPr vert="horz" wrap="square" lIns="0" tIns="12700" rIns="0" bIns="0" rtlCol="0">
            <a:spAutoFit/>
          </a:bodyPr>
          <a:lstStyle/>
          <a:p>
            <a:pPr marL="1109345" marR="5080" indent="-1097280">
              <a:lnSpc>
                <a:spcPct val="100000"/>
              </a:lnSpc>
              <a:spcBef>
                <a:spcPts val="100"/>
              </a:spcBef>
            </a:pPr>
            <a:r>
              <a:rPr sz="3000" b="1" spc="-55" dirty="0">
                <a:solidFill>
                  <a:srgbClr val="292959"/>
                </a:solidFill>
                <a:latin typeface="Trebuchet MS"/>
                <a:cs typeface="Trebuchet MS"/>
              </a:rPr>
              <a:t>Reflection</a:t>
            </a:r>
            <a:r>
              <a:rPr sz="3000" b="1" spc="-114" dirty="0">
                <a:solidFill>
                  <a:srgbClr val="292959"/>
                </a:solidFill>
                <a:latin typeface="Trebuchet MS"/>
                <a:cs typeface="Trebuchet MS"/>
              </a:rPr>
              <a:t> </a:t>
            </a:r>
            <a:r>
              <a:rPr sz="3000" b="1" spc="-75" dirty="0">
                <a:solidFill>
                  <a:srgbClr val="292959"/>
                </a:solidFill>
                <a:latin typeface="Trebuchet MS"/>
                <a:cs typeface="Trebuchet MS"/>
              </a:rPr>
              <a:t>point:</a:t>
            </a:r>
            <a:r>
              <a:rPr sz="3000" b="1" spc="-110" dirty="0">
                <a:solidFill>
                  <a:srgbClr val="292959"/>
                </a:solidFill>
                <a:latin typeface="Trebuchet MS"/>
                <a:cs typeface="Trebuchet MS"/>
              </a:rPr>
              <a:t> </a:t>
            </a:r>
            <a:r>
              <a:rPr sz="3000" b="1" spc="-50" dirty="0">
                <a:solidFill>
                  <a:srgbClr val="292959"/>
                </a:solidFill>
                <a:latin typeface="Trebuchet MS"/>
                <a:cs typeface="Trebuchet MS"/>
              </a:rPr>
              <a:t>Why</a:t>
            </a:r>
            <a:r>
              <a:rPr sz="3000" b="1" spc="-110" dirty="0">
                <a:solidFill>
                  <a:srgbClr val="292959"/>
                </a:solidFill>
                <a:latin typeface="Trebuchet MS"/>
                <a:cs typeface="Trebuchet MS"/>
              </a:rPr>
              <a:t> </a:t>
            </a:r>
            <a:r>
              <a:rPr sz="3000" b="1" dirty="0">
                <a:solidFill>
                  <a:srgbClr val="292959"/>
                </a:solidFill>
                <a:latin typeface="Trebuchet MS"/>
                <a:cs typeface="Trebuchet MS"/>
              </a:rPr>
              <a:t>did</a:t>
            </a:r>
            <a:r>
              <a:rPr sz="3000" b="1" spc="-110" dirty="0">
                <a:solidFill>
                  <a:srgbClr val="292959"/>
                </a:solidFill>
                <a:latin typeface="Trebuchet MS"/>
                <a:cs typeface="Trebuchet MS"/>
              </a:rPr>
              <a:t> </a:t>
            </a:r>
            <a:r>
              <a:rPr sz="3000" b="1" spc="-10" dirty="0">
                <a:solidFill>
                  <a:srgbClr val="292959"/>
                </a:solidFill>
                <a:latin typeface="Trebuchet MS"/>
                <a:cs typeface="Trebuchet MS"/>
              </a:rPr>
              <a:t>divorce </a:t>
            </a:r>
            <a:r>
              <a:rPr sz="3000" b="1" spc="-70" dirty="0">
                <a:solidFill>
                  <a:srgbClr val="292959"/>
                </a:solidFill>
                <a:latin typeface="Trebuchet MS"/>
                <a:cs typeface="Trebuchet MS"/>
              </a:rPr>
              <a:t>reform</a:t>
            </a:r>
            <a:r>
              <a:rPr sz="3000" b="1" spc="-135" dirty="0">
                <a:solidFill>
                  <a:srgbClr val="292959"/>
                </a:solidFill>
                <a:latin typeface="Trebuchet MS"/>
                <a:cs typeface="Trebuchet MS"/>
              </a:rPr>
              <a:t> </a:t>
            </a:r>
            <a:r>
              <a:rPr sz="3000" b="1" dirty="0">
                <a:solidFill>
                  <a:srgbClr val="292959"/>
                </a:solidFill>
                <a:latin typeface="Trebuchet MS"/>
                <a:cs typeface="Trebuchet MS"/>
              </a:rPr>
              <a:t>take</a:t>
            </a:r>
            <a:r>
              <a:rPr sz="3000" b="1" spc="-135" dirty="0">
                <a:solidFill>
                  <a:srgbClr val="292959"/>
                </a:solidFill>
                <a:latin typeface="Trebuchet MS"/>
                <a:cs typeface="Trebuchet MS"/>
              </a:rPr>
              <a:t> </a:t>
            </a:r>
            <a:r>
              <a:rPr sz="3000" b="1" spc="114" dirty="0">
                <a:solidFill>
                  <a:srgbClr val="292959"/>
                </a:solidFill>
                <a:latin typeface="Trebuchet MS"/>
                <a:cs typeface="Trebuchet MS"/>
              </a:rPr>
              <a:t>so</a:t>
            </a:r>
            <a:r>
              <a:rPr sz="3000" b="1" spc="-135" dirty="0">
                <a:solidFill>
                  <a:srgbClr val="292959"/>
                </a:solidFill>
                <a:latin typeface="Trebuchet MS"/>
                <a:cs typeface="Trebuchet MS"/>
              </a:rPr>
              <a:t> </a:t>
            </a:r>
            <a:r>
              <a:rPr sz="3000" b="1" spc="50" dirty="0">
                <a:solidFill>
                  <a:srgbClr val="292959"/>
                </a:solidFill>
                <a:latin typeface="Trebuchet MS"/>
                <a:cs typeface="Trebuchet MS"/>
              </a:rPr>
              <a:t>long?</a:t>
            </a:r>
            <a:endParaRPr sz="3000">
              <a:latin typeface="Trebuchet MS"/>
              <a:cs typeface="Trebuchet MS"/>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grpSp>
        <p:nvGrpSpPr>
          <p:cNvPr id="3" name="object 3"/>
          <p:cNvGrpSpPr/>
          <p:nvPr/>
        </p:nvGrpSpPr>
        <p:grpSpPr>
          <a:xfrm>
            <a:off x="11506197" y="7774967"/>
            <a:ext cx="6867525" cy="2512060"/>
            <a:chOff x="11506197" y="7774967"/>
            <a:chExt cx="6867525" cy="2512060"/>
          </a:xfrm>
        </p:grpSpPr>
        <p:sp>
          <p:nvSpPr>
            <p:cNvPr id="4" name="object 4"/>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
          <p:nvSpPr>
            <p:cNvPr id="5" name="object 5"/>
            <p:cNvSpPr/>
            <p:nvPr/>
          </p:nvSpPr>
          <p:spPr>
            <a:xfrm>
              <a:off x="11591923" y="7860589"/>
              <a:ext cx="6696075" cy="1875789"/>
            </a:xfrm>
            <a:custGeom>
              <a:avLst/>
              <a:gdLst/>
              <a:ahLst/>
              <a:cxnLst/>
              <a:rect l="l" t="t" r="r" b="b"/>
              <a:pathLst>
                <a:path w="6696075" h="1875790">
                  <a:moveTo>
                    <a:pt x="3346991" y="0"/>
                  </a:moveTo>
                  <a:lnTo>
                    <a:pt x="6696072" y="433982"/>
                  </a:lnTo>
                  <a:lnTo>
                    <a:pt x="6696072" y="1875486"/>
                  </a:lnTo>
                  <a:lnTo>
                    <a:pt x="0" y="1875486"/>
                  </a:lnTo>
                  <a:lnTo>
                    <a:pt x="0" y="433711"/>
                  </a:lnTo>
                  <a:lnTo>
                    <a:pt x="3346991" y="0"/>
                  </a:lnTo>
                  <a:close/>
                </a:path>
              </a:pathLst>
            </a:custGeom>
            <a:solidFill>
              <a:srgbClr val="00B3AF"/>
            </a:solidFill>
          </p:spPr>
          <p:txBody>
            <a:bodyPr wrap="square" lIns="0" tIns="0" rIns="0" bIns="0" rtlCol="0"/>
            <a:lstStyle/>
            <a:p>
              <a:endParaRPr/>
            </a:p>
          </p:txBody>
        </p:sp>
        <p:sp>
          <p:nvSpPr>
            <p:cNvPr id="6" name="object 6"/>
            <p:cNvSpPr/>
            <p:nvPr/>
          </p:nvSpPr>
          <p:spPr>
            <a:xfrm>
              <a:off x="11591922" y="7860692"/>
              <a:ext cx="6696075" cy="1875789"/>
            </a:xfrm>
            <a:custGeom>
              <a:avLst/>
              <a:gdLst/>
              <a:ahLst/>
              <a:cxnLst/>
              <a:rect l="l" t="t" r="r" b="b"/>
              <a:pathLst>
                <a:path w="6696075" h="1875790">
                  <a:moveTo>
                    <a:pt x="0" y="433712"/>
                  </a:moveTo>
                  <a:lnTo>
                    <a:pt x="3346994" y="0"/>
                  </a:lnTo>
                  <a:lnTo>
                    <a:pt x="6695891" y="433958"/>
                  </a:lnTo>
                  <a:lnTo>
                    <a:pt x="6695892" y="1875383"/>
                  </a:lnTo>
                  <a:lnTo>
                    <a:pt x="0" y="1875383"/>
                  </a:lnTo>
                </a:path>
              </a:pathLst>
            </a:custGeom>
            <a:ln w="171450">
              <a:solidFill>
                <a:srgbClr val="FED307"/>
              </a:solidFill>
            </a:ln>
          </p:spPr>
          <p:txBody>
            <a:bodyPr wrap="square" lIns="0" tIns="0" rIns="0" bIns="0" rtlCol="0"/>
            <a:lstStyle/>
            <a:p>
              <a:endParaRPr/>
            </a:p>
          </p:txBody>
        </p:sp>
      </p:grpSp>
      <p:sp>
        <p:nvSpPr>
          <p:cNvPr id="7" name="object 7" descr="$PPTXTitle"/>
          <p:cNvSpPr txBox="1">
            <a:spLocks noGrp="1"/>
          </p:cNvSpPr>
          <p:nvPr>
            <p:ph type="title"/>
          </p:nvPr>
        </p:nvSpPr>
        <p:spPr>
          <a:xfrm>
            <a:off x="757112" y="967168"/>
            <a:ext cx="6193790" cy="1153160"/>
          </a:xfrm>
          <a:prstGeom prst="rect">
            <a:avLst/>
          </a:prstGeom>
        </p:spPr>
        <p:txBody>
          <a:bodyPr vert="horz" wrap="square" lIns="0" tIns="12700" rIns="0" bIns="0" rtlCol="0">
            <a:spAutoFit/>
          </a:bodyPr>
          <a:lstStyle/>
          <a:p>
            <a:pPr marL="12700">
              <a:lnSpc>
                <a:spcPct val="100000"/>
              </a:lnSpc>
              <a:spcBef>
                <a:spcPts val="100"/>
              </a:spcBef>
            </a:pPr>
            <a:r>
              <a:rPr sz="7400" spc="-165" dirty="0"/>
              <a:t>CURRENT</a:t>
            </a:r>
            <a:r>
              <a:rPr sz="7400" spc="-355" dirty="0"/>
              <a:t> </a:t>
            </a:r>
            <a:r>
              <a:rPr sz="7400" spc="-25" dirty="0">
                <a:solidFill>
                  <a:srgbClr val="E65385"/>
                </a:solidFill>
              </a:rPr>
              <a:t>LAW</a:t>
            </a:r>
            <a:endParaRPr sz="7400"/>
          </a:p>
        </p:txBody>
      </p:sp>
      <p:pic>
        <p:nvPicPr>
          <p:cNvPr id="8" name="object 8"/>
          <p:cNvPicPr/>
          <p:nvPr/>
        </p:nvPicPr>
        <p:blipFill>
          <a:blip r:embed="rId2" cstate="print"/>
          <a:stretch>
            <a:fillRect/>
          </a:stretch>
        </p:blipFill>
        <p:spPr>
          <a:xfrm>
            <a:off x="815376" y="2324735"/>
            <a:ext cx="123825" cy="123824"/>
          </a:xfrm>
          <a:prstGeom prst="rect">
            <a:avLst/>
          </a:prstGeom>
        </p:spPr>
      </p:pic>
      <p:pic>
        <p:nvPicPr>
          <p:cNvPr id="9" name="object 9"/>
          <p:cNvPicPr/>
          <p:nvPr/>
        </p:nvPicPr>
        <p:blipFill>
          <a:blip r:embed="rId2" cstate="print"/>
          <a:stretch>
            <a:fillRect/>
          </a:stretch>
        </p:blipFill>
        <p:spPr>
          <a:xfrm>
            <a:off x="815376" y="2943860"/>
            <a:ext cx="123825" cy="123824"/>
          </a:xfrm>
          <a:prstGeom prst="rect">
            <a:avLst/>
          </a:prstGeom>
        </p:spPr>
      </p:pic>
      <p:pic>
        <p:nvPicPr>
          <p:cNvPr id="10" name="object 10"/>
          <p:cNvPicPr/>
          <p:nvPr/>
        </p:nvPicPr>
        <p:blipFill>
          <a:blip r:embed="rId2" cstate="print"/>
          <a:stretch>
            <a:fillRect/>
          </a:stretch>
        </p:blipFill>
        <p:spPr>
          <a:xfrm>
            <a:off x="815376" y="4182109"/>
            <a:ext cx="123825" cy="123824"/>
          </a:xfrm>
          <a:prstGeom prst="rect">
            <a:avLst/>
          </a:prstGeom>
        </p:spPr>
      </p:pic>
      <p:pic>
        <p:nvPicPr>
          <p:cNvPr id="11" name="object 11"/>
          <p:cNvPicPr/>
          <p:nvPr/>
        </p:nvPicPr>
        <p:blipFill>
          <a:blip r:embed="rId2" cstate="print"/>
          <a:stretch>
            <a:fillRect/>
          </a:stretch>
        </p:blipFill>
        <p:spPr>
          <a:xfrm>
            <a:off x="815376" y="5420359"/>
            <a:ext cx="123825" cy="123824"/>
          </a:xfrm>
          <a:prstGeom prst="rect">
            <a:avLst/>
          </a:prstGeom>
        </p:spPr>
      </p:pic>
      <p:pic>
        <p:nvPicPr>
          <p:cNvPr id="12" name="object 12"/>
          <p:cNvPicPr/>
          <p:nvPr/>
        </p:nvPicPr>
        <p:blipFill>
          <a:blip r:embed="rId3" cstate="print"/>
          <a:stretch>
            <a:fillRect/>
          </a:stretch>
        </p:blipFill>
        <p:spPr>
          <a:xfrm>
            <a:off x="815376" y="6658609"/>
            <a:ext cx="123825" cy="123824"/>
          </a:xfrm>
          <a:prstGeom prst="rect">
            <a:avLst/>
          </a:prstGeom>
        </p:spPr>
      </p:pic>
      <p:pic>
        <p:nvPicPr>
          <p:cNvPr id="13" name="object 13"/>
          <p:cNvPicPr/>
          <p:nvPr/>
        </p:nvPicPr>
        <p:blipFill>
          <a:blip r:embed="rId4" cstate="print"/>
          <a:stretch>
            <a:fillRect/>
          </a:stretch>
        </p:blipFill>
        <p:spPr>
          <a:xfrm>
            <a:off x="815376" y="7896859"/>
            <a:ext cx="123825" cy="123824"/>
          </a:xfrm>
          <a:prstGeom prst="rect">
            <a:avLst/>
          </a:prstGeom>
        </p:spPr>
      </p:pic>
      <p:pic>
        <p:nvPicPr>
          <p:cNvPr id="14" name="object 14"/>
          <p:cNvPicPr/>
          <p:nvPr/>
        </p:nvPicPr>
        <p:blipFill>
          <a:blip r:embed="rId3" cstate="print"/>
          <a:stretch>
            <a:fillRect/>
          </a:stretch>
        </p:blipFill>
        <p:spPr>
          <a:xfrm>
            <a:off x="815376" y="9135109"/>
            <a:ext cx="123825" cy="123824"/>
          </a:xfrm>
          <a:prstGeom prst="rect">
            <a:avLst/>
          </a:prstGeom>
        </p:spPr>
      </p:pic>
      <p:pic>
        <p:nvPicPr>
          <p:cNvPr id="15" name="object 15"/>
          <p:cNvPicPr/>
          <p:nvPr/>
        </p:nvPicPr>
        <p:blipFill>
          <a:blip r:embed="rId4" cstate="print"/>
          <a:stretch>
            <a:fillRect/>
          </a:stretch>
        </p:blipFill>
        <p:spPr>
          <a:xfrm>
            <a:off x="815376" y="9754234"/>
            <a:ext cx="123825" cy="123824"/>
          </a:xfrm>
          <a:prstGeom prst="rect">
            <a:avLst/>
          </a:prstGeom>
        </p:spPr>
      </p:pic>
      <p:sp>
        <p:nvSpPr>
          <p:cNvPr id="16" name="object 16"/>
          <p:cNvSpPr txBox="1"/>
          <p:nvPr/>
        </p:nvSpPr>
        <p:spPr>
          <a:xfrm>
            <a:off x="1107327" y="1950065"/>
            <a:ext cx="10161270" cy="8074025"/>
          </a:xfrm>
          <a:prstGeom prst="rect">
            <a:avLst/>
          </a:prstGeom>
        </p:spPr>
        <p:txBody>
          <a:bodyPr vert="horz" wrap="square" lIns="0" tIns="12700" rIns="0" bIns="0" rtlCol="0">
            <a:spAutoFit/>
          </a:bodyPr>
          <a:lstStyle/>
          <a:p>
            <a:pPr marL="12700" marR="1428115">
              <a:lnSpc>
                <a:spcPct val="135400"/>
              </a:lnSpc>
              <a:spcBef>
                <a:spcPts val="100"/>
              </a:spcBef>
            </a:pPr>
            <a:r>
              <a:rPr sz="3000" spc="130" dirty="0">
                <a:solidFill>
                  <a:srgbClr val="292959"/>
                </a:solidFill>
                <a:latin typeface="Trebuchet MS"/>
                <a:cs typeface="Trebuchet MS"/>
              </a:rPr>
              <a:t>DDSA</a:t>
            </a:r>
            <a:r>
              <a:rPr sz="3000" spc="-110" dirty="0">
                <a:solidFill>
                  <a:srgbClr val="292959"/>
                </a:solidFill>
                <a:latin typeface="Trebuchet MS"/>
                <a:cs typeface="Trebuchet MS"/>
              </a:rPr>
              <a:t> </a:t>
            </a:r>
            <a:r>
              <a:rPr sz="3000" spc="180" dirty="0">
                <a:solidFill>
                  <a:srgbClr val="292959"/>
                </a:solidFill>
                <a:latin typeface="Trebuchet MS"/>
                <a:cs typeface="Trebuchet MS"/>
              </a:rPr>
              <a:t>2020</a:t>
            </a:r>
            <a:r>
              <a:rPr sz="3000" spc="-100" dirty="0">
                <a:solidFill>
                  <a:srgbClr val="292959"/>
                </a:solidFill>
                <a:latin typeface="Trebuchet MS"/>
                <a:cs typeface="Trebuchet MS"/>
              </a:rPr>
              <a:t> </a:t>
            </a:r>
            <a:r>
              <a:rPr sz="3000" spc="-10" dirty="0">
                <a:solidFill>
                  <a:srgbClr val="292959"/>
                </a:solidFill>
                <a:latin typeface="Trebuchet MS"/>
                <a:cs typeface="Trebuchet MS"/>
              </a:rPr>
              <a:t>amended</a:t>
            </a:r>
            <a:r>
              <a:rPr sz="3000" spc="-95" dirty="0">
                <a:solidFill>
                  <a:srgbClr val="292959"/>
                </a:solidFill>
                <a:latin typeface="Trebuchet MS"/>
                <a:cs typeface="Trebuchet MS"/>
              </a:rPr>
              <a:t> </a:t>
            </a:r>
            <a:r>
              <a:rPr sz="3000" spc="-45" dirty="0">
                <a:solidFill>
                  <a:srgbClr val="292959"/>
                </a:solidFill>
                <a:latin typeface="Trebuchet MS"/>
                <a:cs typeface="Trebuchet MS"/>
              </a:rPr>
              <a:t>both</a:t>
            </a:r>
            <a:r>
              <a:rPr sz="3000" spc="-100" dirty="0">
                <a:solidFill>
                  <a:srgbClr val="292959"/>
                </a:solidFill>
                <a:latin typeface="Trebuchet MS"/>
                <a:cs typeface="Trebuchet MS"/>
              </a:rPr>
              <a:t> </a:t>
            </a:r>
            <a:r>
              <a:rPr sz="3000" spc="220" dirty="0">
                <a:solidFill>
                  <a:srgbClr val="292959"/>
                </a:solidFill>
                <a:latin typeface="Trebuchet MS"/>
                <a:cs typeface="Trebuchet MS"/>
              </a:rPr>
              <a:t>MCA</a:t>
            </a:r>
            <a:r>
              <a:rPr sz="3000" spc="-100" dirty="0">
                <a:solidFill>
                  <a:srgbClr val="292959"/>
                </a:solidFill>
                <a:latin typeface="Trebuchet MS"/>
                <a:cs typeface="Trebuchet MS"/>
              </a:rPr>
              <a:t> </a:t>
            </a:r>
            <a:r>
              <a:rPr sz="3000" spc="-229" dirty="0">
                <a:solidFill>
                  <a:srgbClr val="292959"/>
                </a:solidFill>
                <a:latin typeface="Trebuchet MS"/>
                <a:cs typeface="Trebuchet MS"/>
              </a:rPr>
              <a:t>1973</a:t>
            </a:r>
            <a:r>
              <a:rPr sz="3000" spc="-90" dirty="0">
                <a:solidFill>
                  <a:srgbClr val="292959"/>
                </a:solidFill>
                <a:latin typeface="Trebuchet MS"/>
                <a:cs typeface="Trebuchet MS"/>
              </a:rPr>
              <a:t> </a:t>
            </a:r>
            <a:r>
              <a:rPr sz="3000" dirty="0">
                <a:solidFill>
                  <a:srgbClr val="292959"/>
                </a:solidFill>
                <a:latin typeface="Trebuchet MS"/>
                <a:cs typeface="Trebuchet MS"/>
              </a:rPr>
              <a:t>and</a:t>
            </a:r>
            <a:r>
              <a:rPr sz="3000" spc="-100" dirty="0">
                <a:solidFill>
                  <a:srgbClr val="292959"/>
                </a:solidFill>
                <a:latin typeface="Trebuchet MS"/>
                <a:cs typeface="Trebuchet MS"/>
              </a:rPr>
              <a:t> </a:t>
            </a:r>
            <a:r>
              <a:rPr sz="3000" spc="114" dirty="0">
                <a:solidFill>
                  <a:srgbClr val="292959"/>
                </a:solidFill>
                <a:latin typeface="Trebuchet MS"/>
                <a:cs typeface="Trebuchet MS"/>
              </a:rPr>
              <a:t>CPA</a:t>
            </a:r>
            <a:r>
              <a:rPr sz="3000" spc="-95" dirty="0">
                <a:solidFill>
                  <a:srgbClr val="292959"/>
                </a:solidFill>
                <a:latin typeface="Trebuchet MS"/>
                <a:cs typeface="Trebuchet MS"/>
              </a:rPr>
              <a:t> </a:t>
            </a:r>
            <a:r>
              <a:rPr sz="3000" spc="150" dirty="0">
                <a:solidFill>
                  <a:srgbClr val="292959"/>
                </a:solidFill>
                <a:latin typeface="Trebuchet MS"/>
                <a:cs typeface="Trebuchet MS"/>
              </a:rPr>
              <a:t>2004 </a:t>
            </a:r>
            <a:r>
              <a:rPr sz="3000" spc="-135" dirty="0">
                <a:solidFill>
                  <a:srgbClr val="292959"/>
                </a:solidFill>
                <a:latin typeface="Trebuchet MS"/>
                <a:cs typeface="Trebuchet MS"/>
              </a:rPr>
              <a:t>Irreversible</a:t>
            </a:r>
            <a:r>
              <a:rPr sz="3000" spc="-90" dirty="0">
                <a:solidFill>
                  <a:srgbClr val="292959"/>
                </a:solidFill>
                <a:latin typeface="Trebuchet MS"/>
                <a:cs typeface="Trebuchet MS"/>
              </a:rPr>
              <a:t> </a:t>
            </a:r>
            <a:r>
              <a:rPr sz="3000" spc="-45" dirty="0">
                <a:solidFill>
                  <a:srgbClr val="292959"/>
                </a:solidFill>
                <a:latin typeface="Trebuchet MS"/>
                <a:cs typeface="Trebuchet MS"/>
              </a:rPr>
              <a:t>breakdown</a:t>
            </a:r>
            <a:r>
              <a:rPr sz="3000" spc="-180" dirty="0">
                <a:solidFill>
                  <a:srgbClr val="292959"/>
                </a:solidFill>
                <a:latin typeface="Trebuchet MS"/>
                <a:cs typeface="Trebuchet MS"/>
              </a:rPr>
              <a:t> </a:t>
            </a:r>
            <a:r>
              <a:rPr sz="3000" spc="-50" dirty="0">
                <a:solidFill>
                  <a:srgbClr val="292959"/>
                </a:solidFill>
                <a:latin typeface="Trebuchet MS"/>
                <a:cs typeface="Trebuchet MS"/>
              </a:rPr>
              <a:t>is</a:t>
            </a:r>
            <a:r>
              <a:rPr sz="3000" spc="-125" dirty="0">
                <a:solidFill>
                  <a:srgbClr val="292959"/>
                </a:solidFill>
                <a:latin typeface="Trebuchet MS"/>
                <a:cs typeface="Trebuchet MS"/>
              </a:rPr>
              <a:t> </a:t>
            </a:r>
            <a:r>
              <a:rPr sz="3000" spc="-175" dirty="0">
                <a:solidFill>
                  <a:srgbClr val="292959"/>
                </a:solidFill>
                <a:latin typeface="Trebuchet MS"/>
                <a:cs typeface="Trebuchet MS"/>
              </a:rPr>
              <a:t>still</a:t>
            </a:r>
            <a:r>
              <a:rPr sz="3000" spc="-90" dirty="0">
                <a:solidFill>
                  <a:srgbClr val="292959"/>
                </a:solidFill>
                <a:latin typeface="Trebuchet MS"/>
                <a:cs typeface="Trebuchet MS"/>
              </a:rPr>
              <a:t> </a:t>
            </a:r>
            <a:r>
              <a:rPr sz="3000" spc="-40" dirty="0">
                <a:solidFill>
                  <a:srgbClr val="292959"/>
                </a:solidFill>
                <a:latin typeface="Trebuchet MS"/>
                <a:cs typeface="Trebuchet MS"/>
              </a:rPr>
              <a:t>sole</a:t>
            </a:r>
            <a:r>
              <a:rPr sz="3000" spc="-120" dirty="0">
                <a:solidFill>
                  <a:srgbClr val="292959"/>
                </a:solidFill>
                <a:latin typeface="Trebuchet MS"/>
                <a:cs typeface="Trebuchet MS"/>
              </a:rPr>
              <a:t> </a:t>
            </a:r>
            <a:r>
              <a:rPr sz="3000" spc="-10" dirty="0">
                <a:solidFill>
                  <a:srgbClr val="292959"/>
                </a:solidFill>
                <a:latin typeface="Trebuchet MS"/>
                <a:cs typeface="Trebuchet MS"/>
              </a:rPr>
              <a:t>ground</a:t>
            </a:r>
            <a:r>
              <a:rPr sz="3000" spc="-120" dirty="0">
                <a:solidFill>
                  <a:srgbClr val="292959"/>
                </a:solidFill>
                <a:latin typeface="Trebuchet MS"/>
                <a:cs typeface="Trebuchet MS"/>
              </a:rPr>
              <a:t> </a:t>
            </a:r>
            <a:r>
              <a:rPr sz="3000" spc="-25" dirty="0">
                <a:solidFill>
                  <a:srgbClr val="292959"/>
                </a:solidFill>
                <a:latin typeface="Trebuchet MS"/>
                <a:cs typeface="Trebuchet MS"/>
              </a:rPr>
              <a:t>for </a:t>
            </a:r>
            <a:r>
              <a:rPr sz="3000" spc="-85" dirty="0">
                <a:solidFill>
                  <a:srgbClr val="292959"/>
                </a:solidFill>
                <a:latin typeface="Trebuchet MS"/>
                <a:cs typeface="Trebuchet MS"/>
              </a:rPr>
              <a:t>divorce/dissolution:</a:t>
            </a:r>
            <a:r>
              <a:rPr sz="3000" spc="-80" dirty="0">
                <a:solidFill>
                  <a:srgbClr val="292959"/>
                </a:solidFill>
                <a:latin typeface="Trebuchet MS"/>
                <a:cs typeface="Trebuchet MS"/>
              </a:rPr>
              <a:t> </a:t>
            </a:r>
            <a:r>
              <a:rPr sz="3000" b="1" spc="-430" dirty="0">
                <a:solidFill>
                  <a:srgbClr val="292959"/>
                </a:solidFill>
                <a:latin typeface="Trebuchet MS"/>
                <a:cs typeface="Trebuchet MS"/>
              </a:rPr>
              <a:t>s1(1)</a:t>
            </a:r>
            <a:endParaRPr sz="3000">
              <a:latin typeface="Trebuchet MS"/>
              <a:cs typeface="Trebuchet MS"/>
            </a:endParaRPr>
          </a:p>
          <a:p>
            <a:pPr marL="12700" marR="469265">
              <a:lnSpc>
                <a:spcPct val="135400"/>
              </a:lnSpc>
            </a:pPr>
            <a:r>
              <a:rPr sz="3000" spc="-204" dirty="0">
                <a:solidFill>
                  <a:srgbClr val="292959"/>
                </a:solidFill>
                <a:latin typeface="Trebuchet MS"/>
                <a:cs typeface="Trebuchet MS"/>
              </a:rPr>
              <a:t>BUT</a:t>
            </a:r>
            <a:r>
              <a:rPr sz="3000" spc="-90" dirty="0">
                <a:solidFill>
                  <a:srgbClr val="292959"/>
                </a:solidFill>
                <a:latin typeface="Trebuchet MS"/>
                <a:cs typeface="Trebuchet MS"/>
              </a:rPr>
              <a:t> </a:t>
            </a:r>
            <a:r>
              <a:rPr sz="3000" spc="-60" dirty="0">
                <a:solidFill>
                  <a:srgbClr val="292959"/>
                </a:solidFill>
                <a:latin typeface="Trebuchet MS"/>
                <a:cs typeface="Trebuchet MS"/>
              </a:rPr>
              <a:t>divorce</a:t>
            </a:r>
            <a:r>
              <a:rPr sz="3000" spc="-165" dirty="0">
                <a:solidFill>
                  <a:srgbClr val="292959"/>
                </a:solidFill>
                <a:latin typeface="Trebuchet MS"/>
                <a:cs typeface="Trebuchet MS"/>
              </a:rPr>
              <a:t> </a:t>
            </a:r>
            <a:r>
              <a:rPr sz="3000" dirty="0">
                <a:solidFill>
                  <a:srgbClr val="292959"/>
                </a:solidFill>
                <a:latin typeface="Trebuchet MS"/>
                <a:cs typeface="Trebuchet MS"/>
              </a:rPr>
              <a:t>can</a:t>
            </a:r>
            <a:r>
              <a:rPr sz="3000" spc="-145" dirty="0">
                <a:solidFill>
                  <a:srgbClr val="292959"/>
                </a:solidFill>
                <a:latin typeface="Trebuchet MS"/>
                <a:cs typeface="Trebuchet MS"/>
              </a:rPr>
              <a:t> </a:t>
            </a:r>
            <a:r>
              <a:rPr sz="3000" dirty="0">
                <a:solidFill>
                  <a:srgbClr val="292959"/>
                </a:solidFill>
                <a:latin typeface="Trebuchet MS"/>
                <a:cs typeface="Trebuchet MS"/>
              </a:rPr>
              <a:t>be</a:t>
            </a:r>
            <a:r>
              <a:rPr sz="3000" spc="-125" dirty="0">
                <a:solidFill>
                  <a:srgbClr val="292959"/>
                </a:solidFill>
                <a:latin typeface="Trebuchet MS"/>
                <a:cs typeface="Trebuchet MS"/>
              </a:rPr>
              <a:t> </a:t>
            </a:r>
            <a:r>
              <a:rPr sz="3000" spc="-20" dirty="0">
                <a:solidFill>
                  <a:srgbClr val="292959"/>
                </a:solidFill>
                <a:latin typeface="Trebuchet MS"/>
                <a:cs typeface="Trebuchet MS"/>
              </a:rPr>
              <a:t>sought</a:t>
            </a:r>
            <a:r>
              <a:rPr sz="3000" spc="-120" dirty="0">
                <a:solidFill>
                  <a:srgbClr val="292959"/>
                </a:solidFill>
                <a:latin typeface="Trebuchet MS"/>
                <a:cs typeface="Trebuchet MS"/>
              </a:rPr>
              <a:t> </a:t>
            </a:r>
            <a:r>
              <a:rPr sz="3000" spc="-45" dirty="0">
                <a:solidFill>
                  <a:srgbClr val="292959"/>
                </a:solidFill>
                <a:latin typeface="Trebuchet MS"/>
                <a:cs typeface="Trebuchet MS"/>
              </a:rPr>
              <a:t>by</a:t>
            </a:r>
            <a:r>
              <a:rPr sz="3000" spc="-120" dirty="0">
                <a:solidFill>
                  <a:srgbClr val="292959"/>
                </a:solidFill>
                <a:latin typeface="Trebuchet MS"/>
                <a:cs typeface="Trebuchet MS"/>
              </a:rPr>
              <a:t> </a:t>
            </a:r>
            <a:r>
              <a:rPr sz="3000" dirty="0">
                <a:solidFill>
                  <a:srgbClr val="292959"/>
                </a:solidFill>
                <a:latin typeface="Trebuchet MS"/>
                <a:cs typeface="Trebuchet MS"/>
              </a:rPr>
              <a:t>one</a:t>
            </a:r>
            <a:r>
              <a:rPr sz="3000" spc="-125" dirty="0">
                <a:solidFill>
                  <a:srgbClr val="292959"/>
                </a:solidFill>
                <a:latin typeface="Trebuchet MS"/>
                <a:cs typeface="Trebuchet MS"/>
              </a:rPr>
              <a:t> </a:t>
            </a:r>
            <a:r>
              <a:rPr sz="3000" spc="-90" dirty="0">
                <a:solidFill>
                  <a:srgbClr val="292959"/>
                </a:solidFill>
                <a:latin typeface="Trebuchet MS"/>
                <a:cs typeface="Trebuchet MS"/>
              </a:rPr>
              <a:t>party</a:t>
            </a:r>
            <a:r>
              <a:rPr sz="3000" spc="-120" dirty="0">
                <a:solidFill>
                  <a:srgbClr val="292959"/>
                </a:solidFill>
                <a:latin typeface="Trebuchet MS"/>
                <a:cs typeface="Trebuchet MS"/>
              </a:rPr>
              <a:t> </a:t>
            </a:r>
            <a:r>
              <a:rPr sz="3000" spc="-75" dirty="0">
                <a:solidFill>
                  <a:srgbClr val="292959"/>
                </a:solidFill>
                <a:latin typeface="Trebuchet MS"/>
                <a:cs typeface="Trebuchet MS"/>
              </a:rPr>
              <a:t>or</a:t>
            </a:r>
            <a:r>
              <a:rPr sz="3000" spc="-125" dirty="0">
                <a:solidFill>
                  <a:srgbClr val="292959"/>
                </a:solidFill>
                <a:latin typeface="Trebuchet MS"/>
                <a:cs typeface="Trebuchet MS"/>
              </a:rPr>
              <a:t> </a:t>
            </a:r>
            <a:r>
              <a:rPr sz="3000" spc="-45" dirty="0">
                <a:solidFill>
                  <a:srgbClr val="292959"/>
                </a:solidFill>
                <a:latin typeface="Trebuchet MS"/>
                <a:cs typeface="Trebuchet MS"/>
              </a:rPr>
              <a:t>both</a:t>
            </a:r>
            <a:r>
              <a:rPr sz="3000" spc="-120" dirty="0">
                <a:solidFill>
                  <a:srgbClr val="292959"/>
                </a:solidFill>
                <a:latin typeface="Trebuchet MS"/>
                <a:cs typeface="Trebuchet MS"/>
              </a:rPr>
              <a:t> </a:t>
            </a:r>
            <a:r>
              <a:rPr sz="3000" spc="-190" dirty="0">
                <a:solidFill>
                  <a:srgbClr val="292959"/>
                </a:solidFill>
                <a:latin typeface="Trebuchet MS"/>
                <a:cs typeface="Trebuchet MS"/>
              </a:rPr>
              <a:t>jointly</a:t>
            </a:r>
            <a:r>
              <a:rPr sz="3000" spc="-90" dirty="0">
                <a:solidFill>
                  <a:srgbClr val="292959"/>
                </a:solidFill>
                <a:latin typeface="Trebuchet MS"/>
                <a:cs typeface="Trebuchet MS"/>
              </a:rPr>
              <a:t> </a:t>
            </a:r>
            <a:r>
              <a:rPr sz="3000" dirty="0">
                <a:solidFill>
                  <a:srgbClr val="292959"/>
                </a:solidFill>
                <a:latin typeface="Trebuchet MS"/>
                <a:cs typeface="Trebuchet MS"/>
              </a:rPr>
              <a:t>on</a:t>
            </a:r>
            <a:r>
              <a:rPr sz="3000" spc="-120" dirty="0">
                <a:solidFill>
                  <a:srgbClr val="292959"/>
                </a:solidFill>
                <a:latin typeface="Trebuchet MS"/>
                <a:cs typeface="Trebuchet MS"/>
              </a:rPr>
              <a:t> </a:t>
            </a:r>
            <a:r>
              <a:rPr sz="3000" spc="75" dirty="0">
                <a:solidFill>
                  <a:srgbClr val="292959"/>
                </a:solidFill>
                <a:latin typeface="Trebuchet MS"/>
                <a:cs typeface="Trebuchet MS"/>
              </a:rPr>
              <a:t>a </a:t>
            </a:r>
            <a:r>
              <a:rPr sz="3000" spc="-95" dirty="0">
                <a:solidFill>
                  <a:srgbClr val="292959"/>
                </a:solidFill>
                <a:latin typeface="Trebuchet MS"/>
                <a:cs typeface="Trebuchet MS"/>
              </a:rPr>
              <a:t>statement</a:t>
            </a:r>
            <a:r>
              <a:rPr sz="3000" spc="-110" dirty="0">
                <a:solidFill>
                  <a:srgbClr val="292959"/>
                </a:solidFill>
                <a:latin typeface="Trebuchet MS"/>
                <a:cs typeface="Trebuchet MS"/>
              </a:rPr>
              <a:t> </a:t>
            </a:r>
            <a:r>
              <a:rPr sz="3000" dirty="0">
                <a:solidFill>
                  <a:srgbClr val="292959"/>
                </a:solidFill>
                <a:latin typeface="Trebuchet MS"/>
                <a:cs typeface="Trebuchet MS"/>
              </a:rPr>
              <a:t>of</a:t>
            </a:r>
            <a:r>
              <a:rPr sz="3000" spc="-100" dirty="0">
                <a:solidFill>
                  <a:srgbClr val="292959"/>
                </a:solidFill>
                <a:latin typeface="Trebuchet MS"/>
                <a:cs typeface="Trebuchet MS"/>
              </a:rPr>
              <a:t> </a:t>
            </a:r>
            <a:r>
              <a:rPr sz="3000" spc="-120" dirty="0">
                <a:solidFill>
                  <a:srgbClr val="292959"/>
                </a:solidFill>
                <a:latin typeface="Trebuchet MS"/>
                <a:cs typeface="Trebuchet MS"/>
              </a:rPr>
              <a:t>irretrievable</a:t>
            </a:r>
            <a:r>
              <a:rPr sz="3000" spc="-100" dirty="0">
                <a:solidFill>
                  <a:srgbClr val="292959"/>
                </a:solidFill>
                <a:latin typeface="Trebuchet MS"/>
                <a:cs typeface="Trebuchet MS"/>
              </a:rPr>
              <a:t> </a:t>
            </a:r>
            <a:r>
              <a:rPr sz="3000" spc="-45" dirty="0">
                <a:solidFill>
                  <a:srgbClr val="292959"/>
                </a:solidFill>
                <a:latin typeface="Trebuchet MS"/>
                <a:cs typeface="Trebuchet MS"/>
              </a:rPr>
              <a:t>breakdown</a:t>
            </a:r>
            <a:r>
              <a:rPr sz="3000" spc="-100" dirty="0">
                <a:solidFill>
                  <a:srgbClr val="292959"/>
                </a:solidFill>
                <a:latin typeface="Trebuchet MS"/>
                <a:cs typeface="Trebuchet MS"/>
              </a:rPr>
              <a:t> </a:t>
            </a:r>
            <a:r>
              <a:rPr sz="3000" spc="-40" dirty="0">
                <a:solidFill>
                  <a:srgbClr val="292959"/>
                </a:solidFill>
                <a:latin typeface="Trebuchet MS"/>
                <a:cs typeface="Trebuchet MS"/>
              </a:rPr>
              <a:t>(no-</a:t>
            </a:r>
            <a:r>
              <a:rPr sz="3000" spc="-150" dirty="0">
                <a:solidFill>
                  <a:srgbClr val="292959"/>
                </a:solidFill>
                <a:latin typeface="Trebuchet MS"/>
                <a:cs typeface="Trebuchet MS"/>
              </a:rPr>
              <a:t>fault):</a:t>
            </a:r>
            <a:r>
              <a:rPr sz="3000" spc="-90" dirty="0">
                <a:solidFill>
                  <a:srgbClr val="292959"/>
                </a:solidFill>
                <a:latin typeface="Trebuchet MS"/>
                <a:cs typeface="Trebuchet MS"/>
              </a:rPr>
              <a:t> </a:t>
            </a:r>
            <a:r>
              <a:rPr sz="3000" b="1" spc="-285" dirty="0">
                <a:solidFill>
                  <a:srgbClr val="292959"/>
                </a:solidFill>
                <a:latin typeface="Trebuchet MS"/>
                <a:cs typeface="Trebuchet MS"/>
              </a:rPr>
              <a:t>s1(2)</a:t>
            </a:r>
            <a:endParaRPr sz="3000">
              <a:latin typeface="Trebuchet MS"/>
              <a:cs typeface="Trebuchet MS"/>
            </a:endParaRPr>
          </a:p>
          <a:p>
            <a:pPr marL="12700" marR="5080">
              <a:lnSpc>
                <a:spcPct val="135400"/>
              </a:lnSpc>
            </a:pPr>
            <a:r>
              <a:rPr sz="3000" spc="-195" dirty="0">
                <a:solidFill>
                  <a:srgbClr val="292959"/>
                </a:solidFill>
                <a:latin typeface="Trebuchet MS"/>
                <a:cs typeface="Trebuchet MS"/>
              </a:rPr>
              <a:t>The</a:t>
            </a:r>
            <a:r>
              <a:rPr sz="3000" spc="-90" dirty="0">
                <a:solidFill>
                  <a:srgbClr val="292959"/>
                </a:solidFill>
                <a:latin typeface="Trebuchet MS"/>
                <a:cs typeface="Trebuchet MS"/>
              </a:rPr>
              <a:t> </a:t>
            </a:r>
            <a:r>
              <a:rPr sz="3000" spc="-95" dirty="0">
                <a:solidFill>
                  <a:srgbClr val="292959"/>
                </a:solidFill>
                <a:latin typeface="Trebuchet MS"/>
                <a:cs typeface="Trebuchet MS"/>
              </a:rPr>
              <a:t>statement</a:t>
            </a:r>
            <a:r>
              <a:rPr sz="3000" spc="-130" dirty="0">
                <a:solidFill>
                  <a:srgbClr val="292959"/>
                </a:solidFill>
                <a:latin typeface="Trebuchet MS"/>
                <a:cs typeface="Trebuchet MS"/>
              </a:rPr>
              <a:t> </a:t>
            </a:r>
            <a:r>
              <a:rPr sz="3000" spc="-45" dirty="0">
                <a:solidFill>
                  <a:srgbClr val="292959"/>
                </a:solidFill>
                <a:latin typeface="Trebuchet MS"/>
                <a:cs typeface="Trebuchet MS"/>
              </a:rPr>
              <a:t>by</a:t>
            </a:r>
            <a:r>
              <a:rPr sz="3000" spc="-175" dirty="0">
                <a:solidFill>
                  <a:srgbClr val="292959"/>
                </a:solidFill>
                <a:latin typeface="Trebuchet MS"/>
                <a:cs typeface="Trebuchet MS"/>
              </a:rPr>
              <a:t> </a:t>
            </a:r>
            <a:r>
              <a:rPr sz="3000" dirty="0">
                <a:solidFill>
                  <a:srgbClr val="292959"/>
                </a:solidFill>
                <a:latin typeface="Trebuchet MS"/>
                <a:cs typeface="Trebuchet MS"/>
              </a:rPr>
              <a:t>one</a:t>
            </a:r>
            <a:r>
              <a:rPr sz="3000" spc="-130" dirty="0">
                <a:solidFill>
                  <a:srgbClr val="292959"/>
                </a:solidFill>
                <a:latin typeface="Trebuchet MS"/>
                <a:cs typeface="Trebuchet MS"/>
              </a:rPr>
              <a:t> </a:t>
            </a:r>
            <a:r>
              <a:rPr sz="3000" spc="-75" dirty="0">
                <a:solidFill>
                  <a:srgbClr val="292959"/>
                </a:solidFill>
                <a:latin typeface="Trebuchet MS"/>
                <a:cs typeface="Trebuchet MS"/>
              </a:rPr>
              <a:t>or</a:t>
            </a:r>
            <a:r>
              <a:rPr sz="3000" spc="-130" dirty="0">
                <a:solidFill>
                  <a:srgbClr val="292959"/>
                </a:solidFill>
                <a:latin typeface="Trebuchet MS"/>
                <a:cs typeface="Trebuchet MS"/>
              </a:rPr>
              <a:t> </a:t>
            </a:r>
            <a:r>
              <a:rPr sz="3000" spc="-45" dirty="0">
                <a:solidFill>
                  <a:srgbClr val="292959"/>
                </a:solidFill>
                <a:latin typeface="Trebuchet MS"/>
                <a:cs typeface="Trebuchet MS"/>
              </a:rPr>
              <a:t>both</a:t>
            </a:r>
            <a:r>
              <a:rPr sz="3000" spc="-130" dirty="0">
                <a:solidFill>
                  <a:srgbClr val="292959"/>
                </a:solidFill>
                <a:latin typeface="Trebuchet MS"/>
                <a:cs typeface="Trebuchet MS"/>
              </a:rPr>
              <a:t> </a:t>
            </a:r>
            <a:r>
              <a:rPr sz="3000" spc="-65" dirty="0">
                <a:solidFill>
                  <a:srgbClr val="292959"/>
                </a:solidFill>
                <a:latin typeface="Trebuchet MS"/>
                <a:cs typeface="Trebuchet MS"/>
              </a:rPr>
              <a:t>parties</a:t>
            </a:r>
            <a:r>
              <a:rPr sz="3000" spc="-130" dirty="0">
                <a:solidFill>
                  <a:srgbClr val="292959"/>
                </a:solidFill>
                <a:latin typeface="Trebuchet MS"/>
                <a:cs typeface="Trebuchet MS"/>
              </a:rPr>
              <a:t> </a:t>
            </a:r>
            <a:r>
              <a:rPr sz="3000" spc="-50" dirty="0">
                <a:solidFill>
                  <a:srgbClr val="292959"/>
                </a:solidFill>
                <a:latin typeface="Trebuchet MS"/>
                <a:cs typeface="Trebuchet MS"/>
              </a:rPr>
              <a:t>is</a:t>
            </a:r>
            <a:r>
              <a:rPr sz="3000" spc="-130" dirty="0">
                <a:solidFill>
                  <a:srgbClr val="292959"/>
                </a:solidFill>
                <a:latin typeface="Trebuchet MS"/>
                <a:cs typeface="Trebuchet MS"/>
              </a:rPr>
              <a:t> </a:t>
            </a:r>
            <a:r>
              <a:rPr sz="3000" spc="-85" dirty="0">
                <a:solidFill>
                  <a:srgbClr val="292959"/>
                </a:solidFill>
                <a:latin typeface="Trebuchet MS"/>
                <a:cs typeface="Trebuchet MS"/>
              </a:rPr>
              <a:t>taken</a:t>
            </a:r>
            <a:r>
              <a:rPr sz="3000" spc="-130" dirty="0">
                <a:solidFill>
                  <a:srgbClr val="292959"/>
                </a:solidFill>
                <a:latin typeface="Trebuchet MS"/>
                <a:cs typeface="Trebuchet MS"/>
              </a:rPr>
              <a:t> </a:t>
            </a:r>
            <a:r>
              <a:rPr sz="3000" spc="55" dirty="0">
                <a:solidFill>
                  <a:srgbClr val="292959"/>
                </a:solidFill>
                <a:latin typeface="Trebuchet MS"/>
                <a:cs typeface="Trebuchet MS"/>
              </a:rPr>
              <a:t>as</a:t>
            </a:r>
            <a:r>
              <a:rPr sz="3000" spc="-130" dirty="0">
                <a:solidFill>
                  <a:srgbClr val="292959"/>
                </a:solidFill>
                <a:latin typeface="Trebuchet MS"/>
                <a:cs typeface="Trebuchet MS"/>
              </a:rPr>
              <a:t> </a:t>
            </a:r>
            <a:r>
              <a:rPr sz="3000" b="1" spc="-10" dirty="0">
                <a:solidFill>
                  <a:srgbClr val="292959"/>
                </a:solidFill>
                <a:latin typeface="Trebuchet MS"/>
                <a:cs typeface="Trebuchet MS"/>
              </a:rPr>
              <a:t>conclusive </a:t>
            </a:r>
            <a:r>
              <a:rPr sz="3000" b="1" spc="-35" dirty="0">
                <a:solidFill>
                  <a:srgbClr val="292959"/>
                </a:solidFill>
                <a:latin typeface="Trebuchet MS"/>
                <a:cs typeface="Trebuchet MS"/>
              </a:rPr>
              <a:t>evidence.</a:t>
            </a:r>
            <a:r>
              <a:rPr sz="3000" b="1" spc="-165" dirty="0">
                <a:solidFill>
                  <a:srgbClr val="292959"/>
                </a:solidFill>
                <a:latin typeface="Trebuchet MS"/>
                <a:cs typeface="Trebuchet MS"/>
              </a:rPr>
              <a:t> </a:t>
            </a:r>
            <a:r>
              <a:rPr sz="3000" spc="-195" dirty="0">
                <a:solidFill>
                  <a:srgbClr val="292959"/>
                </a:solidFill>
                <a:latin typeface="Trebuchet MS"/>
                <a:cs typeface="Trebuchet MS"/>
              </a:rPr>
              <a:t>It</a:t>
            </a:r>
            <a:r>
              <a:rPr sz="3000" spc="-90" dirty="0">
                <a:solidFill>
                  <a:srgbClr val="292959"/>
                </a:solidFill>
                <a:latin typeface="Trebuchet MS"/>
                <a:cs typeface="Trebuchet MS"/>
              </a:rPr>
              <a:t> </a:t>
            </a:r>
            <a:r>
              <a:rPr sz="3000" spc="-20" dirty="0">
                <a:solidFill>
                  <a:srgbClr val="292959"/>
                </a:solidFill>
                <a:latin typeface="Trebuchet MS"/>
                <a:cs typeface="Trebuchet MS"/>
              </a:rPr>
              <a:t>cannot</a:t>
            </a:r>
            <a:r>
              <a:rPr sz="3000" spc="-114" dirty="0">
                <a:solidFill>
                  <a:srgbClr val="292959"/>
                </a:solidFill>
                <a:latin typeface="Trebuchet MS"/>
                <a:cs typeface="Trebuchet MS"/>
              </a:rPr>
              <a:t> </a:t>
            </a:r>
            <a:r>
              <a:rPr sz="3000" dirty="0">
                <a:solidFill>
                  <a:srgbClr val="292959"/>
                </a:solidFill>
                <a:latin typeface="Trebuchet MS"/>
                <a:cs typeface="Trebuchet MS"/>
              </a:rPr>
              <a:t>be</a:t>
            </a:r>
            <a:r>
              <a:rPr sz="3000" spc="-114" dirty="0">
                <a:solidFill>
                  <a:srgbClr val="292959"/>
                </a:solidFill>
                <a:latin typeface="Trebuchet MS"/>
                <a:cs typeface="Trebuchet MS"/>
              </a:rPr>
              <a:t> </a:t>
            </a:r>
            <a:r>
              <a:rPr sz="3000" spc="-20" dirty="0">
                <a:solidFill>
                  <a:srgbClr val="292959"/>
                </a:solidFill>
                <a:latin typeface="Trebuchet MS"/>
                <a:cs typeface="Trebuchet MS"/>
              </a:rPr>
              <a:t>challenged</a:t>
            </a:r>
            <a:r>
              <a:rPr sz="3000" spc="-114" dirty="0">
                <a:solidFill>
                  <a:srgbClr val="292959"/>
                </a:solidFill>
                <a:latin typeface="Trebuchet MS"/>
                <a:cs typeface="Trebuchet MS"/>
              </a:rPr>
              <a:t> </a:t>
            </a:r>
            <a:r>
              <a:rPr sz="3000" spc="-70" dirty="0">
                <a:solidFill>
                  <a:srgbClr val="292959"/>
                </a:solidFill>
                <a:latin typeface="Trebuchet MS"/>
                <a:cs typeface="Trebuchet MS"/>
              </a:rPr>
              <a:t>(no</a:t>
            </a:r>
            <a:r>
              <a:rPr sz="3000" spc="-110" dirty="0">
                <a:solidFill>
                  <a:srgbClr val="292959"/>
                </a:solidFill>
                <a:latin typeface="Trebuchet MS"/>
                <a:cs typeface="Trebuchet MS"/>
              </a:rPr>
              <a:t> </a:t>
            </a:r>
            <a:r>
              <a:rPr sz="3000" spc="-10" dirty="0">
                <a:solidFill>
                  <a:srgbClr val="292959"/>
                </a:solidFill>
                <a:latin typeface="Trebuchet MS"/>
                <a:cs typeface="Trebuchet MS"/>
              </a:rPr>
              <a:t>cross-</a:t>
            </a:r>
            <a:r>
              <a:rPr sz="3000" spc="-135" dirty="0">
                <a:solidFill>
                  <a:srgbClr val="292959"/>
                </a:solidFill>
                <a:latin typeface="Trebuchet MS"/>
                <a:cs typeface="Trebuchet MS"/>
              </a:rPr>
              <a:t>petition):</a:t>
            </a:r>
            <a:r>
              <a:rPr sz="3000" spc="-90" dirty="0">
                <a:solidFill>
                  <a:srgbClr val="292959"/>
                </a:solidFill>
                <a:latin typeface="Trebuchet MS"/>
                <a:cs typeface="Trebuchet MS"/>
              </a:rPr>
              <a:t> </a:t>
            </a:r>
            <a:r>
              <a:rPr sz="3000" b="1" spc="-275" dirty="0">
                <a:solidFill>
                  <a:srgbClr val="292959"/>
                </a:solidFill>
                <a:latin typeface="Trebuchet MS"/>
                <a:cs typeface="Trebuchet MS"/>
              </a:rPr>
              <a:t>s1(3). </a:t>
            </a:r>
            <a:r>
              <a:rPr sz="3000" spc="-160" dirty="0">
                <a:solidFill>
                  <a:srgbClr val="292959"/>
                </a:solidFill>
                <a:latin typeface="Trebuchet MS"/>
                <a:cs typeface="Trebuchet MS"/>
              </a:rPr>
              <a:t>That</a:t>
            </a:r>
            <a:r>
              <a:rPr sz="3000" spc="-90" dirty="0">
                <a:solidFill>
                  <a:srgbClr val="292959"/>
                </a:solidFill>
                <a:latin typeface="Trebuchet MS"/>
                <a:cs typeface="Trebuchet MS"/>
              </a:rPr>
              <a:t> </a:t>
            </a:r>
            <a:r>
              <a:rPr sz="3000" spc="-130" dirty="0">
                <a:solidFill>
                  <a:srgbClr val="292959"/>
                </a:solidFill>
                <a:latin typeface="Trebuchet MS"/>
                <a:cs typeface="Trebuchet MS"/>
              </a:rPr>
              <a:t>this</a:t>
            </a:r>
            <a:r>
              <a:rPr sz="3000" spc="-95" dirty="0">
                <a:solidFill>
                  <a:srgbClr val="292959"/>
                </a:solidFill>
                <a:latin typeface="Trebuchet MS"/>
                <a:cs typeface="Trebuchet MS"/>
              </a:rPr>
              <a:t> </a:t>
            </a:r>
            <a:r>
              <a:rPr sz="3000" spc="-50" dirty="0">
                <a:solidFill>
                  <a:srgbClr val="292959"/>
                </a:solidFill>
                <a:latin typeface="Trebuchet MS"/>
                <a:cs typeface="Trebuchet MS"/>
              </a:rPr>
              <a:t>is</a:t>
            </a:r>
            <a:r>
              <a:rPr sz="3000" spc="-135" dirty="0">
                <a:solidFill>
                  <a:srgbClr val="292959"/>
                </a:solidFill>
                <a:latin typeface="Trebuchet MS"/>
                <a:cs typeface="Trebuchet MS"/>
              </a:rPr>
              <a:t> </a:t>
            </a:r>
            <a:r>
              <a:rPr sz="3000" spc="-100" dirty="0">
                <a:solidFill>
                  <a:srgbClr val="292959"/>
                </a:solidFill>
                <a:latin typeface="Trebuchet MS"/>
                <a:cs typeface="Trebuchet MS"/>
              </a:rPr>
              <a:t>undisputed,</a:t>
            </a:r>
            <a:r>
              <a:rPr sz="3000" spc="-105" dirty="0">
                <a:solidFill>
                  <a:srgbClr val="292959"/>
                </a:solidFill>
                <a:latin typeface="Trebuchet MS"/>
                <a:cs typeface="Trebuchet MS"/>
              </a:rPr>
              <a:t> </a:t>
            </a:r>
            <a:r>
              <a:rPr sz="3000" dirty="0">
                <a:solidFill>
                  <a:srgbClr val="292959"/>
                </a:solidFill>
                <a:latin typeface="Trebuchet MS"/>
                <a:cs typeface="Trebuchet MS"/>
              </a:rPr>
              <a:t>does</a:t>
            </a:r>
            <a:r>
              <a:rPr sz="3000" spc="-105" dirty="0">
                <a:solidFill>
                  <a:srgbClr val="292959"/>
                </a:solidFill>
                <a:latin typeface="Trebuchet MS"/>
                <a:cs typeface="Trebuchet MS"/>
              </a:rPr>
              <a:t> </a:t>
            </a:r>
            <a:r>
              <a:rPr sz="3000" spc="-80" dirty="0">
                <a:solidFill>
                  <a:srgbClr val="292959"/>
                </a:solidFill>
                <a:latin typeface="Trebuchet MS"/>
                <a:cs typeface="Trebuchet MS"/>
              </a:rPr>
              <a:t>not</a:t>
            </a:r>
            <a:r>
              <a:rPr sz="3000" spc="-105" dirty="0">
                <a:solidFill>
                  <a:srgbClr val="292959"/>
                </a:solidFill>
                <a:latin typeface="Trebuchet MS"/>
                <a:cs typeface="Trebuchet MS"/>
              </a:rPr>
              <a:t> </a:t>
            </a:r>
            <a:r>
              <a:rPr sz="3000" spc="-25" dirty="0">
                <a:solidFill>
                  <a:srgbClr val="292959"/>
                </a:solidFill>
                <a:latin typeface="Trebuchet MS"/>
                <a:cs typeface="Trebuchet MS"/>
              </a:rPr>
              <a:t>mean</a:t>
            </a:r>
            <a:r>
              <a:rPr sz="3000" spc="-105" dirty="0">
                <a:solidFill>
                  <a:srgbClr val="292959"/>
                </a:solidFill>
                <a:latin typeface="Trebuchet MS"/>
                <a:cs typeface="Trebuchet MS"/>
              </a:rPr>
              <a:t> all </a:t>
            </a:r>
            <a:r>
              <a:rPr sz="3000" dirty="0">
                <a:solidFill>
                  <a:srgbClr val="292959"/>
                </a:solidFill>
                <a:latin typeface="Trebuchet MS"/>
                <a:cs typeface="Trebuchet MS"/>
              </a:rPr>
              <a:t>aspects</a:t>
            </a:r>
            <a:r>
              <a:rPr sz="3000" spc="-105" dirty="0">
                <a:solidFill>
                  <a:srgbClr val="292959"/>
                </a:solidFill>
                <a:latin typeface="Trebuchet MS"/>
                <a:cs typeface="Trebuchet MS"/>
              </a:rPr>
              <a:t> </a:t>
            </a:r>
            <a:r>
              <a:rPr sz="3000" spc="-60" dirty="0">
                <a:solidFill>
                  <a:srgbClr val="292959"/>
                </a:solidFill>
                <a:latin typeface="Trebuchet MS"/>
                <a:cs typeface="Trebuchet MS"/>
              </a:rPr>
              <a:t>undisputed: </a:t>
            </a:r>
            <a:r>
              <a:rPr sz="3000" spc="-175" dirty="0">
                <a:solidFill>
                  <a:srgbClr val="292959"/>
                </a:solidFill>
                <a:latin typeface="Trebuchet MS"/>
                <a:cs typeface="Trebuchet MS"/>
              </a:rPr>
              <a:t>still</a:t>
            </a:r>
            <a:r>
              <a:rPr sz="3000" spc="-90" dirty="0">
                <a:solidFill>
                  <a:srgbClr val="292959"/>
                </a:solidFill>
                <a:latin typeface="Trebuchet MS"/>
                <a:cs typeface="Trebuchet MS"/>
              </a:rPr>
              <a:t> </a:t>
            </a:r>
            <a:r>
              <a:rPr sz="3000" spc="-80" dirty="0">
                <a:solidFill>
                  <a:srgbClr val="292959"/>
                </a:solidFill>
                <a:latin typeface="Trebuchet MS"/>
                <a:cs typeface="Trebuchet MS"/>
              </a:rPr>
              <a:t>may</a:t>
            </a:r>
            <a:r>
              <a:rPr sz="3000" spc="-130" dirty="0">
                <a:solidFill>
                  <a:srgbClr val="292959"/>
                </a:solidFill>
                <a:latin typeface="Trebuchet MS"/>
                <a:cs typeface="Trebuchet MS"/>
              </a:rPr>
              <a:t> </a:t>
            </a:r>
            <a:r>
              <a:rPr sz="3000" dirty="0">
                <a:solidFill>
                  <a:srgbClr val="292959"/>
                </a:solidFill>
                <a:latin typeface="Trebuchet MS"/>
                <a:cs typeface="Trebuchet MS"/>
              </a:rPr>
              <a:t>be</a:t>
            </a:r>
            <a:r>
              <a:rPr sz="3000" spc="-105" dirty="0">
                <a:solidFill>
                  <a:srgbClr val="292959"/>
                </a:solidFill>
                <a:latin typeface="Trebuchet MS"/>
                <a:cs typeface="Trebuchet MS"/>
              </a:rPr>
              <a:t> </a:t>
            </a:r>
            <a:r>
              <a:rPr sz="3000" spc="-55" dirty="0">
                <a:solidFill>
                  <a:srgbClr val="292959"/>
                </a:solidFill>
                <a:latin typeface="Trebuchet MS"/>
                <a:cs typeface="Trebuchet MS"/>
              </a:rPr>
              <a:t>financial</a:t>
            </a:r>
            <a:r>
              <a:rPr sz="3000" spc="-110" dirty="0">
                <a:solidFill>
                  <a:srgbClr val="292959"/>
                </a:solidFill>
                <a:latin typeface="Trebuchet MS"/>
                <a:cs typeface="Trebuchet MS"/>
              </a:rPr>
              <a:t> </a:t>
            </a:r>
            <a:r>
              <a:rPr sz="3000" spc="-10" dirty="0">
                <a:solidFill>
                  <a:srgbClr val="292959"/>
                </a:solidFill>
                <a:latin typeface="Trebuchet MS"/>
                <a:cs typeface="Trebuchet MS"/>
              </a:rPr>
              <a:t>dispute</a:t>
            </a:r>
            <a:endParaRPr sz="3000">
              <a:latin typeface="Trebuchet MS"/>
              <a:cs typeface="Trebuchet MS"/>
            </a:endParaRPr>
          </a:p>
          <a:p>
            <a:pPr marL="12700" marR="1516380">
              <a:lnSpc>
                <a:spcPct val="135400"/>
              </a:lnSpc>
            </a:pPr>
            <a:r>
              <a:rPr sz="3000" spc="-80" dirty="0">
                <a:solidFill>
                  <a:srgbClr val="292959"/>
                </a:solidFill>
                <a:latin typeface="Trebuchet MS"/>
                <a:cs typeface="Trebuchet MS"/>
              </a:rPr>
              <a:t>Not</a:t>
            </a:r>
            <a:r>
              <a:rPr sz="3000" spc="-145" dirty="0">
                <a:solidFill>
                  <a:srgbClr val="292959"/>
                </a:solidFill>
                <a:latin typeface="Trebuchet MS"/>
                <a:cs typeface="Trebuchet MS"/>
              </a:rPr>
              <a:t> </a:t>
            </a:r>
            <a:r>
              <a:rPr sz="3000" spc="-50" dirty="0">
                <a:solidFill>
                  <a:srgbClr val="292959"/>
                </a:solidFill>
                <a:latin typeface="Trebuchet MS"/>
                <a:cs typeface="Trebuchet MS"/>
              </a:rPr>
              <a:t>less</a:t>
            </a:r>
            <a:r>
              <a:rPr sz="3000" spc="-175" dirty="0">
                <a:solidFill>
                  <a:srgbClr val="292959"/>
                </a:solidFill>
                <a:latin typeface="Trebuchet MS"/>
                <a:cs typeface="Trebuchet MS"/>
              </a:rPr>
              <a:t> </a:t>
            </a:r>
            <a:r>
              <a:rPr sz="3000" spc="-60" dirty="0">
                <a:solidFill>
                  <a:srgbClr val="292959"/>
                </a:solidFill>
                <a:latin typeface="Trebuchet MS"/>
                <a:cs typeface="Trebuchet MS"/>
              </a:rPr>
              <a:t>than</a:t>
            </a:r>
            <a:r>
              <a:rPr sz="3000" spc="-165" dirty="0">
                <a:solidFill>
                  <a:srgbClr val="292959"/>
                </a:solidFill>
                <a:latin typeface="Trebuchet MS"/>
                <a:cs typeface="Trebuchet MS"/>
              </a:rPr>
              <a:t> </a:t>
            </a:r>
            <a:r>
              <a:rPr sz="3000" spc="180" dirty="0">
                <a:solidFill>
                  <a:srgbClr val="292959"/>
                </a:solidFill>
                <a:latin typeface="Trebuchet MS"/>
                <a:cs typeface="Trebuchet MS"/>
              </a:rPr>
              <a:t>20</a:t>
            </a:r>
            <a:r>
              <a:rPr sz="3000" spc="-155" dirty="0">
                <a:solidFill>
                  <a:srgbClr val="292959"/>
                </a:solidFill>
                <a:latin typeface="Trebuchet MS"/>
                <a:cs typeface="Trebuchet MS"/>
              </a:rPr>
              <a:t> </a:t>
            </a:r>
            <a:r>
              <a:rPr sz="3000" spc="-65" dirty="0">
                <a:solidFill>
                  <a:srgbClr val="292959"/>
                </a:solidFill>
                <a:latin typeface="Trebuchet MS"/>
                <a:cs typeface="Trebuchet MS"/>
              </a:rPr>
              <a:t>weeks</a:t>
            </a:r>
            <a:r>
              <a:rPr sz="3000" spc="-145" dirty="0">
                <a:solidFill>
                  <a:srgbClr val="292959"/>
                </a:solidFill>
                <a:latin typeface="Trebuchet MS"/>
                <a:cs typeface="Trebuchet MS"/>
              </a:rPr>
              <a:t> </a:t>
            </a:r>
            <a:r>
              <a:rPr sz="3000" spc="-130" dirty="0">
                <a:solidFill>
                  <a:srgbClr val="292959"/>
                </a:solidFill>
                <a:latin typeface="Trebuchet MS"/>
                <a:cs typeface="Trebuchet MS"/>
              </a:rPr>
              <a:t>from</a:t>
            </a:r>
            <a:r>
              <a:rPr sz="3000" spc="-95" dirty="0">
                <a:solidFill>
                  <a:srgbClr val="292959"/>
                </a:solidFill>
                <a:latin typeface="Trebuchet MS"/>
                <a:cs typeface="Trebuchet MS"/>
              </a:rPr>
              <a:t> </a:t>
            </a:r>
            <a:r>
              <a:rPr sz="3000" spc="-40" dirty="0">
                <a:solidFill>
                  <a:srgbClr val="292959"/>
                </a:solidFill>
                <a:latin typeface="Trebuchet MS"/>
                <a:cs typeface="Trebuchet MS"/>
              </a:rPr>
              <a:t>stating</a:t>
            </a:r>
            <a:r>
              <a:rPr sz="3000" spc="-145" dirty="0">
                <a:solidFill>
                  <a:srgbClr val="292959"/>
                </a:solidFill>
                <a:latin typeface="Trebuchet MS"/>
                <a:cs typeface="Trebuchet MS"/>
              </a:rPr>
              <a:t> </a:t>
            </a:r>
            <a:r>
              <a:rPr sz="3000" dirty="0">
                <a:solidFill>
                  <a:srgbClr val="292959"/>
                </a:solidFill>
                <a:latin typeface="Trebuchet MS"/>
                <a:cs typeface="Trebuchet MS"/>
              </a:rPr>
              <a:t>process</a:t>
            </a:r>
            <a:r>
              <a:rPr sz="3000" spc="-145" dirty="0">
                <a:solidFill>
                  <a:srgbClr val="292959"/>
                </a:solidFill>
                <a:latin typeface="Trebuchet MS"/>
                <a:cs typeface="Trebuchet MS"/>
              </a:rPr>
              <a:t> </a:t>
            </a:r>
            <a:r>
              <a:rPr sz="3000" spc="-35" dirty="0">
                <a:solidFill>
                  <a:srgbClr val="292959"/>
                </a:solidFill>
                <a:latin typeface="Trebuchet MS"/>
                <a:cs typeface="Trebuchet MS"/>
              </a:rPr>
              <a:t>to</a:t>
            </a:r>
            <a:r>
              <a:rPr sz="3000" spc="-145" dirty="0">
                <a:solidFill>
                  <a:srgbClr val="292959"/>
                </a:solidFill>
                <a:latin typeface="Trebuchet MS"/>
                <a:cs typeface="Trebuchet MS"/>
              </a:rPr>
              <a:t> </a:t>
            </a:r>
            <a:r>
              <a:rPr sz="3000" spc="-10" dirty="0">
                <a:solidFill>
                  <a:srgbClr val="292959"/>
                </a:solidFill>
                <a:latin typeface="Trebuchet MS"/>
                <a:cs typeface="Trebuchet MS"/>
              </a:rPr>
              <a:t>grant </a:t>
            </a:r>
            <a:r>
              <a:rPr sz="3000" spc="-60" dirty="0">
                <a:solidFill>
                  <a:srgbClr val="292959"/>
                </a:solidFill>
                <a:latin typeface="Trebuchet MS"/>
                <a:cs typeface="Trebuchet MS"/>
              </a:rPr>
              <a:t>conditional</a:t>
            </a:r>
            <a:r>
              <a:rPr sz="3000" spc="-75" dirty="0">
                <a:solidFill>
                  <a:srgbClr val="292959"/>
                </a:solidFill>
                <a:latin typeface="Trebuchet MS"/>
                <a:cs typeface="Trebuchet MS"/>
              </a:rPr>
              <a:t> </a:t>
            </a:r>
            <a:r>
              <a:rPr sz="3000" spc="-130" dirty="0">
                <a:solidFill>
                  <a:srgbClr val="292959"/>
                </a:solidFill>
                <a:latin typeface="Trebuchet MS"/>
                <a:cs typeface="Trebuchet MS"/>
              </a:rPr>
              <a:t>order: </a:t>
            </a:r>
            <a:r>
              <a:rPr sz="3000" b="1" spc="-260" dirty="0">
                <a:solidFill>
                  <a:srgbClr val="292959"/>
                </a:solidFill>
                <a:latin typeface="Trebuchet MS"/>
                <a:cs typeface="Trebuchet MS"/>
              </a:rPr>
              <a:t>s1(5).</a:t>
            </a:r>
            <a:r>
              <a:rPr sz="3000" b="1" spc="-135" dirty="0">
                <a:solidFill>
                  <a:srgbClr val="292959"/>
                </a:solidFill>
                <a:latin typeface="Trebuchet MS"/>
                <a:cs typeface="Trebuchet MS"/>
              </a:rPr>
              <a:t> </a:t>
            </a:r>
            <a:r>
              <a:rPr sz="3000" spc="-100" dirty="0">
                <a:solidFill>
                  <a:srgbClr val="292959"/>
                </a:solidFill>
                <a:latin typeface="Trebuchet MS"/>
                <a:cs typeface="Trebuchet MS"/>
              </a:rPr>
              <a:t>[Reflective</a:t>
            </a:r>
            <a:r>
              <a:rPr sz="3000" spc="-70" dirty="0">
                <a:solidFill>
                  <a:srgbClr val="292959"/>
                </a:solidFill>
                <a:latin typeface="Trebuchet MS"/>
                <a:cs typeface="Trebuchet MS"/>
              </a:rPr>
              <a:t> </a:t>
            </a:r>
            <a:r>
              <a:rPr sz="3000" spc="-10" dirty="0">
                <a:solidFill>
                  <a:srgbClr val="292959"/>
                </a:solidFill>
                <a:latin typeface="Trebuchet MS"/>
                <a:cs typeface="Trebuchet MS"/>
              </a:rPr>
              <a:t>period]</a:t>
            </a:r>
            <a:endParaRPr sz="3000">
              <a:latin typeface="Trebuchet MS"/>
              <a:cs typeface="Trebuchet MS"/>
            </a:endParaRPr>
          </a:p>
          <a:p>
            <a:pPr marL="12700" marR="337185">
              <a:lnSpc>
                <a:spcPct val="135400"/>
              </a:lnSpc>
            </a:pPr>
            <a:r>
              <a:rPr sz="3000" spc="-85" dirty="0">
                <a:solidFill>
                  <a:srgbClr val="292959"/>
                </a:solidFill>
                <a:latin typeface="Trebuchet MS"/>
                <a:cs typeface="Trebuchet MS"/>
              </a:rPr>
              <a:t>Final</a:t>
            </a:r>
            <a:r>
              <a:rPr sz="3000" spc="-140" dirty="0">
                <a:solidFill>
                  <a:srgbClr val="292959"/>
                </a:solidFill>
                <a:latin typeface="Trebuchet MS"/>
                <a:cs typeface="Trebuchet MS"/>
              </a:rPr>
              <a:t> order,</a:t>
            </a:r>
            <a:r>
              <a:rPr sz="3000" spc="-90" dirty="0">
                <a:solidFill>
                  <a:srgbClr val="292959"/>
                </a:solidFill>
                <a:latin typeface="Trebuchet MS"/>
                <a:cs typeface="Trebuchet MS"/>
              </a:rPr>
              <a:t> </a:t>
            </a:r>
            <a:r>
              <a:rPr sz="3000" spc="-150" dirty="0">
                <a:solidFill>
                  <a:srgbClr val="292959"/>
                </a:solidFill>
                <a:latin typeface="Trebuchet MS"/>
                <a:cs typeface="Trebuchet MS"/>
              </a:rPr>
              <a:t>further</a:t>
            </a:r>
            <a:r>
              <a:rPr sz="3000" spc="-90" dirty="0">
                <a:solidFill>
                  <a:srgbClr val="292959"/>
                </a:solidFill>
                <a:latin typeface="Trebuchet MS"/>
                <a:cs typeface="Trebuchet MS"/>
              </a:rPr>
              <a:t> </a:t>
            </a:r>
            <a:r>
              <a:rPr sz="3000" dirty="0">
                <a:solidFill>
                  <a:srgbClr val="292959"/>
                </a:solidFill>
                <a:latin typeface="Trebuchet MS"/>
                <a:cs typeface="Trebuchet MS"/>
              </a:rPr>
              <a:t>6</a:t>
            </a:r>
            <a:r>
              <a:rPr sz="3000" spc="-135" dirty="0">
                <a:solidFill>
                  <a:srgbClr val="292959"/>
                </a:solidFill>
                <a:latin typeface="Trebuchet MS"/>
                <a:cs typeface="Trebuchet MS"/>
              </a:rPr>
              <a:t> </a:t>
            </a:r>
            <a:r>
              <a:rPr sz="3000" spc="-75" dirty="0">
                <a:solidFill>
                  <a:srgbClr val="292959"/>
                </a:solidFill>
                <a:latin typeface="Trebuchet MS"/>
                <a:cs typeface="Trebuchet MS"/>
              </a:rPr>
              <a:t>week</a:t>
            </a:r>
            <a:r>
              <a:rPr sz="3000" spc="-110" dirty="0">
                <a:solidFill>
                  <a:srgbClr val="292959"/>
                </a:solidFill>
                <a:latin typeface="Trebuchet MS"/>
                <a:cs typeface="Trebuchet MS"/>
              </a:rPr>
              <a:t> </a:t>
            </a:r>
            <a:r>
              <a:rPr sz="3000" spc="-150" dirty="0">
                <a:solidFill>
                  <a:srgbClr val="292959"/>
                </a:solidFill>
                <a:latin typeface="Trebuchet MS"/>
                <a:cs typeface="Trebuchet MS"/>
              </a:rPr>
              <a:t>later:</a:t>
            </a:r>
            <a:r>
              <a:rPr sz="3000" spc="-90" dirty="0">
                <a:solidFill>
                  <a:srgbClr val="292959"/>
                </a:solidFill>
                <a:latin typeface="Trebuchet MS"/>
                <a:cs typeface="Trebuchet MS"/>
              </a:rPr>
              <a:t> </a:t>
            </a:r>
            <a:r>
              <a:rPr sz="3000" b="1" spc="-195" dirty="0">
                <a:solidFill>
                  <a:srgbClr val="292959"/>
                </a:solidFill>
                <a:latin typeface="Trebuchet MS"/>
                <a:cs typeface="Trebuchet MS"/>
              </a:rPr>
              <a:t>s1(4)(b)</a:t>
            </a:r>
            <a:r>
              <a:rPr sz="3000" b="1" spc="-150" dirty="0">
                <a:solidFill>
                  <a:srgbClr val="292959"/>
                </a:solidFill>
                <a:latin typeface="Trebuchet MS"/>
                <a:cs typeface="Trebuchet MS"/>
              </a:rPr>
              <a:t> </a:t>
            </a:r>
            <a:r>
              <a:rPr sz="3000" dirty="0">
                <a:solidFill>
                  <a:srgbClr val="292959"/>
                </a:solidFill>
                <a:latin typeface="Trebuchet MS"/>
                <a:cs typeface="Trebuchet MS"/>
              </a:rPr>
              <a:t>[at</a:t>
            </a:r>
            <a:r>
              <a:rPr sz="3000" spc="-105" dirty="0">
                <a:solidFill>
                  <a:srgbClr val="292959"/>
                </a:solidFill>
                <a:latin typeface="Trebuchet MS"/>
                <a:cs typeface="Trebuchet MS"/>
              </a:rPr>
              <a:t> </a:t>
            </a:r>
            <a:r>
              <a:rPr sz="3000" spc="-60" dirty="0">
                <a:solidFill>
                  <a:srgbClr val="292959"/>
                </a:solidFill>
                <a:latin typeface="Trebuchet MS"/>
                <a:cs typeface="Trebuchet MS"/>
              </a:rPr>
              <a:t>least</a:t>
            </a:r>
            <a:r>
              <a:rPr sz="3000" spc="-105" dirty="0">
                <a:solidFill>
                  <a:srgbClr val="292959"/>
                </a:solidFill>
                <a:latin typeface="Trebuchet MS"/>
                <a:cs typeface="Trebuchet MS"/>
              </a:rPr>
              <a:t> </a:t>
            </a:r>
            <a:r>
              <a:rPr sz="3000" spc="110" dirty="0">
                <a:solidFill>
                  <a:srgbClr val="292959"/>
                </a:solidFill>
                <a:latin typeface="Trebuchet MS"/>
                <a:cs typeface="Trebuchet MS"/>
              </a:rPr>
              <a:t>26</a:t>
            </a:r>
            <a:r>
              <a:rPr sz="3000" spc="-105" dirty="0">
                <a:solidFill>
                  <a:srgbClr val="292959"/>
                </a:solidFill>
                <a:latin typeface="Trebuchet MS"/>
                <a:cs typeface="Trebuchet MS"/>
              </a:rPr>
              <a:t> </a:t>
            </a:r>
            <a:r>
              <a:rPr sz="3000" spc="-10" dirty="0">
                <a:solidFill>
                  <a:srgbClr val="292959"/>
                </a:solidFill>
                <a:latin typeface="Trebuchet MS"/>
                <a:cs typeface="Trebuchet MS"/>
              </a:rPr>
              <a:t>weeks] </a:t>
            </a:r>
            <a:r>
              <a:rPr sz="3000" spc="-70" dirty="0">
                <a:solidFill>
                  <a:srgbClr val="292959"/>
                </a:solidFill>
                <a:latin typeface="Trebuchet MS"/>
                <a:cs typeface="Trebuchet MS"/>
              </a:rPr>
              <a:t>Civil</a:t>
            </a:r>
            <a:r>
              <a:rPr sz="3000" spc="-90" dirty="0">
                <a:solidFill>
                  <a:srgbClr val="292959"/>
                </a:solidFill>
                <a:latin typeface="Trebuchet MS"/>
                <a:cs typeface="Trebuchet MS"/>
              </a:rPr>
              <a:t> </a:t>
            </a:r>
            <a:r>
              <a:rPr sz="3000" spc="-85" dirty="0">
                <a:solidFill>
                  <a:srgbClr val="292959"/>
                </a:solidFill>
                <a:latin typeface="Trebuchet MS"/>
                <a:cs typeface="Trebuchet MS"/>
              </a:rPr>
              <a:t>partnership</a:t>
            </a:r>
            <a:r>
              <a:rPr sz="3000" spc="-90" dirty="0">
                <a:solidFill>
                  <a:srgbClr val="292959"/>
                </a:solidFill>
                <a:latin typeface="Trebuchet MS"/>
                <a:cs typeface="Trebuchet MS"/>
              </a:rPr>
              <a:t> </a:t>
            </a:r>
            <a:r>
              <a:rPr sz="3000" spc="-80" dirty="0">
                <a:solidFill>
                  <a:srgbClr val="292959"/>
                </a:solidFill>
                <a:latin typeface="Trebuchet MS"/>
                <a:cs typeface="Trebuchet MS"/>
              </a:rPr>
              <a:t>dissolution</a:t>
            </a:r>
            <a:r>
              <a:rPr sz="3000" spc="-90" dirty="0">
                <a:solidFill>
                  <a:srgbClr val="292959"/>
                </a:solidFill>
                <a:latin typeface="Trebuchet MS"/>
                <a:cs typeface="Trebuchet MS"/>
              </a:rPr>
              <a:t> </a:t>
            </a:r>
            <a:r>
              <a:rPr sz="3000" spc="-155" dirty="0">
                <a:solidFill>
                  <a:srgbClr val="292959"/>
                </a:solidFill>
                <a:latin typeface="Trebuchet MS"/>
                <a:cs typeface="Trebuchet MS"/>
              </a:rPr>
              <a:t>similarly</a:t>
            </a:r>
            <a:r>
              <a:rPr sz="3000" spc="-90" dirty="0">
                <a:solidFill>
                  <a:srgbClr val="292959"/>
                </a:solidFill>
                <a:latin typeface="Trebuchet MS"/>
                <a:cs typeface="Trebuchet MS"/>
              </a:rPr>
              <a:t> </a:t>
            </a:r>
            <a:r>
              <a:rPr sz="3000" spc="-20" dirty="0">
                <a:solidFill>
                  <a:srgbClr val="292959"/>
                </a:solidFill>
                <a:latin typeface="Trebuchet MS"/>
                <a:cs typeface="Trebuchet MS"/>
              </a:rPr>
              <a:t>amended</a:t>
            </a:r>
            <a:r>
              <a:rPr sz="3000" spc="-150" dirty="0">
                <a:solidFill>
                  <a:srgbClr val="292959"/>
                </a:solidFill>
                <a:latin typeface="Trebuchet MS"/>
                <a:cs typeface="Trebuchet MS"/>
              </a:rPr>
              <a:t> </a:t>
            </a:r>
            <a:r>
              <a:rPr sz="3000" b="1" spc="100" dirty="0">
                <a:solidFill>
                  <a:srgbClr val="292959"/>
                </a:solidFill>
                <a:latin typeface="Trebuchet MS"/>
                <a:cs typeface="Trebuchet MS"/>
              </a:rPr>
              <a:t>DDSA</a:t>
            </a:r>
            <a:r>
              <a:rPr sz="3000" b="1" spc="-145" dirty="0">
                <a:solidFill>
                  <a:srgbClr val="292959"/>
                </a:solidFill>
                <a:latin typeface="Trebuchet MS"/>
                <a:cs typeface="Trebuchet MS"/>
              </a:rPr>
              <a:t> </a:t>
            </a:r>
            <a:r>
              <a:rPr sz="3000" b="1" spc="-20" dirty="0">
                <a:solidFill>
                  <a:srgbClr val="292959"/>
                </a:solidFill>
                <a:latin typeface="Trebuchet MS"/>
                <a:cs typeface="Trebuchet MS"/>
              </a:rPr>
              <a:t>2020</a:t>
            </a:r>
            <a:endParaRPr sz="3000">
              <a:latin typeface="Trebuchet MS"/>
              <a:cs typeface="Trebuchet MS"/>
            </a:endParaRPr>
          </a:p>
        </p:txBody>
      </p:sp>
      <p:sp>
        <p:nvSpPr>
          <p:cNvPr id="17" name="object 17"/>
          <p:cNvSpPr txBox="1"/>
          <p:nvPr/>
        </p:nvSpPr>
        <p:spPr>
          <a:xfrm>
            <a:off x="12843774" y="8129261"/>
            <a:ext cx="4190365" cy="1503680"/>
          </a:xfrm>
          <a:prstGeom prst="rect">
            <a:avLst/>
          </a:prstGeom>
        </p:spPr>
        <p:txBody>
          <a:bodyPr vert="horz" wrap="square" lIns="0" tIns="4445" rIns="0" bIns="0" rtlCol="0">
            <a:spAutoFit/>
          </a:bodyPr>
          <a:lstStyle/>
          <a:p>
            <a:pPr marL="12700" marR="5080" indent="935355">
              <a:lnSpc>
                <a:spcPct val="101600"/>
              </a:lnSpc>
              <a:spcBef>
                <a:spcPts val="35"/>
              </a:spcBef>
            </a:pPr>
            <a:r>
              <a:rPr sz="3200" b="1" spc="-50" dirty="0">
                <a:solidFill>
                  <a:srgbClr val="FFFFFF"/>
                </a:solidFill>
                <a:latin typeface="Trebuchet MS"/>
                <a:cs typeface="Trebuchet MS"/>
              </a:rPr>
              <a:t>Key</a:t>
            </a:r>
            <a:r>
              <a:rPr sz="3200" b="1" spc="-190" dirty="0">
                <a:solidFill>
                  <a:srgbClr val="FFFFFF"/>
                </a:solidFill>
                <a:latin typeface="Trebuchet MS"/>
                <a:cs typeface="Trebuchet MS"/>
              </a:rPr>
              <a:t> </a:t>
            </a:r>
            <a:r>
              <a:rPr sz="3200" b="1" spc="-10" dirty="0">
                <a:solidFill>
                  <a:srgbClr val="FFFFFF"/>
                </a:solidFill>
                <a:latin typeface="Trebuchet MS"/>
                <a:cs typeface="Trebuchet MS"/>
              </a:rPr>
              <a:t>source: </a:t>
            </a:r>
            <a:r>
              <a:rPr sz="3200" spc="-110" dirty="0">
                <a:solidFill>
                  <a:srgbClr val="FFFFFF"/>
                </a:solidFill>
                <a:latin typeface="Trebuchet MS"/>
                <a:cs typeface="Trebuchet MS"/>
              </a:rPr>
              <a:t>Divorce,</a:t>
            </a:r>
            <a:r>
              <a:rPr sz="3200" spc="-120" dirty="0">
                <a:solidFill>
                  <a:srgbClr val="FFFFFF"/>
                </a:solidFill>
                <a:latin typeface="Trebuchet MS"/>
                <a:cs typeface="Trebuchet MS"/>
              </a:rPr>
              <a:t> </a:t>
            </a:r>
            <a:r>
              <a:rPr sz="3200" spc="-85" dirty="0">
                <a:solidFill>
                  <a:srgbClr val="FFFFFF"/>
                </a:solidFill>
                <a:latin typeface="Trebuchet MS"/>
                <a:cs typeface="Trebuchet MS"/>
              </a:rPr>
              <a:t>Dissolution</a:t>
            </a:r>
            <a:r>
              <a:rPr sz="3200" spc="-120" dirty="0">
                <a:solidFill>
                  <a:srgbClr val="FFFFFF"/>
                </a:solidFill>
                <a:latin typeface="Trebuchet MS"/>
                <a:cs typeface="Trebuchet MS"/>
              </a:rPr>
              <a:t> </a:t>
            </a:r>
            <a:r>
              <a:rPr sz="3200" spc="-25" dirty="0">
                <a:solidFill>
                  <a:srgbClr val="FFFFFF"/>
                </a:solidFill>
                <a:latin typeface="Trebuchet MS"/>
                <a:cs typeface="Trebuchet MS"/>
              </a:rPr>
              <a:t>and </a:t>
            </a:r>
            <a:r>
              <a:rPr sz="3200" spc="-10" dirty="0">
                <a:solidFill>
                  <a:srgbClr val="FFFFFF"/>
                </a:solidFill>
                <a:latin typeface="Trebuchet MS"/>
                <a:cs typeface="Trebuchet MS"/>
              </a:rPr>
              <a:t>Separation</a:t>
            </a:r>
            <a:r>
              <a:rPr sz="3200" spc="-175" dirty="0">
                <a:solidFill>
                  <a:srgbClr val="FFFFFF"/>
                </a:solidFill>
                <a:latin typeface="Trebuchet MS"/>
                <a:cs typeface="Trebuchet MS"/>
              </a:rPr>
              <a:t> </a:t>
            </a:r>
            <a:r>
              <a:rPr sz="3200" dirty="0">
                <a:solidFill>
                  <a:srgbClr val="FFFFFF"/>
                </a:solidFill>
                <a:latin typeface="Trebuchet MS"/>
                <a:cs typeface="Trebuchet MS"/>
              </a:rPr>
              <a:t>Act</a:t>
            </a:r>
            <a:r>
              <a:rPr sz="3200" spc="-175" dirty="0">
                <a:solidFill>
                  <a:srgbClr val="FFFFFF"/>
                </a:solidFill>
                <a:latin typeface="Trebuchet MS"/>
                <a:cs typeface="Trebuchet MS"/>
              </a:rPr>
              <a:t> </a:t>
            </a:r>
            <a:r>
              <a:rPr sz="3200" spc="170" dirty="0">
                <a:solidFill>
                  <a:srgbClr val="FFFFFF"/>
                </a:solidFill>
                <a:latin typeface="Trebuchet MS"/>
                <a:cs typeface="Trebuchet MS"/>
              </a:rPr>
              <a:t>2020</a:t>
            </a:r>
            <a:endParaRPr sz="3200">
              <a:latin typeface="Trebuchet MS"/>
              <a:cs typeface="Trebuchet MS"/>
            </a:endParaRP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grpSp>
        <p:nvGrpSpPr>
          <p:cNvPr id="3" name="object 3"/>
          <p:cNvGrpSpPr/>
          <p:nvPr/>
        </p:nvGrpSpPr>
        <p:grpSpPr>
          <a:xfrm>
            <a:off x="11506197" y="7774967"/>
            <a:ext cx="6867525" cy="2512060"/>
            <a:chOff x="11506197" y="7774967"/>
            <a:chExt cx="6867525" cy="2512060"/>
          </a:xfrm>
        </p:grpSpPr>
        <p:sp>
          <p:nvSpPr>
            <p:cNvPr id="4" name="object 4"/>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
          <p:nvSpPr>
            <p:cNvPr id="5" name="object 5"/>
            <p:cNvSpPr/>
            <p:nvPr/>
          </p:nvSpPr>
          <p:spPr>
            <a:xfrm>
              <a:off x="11591923" y="7860589"/>
              <a:ext cx="6696075" cy="1875789"/>
            </a:xfrm>
            <a:custGeom>
              <a:avLst/>
              <a:gdLst/>
              <a:ahLst/>
              <a:cxnLst/>
              <a:rect l="l" t="t" r="r" b="b"/>
              <a:pathLst>
                <a:path w="6696075" h="1875790">
                  <a:moveTo>
                    <a:pt x="3346991" y="0"/>
                  </a:moveTo>
                  <a:lnTo>
                    <a:pt x="6696072" y="433982"/>
                  </a:lnTo>
                  <a:lnTo>
                    <a:pt x="6696072" y="1875486"/>
                  </a:lnTo>
                  <a:lnTo>
                    <a:pt x="0" y="1875486"/>
                  </a:lnTo>
                  <a:lnTo>
                    <a:pt x="0" y="433711"/>
                  </a:lnTo>
                  <a:lnTo>
                    <a:pt x="3346991" y="0"/>
                  </a:lnTo>
                  <a:close/>
                </a:path>
              </a:pathLst>
            </a:custGeom>
            <a:solidFill>
              <a:srgbClr val="00B3AF"/>
            </a:solidFill>
          </p:spPr>
          <p:txBody>
            <a:bodyPr wrap="square" lIns="0" tIns="0" rIns="0" bIns="0" rtlCol="0"/>
            <a:lstStyle/>
            <a:p>
              <a:endParaRPr/>
            </a:p>
          </p:txBody>
        </p:sp>
        <p:sp>
          <p:nvSpPr>
            <p:cNvPr id="6" name="object 6"/>
            <p:cNvSpPr/>
            <p:nvPr/>
          </p:nvSpPr>
          <p:spPr>
            <a:xfrm>
              <a:off x="11591922" y="7860692"/>
              <a:ext cx="6696075" cy="1875789"/>
            </a:xfrm>
            <a:custGeom>
              <a:avLst/>
              <a:gdLst/>
              <a:ahLst/>
              <a:cxnLst/>
              <a:rect l="l" t="t" r="r" b="b"/>
              <a:pathLst>
                <a:path w="6696075" h="1875790">
                  <a:moveTo>
                    <a:pt x="0" y="433712"/>
                  </a:moveTo>
                  <a:lnTo>
                    <a:pt x="3346994" y="0"/>
                  </a:lnTo>
                  <a:lnTo>
                    <a:pt x="6695891" y="433958"/>
                  </a:lnTo>
                  <a:lnTo>
                    <a:pt x="6695892" y="1875383"/>
                  </a:lnTo>
                  <a:lnTo>
                    <a:pt x="0" y="1875383"/>
                  </a:lnTo>
                </a:path>
              </a:pathLst>
            </a:custGeom>
            <a:ln w="171450">
              <a:solidFill>
                <a:srgbClr val="FED307"/>
              </a:solidFill>
            </a:ln>
          </p:spPr>
          <p:txBody>
            <a:bodyPr wrap="square" lIns="0" tIns="0" rIns="0" bIns="0" rtlCol="0"/>
            <a:lstStyle/>
            <a:p>
              <a:endParaRPr/>
            </a:p>
          </p:txBody>
        </p:sp>
      </p:grpSp>
      <p:sp>
        <p:nvSpPr>
          <p:cNvPr id="7" name="object 7" descr="$PPTXTitle"/>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z="7400" spc="-165" dirty="0"/>
              <a:t>CURRENT</a:t>
            </a:r>
            <a:r>
              <a:rPr sz="7400" spc="-355" dirty="0"/>
              <a:t> </a:t>
            </a:r>
            <a:r>
              <a:rPr sz="7400" spc="-25" dirty="0">
                <a:solidFill>
                  <a:srgbClr val="E65385"/>
                </a:solidFill>
              </a:rPr>
              <a:t>LAW</a:t>
            </a:r>
            <a:endParaRPr sz="7400"/>
          </a:p>
        </p:txBody>
      </p:sp>
      <p:pic>
        <p:nvPicPr>
          <p:cNvPr id="8" name="object 8"/>
          <p:cNvPicPr/>
          <p:nvPr/>
        </p:nvPicPr>
        <p:blipFill>
          <a:blip r:embed="rId2" cstate="print"/>
          <a:stretch>
            <a:fillRect/>
          </a:stretch>
        </p:blipFill>
        <p:spPr>
          <a:xfrm>
            <a:off x="834426" y="2605267"/>
            <a:ext cx="123825" cy="123824"/>
          </a:xfrm>
          <a:prstGeom prst="rect">
            <a:avLst/>
          </a:prstGeom>
        </p:spPr>
      </p:pic>
      <p:pic>
        <p:nvPicPr>
          <p:cNvPr id="9" name="object 9"/>
          <p:cNvPicPr/>
          <p:nvPr/>
        </p:nvPicPr>
        <p:blipFill>
          <a:blip r:embed="rId2" cstate="print"/>
          <a:stretch>
            <a:fillRect/>
          </a:stretch>
        </p:blipFill>
        <p:spPr>
          <a:xfrm>
            <a:off x="834426" y="3900667"/>
            <a:ext cx="123825" cy="123824"/>
          </a:xfrm>
          <a:prstGeom prst="rect">
            <a:avLst/>
          </a:prstGeom>
        </p:spPr>
      </p:pic>
      <p:pic>
        <p:nvPicPr>
          <p:cNvPr id="10" name="object 10"/>
          <p:cNvPicPr/>
          <p:nvPr/>
        </p:nvPicPr>
        <p:blipFill>
          <a:blip r:embed="rId2" cstate="print"/>
          <a:stretch>
            <a:fillRect/>
          </a:stretch>
        </p:blipFill>
        <p:spPr>
          <a:xfrm>
            <a:off x="834426" y="4548367"/>
            <a:ext cx="123825" cy="123824"/>
          </a:xfrm>
          <a:prstGeom prst="rect">
            <a:avLst/>
          </a:prstGeom>
        </p:spPr>
      </p:pic>
      <p:pic>
        <p:nvPicPr>
          <p:cNvPr id="11" name="object 11"/>
          <p:cNvPicPr/>
          <p:nvPr/>
        </p:nvPicPr>
        <p:blipFill>
          <a:blip r:embed="rId2" cstate="print"/>
          <a:stretch>
            <a:fillRect/>
          </a:stretch>
        </p:blipFill>
        <p:spPr>
          <a:xfrm>
            <a:off x="834426" y="5196066"/>
            <a:ext cx="123825" cy="123824"/>
          </a:xfrm>
          <a:prstGeom prst="rect">
            <a:avLst/>
          </a:prstGeom>
        </p:spPr>
      </p:pic>
      <p:pic>
        <p:nvPicPr>
          <p:cNvPr id="12" name="object 12"/>
          <p:cNvPicPr/>
          <p:nvPr/>
        </p:nvPicPr>
        <p:blipFill>
          <a:blip r:embed="rId2" cstate="print"/>
          <a:stretch>
            <a:fillRect/>
          </a:stretch>
        </p:blipFill>
        <p:spPr>
          <a:xfrm>
            <a:off x="834426" y="5843766"/>
            <a:ext cx="123825" cy="123824"/>
          </a:xfrm>
          <a:prstGeom prst="rect">
            <a:avLst/>
          </a:prstGeom>
        </p:spPr>
      </p:pic>
      <p:pic>
        <p:nvPicPr>
          <p:cNvPr id="13" name="object 13"/>
          <p:cNvPicPr/>
          <p:nvPr/>
        </p:nvPicPr>
        <p:blipFill>
          <a:blip r:embed="rId3" cstate="print"/>
          <a:stretch>
            <a:fillRect/>
          </a:stretch>
        </p:blipFill>
        <p:spPr>
          <a:xfrm>
            <a:off x="1505938" y="6486704"/>
            <a:ext cx="133349" cy="133349"/>
          </a:xfrm>
          <a:prstGeom prst="rect">
            <a:avLst/>
          </a:prstGeom>
        </p:spPr>
      </p:pic>
      <p:pic>
        <p:nvPicPr>
          <p:cNvPr id="14" name="object 14"/>
          <p:cNvPicPr/>
          <p:nvPr/>
        </p:nvPicPr>
        <p:blipFill>
          <a:blip r:embed="rId2" cstate="print"/>
          <a:stretch>
            <a:fillRect/>
          </a:stretch>
        </p:blipFill>
        <p:spPr>
          <a:xfrm>
            <a:off x="834426" y="7139167"/>
            <a:ext cx="123825" cy="123824"/>
          </a:xfrm>
          <a:prstGeom prst="rect">
            <a:avLst/>
          </a:prstGeom>
        </p:spPr>
      </p:pic>
      <p:pic>
        <p:nvPicPr>
          <p:cNvPr id="15" name="object 15"/>
          <p:cNvPicPr/>
          <p:nvPr/>
        </p:nvPicPr>
        <p:blipFill>
          <a:blip r:embed="rId4" cstate="print"/>
          <a:stretch>
            <a:fillRect/>
          </a:stretch>
        </p:blipFill>
        <p:spPr>
          <a:xfrm>
            <a:off x="834426" y="8434566"/>
            <a:ext cx="123825" cy="123824"/>
          </a:xfrm>
          <a:prstGeom prst="rect">
            <a:avLst/>
          </a:prstGeom>
        </p:spPr>
      </p:pic>
      <p:pic>
        <p:nvPicPr>
          <p:cNvPr id="16" name="object 16"/>
          <p:cNvPicPr/>
          <p:nvPr/>
        </p:nvPicPr>
        <p:blipFill>
          <a:blip r:embed="rId5" cstate="print"/>
          <a:stretch>
            <a:fillRect/>
          </a:stretch>
        </p:blipFill>
        <p:spPr>
          <a:xfrm>
            <a:off x="834426" y="9729966"/>
            <a:ext cx="123825" cy="123824"/>
          </a:xfrm>
          <a:prstGeom prst="rect">
            <a:avLst/>
          </a:prstGeom>
        </p:spPr>
      </p:pic>
      <p:sp>
        <p:nvSpPr>
          <p:cNvPr id="17" name="object 17"/>
          <p:cNvSpPr txBox="1"/>
          <p:nvPr/>
        </p:nvSpPr>
        <p:spPr>
          <a:xfrm>
            <a:off x="1129056" y="2204575"/>
            <a:ext cx="10329545" cy="7797800"/>
          </a:xfrm>
          <a:prstGeom prst="rect">
            <a:avLst/>
          </a:prstGeom>
        </p:spPr>
        <p:txBody>
          <a:bodyPr vert="horz" wrap="square" lIns="0" tIns="12700" rIns="0" bIns="0" rtlCol="0">
            <a:spAutoFit/>
          </a:bodyPr>
          <a:lstStyle/>
          <a:p>
            <a:pPr marL="12700" marR="1992630">
              <a:lnSpc>
                <a:spcPct val="137100"/>
              </a:lnSpc>
              <a:spcBef>
                <a:spcPts val="100"/>
              </a:spcBef>
            </a:pPr>
            <a:r>
              <a:rPr sz="3100" spc="-114" dirty="0">
                <a:solidFill>
                  <a:srgbClr val="292959"/>
                </a:solidFill>
                <a:latin typeface="Trebuchet MS"/>
                <a:cs typeface="Trebuchet MS"/>
              </a:rPr>
              <a:t>Still</a:t>
            </a:r>
            <a:r>
              <a:rPr sz="3100" spc="-120" dirty="0">
                <a:solidFill>
                  <a:srgbClr val="292959"/>
                </a:solidFill>
                <a:latin typeface="Trebuchet MS"/>
                <a:cs typeface="Trebuchet MS"/>
              </a:rPr>
              <a:t> </a:t>
            </a:r>
            <a:r>
              <a:rPr sz="3100" spc="-25" dirty="0">
                <a:solidFill>
                  <a:srgbClr val="292959"/>
                </a:solidFill>
                <a:latin typeface="Trebuchet MS"/>
                <a:cs typeface="Trebuchet MS"/>
              </a:rPr>
              <a:t>cannot</a:t>
            </a:r>
            <a:r>
              <a:rPr sz="3100" spc="-210" dirty="0">
                <a:solidFill>
                  <a:srgbClr val="292959"/>
                </a:solidFill>
                <a:latin typeface="Trebuchet MS"/>
                <a:cs typeface="Trebuchet MS"/>
              </a:rPr>
              <a:t> </a:t>
            </a:r>
            <a:r>
              <a:rPr sz="3100" spc="-30" dirty="0">
                <a:solidFill>
                  <a:srgbClr val="292959"/>
                </a:solidFill>
                <a:latin typeface="Trebuchet MS"/>
                <a:cs typeface="Trebuchet MS"/>
              </a:rPr>
              <a:t>apply</a:t>
            </a:r>
            <a:r>
              <a:rPr sz="3100" spc="-145" dirty="0">
                <a:solidFill>
                  <a:srgbClr val="292959"/>
                </a:solidFill>
                <a:latin typeface="Trebuchet MS"/>
                <a:cs typeface="Trebuchet MS"/>
              </a:rPr>
              <a:t> </a:t>
            </a:r>
            <a:r>
              <a:rPr sz="3100" spc="-95" dirty="0">
                <a:solidFill>
                  <a:srgbClr val="292959"/>
                </a:solidFill>
                <a:latin typeface="Trebuchet MS"/>
                <a:cs typeface="Trebuchet MS"/>
              </a:rPr>
              <a:t>for</a:t>
            </a:r>
            <a:r>
              <a:rPr sz="3100" spc="-140" dirty="0">
                <a:solidFill>
                  <a:srgbClr val="292959"/>
                </a:solidFill>
                <a:latin typeface="Trebuchet MS"/>
                <a:cs typeface="Trebuchet MS"/>
              </a:rPr>
              <a:t> </a:t>
            </a:r>
            <a:r>
              <a:rPr sz="3100" spc="-65" dirty="0">
                <a:solidFill>
                  <a:srgbClr val="292959"/>
                </a:solidFill>
                <a:latin typeface="Trebuchet MS"/>
                <a:cs typeface="Trebuchet MS"/>
              </a:rPr>
              <a:t>divorce</a:t>
            </a:r>
            <a:r>
              <a:rPr sz="3100" spc="-140" dirty="0">
                <a:solidFill>
                  <a:srgbClr val="292959"/>
                </a:solidFill>
                <a:latin typeface="Trebuchet MS"/>
                <a:cs typeface="Trebuchet MS"/>
              </a:rPr>
              <a:t> </a:t>
            </a:r>
            <a:r>
              <a:rPr sz="3100" spc="-190" dirty="0">
                <a:solidFill>
                  <a:srgbClr val="292959"/>
                </a:solidFill>
                <a:latin typeface="Trebuchet MS"/>
                <a:cs typeface="Trebuchet MS"/>
              </a:rPr>
              <a:t>until</a:t>
            </a:r>
            <a:r>
              <a:rPr sz="3100" spc="-95" dirty="0">
                <a:solidFill>
                  <a:srgbClr val="292959"/>
                </a:solidFill>
                <a:latin typeface="Trebuchet MS"/>
                <a:cs typeface="Trebuchet MS"/>
              </a:rPr>
              <a:t> </a:t>
            </a:r>
            <a:r>
              <a:rPr sz="3100" dirty="0">
                <a:solidFill>
                  <a:srgbClr val="292959"/>
                </a:solidFill>
                <a:latin typeface="Trebuchet MS"/>
                <a:cs typeface="Trebuchet MS"/>
              </a:rPr>
              <a:t>one</a:t>
            </a:r>
            <a:r>
              <a:rPr sz="3100" spc="-145" dirty="0">
                <a:solidFill>
                  <a:srgbClr val="292959"/>
                </a:solidFill>
                <a:latin typeface="Trebuchet MS"/>
                <a:cs typeface="Trebuchet MS"/>
              </a:rPr>
              <a:t> </a:t>
            </a:r>
            <a:r>
              <a:rPr sz="3100" spc="-65" dirty="0">
                <a:solidFill>
                  <a:srgbClr val="292959"/>
                </a:solidFill>
                <a:latin typeface="Trebuchet MS"/>
                <a:cs typeface="Trebuchet MS"/>
              </a:rPr>
              <a:t>year</a:t>
            </a:r>
            <a:r>
              <a:rPr sz="3100" spc="-140" dirty="0">
                <a:solidFill>
                  <a:srgbClr val="292959"/>
                </a:solidFill>
                <a:latin typeface="Trebuchet MS"/>
                <a:cs typeface="Trebuchet MS"/>
              </a:rPr>
              <a:t> </a:t>
            </a:r>
            <a:r>
              <a:rPr sz="3100" spc="-10" dirty="0">
                <a:solidFill>
                  <a:srgbClr val="292959"/>
                </a:solidFill>
                <a:latin typeface="Trebuchet MS"/>
                <a:cs typeface="Trebuchet MS"/>
              </a:rPr>
              <a:t>after </a:t>
            </a:r>
            <a:r>
              <a:rPr sz="3100" spc="-25" dirty="0">
                <a:solidFill>
                  <a:srgbClr val="292959"/>
                </a:solidFill>
                <a:latin typeface="Trebuchet MS"/>
                <a:cs typeface="Trebuchet MS"/>
              </a:rPr>
              <a:t>marriage/CP:</a:t>
            </a:r>
            <a:r>
              <a:rPr sz="3100" spc="-95" dirty="0">
                <a:solidFill>
                  <a:srgbClr val="292959"/>
                </a:solidFill>
                <a:latin typeface="Trebuchet MS"/>
                <a:cs typeface="Trebuchet MS"/>
              </a:rPr>
              <a:t> </a:t>
            </a:r>
            <a:r>
              <a:rPr sz="3100" b="1" spc="350" dirty="0">
                <a:solidFill>
                  <a:srgbClr val="292959"/>
                </a:solidFill>
                <a:latin typeface="Trebuchet MS"/>
                <a:cs typeface="Trebuchet MS"/>
              </a:rPr>
              <a:t>MCA</a:t>
            </a:r>
            <a:r>
              <a:rPr sz="3100" b="1" spc="-155" dirty="0">
                <a:solidFill>
                  <a:srgbClr val="292959"/>
                </a:solidFill>
                <a:latin typeface="Trebuchet MS"/>
                <a:cs typeface="Trebuchet MS"/>
              </a:rPr>
              <a:t> </a:t>
            </a:r>
            <a:r>
              <a:rPr sz="3100" b="1" spc="-325" dirty="0">
                <a:solidFill>
                  <a:srgbClr val="292959"/>
                </a:solidFill>
                <a:latin typeface="Trebuchet MS"/>
                <a:cs typeface="Trebuchet MS"/>
              </a:rPr>
              <a:t>1973,</a:t>
            </a:r>
            <a:r>
              <a:rPr sz="3100" b="1" spc="-150" dirty="0">
                <a:solidFill>
                  <a:srgbClr val="292959"/>
                </a:solidFill>
                <a:latin typeface="Trebuchet MS"/>
                <a:cs typeface="Trebuchet MS"/>
              </a:rPr>
              <a:t> </a:t>
            </a:r>
            <a:r>
              <a:rPr sz="3100" b="1" spc="-254" dirty="0">
                <a:solidFill>
                  <a:srgbClr val="292959"/>
                </a:solidFill>
                <a:latin typeface="Trebuchet MS"/>
                <a:cs typeface="Trebuchet MS"/>
              </a:rPr>
              <a:t>s3(1);</a:t>
            </a:r>
            <a:r>
              <a:rPr sz="3100" b="1" spc="-155" dirty="0">
                <a:solidFill>
                  <a:srgbClr val="292959"/>
                </a:solidFill>
                <a:latin typeface="Trebuchet MS"/>
                <a:cs typeface="Trebuchet MS"/>
              </a:rPr>
              <a:t> </a:t>
            </a:r>
            <a:r>
              <a:rPr sz="3100" b="1" spc="130" dirty="0">
                <a:solidFill>
                  <a:srgbClr val="292959"/>
                </a:solidFill>
                <a:latin typeface="Trebuchet MS"/>
                <a:cs typeface="Trebuchet MS"/>
              </a:rPr>
              <a:t>CPA</a:t>
            </a:r>
            <a:r>
              <a:rPr sz="3100" b="1" spc="-155" dirty="0">
                <a:solidFill>
                  <a:srgbClr val="292959"/>
                </a:solidFill>
                <a:latin typeface="Trebuchet MS"/>
                <a:cs typeface="Trebuchet MS"/>
              </a:rPr>
              <a:t> </a:t>
            </a:r>
            <a:r>
              <a:rPr sz="3100" b="1" spc="-75" dirty="0">
                <a:solidFill>
                  <a:srgbClr val="292959"/>
                </a:solidFill>
                <a:latin typeface="Trebuchet MS"/>
                <a:cs typeface="Trebuchet MS"/>
              </a:rPr>
              <a:t>2004,</a:t>
            </a:r>
            <a:r>
              <a:rPr sz="3100" b="1" spc="-150" dirty="0">
                <a:solidFill>
                  <a:srgbClr val="292959"/>
                </a:solidFill>
                <a:latin typeface="Trebuchet MS"/>
                <a:cs typeface="Trebuchet MS"/>
              </a:rPr>
              <a:t> </a:t>
            </a:r>
            <a:r>
              <a:rPr sz="3100" b="1" spc="-345" dirty="0">
                <a:solidFill>
                  <a:srgbClr val="292959"/>
                </a:solidFill>
                <a:latin typeface="Trebuchet MS"/>
                <a:cs typeface="Trebuchet MS"/>
              </a:rPr>
              <a:t>s41(1)</a:t>
            </a:r>
            <a:endParaRPr sz="3100">
              <a:latin typeface="Trebuchet MS"/>
              <a:cs typeface="Trebuchet MS"/>
            </a:endParaRPr>
          </a:p>
          <a:p>
            <a:pPr marL="12700" marR="3159760">
              <a:lnSpc>
                <a:spcPct val="137100"/>
              </a:lnSpc>
            </a:pPr>
            <a:r>
              <a:rPr sz="3100" spc="-45" dirty="0">
                <a:solidFill>
                  <a:srgbClr val="292959"/>
                </a:solidFill>
                <a:latin typeface="Trebuchet MS"/>
                <a:cs typeface="Trebuchet MS"/>
              </a:rPr>
              <a:t>Application</a:t>
            </a:r>
            <a:r>
              <a:rPr sz="3100" spc="-155" dirty="0">
                <a:solidFill>
                  <a:srgbClr val="292959"/>
                </a:solidFill>
                <a:latin typeface="Trebuchet MS"/>
                <a:cs typeface="Trebuchet MS"/>
              </a:rPr>
              <a:t> </a:t>
            </a:r>
            <a:r>
              <a:rPr sz="3100" spc="-95" dirty="0">
                <a:solidFill>
                  <a:srgbClr val="292959"/>
                </a:solidFill>
                <a:latin typeface="Trebuchet MS"/>
                <a:cs typeface="Trebuchet MS"/>
              </a:rPr>
              <a:t>not</a:t>
            </a:r>
            <a:r>
              <a:rPr sz="3100" spc="-114" dirty="0">
                <a:solidFill>
                  <a:srgbClr val="292959"/>
                </a:solidFill>
                <a:latin typeface="Trebuchet MS"/>
                <a:cs typeface="Trebuchet MS"/>
              </a:rPr>
              <a:t> </a:t>
            </a:r>
            <a:r>
              <a:rPr sz="3100" spc="-135" dirty="0">
                <a:solidFill>
                  <a:srgbClr val="292959"/>
                </a:solidFill>
                <a:latin typeface="Trebuchet MS"/>
                <a:cs typeface="Trebuchet MS"/>
              </a:rPr>
              <a:t>petition:</a:t>
            </a:r>
            <a:r>
              <a:rPr sz="3100" spc="-100" dirty="0">
                <a:solidFill>
                  <a:srgbClr val="292959"/>
                </a:solidFill>
                <a:latin typeface="Trebuchet MS"/>
                <a:cs typeface="Trebuchet MS"/>
              </a:rPr>
              <a:t> </a:t>
            </a:r>
            <a:r>
              <a:rPr sz="3100" spc="-30" dirty="0">
                <a:solidFill>
                  <a:srgbClr val="292959"/>
                </a:solidFill>
                <a:latin typeface="Trebuchet MS"/>
                <a:cs typeface="Trebuchet MS"/>
              </a:rPr>
              <a:t>applicant</a:t>
            </a:r>
            <a:r>
              <a:rPr sz="3100" spc="-114" dirty="0">
                <a:solidFill>
                  <a:srgbClr val="292959"/>
                </a:solidFill>
                <a:latin typeface="Trebuchet MS"/>
                <a:cs typeface="Trebuchet MS"/>
              </a:rPr>
              <a:t> </a:t>
            </a:r>
            <a:r>
              <a:rPr sz="3100" spc="-750" dirty="0">
                <a:solidFill>
                  <a:srgbClr val="292959"/>
                </a:solidFill>
                <a:latin typeface="Trebuchet MS"/>
                <a:cs typeface="Trebuchet MS"/>
              </a:rPr>
              <a:t>1</a:t>
            </a:r>
            <a:r>
              <a:rPr sz="3100" spc="-95" dirty="0">
                <a:solidFill>
                  <a:srgbClr val="292959"/>
                </a:solidFill>
                <a:latin typeface="Trebuchet MS"/>
                <a:cs typeface="Trebuchet MS"/>
              </a:rPr>
              <a:t> </a:t>
            </a:r>
            <a:r>
              <a:rPr sz="3100" dirty="0">
                <a:solidFill>
                  <a:srgbClr val="292959"/>
                </a:solidFill>
                <a:latin typeface="Trebuchet MS"/>
                <a:cs typeface="Trebuchet MS"/>
              </a:rPr>
              <a:t>and</a:t>
            </a:r>
            <a:r>
              <a:rPr sz="3100" spc="-120" dirty="0">
                <a:solidFill>
                  <a:srgbClr val="292959"/>
                </a:solidFill>
                <a:latin typeface="Trebuchet MS"/>
                <a:cs typeface="Trebuchet MS"/>
              </a:rPr>
              <a:t> </a:t>
            </a:r>
            <a:r>
              <a:rPr sz="3100" spc="225" dirty="0">
                <a:solidFill>
                  <a:srgbClr val="292959"/>
                </a:solidFill>
                <a:latin typeface="Trebuchet MS"/>
                <a:cs typeface="Trebuchet MS"/>
              </a:rPr>
              <a:t>2 </a:t>
            </a:r>
            <a:r>
              <a:rPr sz="3100" spc="-35" dirty="0">
                <a:solidFill>
                  <a:srgbClr val="292959"/>
                </a:solidFill>
                <a:latin typeface="Trebuchet MS"/>
                <a:cs typeface="Trebuchet MS"/>
              </a:rPr>
              <a:t>Conditional</a:t>
            </a:r>
            <a:r>
              <a:rPr sz="3100" spc="-200" dirty="0">
                <a:solidFill>
                  <a:srgbClr val="292959"/>
                </a:solidFill>
                <a:latin typeface="Trebuchet MS"/>
                <a:cs typeface="Trebuchet MS"/>
              </a:rPr>
              <a:t> </a:t>
            </a:r>
            <a:r>
              <a:rPr sz="3100" spc="-70" dirty="0">
                <a:solidFill>
                  <a:srgbClr val="292959"/>
                </a:solidFill>
                <a:latin typeface="Trebuchet MS"/>
                <a:cs typeface="Trebuchet MS"/>
              </a:rPr>
              <a:t>order</a:t>
            </a:r>
            <a:r>
              <a:rPr sz="3100" spc="-165" dirty="0">
                <a:solidFill>
                  <a:srgbClr val="292959"/>
                </a:solidFill>
                <a:latin typeface="Trebuchet MS"/>
                <a:cs typeface="Trebuchet MS"/>
              </a:rPr>
              <a:t> </a:t>
            </a:r>
            <a:r>
              <a:rPr sz="3100" spc="-40" dirty="0">
                <a:solidFill>
                  <a:srgbClr val="292959"/>
                </a:solidFill>
                <a:latin typeface="Trebuchet MS"/>
                <a:cs typeface="Trebuchet MS"/>
              </a:rPr>
              <a:t>instead</a:t>
            </a:r>
            <a:r>
              <a:rPr sz="3100" spc="-180" dirty="0">
                <a:solidFill>
                  <a:srgbClr val="292959"/>
                </a:solidFill>
                <a:latin typeface="Trebuchet MS"/>
                <a:cs typeface="Trebuchet MS"/>
              </a:rPr>
              <a:t> </a:t>
            </a:r>
            <a:r>
              <a:rPr sz="3100" dirty="0">
                <a:solidFill>
                  <a:srgbClr val="292959"/>
                </a:solidFill>
                <a:latin typeface="Trebuchet MS"/>
                <a:cs typeface="Trebuchet MS"/>
              </a:rPr>
              <a:t>of</a:t>
            </a:r>
            <a:r>
              <a:rPr sz="3100" spc="-180" dirty="0">
                <a:solidFill>
                  <a:srgbClr val="292959"/>
                </a:solidFill>
                <a:latin typeface="Trebuchet MS"/>
                <a:cs typeface="Trebuchet MS"/>
              </a:rPr>
              <a:t> </a:t>
            </a:r>
            <a:r>
              <a:rPr sz="3100" dirty="0">
                <a:solidFill>
                  <a:srgbClr val="292959"/>
                </a:solidFill>
                <a:latin typeface="Trebuchet MS"/>
                <a:cs typeface="Trebuchet MS"/>
              </a:rPr>
              <a:t>decree</a:t>
            </a:r>
            <a:r>
              <a:rPr sz="3100" spc="-180" dirty="0">
                <a:solidFill>
                  <a:srgbClr val="292959"/>
                </a:solidFill>
                <a:latin typeface="Trebuchet MS"/>
                <a:cs typeface="Trebuchet MS"/>
              </a:rPr>
              <a:t> </a:t>
            </a:r>
            <a:r>
              <a:rPr sz="3100" spc="-20" dirty="0">
                <a:solidFill>
                  <a:srgbClr val="292959"/>
                </a:solidFill>
                <a:latin typeface="Trebuchet MS"/>
                <a:cs typeface="Trebuchet MS"/>
              </a:rPr>
              <a:t>nisi </a:t>
            </a:r>
            <a:r>
              <a:rPr sz="3100" spc="-95" dirty="0">
                <a:solidFill>
                  <a:srgbClr val="292959"/>
                </a:solidFill>
                <a:latin typeface="Trebuchet MS"/>
                <a:cs typeface="Trebuchet MS"/>
              </a:rPr>
              <a:t>Final</a:t>
            </a:r>
            <a:r>
              <a:rPr sz="3100" spc="-140" dirty="0">
                <a:solidFill>
                  <a:srgbClr val="292959"/>
                </a:solidFill>
                <a:latin typeface="Trebuchet MS"/>
                <a:cs typeface="Trebuchet MS"/>
              </a:rPr>
              <a:t> </a:t>
            </a:r>
            <a:r>
              <a:rPr sz="3100" spc="-70" dirty="0">
                <a:solidFill>
                  <a:srgbClr val="292959"/>
                </a:solidFill>
                <a:latin typeface="Trebuchet MS"/>
                <a:cs typeface="Trebuchet MS"/>
              </a:rPr>
              <a:t>order</a:t>
            </a:r>
            <a:r>
              <a:rPr sz="3100" spc="-165" dirty="0">
                <a:solidFill>
                  <a:srgbClr val="292959"/>
                </a:solidFill>
                <a:latin typeface="Trebuchet MS"/>
                <a:cs typeface="Trebuchet MS"/>
              </a:rPr>
              <a:t> </a:t>
            </a:r>
            <a:r>
              <a:rPr sz="3100" spc="-40" dirty="0">
                <a:solidFill>
                  <a:srgbClr val="292959"/>
                </a:solidFill>
                <a:latin typeface="Trebuchet MS"/>
                <a:cs typeface="Trebuchet MS"/>
              </a:rPr>
              <a:t>instead</a:t>
            </a:r>
            <a:r>
              <a:rPr sz="3100" spc="-195" dirty="0">
                <a:solidFill>
                  <a:srgbClr val="292959"/>
                </a:solidFill>
                <a:latin typeface="Trebuchet MS"/>
                <a:cs typeface="Trebuchet MS"/>
              </a:rPr>
              <a:t> </a:t>
            </a:r>
            <a:r>
              <a:rPr sz="3100" dirty="0">
                <a:solidFill>
                  <a:srgbClr val="292959"/>
                </a:solidFill>
                <a:latin typeface="Trebuchet MS"/>
                <a:cs typeface="Trebuchet MS"/>
              </a:rPr>
              <a:t>of</a:t>
            </a:r>
            <a:r>
              <a:rPr sz="3100" spc="-200" dirty="0">
                <a:solidFill>
                  <a:srgbClr val="292959"/>
                </a:solidFill>
                <a:latin typeface="Trebuchet MS"/>
                <a:cs typeface="Trebuchet MS"/>
              </a:rPr>
              <a:t> </a:t>
            </a:r>
            <a:r>
              <a:rPr sz="3100" dirty="0">
                <a:solidFill>
                  <a:srgbClr val="292959"/>
                </a:solidFill>
                <a:latin typeface="Trebuchet MS"/>
                <a:cs typeface="Trebuchet MS"/>
              </a:rPr>
              <a:t>decree</a:t>
            </a:r>
            <a:r>
              <a:rPr sz="3100" spc="-175" dirty="0">
                <a:solidFill>
                  <a:srgbClr val="292959"/>
                </a:solidFill>
                <a:latin typeface="Trebuchet MS"/>
                <a:cs typeface="Trebuchet MS"/>
              </a:rPr>
              <a:t> </a:t>
            </a:r>
            <a:r>
              <a:rPr sz="3100" spc="-10" dirty="0">
                <a:solidFill>
                  <a:srgbClr val="292959"/>
                </a:solidFill>
                <a:latin typeface="Trebuchet MS"/>
                <a:cs typeface="Trebuchet MS"/>
              </a:rPr>
              <a:t>absolute</a:t>
            </a:r>
            <a:endParaRPr sz="3100">
              <a:latin typeface="Trebuchet MS"/>
              <a:cs typeface="Trebuchet MS"/>
            </a:endParaRPr>
          </a:p>
          <a:p>
            <a:pPr marL="12700">
              <a:lnSpc>
                <a:spcPct val="100000"/>
              </a:lnSpc>
              <a:spcBef>
                <a:spcPts val="1380"/>
              </a:spcBef>
            </a:pPr>
            <a:r>
              <a:rPr sz="3100" spc="-55" dirty="0">
                <a:solidFill>
                  <a:srgbClr val="292959"/>
                </a:solidFill>
                <a:latin typeface="Trebuchet MS"/>
                <a:cs typeface="Trebuchet MS"/>
              </a:rPr>
              <a:t>Even</a:t>
            </a:r>
            <a:r>
              <a:rPr sz="3100" spc="-170" dirty="0">
                <a:solidFill>
                  <a:srgbClr val="292959"/>
                </a:solidFill>
                <a:latin typeface="Trebuchet MS"/>
                <a:cs typeface="Trebuchet MS"/>
              </a:rPr>
              <a:t> </a:t>
            </a:r>
            <a:r>
              <a:rPr sz="3100" spc="-30" dirty="0">
                <a:solidFill>
                  <a:srgbClr val="292959"/>
                </a:solidFill>
                <a:latin typeface="Trebuchet MS"/>
                <a:cs typeface="Trebuchet MS"/>
              </a:rPr>
              <a:t>before</a:t>
            </a:r>
            <a:r>
              <a:rPr sz="3100" spc="-125" dirty="0">
                <a:solidFill>
                  <a:srgbClr val="292959"/>
                </a:solidFill>
                <a:latin typeface="Trebuchet MS"/>
                <a:cs typeface="Trebuchet MS"/>
              </a:rPr>
              <a:t> </a:t>
            </a:r>
            <a:r>
              <a:rPr sz="3100" spc="135" dirty="0">
                <a:solidFill>
                  <a:srgbClr val="292959"/>
                </a:solidFill>
                <a:latin typeface="Trebuchet MS"/>
                <a:cs typeface="Trebuchet MS"/>
              </a:rPr>
              <a:t>DDSA</a:t>
            </a:r>
            <a:r>
              <a:rPr sz="3100" spc="-130" dirty="0">
                <a:solidFill>
                  <a:srgbClr val="292959"/>
                </a:solidFill>
                <a:latin typeface="Trebuchet MS"/>
                <a:cs typeface="Trebuchet MS"/>
              </a:rPr>
              <a:t> </a:t>
            </a:r>
            <a:r>
              <a:rPr sz="3100" spc="65" dirty="0">
                <a:solidFill>
                  <a:srgbClr val="292959"/>
                </a:solidFill>
                <a:latin typeface="Trebuchet MS"/>
                <a:cs typeface="Trebuchet MS"/>
              </a:rPr>
              <a:t>2020,</a:t>
            </a:r>
            <a:r>
              <a:rPr sz="3100" spc="-125" dirty="0">
                <a:solidFill>
                  <a:srgbClr val="292959"/>
                </a:solidFill>
                <a:latin typeface="Trebuchet MS"/>
                <a:cs typeface="Trebuchet MS"/>
              </a:rPr>
              <a:t> </a:t>
            </a:r>
            <a:r>
              <a:rPr sz="3100" spc="-135" dirty="0">
                <a:solidFill>
                  <a:srgbClr val="292959"/>
                </a:solidFill>
                <a:latin typeface="Trebuchet MS"/>
                <a:cs typeface="Trebuchet MS"/>
              </a:rPr>
              <a:t>rarely</a:t>
            </a:r>
            <a:r>
              <a:rPr sz="3100" spc="-100" dirty="0">
                <a:solidFill>
                  <a:srgbClr val="292959"/>
                </a:solidFill>
                <a:latin typeface="Trebuchet MS"/>
                <a:cs typeface="Trebuchet MS"/>
              </a:rPr>
              <a:t> </a:t>
            </a:r>
            <a:r>
              <a:rPr sz="3100" spc="-120" dirty="0">
                <a:solidFill>
                  <a:srgbClr val="292959"/>
                </a:solidFill>
                <a:latin typeface="Trebuchet MS"/>
                <a:cs typeface="Trebuchet MS"/>
              </a:rPr>
              <a:t>difficult</a:t>
            </a:r>
            <a:r>
              <a:rPr sz="3100" spc="-114" dirty="0">
                <a:solidFill>
                  <a:srgbClr val="292959"/>
                </a:solidFill>
                <a:latin typeface="Trebuchet MS"/>
                <a:cs typeface="Trebuchet MS"/>
              </a:rPr>
              <a:t> </a:t>
            </a:r>
            <a:r>
              <a:rPr sz="3100" spc="-45" dirty="0">
                <a:solidFill>
                  <a:srgbClr val="292959"/>
                </a:solidFill>
                <a:latin typeface="Trebuchet MS"/>
                <a:cs typeface="Trebuchet MS"/>
              </a:rPr>
              <a:t>to</a:t>
            </a:r>
            <a:r>
              <a:rPr sz="3100" spc="-130" dirty="0">
                <a:solidFill>
                  <a:srgbClr val="292959"/>
                </a:solidFill>
                <a:latin typeface="Trebuchet MS"/>
                <a:cs typeface="Trebuchet MS"/>
              </a:rPr>
              <a:t> </a:t>
            </a:r>
            <a:r>
              <a:rPr sz="3100" spc="-40" dirty="0">
                <a:solidFill>
                  <a:srgbClr val="292959"/>
                </a:solidFill>
                <a:latin typeface="Trebuchet MS"/>
                <a:cs typeface="Trebuchet MS"/>
              </a:rPr>
              <a:t>obtain</a:t>
            </a:r>
            <a:r>
              <a:rPr sz="3100" spc="-125" dirty="0">
                <a:solidFill>
                  <a:srgbClr val="292959"/>
                </a:solidFill>
                <a:latin typeface="Trebuchet MS"/>
                <a:cs typeface="Trebuchet MS"/>
              </a:rPr>
              <a:t> </a:t>
            </a:r>
            <a:r>
              <a:rPr sz="3100" spc="130" dirty="0">
                <a:solidFill>
                  <a:srgbClr val="292959"/>
                </a:solidFill>
                <a:latin typeface="Trebuchet MS"/>
                <a:cs typeface="Trebuchet MS"/>
              </a:rPr>
              <a:t>a</a:t>
            </a:r>
            <a:r>
              <a:rPr sz="3100" spc="-125" dirty="0">
                <a:solidFill>
                  <a:srgbClr val="292959"/>
                </a:solidFill>
                <a:latin typeface="Trebuchet MS"/>
                <a:cs typeface="Trebuchet MS"/>
              </a:rPr>
              <a:t> </a:t>
            </a:r>
            <a:r>
              <a:rPr sz="3100" spc="-10" dirty="0">
                <a:solidFill>
                  <a:srgbClr val="292959"/>
                </a:solidFill>
                <a:latin typeface="Trebuchet MS"/>
                <a:cs typeface="Trebuchet MS"/>
              </a:rPr>
              <a:t>divorce</a:t>
            </a:r>
            <a:endParaRPr sz="3100">
              <a:latin typeface="Trebuchet MS"/>
              <a:cs typeface="Trebuchet MS"/>
            </a:endParaRPr>
          </a:p>
          <a:p>
            <a:pPr marL="681355">
              <a:lnSpc>
                <a:spcPct val="100000"/>
              </a:lnSpc>
              <a:spcBef>
                <a:spcPts val="1380"/>
              </a:spcBef>
            </a:pPr>
            <a:r>
              <a:rPr sz="3100" i="1" dirty="0">
                <a:solidFill>
                  <a:srgbClr val="292959"/>
                </a:solidFill>
                <a:latin typeface="Trebuchet MS"/>
                <a:cs typeface="Trebuchet MS"/>
              </a:rPr>
              <a:t>Owens</a:t>
            </a:r>
            <a:r>
              <a:rPr sz="3100" i="1" spc="-25" dirty="0">
                <a:solidFill>
                  <a:srgbClr val="292959"/>
                </a:solidFill>
                <a:latin typeface="Trebuchet MS"/>
                <a:cs typeface="Trebuchet MS"/>
              </a:rPr>
              <a:t> </a:t>
            </a:r>
            <a:r>
              <a:rPr sz="3100" dirty="0">
                <a:solidFill>
                  <a:srgbClr val="292959"/>
                </a:solidFill>
                <a:latin typeface="Trebuchet MS"/>
                <a:cs typeface="Trebuchet MS"/>
              </a:rPr>
              <a:t>was</a:t>
            </a:r>
            <a:r>
              <a:rPr sz="3100" spc="-30" dirty="0">
                <a:solidFill>
                  <a:srgbClr val="292959"/>
                </a:solidFill>
                <a:latin typeface="Trebuchet MS"/>
                <a:cs typeface="Trebuchet MS"/>
              </a:rPr>
              <a:t> </a:t>
            </a:r>
            <a:r>
              <a:rPr sz="3100" dirty="0">
                <a:solidFill>
                  <a:srgbClr val="292959"/>
                </a:solidFill>
                <a:latin typeface="Trebuchet MS"/>
                <a:cs typeface="Trebuchet MS"/>
              </a:rPr>
              <a:t>an</a:t>
            </a:r>
            <a:r>
              <a:rPr sz="3100" spc="-30" dirty="0">
                <a:solidFill>
                  <a:srgbClr val="292959"/>
                </a:solidFill>
                <a:latin typeface="Trebuchet MS"/>
                <a:cs typeface="Trebuchet MS"/>
              </a:rPr>
              <a:t> </a:t>
            </a:r>
            <a:r>
              <a:rPr sz="3100" spc="-10" dirty="0">
                <a:solidFill>
                  <a:srgbClr val="292959"/>
                </a:solidFill>
                <a:latin typeface="Trebuchet MS"/>
                <a:cs typeface="Trebuchet MS"/>
              </a:rPr>
              <a:t>exception</a:t>
            </a:r>
            <a:endParaRPr sz="3100">
              <a:latin typeface="Trebuchet MS"/>
              <a:cs typeface="Trebuchet MS"/>
            </a:endParaRPr>
          </a:p>
          <a:p>
            <a:pPr marL="12700" marR="5080">
              <a:lnSpc>
                <a:spcPct val="137100"/>
              </a:lnSpc>
            </a:pPr>
            <a:r>
              <a:rPr sz="3100" spc="-100" dirty="0">
                <a:solidFill>
                  <a:srgbClr val="292959"/>
                </a:solidFill>
                <a:latin typeface="Trebuchet MS"/>
                <a:cs typeface="Trebuchet MS"/>
              </a:rPr>
              <a:t>Lawyers</a:t>
            </a:r>
            <a:r>
              <a:rPr sz="3100" spc="-75" dirty="0">
                <a:solidFill>
                  <a:srgbClr val="292959"/>
                </a:solidFill>
                <a:latin typeface="Trebuchet MS"/>
                <a:cs typeface="Trebuchet MS"/>
              </a:rPr>
              <a:t> </a:t>
            </a:r>
            <a:r>
              <a:rPr sz="3100" spc="-170" dirty="0">
                <a:solidFill>
                  <a:srgbClr val="292959"/>
                </a:solidFill>
                <a:latin typeface="Trebuchet MS"/>
                <a:cs typeface="Trebuchet MS"/>
              </a:rPr>
              <a:t>(if</a:t>
            </a:r>
            <a:r>
              <a:rPr sz="3100" spc="-70" dirty="0">
                <a:solidFill>
                  <a:srgbClr val="292959"/>
                </a:solidFill>
                <a:latin typeface="Trebuchet MS"/>
                <a:cs typeface="Trebuchet MS"/>
              </a:rPr>
              <a:t> </a:t>
            </a:r>
            <a:r>
              <a:rPr sz="3100" spc="-114" dirty="0">
                <a:solidFill>
                  <a:srgbClr val="292959"/>
                </a:solidFill>
                <a:latin typeface="Trebuchet MS"/>
                <a:cs typeface="Trebuchet MS"/>
              </a:rPr>
              <a:t>instructed)</a:t>
            </a:r>
            <a:r>
              <a:rPr sz="3100" spc="-75" dirty="0">
                <a:solidFill>
                  <a:srgbClr val="292959"/>
                </a:solidFill>
                <a:latin typeface="Trebuchet MS"/>
                <a:cs typeface="Trebuchet MS"/>
              </a:rPr>
              <a:t> </a:t>
            </a:r>
            <a:r>
              <a:rPr sz="3100" spc="-190" dirty="0">
                <a:solidFill>
                  <a:srgbClr val="292959"/>
                </a:solidFill>
                <a:latin typeface="Trebuchet MS"/>
                <a:cs typeface="Trebuchet MS"/>
              </a:rPr>
              <a:t>will</a:t>
            </a:r>
            <a:r>
              <a:rPr sz="3100" spc="-70" dirty="0">
                <a:solidFill>
                  <a:srgbClr val="292959"/>
                </a:solidFill>
                <a:latin typeface="Trebuchet MS"/>
                <a:cs typeface="Trebuchet MS"/>
              </a:rPr>
              <a:t> </a:t>
            </a:r>
            <a:r>
              <a:rPr sz="3100" spc="-30" dirty="0">
                <a:solidFill>
                  <a:srgbClr val="292959"/>
                </a:solidFill>
                <a:latin typeface="Trebuchet MS"/>
                <a:cs typeface="Trebuchet MS"/>
              </a:rPr>
              <a:t>apply</a:t>
            </a:r>
            <a:r>
              <a:rPr sz="3100" spc="-75" dirty="0">
                <a:solidFill>
                  <a:srgbClr val="292959"/>
                </a:solidFill>
                <a:latin typeface="Trebuchet MS"/>
                <a:cs typeface="Trebuchet MS"/>
              </a:rPr>
              <a:t> </a:t>
            </a:r>
            <a:r>
              <a:rPr sz="3100" spc="-25" dirty="0">
                <a:solidFill>
                  <a:srgbClr val="292959"/>
                </a:solidFill>
                <a:latin typeface="Trebuchet MS"/>
                <a:cs typeface="Trebuchet MS"/>
              </a:rPr>
              <a:t>using</a:t>
            </a:r>
            <a:r>
              <a:rPr sz="3100" spc="-70" dirty="0">
                <a:solidFill>
                  <a:srgbClr val="292959"/>
                </a:solidFill>
                <a:latin typeface="Trebuchet MS"/>
                <a:cs typeface="Trebuchet MS"/>
              </a:rPr>
              <a:t> </a:t>
            </a:r>
            <a:r>
              <a:rPr sz="3100" dirty="0">
                <a:solidFill>
                  <a:srgbClr val="292959"/>
                </a:solidFill>
                <a:latin typeface="Trebuchet MS"/>
                <a:cs typeface="Trebuchet MS"/>
              </a:rPr>
              <a:t>MyMHCTS</a:t>
            </a:r>
            <a:r>
              <a:rPr sz="3100" spc="-70" dirty="0">
                <a:solidFill>
                  <a:srgbClr val="292959"/>
                </a:solidFill>
                <a:latin typeface="Trebuchet MS"/>
                <a:cs typeface="Trebuchet MS"/>
              </a:rPr>
              <a:t> </a:t>
            </a:r>
            <a:r>
              <a:rPr sz="3100" spc="-20" dirty="0">
                <a:solidFill>
                  <a:srgbClr val="292959"/>
                </a:solidFill>
                <a:latin typeface="Trebuchet MS"/>
                <a:cs typeface="Trebuchet MS"/>
              </a:rPr>
              <a:t>case </a:t>
            </a:r>
            <a:r>
              <a:rPr sz="3100" spc="-40" dirty="0">
                <a:solidFill>
                  <a:srgbClr val="292959"/>
                </a:solidFill>
                <a:latin typeface="Trebuchet MS"/>
                <a:cs typeface="Trebuchet MS"/>
              </a:rPr>
              <a:t>management</a:t>
            </a:r>
            <a:r>
              <a:rPr sz="3100" spc="-125" dirty="0">
                <a:solidFill>
                  <a:srgbClr val="292959"/>
                </a:solidFill>
                <a:latin typeface="Trebuchet MS"/>
                <a:cs typeface="Trebuchet MS"/>
              </a:rPr>
              <a:t> </a:t>
            </a:r>
            <a:r>
              <a:rPr sz="3100" spc="-165" dirty="0">
                <a:solidFill>
                  <a:srgbClr val="292959"/>
                </a:solidFill>
                <a:latin typeface="Trebuchet MS"/>
                <a:cs typeface="Trebuchet MS"/>
              </a:rPr>
              <a:t>tool,</a:t>
            </a:r>
            <a:r>
              <a:rPr sz="3100" spc="-95" dirty="0">
                <a:solidFill>
                  <a:srgbClr val="292959"/>
                </a:solidFill>
                <a:latin typeface="Trebuchet MS"/>
                <a:cs typeface="Trebuchet MS"/>
              </a:rPr>
              <a:t> </a:t>
            </a:r>
            <a:r>
              <a:rPr sz="3100" spc="-35" dirty="0">
                <a:solidFill>
                  <a:srgbClr val="292959"/>
                </a:solidFill>
                <a:latin typeface="Trebuchet MS"/>
                <a:cs typeface="Trebuchet MS"/>
              </a:rPr>
              <a:t>whereas</a:t>
            </a:r>
            <a:r>
              <a:rPr sz="3100" spc="-110" dirty="0">
                <a:solidFill>
                  <a:srgbClr val="292959"/>
                </a:solidFill>
                <a:latin typeface="Trebuchet MS"/>
                <a:cs typeface="Trebuchet MS"/>
              </a:rPr>
              <a:t> </a:t>
            </a:r>
            <a:r>
              <a:rPr sz="3100" spc="-95" dirty="0">
                <a:solidFill>
                  <a:srgbClr val="292959"/>
                </a:solidFill>
                <a:latin typeface="Trebuchet MS"/>
                <a:cs typeface="Trebuchet MS"/>
              </a:rPr>
              <a:t>individuals</a:t>
            </a:r>
            <a:r>
              <a:rPr sz="3100" spc="-105" dirty="0">
                <a:solidFill>
                  <a:srgbClr val="292959"/>
                </a:solidFill>
                <a:latin typeface="Trebuchet MS"/>
                <a:cs typeface="Trebuchet MS"/>
              </a:rPr>
              <a:t> </a:t>
            </a:r>
            <a:r>
              <a:rPr sz="3100" dirty="0">
                <a:solidFill>
                  <a:srgbClr val="292959"/>
                </a:solidFill>
                <a:latin typeface="Trebuchet MS"/>
                <a:cs typeface="Trebuchet MS"/>
              </a:rPr>
              <a:t>can</a:t>
            </a:r>
            <a:r>
              <a:rPr sz="3100" spc="-110" dirty="0">
                <a:solidFill>
                  <a:srgbClr val="292959"/>
                </a:solidFill>
                <a:latin typeface="Trebuchet MS"/>
                <a:cs typeface="Trebuchet MS"/>
              </a:rPr>
              <a:t> </a:t>
            </a:r>
            <a:r>
              <a:rPr sz="3100" spc="-10" dirty="0">
                <a:solidFill>
                  <a:srgbClr val="292959"/>
                </a:solidFill>
                <a:latin typeface="Trebuchet MS"/>
                <a:cs typeface="Trebuchet MS"/>
              </a:rPr>
              <a:t>use</a:t>
            </a:r>
            <a:r>
              <a:rPr sz="3100" spc="-110" dirty="0">
                <a:solidFill>
                  <a:srgbClr val="292959"/>
                </a:solidFill>
                <a:latin typeface="Trebuchet MS"/>
                <a:cs typeface="Trebuchet MS"/>
              </a:rPr>
              <a:t> </a:t>
            </a:r>
            <a:r>
              <a:rPr sz="3100" dirty="0">
                <a:solidFill>
                  <a:srgbClr val="292959"/>
                </a:solidFill>
                <a:latin typeface="Trebuchet MS"/>
                <a:cs typeface="Trebuchet MS"/>
              </a:rPr>
              <a:t>D8</a:t>
            </a:r>
            <a:r>
              <a:rPr sz="3100" spc="-110" dirty="0">
                <a:solidFill>
                  <a:srgbClr val="292959"/>
                </a:solidFill>
                <a:latin typeface="Trebuchet MS"/>
                <a:cs typeface="Trebuchet MS"/>
              </a:rPr>
              <a:t> </a:t>
            </a:r>
            <a:r>
              <a:rPr sz="3100" spc="-10" dirty="0">
                <a:solidFill>
                  <a:srgbClr val="292959"/>
                </a:solidFill>
                <a:latin typeface="Trebuchet MS"/>
                <a:cs typeface="Trebuchet MS"/>
              </a:rPr>
              <a:t>instead </a:t>
            </a:r>
            <a:r>
              <a:rPr sz="3100" spc="-35" dirty="0">
                <a:solidFill>
                  <a:srgbClr val="292959"/>
                </a:solidFill>
                <a:latin typeface="Trebuchet MS"/>
                <a:cs typeface="Trebuchet MS"/>
              </a:rPr>
              <a:t>Applicants</a:t>
            </a:r>
            <a:r>
              <a:rPr sz="3100" spc="-200" dirty="0">
                <a:solidFill>
                  <a:srgbClr val="292959"/>
                </a:solidFill>
                <a:latin typeface="Trebuchet MS"/>
                <a:cs typeface="Trebuchet MS"/>
              </a:rPr>
              <a:t> </a:t>
            </a:r>
            <a:r>
              <a:rPr sz="3100" spc="-155" dirty="0">
                <a:solidFill>
                  <a:srgbClr val="292959"/>
                </a:solidFill>
                <a:latin typeface="Trebuchet MS"/>
                <a:cs typeface="Trebuchet MS"/>
              </a:rPr>
              <a:t>must</a:t>
            </a:r>
            <a:r>
              <a:rPr sz="3100" spc="-95" dirty="0">
                <a:solidFill>
                  <a:srgbClr val="292959"/>
                </a:solidFill>
                <a:latin typeface="Trebuchet MS"/>
                <a:cs typeface="Trebuchet MS"/>
              </a:rPr>
              <a:t> </a:t>
            </a:r>
            <a:r>
              <a:rPr sz="3100" dirty="0">
                <a:solidFill>
                  <a:srgbClr val="292959"/>
                </a:solidFill>
                <a:latin typeface="Trebuchet MS"/>
                <a:cs typeface="Trebuchet MS"/>
              </a:rPr>
              <a:t>pay</a:t>
            </a:r>
            <a:r>
              <a:rPr sz="3100" spc="-145" dirty="0">
                <a:solidFill>
                  <a:srgbClr val="292959"/>
                </a:solidFill>
                <a:latin typeface="Trebuchet MS"/>
                <a:cs typeface="Trebuchet MS"/>
              </a:rPr>
              <a:t> </a:t>
            </a:r>
            <a:r>
              <a:rPr sz="3100" spc="-90" dirty="0">
                <a:solidFill>
                  <a:srgbClr val="292959"/>
                </a:solidFill>
                <a:latin typeface="Trebuchet MS"/>
                <a:cs typeface="Trebuchet MS"/>
              </a:rPr>
              <a:t>court</a:t>
            </a:r>
            <a:r>
              <a:rPr sz="3100" spc="-130" dirty="0">
                <a:solidFill>
                  <a:srgbClr val="292959"/>
                </a:solidFill>
                <a:latin typeface="Trebuchet MS"/>
                <a:cs typeface="Trebuchet MS"/>
              </a:rPr>
              <a:t> fee,</a:t>
            </a:r>
            <a:r>
              <a:rPr sz="3100" spc="-105" dirty="0">
                <a:solidFill>
                  <a:srgbClr val="292959"/>
                </a:solidFill>
                <a:latin typeface="Trebuchet MS"/>
                <a:cs typeface="Trebuchet MS"/>
              </a:rPr>
              <a:t> </a:t>
            </a:r>
            <a:r>
              <a:rPr sz="3100" spc="-95" dirty="0">
                <a:solidFill>
                  <a:srgbClr val="292959"/>
                </a:solidFill>
                <a:latin typeface="Trebuchet MS"/>
                <a:cs typeface="Trebuchet MS"/>
              </a:rPr>
              <a:t>but</a:t>
            </a:r>
            <a:r>
              <a:rPr sz="3100" spc="-125" dirty="0">
                <a:solidFill>
                  <a:srgbClr val="292959"/>
                </a:solidFill>
                <a:latin typeface="Trebuchet MS"/>
                <a:cs typeface="Trebuchet MS"/>
              </a:rPr>
              <a:t> </a:t>
            </a:r>
            <a:r>
              <a:rPr sz="3100" spc="-135" dirty="0">
                <a:solidFill>
                  <a:srgbClr val="292959"/>
                </a:solidFill>
                <a:latin typeface="Trebuchet MS"/>
                <a:cs typeface="Trebuchet MS"/>
              </a:rPr>
              <a:t>this</a:t>
            </a:r>
            <a:r>
              <a:rPr sz="3100" spc="-100" dirty="0">
                <a:solidFill>
                  <a:srgbClr val="292959"/>
                </a:solidFill>
                <a:latin typeface="Trebuchet MS"/>
                <a:cs typeface="Trebuchet MS"/>
              </a:rPr>
              <a:t> </a:t>
            </a:r>
            <a:r>
              <a:rPr sz="3100" spc="-25" dirty="0">
                <a:solidFill>
                  <a:srgbClr val="292959"/>
                </a:solidFill>
                <a:latin typeface="Trebuchet MS"/>
                <a:cs typeface="Trebuchet MS"/>
              </a:rPr>
              <a:t>could</a:t>
            </a:r>
            <a:r>
              <a:rPr sz="3100" spc="-130" dirty="0">
                <a:solidFill>
                  <a:srgbClr val="292959"/>
                </a:solidFill>
                <a:latin typeface="Trebuchet MS"/>
                <a:cs typeface="Trebuchet MS"/>
              </a:rPr>
              <a:t> </a:t>
            </a:r>
            <a:r>
              <a:rPr sz="3100" dirty="0">
                <a:solidFill>
                  <a:srgbClr val="292959"/>
                </a:solidFill>
                <a:latin typeface="Trebuchet MS"/>
                <a:cs typeface="Trebuchet MS"/>
              </a:rPr>
              <a:t>be</a:t>
            </a:r>
            <a:r>
              <a:rPr sz="3100" spc="-125" dirty="0">
                <a:solidFill>
                  <a:srgbClr val="292959"/>
                </a:solidFill>
                <a:latin typeface="Trebuchet MS"/>
                <a:cs typeface="Trebuchet MS"/>
              </a:rPr>
              <a:t> </a:t>
            </a:r>
            <a:r>
              <a:rPr sz="3100" spc="-30" dirty="0">
                <a:solidFill>
                  <a:srgbClr val="292959"/>
                </a:solidFill>
                <a:latin typeface="Trebuchet MS"/>
                <a:cs typeface="Trebuchet MS"/>
              </a:rPr>
              <a:t>waived</a:t>
            </a:r>
            <a:r>
              <a:rPr sz="3100" spc="-130" dirty="0">
                <a:solidFill>
                  <a:srgbClr val="292959"/>
                </a:solidFill>
                <a:latin typeface="Trebuchet MS"/>
                <a:cs typeface="Trebuchet MS"/>
              </a:rPr>
              <a:t> </a:t>
            </a:r>
            <a:r>
              <a:rPr sz="3100" spc="-25" dirty="0">
                <a:solidFill>
                  <a:srgbClr val="292959"/>
                </a:solidFill>
                <a:latin typeface="Trebuchet MS"/>
                <a:cs typeface="Trebuchet MS"/>
              </a:rPr>
              <a:t>or </a:t>
            </a:r>
            <a:r>
              <a:rPr sz="3100" spc="-20" dirty="0">
                <a:solidFill>
                  <a:srgbClr val="292959"/>
                </a:solidFill>
                <a:latin typeface="Trebuchet MS"/>
                <a:cs typeface="Trebuchet MS"/>
              </a:rPr>
              <a:t>reduced</a:t>
            </a:r>
            <a:r>
              <a:rPr sz="3100" spc="-145" dirty="0">
                <a:solidFill>
                  <a:srgbClr val="292959"/>
                </a:solidFill>
                <a:latin typeface="Trebuchet MS"/>
                <a:cs typeface="Trebuchet MS"/>
              </a:rPr>
              <a:t> </a:t>
            </a:r>
            <a:r>
              <a:rPr sz="3100" spc="-80" dirty="0">
                <a:solidFill>
                  <a:srgbClr val="292959"/>
                </a:solidFill>
                <a:latin typeface="Trebuchet MS"/>
                <a:cs typeface="Trebuchet MS"/>
              </a:rPr>
              <a:t>where</a:t>
            </a:r>
            <a:r>
              <a:rPr sz="3100" spc="-145" dirty="0">
                <a:solidFill>
                  <a:srgbClr val="292959"/>
                </a:solidFill>
                <a:latin typeface="Trebuchet MS"/>
                <a:cs typeface="Trebuchet MS"/>
              </a:rPr>
              <a:t> </a:t>
            </a:r>
            <a:r>
              <a:rPr sz="3100" spc="-65" dirty="0">
                <a:solidFill>
                  <a:srgbClr val="292959"/>
                </a:solidFill>
                <a:latin typeface="Trebuchet MS"/>
                <a:cs typeface="Trebuchet MS"/>
              </a:rPr>
              <a:t>receiving</a:t>
            </a:r>
            <a:r>
              <a:rPr sz="3100" spc="-140" dirty="0">
                <a:solidFill>
                  <a:srgbClr val="292959"/>
                </a:solidFill>
                <a:latin typeface="Trebuchet MS"/>
                <a:cs typeface="Trebuchet MS"/>
              </a:rPr>
              <a:t> </a:t>
            </a:r>
            <a:r>
              <a:rPr sz="3100" spc="-80" dirty="0">
                <a:solidFill>
                  <a:srgbClr val="292959"/>
                </a:solidFill>
                <a:latin typeface="Trebuchet MS"/>
                <a:cs typeface="Trebuchet MS"/>
              </a:rPr>
              <a:t>certain</a:t>
            </a:r>
            <a:r>
              <a:rPr sz="3100" spc="-145" dirty="0">
                <a:solidFill>
                  <a:srgbClr val="292959"/>
                </a:solidFill>
                <a:latin typeface="Trebuchet MS"/>
                <a:cs typeface="Trebuchet MS"/>
              </a:rPr>
              <a:t> </a:t>
            </a:r>
            <a:r>
              <a:rPr sz="3100" spc="-65" dirty="0">
                <a:solidFill>
                  <a:srgbClr val="292959"/>
                </a:solidFill>
                <a:latin typeface="Trebuchet MS"/>
                <a:cs typeface="Trebuchet MS"/>
              </a:rPr>
              <a:t>benefits/low</a:t>
            </a:r>
            <a:r>
              <a:rPr sz="3100" spc="-140" dirty="0">
                <a:solidFill>
                  <a:srgbClr val="292959"/>
                </a:solidFill>
                <a:latin typeface="Trebuchet MS"/>
                <a:cs typeface="Trebuchet MS"/>
              </a:rPr>
              <a:t> </a:t>
            </a:r>
            <a:r>
              <a:rPr sz="3100" spc="-70" dirty="0">
                <a:solidFill>
                  <a:srgbClr val="292959"/>
                </a:solidFill>
                <a:latin typeface="Trebuchet MS"/>
                <a:cs typeface="Trebuchet MS"/>
              </a:rPr>
              <a:t>income</a:t>
            </a:r>
            <a:r>
              <a:rPr sz="3100" spc="-145" dirty="0">
                <a:solidFill>
                  <a:srgbClr val="292959"/>
                </a:solidFill>
                <a:latin typeface="Trebuchet MS"/>
                <a:cs typeface="Trebuchet MS"/>
              </a:rPr>
              <a:t> </a:t>
            </a:r>
            <a:r>
              <a:rPr sz="3100" spc="-10" dirty="0">
                <a:solidFill>
                  <a:srgbClr val="292959"/>
                </a:solidFill>
                <a:latin typeface="Trebuchet MS"/>
                <a:cs typeface="Trebuchet MS"/>
              </a:rPr>
              <a:t>(</a:t>
            </a:r>
            <a:r>
              <a:rPr sz="3100" spc="-10" dirty="0">
                <a:solidFill>
                  <a:srgbClr val="292959"/>
                </a:solidFill>
                <a:latin typeface="Microsoft JhengHei"/>
                <a:cs typeface="Microsoft JhengHei"/>
              </a:rPr>
              <a:t>£</a:t>
            </a:r>
            <a:r>
              <a:rPr sz="3100" spc="-10" dirty="0">
                <a:solidFill>
                  <a:srgbClr val="292959"/>
                </a:solidFill>
                <a:latin typeface="Trebuchet MS"/>
                <a:cs typeface="Trebuchet MS"/>
              </a:rPr>
              <a:t>593) </a:t>
            </a:r>
            <a:r>
              <a:rPr sz="3100" spc="-145" dirty="0">
                <a:solidFill>
                  <a:srgbClr val="292959"/>
                </a:solidFill>
                <a:latin typeface="Trebuchet MS"/>
                <a:cs typeface="Trebuchet MS"/>
              </a:rPr>
              <a:t>If</a:t>
            </a:r>
            <a:r>
              <a:rPr sz="3100" spc="-95" dirty="0">
                <a:solidFill>
                  <a:srgbClr val="292959"/>
                </a:solidFill>
                <a:latin typeface="Trebuchet MS"/>
                <a:cs typeface="Trebuchet MS"/>
              </a:rPr>
              <a:t> </a:t>
            </a:r>
            <a:r>
              <a:rPr sz="3100" spc="-190" dirty="0">
                <a:solidFill>
                  <a:srgbClr val="292959"/>
                </a:solidFill>
                <a:latin typeface="Trebuchet MS"/>
                <a:cs typeface="Trebuchet MS"/>
              </a:rPr>
              <a:t>joint</a:t>
            </a:r>
            <a:r>
              <a:rPr sz="3100" spc="-95" dirty="0">
                <a:solidFill>
                  <a:srgbClr val="292959"/>
                </a:solidFill>
                <a:latin typeface="Trebuchet MS"/>
                <a:cs typeface="Trebuchet MS"/>
              </a:rPr>
              <a:t> </a:t>
            </a:r>
            <a:r>
              <a:rPr sz="3100" spc="-60" dirty="0">
                <a:solidFill>
                  <a:srgbClr val="292959"/>
                </a:solidFill>
                <a:latin typeface="Trebuchet MS"/>
                <a:cs typeface="Trebuchet MS"/>
              </a:rPr>
              <a:t>applicants:</a:t>
            </a:r>
            <a:r>
              <a:rPr sz="3100" spc="-175" dirty="0">
                <a:solidFill>
                  <a:srgbClr val="292959"/>
                </a:solidFill>
                <a:latin typeface="Trebuchet MS"/>
                <a:cs typeface="Trebuchet MS"/>
              </a:rPr>
              <a:t> </a:t>
            </a:r>
            <a:r>
              <a:rPr sz="3100" spc="-50" dirty="0">
                <a:solidFill>
                  <a:srgbClr val="292959"/>
                </a:solidFill>
                <a:latin typeface="Trebuchet MS"/>
                <a:cs typeface="Trebuchet MS"/>
              </a:rPr>
              <a:t>both</a:t>
            </a:r>
            <a:r>
              <a:rPr sz="3100" spc="-114" dirty="0">
                <a:solidFill>
                  <a:srgbClr val="292959"/>
                </a:solidFill>
                <a:latin typeface="Trebuchet MS"/>
                <a:cs typeface="Trebuchet MS"/>
              </a:rPr>
              <a:t> </a:t>
            </a:r>
            <a:r>
              <a:rPr sz="3100" spc="-155" dirty="0">
                <a:solidFill>
                  <a:srgbClr val="292959"/>
                </a:solidFill>
                <a:latin typeface="Trebuchet MS"/>
                <a:cs typeface="Trebuchet MS"/>
              </a:rPr>
              <a:t>must</a:t>
            </a:r>
            <a:r>
              <a:rPr sz="3100" spc="-95" dirty="0">
                <a:solidFill>
                  <a:srgbClr val="292959"/>
                </a:solidFill>
                <a:latin typeface="Trebuchet MS"/>
                <a:cs typeface="Trebuchet MS"/>
              </a:rPr>
              <a:t> </a:t>
            </a:r>
            <a:r>
              <a:rPr sz="3100" spc="-110" dirty="0">
                <a:solidFill>
                  <a:srgbClr val="292959"/>
                </a:solidFill>
                <a:latin typeface="Trebuchet MS"/>
                <a:cs typeface="Trebuchet MS"/>
              </a:rPr>
              <a:t>meet</a:t>
            </a:r>
            <a:r>
              <a:rPr sz="3100" spc="-114" dirty="0">
                <a:solidFill>
                  <a:srgbClr val="292959"/>
                </a:solidFill>
                <a:latin typeface="Trebuchet MS"/>
                <a:cs typeface="Trebuchet MS"/>
              </a:rPr>
              <a:t> </a:t>
            </a:r>
            <a:r>
              <a:rPr sz="3100" dirty="0">
                <a:solidFill>
                  <a:srgbClr val="292959"/>
                </a:solidFill>
                <a:latin typeface="Trebuchet MS"/>
                <a:cs typeface="Trebuchet MS"/>
              </a:rPr>
              <a:t>fee</a:t>
            </a:r>
            <a:r>
              <a:rPr sz="3100" spc="-114" dirty="0">
                <a:solidFill>
                  <a:srgbClr val="292959"/>
                </a:solidFill>
                <a:latin typeface="Trebuchet MS"/>
                <a:cs typeface="Trebuchet MS"/>
              </a:rPr>
              <a:t> </a:t>
            </a:r>
            <a:r>
              <a:rPr sz="3100" spc="-90" dirty="0">
                <a:solidFill>
                  <a:srgbClr val="292959"/>
                </a:solidFill>
                <a:latin typeface="Trebuchet MS"/>
                <a:cs typeface="Trebuchet MS"/>
              </a:rPr>
              <a:t>waiver</a:t>
            </a:r>
            <a:r>
              <a:rPr sz="3100" spc="-114" dirty="0">
                <a:solidFill>
                  <a:srgbClr val="292959"/>
                </a:solidFill>
                <a:latin typeface="Trebuchet MS"/>
                <a:cs typeface="Trebuchet MS"/>
              </a:rPr>
              <a:t> </a:t>
            </a:r>
            <a:r>
              <a:rPr sz="3100" spc="-10" dirty="0">
                <a:solidFill>
                  <a:srgbClr val="292959"/>
                </a:solidFill>
                <a:latin typeface="Trebuchet MS"/>
                <a:cs typeface="Trebuchet MS"/>
              </a:rPr>
              <a:t>rules</a:t>
            </a:r>
            <a:endParaRPr sz="3100">
              <a:latin typeface="Trebuchet MS"/>
              <a:cs typeface="Trebuchet MS"/>
            </a:endParaRPr>
          </a:p>
        </p:txBody>
      </p:sp>
      <p:sp>
        <p:nvSpPr>
          <p:cNvPr id="18" name="object 18"/>
          <p:cNvSpPr txBox="1"/>
          <p:nvPr/>
        </p:nvSpPr>
        <p:spPr>
          <a:xfrm>
            <a:off x="12843774" y="8129261"/>
            <a:ext cx="4190365" cy="1503680"/>
          </a:xfrm>
          <a:prstGeom prst="rect">
            <a:avLst/>
          </a:prstGeom>
        </p:spPr>
        <p:txBody>
          <a:bodyPr vert="horz" wrap="square" lIns="0" tIns="4445" rIns="0" bIns="0" rtlCol="0">
            <a:spAutoFit/>
          </a:bodyPr>
          <a:lstStyle/>
          <a:p>
            <a:pPr marL="12700" marR="5080" indent="935355">
              <a:lnSpc>
                <a:spcPct val="101600"/>
              </a:lnSpc>
              <a:spcBef>
                <a:spcPts val="35"/>
              </a:spcBef>
            </a:pPr>
            <a:r>
              <a:rPr sz="3200" b="1" spc="-50" dirty="0">
                <a:solidFill>
                  <a:srgbClr val="FFFFFF"/>
                </a:solidFill>
                <a:latin typeface="Trebuchet MS"/>
                <a:cs typeface="Trebuchet MS"/>
              </a:rPr>
              <a:t>Key</a:t>
            </a:r>
            <a:r>
              <a:rPr sz="3200" b="1" spc="-190" dirty="0">
                <a:solidFill>
                  <a:srgbClr val="FFFFFF"/>
                </a:solidFill>
                <a:latin typeface="Trebuchet MS"/>
                <a:cs typeface="Trebuchet MS"/>
              </a:rPr>
              <a:t> </a:t>
            </a:r>
            <a:r>
              <a:rPr sz="3200" b="1" spc="-10" dirty="0">
                <a:solidFill>
                  <a:srgbClr val="FFFFFF"/>
                </a:solidFill>
                <a:latin typeface="Trebuchet MS"/>
                <a:cs typeface="Trebuchet MS"/>
              </a:rPr>
              <a:t>source: </a:t>
            </a:r>
            <a:r>
              <a:rPr sz="3200" spc="-110" dirty="0">
                <a:solidFill>
                  <a:srgbClr val="FFFFFF"/>
                </a:solidFill>
                <a:latin typeface="Trebuchet MS"/>
                <a:cs typeface="Trebuchet MS"/>
              </a:rPr>
              <a:t>Divorce,</a:t>
            </a:r>
            <a:r>
              <a:rPr sz="3200" spc="-120" dirty="0">
                <a:solidFill>
                  <a:srgbClr val="FFFFFF"/>
                </a:solidFill>
                <a:latin typeface="Trebuchet MS"/>
                <a:cs typeface="Trebuchet MS"/>
              </a:rPr>
              <a:t> </a:t>
            </a:r>
            <a:r>
              <a:rPr sz="3200" spc="-85" dirty="0">
                <a:solidFill>
                  <a:srgbClr val="FFFFFF"/>
                </a:solidFill>
                <a:latin typeface="Trebuchet MS"/>
                <a:cs typeface="Trebuchet MS"/>
              </a:rPr>
              <a:t>Dissolution</a:t>
            </a:r>
            <a:r>
              <a:rPr sz="3200" spc="-120" dirty="0">
                <a:solidFill>
                  <a:srgbClr val="FFFFFF"/>
                </a:solidFill>
                <a:latin typeface="Trebuchet MS"/>
                <a:cs typeface="Trebuchet MS"/>
              </a:rPr>
              <a:t> </a:t>
            </a:r>
            <a:r>
              <a:rPr sz="3200" spc="-25" dirty="0">
                <a:solidFill>
                  <a:srgbClr val="FFFFFF"/>
                </a:solidFill>
                <a:latin typeface="Trebuchet MS"/>
                <a:cs typeface="Trebuchet MS"/>
              </a:rPr>
              <a:t>and </a:t>
            </a:r>
            <a:r>
              <a:rPr sz="3200" spc="-10" dirty="0">
                <a:solidFill>
                  <a:srgbClr val="FFFFFF"/>
                </a:solidFill>
                <a:latin typeface="Trebuchet MS"/>
                <a:cs typeface="Trebuchet MS"/>
              </a:rPr>
              <a:t>Separation</a:t>
            </a:r>
            <a:r>
              <a:rPr sz="3200" spc="-175" dirty="0">
                <a:solidFill>
                  <a:srgbClr val="FFFFFF"/>
                </a:solidFill>
                <a:latin typeface="Trebuchet MS"/>
                <a:cs typeface="Trebuchet MS"/>
              </a:rPr>
              <a:t> </a:t>
            </a:r>
            <a:r>
              <a:rPr sz="3200" dirty="0">
                <a:solidFill>
                  <a:srgbClr val="FFFFFF"/>
                </a:solidFill>
                <a:latin typeface="Trebuchet MS"/>
                <a:cs typeface="Trebuchet MS"/>
              </a:rPr>
              <a:t>Act</a:t>
            </a:r>
            <a:r>
              <a:rPr sz="3200" spc="-175" dirty="0">
                <a:solidFill>
                  <a:srgbClr val="FFFFFF"/>
                </a:solidFill>
                <a:latin typeface="Trebuchet MS"/>
                <a:cs typeface="Trebuchet MS"/>
              </a:rPr>
              <a:t> </a:t>
            </a:r>
            <a:r>
              <a:rPr sz="3200" spc="170" dirty="0">
                <a:solidFill>
                  <a:srgbClr val="FFFFFF"/>
                </a:solidFill>
                <a:latin typeface="Trebuchet MS"/>
                <a:cs typeface="Trebuchet MS"/>
              </a:rPr>
              <a:t>2020</a:t>
            </a:r>
            <a:endParaRPr sz="3200">
              <a:latin typeface="Trebuchet MS"/>
              <a:cs typeface="Trebuchet MS"/>
            </a:endParaRP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3" name="object 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
        <p:nvSpPr>
          <p:cNvPr id="4" name="object 4" descr="$PPTXTitle"/>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20" dirty="0"/>
              <a:t>INITIAL</a:t>
            </a:r>
            <a:r>
              <a:rPr spc="-415" dirty="0"/>
              <a:t> </a:t>
            </a:r>
            <a:r>
              <a:rPr spc="95" dirty="0">
                <a:solidFill>
                  <a:srgbClr val="E65385"/>
                </a:solidFill>
              </a:rPr>
              <a:t>INSTRUCTIONS</a:t>
            </a:r>
          </a:p>
        </p:txBody>
      </p:sp>
      <p:pic>
        <p:nvPicPr>
          <p:cNvPr id="5" name="object 5"/>
          <p:cNvPicPr/>
          <p:nvPr/>
        </p:nvPicPr>
        <p:blipFill>
          <a:blip r:embed="rId2" cstate="print"/>
          <a:stretch>
            <a:fillRect/>
          </a:stretch>
        </p:blipFill>
        <p:spPr>
          <a:xfrm>
            <a:off x="834426" y="2605267"/>
            <a:ext cx="123825" cy="123824"/>
          </a:xfrm>
          <a:prstGeom prst="rect">
            <a:avLst/>
          </a:prstGeom>
        </p:spPr>
      </p:pic>
      <p:pic>
        <p:nvPicPr>
          <p:cNvPr id="6" name="object 6"/>
          <p:cNvPicPr/>
          <p:nvPr/>
        </p:nvPicPr>
        <p:blipFill>
          <a:blip r:embed="rId3" cstate="print"/>
          <a:stretch>
            <a:fillRect/>
          </a:stretch>
        </p:blipFill>
        <p:spPr>
          <a:xfrm>
            <a:off x="1505938" y="3248204"/>
            <a:ext cx="133349" cy="133349"/>
          </a:xfrm>
          <a:prstGeom prst="rect">
            <a:avLst/>
          </a:prstGeom>
        </p:spPr>
      </p:pic>
      <p:pic>
        <p:nvPicPr>
          <p:cNvPr id="7" name="object 7"/>
          <p:cNvPicPr/>
          <p:nvPr/>
        </p:nvPicPr>
        <p:blipFill>
          <a:blip r:embed="rId4" cstate="print"/>
          <a:stretch>
            <a:fillRect/>
          </a:stretch>
        </p:blipFill>
        <p:spPr>
          <a:xfrm>
            <a:off x="1505938" y="4543604"/>
            <a:ext cx="133349" cy="133349"/>
          </a:xfrm>
          <a:prstGeom prst="rect">
            <a:avLst/>
          </a:prstGeom>
        </p:spPr>
      </p:pic>
      <p:pic>
        <p:nvPicPr>
          <p:cNvPr id="8" name="object 8"/>
          <p:cNvPicPr/>
          <p:nvPr/>
        </p:nvPicPr>
        <p:blipFill>
          <a:blip r:embed="rId5" cstate="print"/>
          <a:stretch>
            <a:fillRect/>
          </a:stretch>
        </p:blipFill>
        <p:spPr>
          <a:xfrm>
            <a:off x="1505938" y="7782104"/>
            <a:ext cx="133349" cy="133349"/>
          </a:xfrm>
          <a:prstGeom prst="rect">
            <a:avLst/>
          </a:prstGeom>
        </p:spPr>
      </p:pic>
      <p:pic>
        <p:nvPicPr>
          <p:cNvPr id="9" name="object 9"/>
          <p:cNvPicPr/>
          <p:nvPr/>
        </p:nvPicPr>
        <p:blipFill>
          <a:blip r:embed="rId6" cstate="print"/>
          <a:stretch>
            <a:fillRect/>
          </a:stretch>
        </p:blipFill>
        <p:spPr>
          <a:xfrm>
            <a:off x="834426" y="9082266"/>
            <a:ext cx="123825" cy="123824"/>
          </a:xfrm>
          <a:prstGeom prst="rect">
            <a:avLst/>
          </a:prstGeom>
        </p:spPr>
      </p:pic>
      <p:sp>
        <p:nvSpPr>
          <p:cNvPr id="10" name="object 10"/>
          <p:cNvSpPr txBox="1"/>
          <p:nvPr/>
        </p:nvSpPr>
        <p:spPr>
          <a:xfrm>
            <a:off x="1129056" y="2204575"/>
            <a:ext cx="9229090" cy="7150100"/>
          </a:xfrm>
          <a:prstGeom prst="rect">
            <a:avLst/>
          </a:prstGeom>
        </p:spPr>
        <p:txBody>
          <a:bodyPr vert="horz" wrap="square" lIns="0" tIns="12700" rIns="0" bIns="0" rtlCol="0">
            <a:spAutoFit/>
          </a:bodyPr>
          <a:lstStyle/>
          <a:p>
            <a:pPr marL="681355" marR="5080" indent="-669290">
              <a:lnSpc>
                <a:spcPct val="137100"/>
              </a:lnSpc>
              <a:spcBef>
                <a:spcPts val="100"/>
              </a:spcBef>
            </a:pPr>
            <a:r>
              <a:rPr sz="3100" dirty="0">
                <a:solidFill>
                  <a:srgbClr val="292959"/>
                </a:solidFill>
                <a:latin typeface="Trebuchet MS"/>
                <a:cs typeface="Trebuchet MS"/>
              </a:rPr>
              <a:t>At</a:t>
            </a:r>
            <a:r>
              <a:rPr sz="3100" spc="-150" dirty="0">
                <a:solidFill>
                  <a:srgbClr val="292959"/>
                </a:solidFill>
                <a:latin typeface="Trebuchet MS"/>
                <a:cs typeface="Trebuchet MS"/>
              </a:rPr>
              <a:t> </a:t>
            </a:r>
            <a:r>
              <a:rPr sz="3100" spc="-110" dirty="0">
                <a:solidFill>
                  <a:srgbClr val="292959"/>
                </a:solidFill>
                <a:latin typeface="Trebuchet MS"/>
                <a:cs typeface="Trebuchet MS"/>
              </a:rPr>
              <a:t>the </a:t>
            </a:r>
            <a:r>
              <a:rPr sz="3100" spc="-150" dirty="0">
                <a:solidFill>
                  <a:srgbClr val="292959"/>
                </a:solidFill>
                <a:latin typeface="Trebuchet MS"/>
                <a:cs typeface="Trebuchet MS"/>
              </a:rPr>
              <a:t>initial</a:t>
            </a:r>
            <a:r>
              <a:rPr sz="3100" spc="-95" dirty="0">
                <a:solidFill>
                  <a:srgbClr val="292959"/>
                </a:solidFill>
                <a:latin typeface="Trebuchet MS"/>
                <a:cs typeface="Trebuchet MS"/>
              </a:rPr>
              <a:t> </a:t>
            </a:r>
            <a:r>
              <a:rPr sz="3100" spc="-114" dirty="0">
                <a:solidFill>
                  <a:srgbClr val="292959"/>
                </a:solidFill>
                <a:latin typeface="Trebuchet MS"/>
                <a:cs typeface="Trebuchet MS"/>
              </a:rPr>
              <a:t>appointment, </a:t>
            </a:r>
            <a:r>
              <a:rPr sz="3100" spc="-110" dirty="0">
                <a:solidFill>
                  <a:srgbClr val="292959"/>
                </a:solidFill>
                <a:latin typeface="Trebuchet MS"/>
                <a:cs typeface="Trebuchet MS"/>
              </a:rPr>
              <a:t>the </a:t>
            </a:r>
            <a:r>
              <a:rPr sz="3100" dirty="0">
                <a:solidFill>
                  <a:srgbClr val="292959"/>
                </a:solidFill>
                <a:latin typeface="Trebuchet MS"/>
                <a:cs typeface="Trebuchet MS"/>
              </a:rPr>
              <a:t>legal</a:t>
            </a:r>
            <a:r>
              <a:rPr sz="3100" spc="-114" dirty="0">
                <a:solidFill>
                  <a:srgbClr val="292959"/>
                </a:solidFill>
                <a:latin typeface="Trebuchet MS"/>
                <a:cs typeface="Trebuchet MS"/>
              </a:rPr>
              <a:t> </a:t>
            </a:r>
            <a:r>
              <a:rPr sz="3100" spc="-65" dirty="0">
                <a:solidFill>
                  <a:srgbClr val="292959"/>
                </a:solidFill>
                <a:latin typeface="Trebuchet MS"/>
                <a:cs typeface="Trebuchet MS"/>
              </a:rPr>
              <a:t>adviser</a:t>
            </a:r>
            <a:r>
              <a:rPr sz="3100" spc="-110" dirty="0">
                <a:solidFill>
                  <a:srgbClr val="292959"/>
                </a:solidFill>
                <a:latin typeface="Trebuchet MS"/>
                <a:cs typeface="Trebuchet MS"/>
              </a:rPr>
              <a:t> </a:t>
            </a:r>
            <a:r>
              <a:rPr sz="3100" spc="-190" dirty="0">
                <a:solidFill>
                  <a:srgbClr val="292959"/>
                </a:solidFill>
                <a:latin typeface="Trebuchet MS"/>
                <a:cs typeface="Trebuchet MS"/>
              </a:rPr>
              <a:t>will</a:t>
            </a:r>
            <a:r>
              <a:rPr sz="3100" spc="-95" dirty="0">
                <a:solidFill>
                  <a:srgbClr val="292959"/>
                </a:solidFill>
                <a:latin typeface="Trebuchet MS"/>
                <a:cs typeface="Trebuchet MS"/>
              </a:rPr>
              <a:t> </a:t>
            </a:r>
            <a:r>
              <a:rPr sz="3100" spc="-60" dirty="0">
                <a:solidFill>
                  <a:srgbClr val="292959"/>
                </a:solidFill>
                <a:latin typeface="Trebuchet MS"/>
                <a:cs typeface="Trebuchet MS"/>
              </a:rPr>
              <a:t>usually </a:t>
            </a:r>
            <a:r>
              <a:rPr sz="3100" spc="-25" dirty="0">
                <a:solidFill>
                  <a:srgbClr val="292959"/>
                </a:solidFill>
                <a:latin typeface="Trebuchet MS"/>
                <a:cs typeface="Trebuchet MS"/>
              </a:rPr>
              <a:t>discuss</a:t>
            </a:r>
            <a:r>
              <a:rPr sz="3100" spc="-145" dirty="0">
                <a:solidFill>
                  <a:srgbClr val="292959"/>
                </a:solidFill>
                <a:latin typeface="Trebuchet MS"/>
                <a:cs typeface="Trebuchet MS"/>
              </a:rPr>
              <a:t> </a:t>
            </a:r>
            <a:r>
              <a:rPr sz="3100" spc="-110" dirty="0">
                <a:solidFill>
                  <a:srgbClr val="292959"/>
                </a:solidFill>
                <a:latin typeface="Trebuchet MS"/>
                <a:cs typeface="Trebuchet MS"/>
              </a:rPr>
              <a:t>the</a:t>
            </a:r>
            <a:r>
              <a:rPr sz="3100" spc="-120" dirty="0">
                <a:solidFill>
                  <a:srgbClr val="292959"/>
                </a:solidFill>
                <a:latin typeface="Trebuchet MS"/>
                <a:cs typeface="Trebuchet MS"/>
              </a:rPr>
              <a:t> </a:t>
            </a:r>
            <a:r>
              <a:rPr sz="3100" spc="-160" dirty="0">
                <a:solidFill>
                  <a:srgbClr val="292959"/>
                </a:solidFill>
                <a:latin typeface="Trebuchet MS"/>
                <a:cs typeface="Trebuchet MS"/>
              </a:rPr>
              <a:t>client’s</a:t>
            </a:r>
            <a:r>
              <a:rPr sz="3100" spc="-95" dirty="0">
                <a:solidFill>
                  <a:srgbClr val="292959"/>
                </a:solidFill>
                <a:latin typeface="Trebuchet MS"/>
                <a:cs typeface="Trebuchet MS"/>
              </a:rPr>
              <a:t> </a:t>
            </a:r>
            <a:r>
              <a:rPr sz="3100" spc="-70" dirty="0">
                <a:solidFill>
                  <a:srgbClr val="292959"/>
                </a:solidFill>
                <a:latin typeface="Trebuchet MS"/>
                <a:cs typeface="Trebuchet MS"/>
              </a:rPr>
              <a:t>problems</a:t>
            </a:r>
            <a:r>
              <a:rPr sz="3100" spc="-114" dirty="0">
                <a:solidFill>
                  <a:srgbClr val="292959"/>
                </a:solidFill>
                <a:latin typeface="Trebuchet MS"/>
                <a:cs typeface="Trebuchet MS"/>
              </a:rPr>
              <a:t> </a:t>
            </a:r>
            <a:r>
              <a:rPr sz="3100" dirty="0">
                <a:solidFill>
                  <a:srgbClr val="292959"/>
                </a:solidFill>
                <a:latin typeface="Trebuchet MS"/>
                <a:cs typeface="Trebuchet MS"/>
              </a:rPr>
              <a:t>and</a:t>
            </a:r>
            <a:r>
              <a:rPr sz="3100" spc="-120" dirty="0">
                <a:solidFill>
                  <a:srgbClr val="292959"/>
                </a:solidFill>
                <a:latin typeface="Trebuchet MS"/>
                <a:cs typeface="Trebuchet MS"/>
              </a:rPr>
              <a:t> </a:t>
            </a:r>
            <a:r>
              <a:rPr sz="3100" spc="-40" dirty="0">
                <a:solidFill>
                  <a:srgbClr val="292959"/>
                </a:solidFill>
                <a:latin typeface="Trebuchet MS"/>
                <a:cs typeface="Trebuchet MS"/>
              </a:rPr>
              <a:t>ascertain</a:t>
            </a:r>
            <a:r>
              <a:rPr sz="3100" spc="-120" dirty="0">
                <a:solidFill>
                  <a:srgbClr val="292959"/>
                </a:solidFill>
                <a:latin typeface="Trebuchet MS"/>
                <a:cs typeface="Trebuchet MS"/>
              </a:rPr>
              <a:t> </a:t>
            </a:r>
            <a:r>
              <a:rPr sz="3100" spc="-25" dirty="0">
                <a:solidFill>
                  <a:srgbClr val="292959"/>
                </a:solidFill>
                <a:latin typeface="Trebuchet MS"/>
                <a:cs typeface="Trebuchet MS"/>
              </a:rPr>
              <a:t>the </a:t>
            </a:r>
            <a:r>
              <a:rPr sz="3100" spc="-40" dirty="0">
                <a:solidFill>
                  <a:srgbClr val="292959"/>
                </a:solidFill>
                <a:latin typeface="Trebuchet MS"/>
                <a:cs typeface="Trebuchet MS"/>
              </a:rPr>
              <a:t>desired</a:t>
            </a:r>
            <a:r>
              <a:rPr sz="3100" spc="-195" dirty="0">
                <a:solidFill>
                  <a:srgbClr val="292959"/>
                </a:solidFill>
                <a:latin typeface="Trebuchet MS"/>
                <a:cs typeface="Trebuchet MS"/>
              </a:rPr>
              <a:t> </a:t>
            </a:r>
            <a:r>
              <a:rPr sz="3100" spc="-30" dirty="0">
                <a:solidFill>
                  <a:srgbClr val="292959"/>
                </a:solidFill>
                <a:latin typeface="Trebuchet MS"/>
                <a:cs typeface="Trebuchet MS"/>
              </a:rPr>
              <a:t>course</a:t>
            </a:r>
            <a:r>
              <a:rPr sz="3100" spc="-155" dirty="0">
                <a:solidFill>
                  <a:srgbClr val="292959"/>
                </a:solidFill>
                <a:latin typeface="Trebuchet MS"/>
                <a:cs typeface="Trebuchet MS"/>
              </a:rPr>
              <a:t> </a:t>
            </a:r>
            <a:r>
              <a:rPr sz="3100" dirty="0">
                <a:solidFill>
                  <a:srgbClr val="292959"/>
                </a:solidFill>
                <a:latin typeface="Trebuchet MS"/>
                <a:cs typeface="Trebuchet MS"/>
              </a:rPr>
              <a:t>of</a:t>
            </a:r>
            <a:r>
              <a:rPr sz="3100" spc="-155" dirty="0">
                <a:solidFill>
                  <a:srgbClr val="292959"/>
                </a:solidFill>
                <a:latin typeface="Trebuchet MS"/>
                <a:cs typeface="Trebuchet MS"/>
              </a:rPr>
              <a:t> </a:t>
            </a:r>
            <a:r>
              <a:rPr sz="3100" spc="-35" dirty="0">
                <a:solidFill>
                  <a:srgbClr val="292959"/>
                </a:solidFill>
                <a:latin typeface="Trebuchet MS"/>
                <a:cs typeface="Trebuchet MS"/>
              </a:rPr>
              <a:t>action</a:t>
            </a:r>
            <a:r>
              <a:rPr sz="3100" spc="-155" dirty="0">
                <a:solidFill>
                  <a:srgbClr val="292959"/>
                </a:solidFill>
                <a:latin typeface="Trebuchet MS"/>
                <a:cs typeface="Trebuchet MS"/>
              </a:rPr>
              <a:t> </a:t>
            </a:r>
            <a:r>
              <a:rPr sz="3100" spc="-114" dirty="0">
                <a:solidFill>
                  <a:srgbClr val="292959"/>
                </a:solidFill>
                <a:latin typeface="Trebuchet MS"/>
                <a:cs typeface="Trebuchet MS"/>
              </a:rPr>
              <a:t>(e.g.</a:t>
            </a:r>
            <a:r>
              <a:rPr sz="3100" spc="-120" dirty="0">
                <a:solidFill>
                  <a:srgbClr val="292959"/>
                </a:solidFill>
                <a:latin typeface="Trebuchet MS"/>
                <a:cs typeface="Trebuchet MS"/>
              </a:rPr>
              <a:t> </a:t>
            </a:r>
            <a:r>
              <a:rPr sz="3100" spc="130" dirty="0">
                <a:solidFill>
                  <a:srgbClr val="292959"/>
                </a:solidFill>
                <a:latin typeface="Trebuchet MS"/>
                <a:cs typeface="Trebuchet MS"/>
              </a:rPr>
              <a:t>a</a:t>
            </a:r>
            <a:r>
              <a:rPr sz="3100" spc="-155" dirty="0">
                <a:solidFill>
                  <a:srgbClr val="292959"/>
                </a:solidFill>
                <a:latin typeface="Trebuchet MS"/>
                <a:cs typeface="Trebuchet MS"/>
              </a:rPr>
              <a:t> </a:t>
            </a:r>
            <a:r>
              <a:rPr sz="3100" spc="-10" dirty="0">
                <a:solidFill>
                  <a:srgbClr val="292959"/>
                </a:solidFill>
                <a:latin typeface="Trebuchet MS"/>
                <a:cs typeface="Trebuchet MS"/>
              </a:rPr>
              <a:t>divorce);</a:t>
            </a:r>
            <a:endParaRPr sz="3100">
              <a:latin typeface="Trebuchet MS"/>
              <a:cs typeface="Trebuchet MS"/>
            </a:endParaRPr>
          </a:p>
          <a:p>
            <a:pPr marL="681355" marR="71120">
              <a:lnSpc>
                <a:spcPct val="137100"/>
              </a:lnSpc>
            </a:pPr>
            <a:r>
              <a:rPr sz="3100" spc="-70" dirty="0">
                <a:solidFill>
                  <a:srgbClr val="292959"/>
                </a:solidFill>
                <a:latin typeface="Trebuchet MS"/>
                <a:cs typeface="Trebuchet MS"/>
              </a:rPr>
              <a:t>take</a:t>
            </a:r>
            <a:r>
              <a:rPr sz="3100" spc="-165" dirty="0">
                <a:solidFill>
                  <a:srgbClr val="292959"/>
                </a:solidFill>
                <a:latin typeface="Trebuchet MS"/>
                <a:cs typeface="Trebuchet MS"/>
              </a:rPr>
              <a:t> </a:t>
            </a:r>
            <a:r>
              <a:rPr sz="3100" spc="-185" dirty="0">
                <a:solidFill>
                  <a:srgbClr val="292959"/>
                </a:solidFill>
                <a:latin typeface="Trebuchet MS"/>
                <a:cs typeface="Trebuchet MS"/>
              </a:rPr>
              <a:t>full</a:t>
            </a:r>
            <a:r>
              <a:rPr sz="3100" spc="-95" dirty="0">
                <a:solidFill>
                  <a:srgbClr val="292959"/>
                </a:solidFill>
                <a:latin typeface="Trebuchet MS"/>
                <a:cs typeface="Trebuchet MS"/>
              </a:rPr>
              <a:t> </a:t>
            </a:r>
            <a:r>
              <a:rPr sz="3100" spc="-65" dirty="0">
                <a:solidFill>
                  <a:srgbClr val="292959"/>
                </a:solidFill>
                <a:latin typeface="Trebuchet MS"/>
                <a:cs typeface="Trebuchet MS"/>
              </a:rPr>
              <a:t>details</a:t>
            </a:r>
            <a:r>
              <a:rPr sz="3100" spc="-145" dirty="0">
                <a:solidFill>
                  <a:srgbClr val="292959"/>
                </a:solidFill>
                <a:latin typeface="Trebuchet MS"/>
                <a:cs typeface="Trebuchet MS"/>
              </a:rPr>
              <a:t> </a:t>
            </a:r>
            <a:r>
              <a:rPr sz="3100" spc="-135" dirty="0">
                <a:solidFill>
                  <a:srgbClr val="292959"/>
                </a:solidFill>
                <a:latin typeface="Trebuchet MS"/>
                <a:cs typeface="Trebuchet MS"/>
              </a:rPr>
              <a:t>from</a:t>
            </a:r>
            <a:r>
              <a:rPr sz="3100" spc="-100" dirty="0">
                <a:solidFill>
                  <a:srgbClr val="292959"/>
                </a:solidFill>
                <a:latin typeface="Trebuchet MS"/>
                <a:cs typeface="Trebuchet MS"/>
              </a:rPr>
              <a:t> </a:t>
            </a:r>
            <a:r>
              <a:rPr sz="3100" spc="-110" dirty="0">
                <a:solidFill>
                  <a:srgbClr val="292959"/>
                </a:solidFill>
                <a:latin typeface="Trebuchet MS"/>
                <a:cs typeface="Trebuchet MS"/>
              </a:rPr>
              <a:t>the</a:t>
            </a:r>
            <a:r>
              <a:rPr sz="3100" spc="-120" dirty="0">
                <a:solidFill>
                  <a:srgbClr val="292959"/>
                </a:solidFill>
                <a:latin typeface="Trebuchet MS"/>
                <a:cs typeface="Trebuchet MS"/>
              </a:rPr>
              <a:t> </a:t>
            </a:r>
            <a:r>
              <a:rPr sz="3100" spc="-114" dirty="0">
                <a:solidFill>
                  <a:srgbClr val="292959"/>
                </a:solidFill>
                <a:latin typeface="Trebuchet MS"/>
                <a:cs typeface="Trebuchet MS"/>
              </a:rPr>
              <a:t>client</a:t>
            </a:r>
            <a:r>
              <a:rPr sz="3100" spc="-120" dirty="0">
                <a:solidFill>
                  <a:srgbClr val="292959"/>
                </a:solidFill>
                <a:latin typeface="Trebuchet MS"/>
                <a:cs typeface="Trebuchet MS"/>
              </a:rPr>
              <a:t> </a:t>
            </a:r>
            <a:r>
              <a:rPr sz="3100" spc="-165" dirty="0">
                <a:solidFill>
                  <a:srgbClr val="292959"/>
                </a:solidFill>
                <a:latin typeface="Trebuchet MS"/>
                <a:cs typeface="Trebuchet MS"/>
              </a:rPr>
              <a:t>in</a:t>
            </a:r>
            <a:r>
              <a:rPr sz="3100" spc="-95" dirty="0">
                <a:solidFill>
                  <a:srgbClr val="292959"/>
                </a:solidFill>
                <a:latin typeface="Trebuchet MS"/>
                <a:cs typeface="Trebuchet MS"/>
              </a:rPr>
              <a:t> </a:t>
            </a:r>
            <a:r>
              <a:rPr sz="3100" spc="-70" dirty="0">
                <a:solidFill>
                  <a:srgbClr val="292959"/>
                </a:solidFill>
                <a:latin typeface="Trebuchet MS"/>
                <a:cs typeface="Trebuchet MS"/>
              </a:rPr>
              <a:t>order</a:t>
            </a:r>
            <a:r>
              <a:rPr sz="3100" spc="-120" dirty="0">
                <a:solidFill>
                  <a:srgbClr val="292959"/>
                </a:solidFill>
                <a:latin typeface="Trebuchet MS"/>
                <a:cs typeface="Trebuchet MS"/>
              </a:rPr>
              <a:t> </a:t>
            </a:r>
            <a:r>
              <a:rPr sz="3100" spc="-45" dirty="0">
                <a:solidFill>
                  <a:srgbClr val="292959"/>
                </a:solidFill>
                <a:latin typeface="Trebuchet MS"/>
                <a:cs typeface="Trebuchet MS"/>
              </a:rPr>
              <a:t>to</a:t>
            </a:r>
            <a:r>
              <a:rPr sz="3100" spc="-114" dirty="0">
                <a:solidFill>
                  <a:srgbClr val="292959"/>
                </a:solidFill>
                <a:latin typeface="Trebuchet MS"/>
                <a:cs typeface="Trebuchet MS"/>
              </a:rPr>
              <a:t> </a:t>
            </a:r>
            <a:r>
              <a:rPr sz="3100" spc="-10" dirty="0">
                <a:solidFill>
                  <a:srgbClr val="292959"/>
                </a:solidFill>
                <a:latin typeface="Trebuchet MS"/>
                <a:cs typeface="Trebuchet MS"/>
              </a:rPr>
              <a:t>advise, </a:t>
            </a:r>
            <a:r>
              <a:rPr sz="3100" dirty="0">
                <a:solidFill>
                  <a:srgbClr val="292959"/>
                </a:solidFill>
                <a:latin typeface="Trebuchet MS"/>
                <a:cs typeface="Trebuchet MS"/>
              </a:rPr>
              <a:t>and</a:t>
            </a:r>
            <a:r>
              <a:rPr sz="3100" spc="-135" dirty="0">
                <a:solidFill>
                  <a:srgbClr val="292959"/>
                </a:solidFill>
                <a:latin typeface="Trebuchet MS"/>
                <a:cs typeface="Trebuchet MS"/>
              </a:rPr>
              <a:t> </a:t>
            </a:r>
            <a:r>
              <a:rPr sz="3100" spc="-45" dirty="0">
                <a:solidFill>
                  <a:srgbClr val="292959"/>
                </a:solidFill>
                <a:latin typeface="Trebuchet MS"/>
                <a:cs typeface="Trebuchet MS"/>
              </a:rPr>
              <a:t>to</a:t>
            </a:r>
            <a:r>
              <a:rPr sz="3100" spc="-130" dirty="0">
                <a:solidFill>
                  <a:srgbClr val="292959"/>
                </a:solidFill>
                <a:latin typeface="Trebuchet MS"/>
                <a:cs typeface="Trebuchet MS"/>
              </a:rPr>
              <a:t> </a:t>
            </a:r>
            <a:r>
              <a:rPr sz="3100" spc="-20" dirty="0">
                <a:solidFill>
                  <a:srgbClr val="292959"/>
                </a:solidFill>
                <a:latin typeface="Trebuchet MS"/>
                <a:cs typeface="Trebuchet MS"/>
              </a:rPr>
              <a:t>enable</a:t>
            </a:r>
            <a:r>
              <a:rPr sz="3100" spc="-125" dirty="0">
                <a:solidFill>
                  <a:srgbClr val="292959"/>
                </a:solidFill>
                <a:latin typeface="Trebuchet MS"/>
                <a:cs typeface="Trebuchet MS"/>
              </a:rPr>
              <a:t> </a:t>
            </a:r>
            <a:r>
              <a:rPr sz="3100" spc="-85" dirty="0">
                <a:solidFill>
                  <a:srgbClr val="292959"/>
                </a:solidFill>
                <a:latin typeface="Trebuchet MS"/>
                <a:cs typeface="Trebuchet MS"/>
              </a:rPr>
              <a:t>completion</a:t>
            </a:r>
            <a:r>
              <a:rPr sz="3100" spc="-130" dirty="0">
                <a:solidFill>
                  <a:srgbClr val="292959"/>
                </a:solidFill>
                <a:latin typeface="Trebuchet MS"/>
                <a:cs typeface="Trebuchet MS"/>
              </a:rPr>
              <a:t> </a:t>
            </a:r>
            <a:r>
              <a:rPr sz="3100" dirty="0">
                <a:solidFill>
                  <a:srgbClr val="292959"/>
                </a:solidFill>
                <a:latin typeface="Trebuchet MS"/>
                <a:cs typeface="Trebuchet MS"/>
              </a:rPr>
              <a:t>of</a:t>
            </a:r>
            <a:r>
              <a:rPr sz="3100" spc="-130" dirty="0">
                <a:solidFill>
                  <a:srgbClr val="292959"/>
                </a:solidFill>
                <a:latin typeface="Trebuchet MS"/>
                <a:cs typeface="Trebuchet MS"/>
              </a:rPr>
              <a:t> </a:t>
            </a:r>
            <a:r>
              <a:rPr sz="3100" spc="-110" dirty="0">
                <a:solidFill>
                  <a:srgbClr val="292959"/>
                </a:solidFill>
                <a:latin typeface="Trebuchet MS"/>
                <a:cs typeface="Trebuchet MS"/>
              </a:rPr>
              <a:t>the</a:t>
            </a:r>
            <a:r>
              <a:rPr sz="3100" spc="-125" dirty="0">
                <a:solidFill>
                  <a:srgbClr val="292959"/>
                </a:solidFill>
                <a:latin typeface="Trebuchet MS"/>
                <a:cs typeface="Trebuchet MS"/>
              </a:rPr>
              <a:t> </a:t>
            </a:r>
            <a:r>
              <a:rPr sz="3100" spc="-10" dirty="0">
                <a:solidFill>
                  <a:srgbClr val="292959"/>
                </a:solidFill>
                <a:latin typeface="Trebuchet MS"/>
                <a:cs typeface="Trebuchet MS"/>
              </a:rPr>
              <a:t>necessary </a:t>
            </a:r>
            <a:r>
              <a:rPr sz="3100" spc="-70" dirty="0">
                <a:solidFill>
                  <a:srgbClr val="292959"/>
                </a:solidFill>
                <a:latin typeface="Trebuchet MS"/>
                <a:cs typeface="Trebuchet MS"/>
              </a:rPr>
              <a:t>documentation</a:t>
            </a:r>
            <a:r>
              <a:rPr sz="3100" spc="-120" dirty="0">
                <a:solidFill>
                  <a:srgbClr val="292959"/>
                </a:solidFill>
                <a:latin typeface="Trebuchet MS"/>
                <a:cs typeface="Trebuchet MS"/>
              </a:rPr>
              <a:t> </a:t>
            </a:r>
            <a:r>
              <a:rPr sz="3100" spc="-114" dirty="0">
                <a:solidFill>
                  <a:srgbClr val="292959"/>
                </a:solidFill>
                <a:latin typeface="Trebuchet MS"/>
                <a:cs typeface="Trebuchet MS"/>
              </a:rPr>
              <a:t>(e.g. </a:t>
            </a:r>
            <a:r>
              <a:rPr sz="3100" spc="-65" dirty="0">
                <a:solidFill>
                  <a:srgbClr val="292959"/>
                </a:solidFill>
                <a:latin typeface="Trebuchet MS"/>
                <a:cs typeface="Trebuchet MS"/>
              </a:rPr>
              <a:t>details</a:t>
            </a:r>
            <a:r>
              <a:rPr sz="3100" spc="-120" dirty="0">
                <a:solidFill>
                  <a:srgbClr val="292959"/>
                </a:solidFill>
                <a:latin typeface="Trebuchet MS"/>
                <a:cs typeface="Trebuchet MS"/>
              </a:rPr>
              <a:t> </a:t>
            </a:r>
            <a:r>
              <a:rPr sz="3100" dirty="0">
                <a:solidFill>
                  <a:srgbClr val="292959"/>
                </a:solidFill>
                <a:latin typeface="Trebuchet MS"/>
                <a:cs typeface="Trebuchet MS"/>
              </a:rPr>
              <a:t>of</a:t>
            </a:r>
            <a:r>
              <a:rPr sz="3100" spc="-114" dirty="0">
                <a:solidFill>
                  <a:srgbClr val="292959"/>
                </a:solidFill>
                <a:latin typeface="Trebuchet MS"/>
                <a:cs typeface="Trebuchet MS"/>
              </a:rPr>
              <a:t> </a:t>
            </a:r>
            <a:r>
              <a:rPr sz="3100" spc="-110" dirty="0">
                <a:solidFill>
                  <a:srgbClr val="292959"/>
                </a:solidFill>
                <a:latin typeface="Trebuchet MS"/>
                <a:cs typeface="Trebuchet MS"/>
              </a:rPr>
              <a:t>the</a:t>
            </a:r>
            <a:r>
              <a:rPr sz="3100" spc="-120" dirty="0">
                <a:solidFill>
                  <a:srgbClr val="292959"/>
                </a:solidFill>
                <a:latin typeface="Trebuchet MS"/>
                <a:cs typeface="Trebuchet MS"/>
              </a:rPr>
              <a:t> </a:t>
            </a:r>
            <a:r>
              <a:rPr sz="3100" spc="-65" dirty="0">
                <a:solidFill>
                  <a:srgbClr val="292959"/>
                </a:solidFill>
                <a:latin typeface="Trebuchet MS"/>
                <a:cs typeface="Trebuchet MS"/>
              </a:rPr>
              <a:t>parties</a:t>
            </a:r>
            <a:r>
              <a:rPr sz="3100" spc="-114" dirty="0">
                <a:solidFill>
                  <a:srgbClr val="292959"/>
                </a:solidFill>
                <a:latin typeface="Trebuchet MS"/>
                <a:cs typeface="Trebuchet MS"/>
              </a:rPr>
              <a:t> </a:t>
            </a:r>
            <a:r>
              <a:rPr sz="3100" dirty="0">
                <a:solidFill>
                  <a:srgbClr val="292959"/>
                </a:solidFill>
                <a:latin typeface="Trebuchet MS"/>
                <a:cs typeface="Trebuchet MS"/>
              </a:rPr>
              <a:t>and</a:t>
            </a:r>
            <a:r>
              <a:rPr sz="3100" spc="-120" dirty="0">
                <a:solidFill>
                  <a:srgbClr val="292959"/>
                </a:solidFill>
                <a:latin typeface="Trebuchet MS"/>
                <a:cs typeface="Trebuchet MS"/>
              </a:rPr>
              <a:t> </a:t>
            </a:r>
            <a:r>
              <a:rPr sz="3100" spc="-25" dirty="0">
                <a:solidFill>
                  <a:srgbClr val="292959"/>
                </a:solidFill>
                <a:latin typeface="Trebuchet MS"/>
                <a:cs typeface="Trebuchet MS"/>
              </a:rPr>
              <a:t>the </a:t>
            </a:r>
            <a:r>
              <a:rPr sz="3100" spc="-95" dirty="0">
                <a:solidFill>
                  <a:srgbClr val="292959"/>
                </a:solidFill>
                <a:latin typeface="Trebuchet MS"/>
                <a:cs typeface="Trebuchet MS"/>
              </a:rPr>
              <a:t>marriage,</a:t>
            </a:r>
            <a:r>
              <a:rPr sz="3100" spc="-140" dirty="0">
                <a:solidFill>
                  <a:srgbClr val="292959"/>
                </a:solidFill>
                <a:latin typeface="Trebuchet MS"/>
                <a:cs typeface="Trebuchet MS"/>
              </a:rPr>
              <a:t> </a:t>
            </a:r>
            <a:r>
              <a:rPr sz="3100" spc="-65" dirty="0">
                <a:solidFill>
                  <a:srgbClr val="292959"/>
                </a:solidFill>
                <a:latin typeface="Trebuchet MS"/>
                <a:cs typeface="Trebuchet MS"/>
              </a:rPr>
              <a:t>details</a:t>
            </a:r>
            <a:r>
              <a:rPr sz="3100" spc="-150" dirty="0">
                <a:solidFill>
                  <a:srgbClr val="292959"/>
                </a:solidFill>
                <a:latin typeface="Trebuchet MS"/>
                <a:cs typeface="Trebuchet MS"/>
              </a:rPr>
              <a:t> </a:t>
            </a:r>
            <a:r>
              <a:rPr sz="3100" dirty="0">
                <a:solidFill>
                  <a:srgbClr val="292959"/>
                </a:solidFill>
                <a:latin typeface="Trebuchet MS"/>
                <a:cs typeface="Trebuchet MS"/>
              </a:rPr>
              <a:t>of</a:t>
            </a:r>
            <a:r>
              <a:rPr sz="3100" spc="-135" dirty="0">
                <a:solidFill>
                  <a:srgbClr val="292959"/>
                </a:solidFill>
                <a:latin typeface="Trebuchet MS"/>
                <a:cs typeface="Trebuchet MS"/>
              </a:rPr>
              <a:t> </a:t>
            </a:r>
            <a:r>
              <a:rPr sz="3100" spc="-110" dirty="0">
                <a:solidFill>
                  <a:srgbClr val="292959"/>
                </a:solidFill>
                <a:latin typeface="Trebuchet MS"/>
                <a:cs typeface="Trebuchet MS"/>
              </a:rPr>
              <a:t>the</a:t>
            </a:r>
            <a:r>
              <a:rPr sz="3100" spc="-125" dirty="0">
                <a:solidFill>
                  <a:srgbClr val="292959"/>
                </a:solidFill>
                <a:latin typeface="Trebuchet MS"/>
                <a:cs typeface="Trebuchet MS"/>
              </a:rPr>
              <a:t> </a:t>
            </a:r>
            <a:r>
              <a:rPr sz="3100" spc="-20" dirty="0">
                <a:solidFill>
                  <a:srgbClr val="292959"/>
                </a:solidFill>
                <a:latin typeface="Trebuchet MS"/>
                <a:cs typeface="Trebuchet MS"/>
              </a:rPr>
              <a:t>reasons</a:t>
            </a:r>
            <a:r>
              <a:rPr sz="3100" spc="-135" dirty="0">
                <a:solidFill>
                  <a:srgbClr val="292959"/>
                </a:solidFill>
                <a:latin typeface="Trebuchet MS"/>
                <a:cs typeface="Trebuchet MS"/>
              </a:rPr>
              <a:t> </a:t>
            </a:r>
            <a:r>
              <a:rPr sz="3100" spc="-95" dirty="0">
                <a:solidFill>
                  <a:srgbClr val="292959"/>
                </a:solidFill>
                <a:latin typeface="Trebuchet MS"/>
                <a:cs typeface="Trebuchet MS"/>
              </a:rPr>
              <a:t>for</a:t>
            </a:r>
            <a:r>
              <a:rPr sz="3100" spc="-140" dirty="0">
                <a:solidFill>
                  <a:srgbClr val="292959"/>
                </a:solidFill>
                <a:latin typeface="Trebuchet MS"/>
                <a:cs typeface="Trebuchet MS"/>
              </a:rPr>
              <a:t> </a:t>
            </a:r>
            <a:r>
              <a:rPr sz="3100" spc="-40" dirty="0">
                <a:solidFill>
                  <a:srgbClr val="292959"/>
                </a:solidFill>
                <a:latin typeface="Trebuchet MS"/>
                <a:cs typeface="Trebuchet MS"/>
              </a:rPr>
              <a:t>seeking</a:t>
            </a:r>
            <a:r>
              <a:rPr sz="3100" spc="-135" dirty="0">
                <a:solidFill>
                  <a:srgbClr val="292959"/>
                </a:solidFill>
                <a:latin typeface="Trebuchet MS"/>
                <a:cs typeface="Trebuchet MS"/>
              </a:rPr>
              <a:t> </a:t>
            </a:r>
            <a:r>
              <a:rPr sz="3100" spc="80" dirty="0">
                <a:solidFill>
                  <a:srgbClr val="292959"/>
                </a:solidFill>
                <a:latin typeface="Trebuchet MS"/>
                <a:cs typeface="Trebuchet MS"/>
              </a:rPr>
              <a:t>a </a:t>
            </a:r>
            <a:r>
              <a:rPr sz="3100" spc="-10" dirty="0">
                <a:solidFill>
                  <a:srgbClr val="292959"/>
                </a:solidFill>
                <a:latin typeface="Trebuchet MS"/>
                <a:cs typeface="Trebuchet MS"/>
              </a:rPr>
              <a:t>divorce);</a:t>
            </a:r>
            <a:endParaRPr sz="3100">
              <a:latin typeface="Trebuchet MS"/>
              <a:cs typeface="Trebuchet MS"/>
            </a:endParaRPr>
          </a:p>
          <a:p>
            <a:pPr marL="681355" marR="1009015">
              <a:lnSpc>
                <a:spcPct val="137100"/>
              </a:lnSpc>
            </a:pPr>
            <a:r>
              <a:rPr sz="3100" spc="-25" dirty="0">
                <a:solidFill>
                  <a:srgbClr val="292959"/>
                </a:solidFill>
                <a:latin typeface="Trebuchet MS"/>
                <a:cs typeface="Trebuchet MS"/>
              </a:rPr>
              <a:t>discuss</a:t>
            </a:r>
            <a:r>
              <a:rPr sz="3100" spc="-130" dirty="0">
                <a:solidFill>
                  <a:srgbClr val="292959"/>
                </a:solidFill>
                <a:latin typeface="Trebuchet MS"/>
                <a:cs typeface="Trebuchet MS"/>
              </a:rPr>
              <a:t> </a:t>
            </a:r>
            <a:r>
              <a:rPr sz="3100" spc="-20" dirty="0">
                <a:solidFill>
                  <a:srgbClr val="292959"/>
                </a:solidFill>
                <a:latin typeface="Trebuchet MS"/>
                <a:cs typeface="Trebuchet MS"/>
              </a:rPr>
              <a:t>how</a:t>
            </a:r>
            <a:r>
              <a:rPr sz="3100" spc="-125" dirty="0">
                <a:solidFill>
                  <a:srgbClr val="292959"/>
                </a:solidFill>
                <a:latin typeface="Trebuchet MS"/>
                <a:cs typeface="Trebuchet MS"/>
              </a:rPr>
              <a:t> </a:t>
            </a:r>
            <a:r>
              <a:rPr sz="3100" spc="-110" dirty="0">
                <a:solidFill>
                  <a:srgbClr val="292959"/>
                </a:solidFill>
                <a:latin typeface="Trebuchet MS"/>
                <a:cs typeface="Trebuchet MS"/>
              </a:rPr>
              <a:t>the</a:t>
            </a:r>
            <a:r>
              <a:rPr sz="3100" spc="-125" dirty="0">
                <a:solidFill>
                  <a:srgbClr val="292959"/>
                </a:solidFill>
                <a:latin typeface="Trebuchet MS"/>
                <a:cs typeface="Trebuchet MS"/>
              </a:rPr>
              <a:t> </a:t>
            </a:r>
            <a:r>
              <a:rPr sz="3100" spc="-114" dirty="0">
                <a:solidFill>
                  <a:srgbClr val="292959"/>
                </a:solidFill>
                <a:latin typeface="Trebuchet MS"/>
                <a:cs typeface="Trebuchet MS"/>
              </a:rPr>
              <a:t>client</a:t>
            </a:r>
            <a:r>
              <a:rPr sz="3100" spc="-120" dirty="0">
                <a:solidFill>
                  <a:srgbClr val="292959"/>
                </a:solidFill>
                <a:latin typeface="Trebuchet MS"/>
                <a:cs typeface="Trebuchet MS"/>
              </a:rPr>
              <a:t> </a:t>
            </a:r>
            <a:r>
              <a:rPr sz="3100" spc="-60" dirty="0">
                <a:solidFill>
                  <a:srgbClr val="292959"/>
                </a:solidFill>
                <a:latin typeface="Trebuchet MS"/>
                <a:cs typeface="Trebuchet MS"/>
              </a:rPr>
              <a:t>is</a:t>
            </a:r>
            <a:r>
              <a:rPr sz="3100" spc="-125" dirty="0">
                <a:solidFill>
                  <a:srgbClr val="292959"/>
                </a:solidFill>
                <a:latin typeface="Trebuchet MS"/>
                <a:cs typeface="Trebuchet MS"/>
              </a:rPr>
              <a:t> </a:t>
            </a:r>
            <a:r>
              <a:rPr sz="3100" dirty="0">
                <a:solidFill>
                  <a:srgbClr val="292959"/>
                </a:solidFill>
                <a:latin typeface="Trebuchet MS"/>
                <a:cs typeface="Trebuchet MS"/>
              </a:rPr>
              <a:t>going</a:t>
            </a:r>
            <a:r>
              <a:rPr sz="3100" spc="-125" dirty="0">
                <a:solidFill>
                  <a:srgbClr val="292959"/>
                </a:solidFill>
                <a:latin typeface="Trebuchet MS"/>
                <a:cs typeface="Trebuchet MS"/>
              </a:rPr>
              <a:t> </a:t>
            </a:r>
            <a:r>
              <a:rPr sz="3100" spc="-45" dirty="0">
                <a:solidFill>
                  <a:srgbClr val="292959"/>
                </a:solidFill>
                <a:latin typeface="Trebuchet MS"/>
                <a:cs typeface="Trebuchet MS"/>
              </a:rPr>
              <a:t>to</a:t>
            </a:r>
            <a:r>
              <a:rPr sz="3100" spc="-120" dirty="0">
                <a:solidFill>
                  <a:srgbClr val="292959"/>
                </a:solidFill>
                <a:latin typeface="Trebuchet MS"/>
                <a:cs typeface="Trebuchet MS"/>
              </a:rPr>
              <a:t> </a:t>
            </a:r>
            <a:r>
              <a:rPr sz="3100" dirty="0">
                <a:solidFill>
                  <a:srgbClr val="292959"/>
                </a:solidFill>
                <a:latin typeface="Trebuchet MS"/>
                <a:cs typeface="Trebuchet MS"/>
              </a:rPr>
              <a:t>pay</a:t>
            </a:r>
            <a:r>
              <a:rPr sz="3100" spc="-125" dirty="0">
                <a:solidFill>
                  <a:srgbClr val="292959"/>
                </a:solidFill>
                <a:latin typeface="Trebuchet MS"/>
                <a:cs typeface="Trebuchet MS"/>
              </a:rPr>
              <a:t> </a:t>
            </a:r>
            <a:r>
              <a:rPr sz="3100" spc="-95" dirty="0">
                <a:solidFill>
                  <a:srgbClr val="292959"/>
                </a:solidFill>
                <a:latin typeface="Trebuchet MS"/>
                <a:cs typeface="Trebuchet MS"/>
              </a:rPr>
              <a:t>for</a:t>
            </a:r>
            <a:r>
              <a:rPr sz="3100" spc="-125" dirty="0">
                <a:solidFill>
                  <a:srgbClr val="292959"/>
                </a:solidFill>
                <a:latin typeface="Trebuchet MS"/>
                <a:cs typeface="Trebuchet MS"/>
              </a:rPr>
              <a:t> </a:t>
            </a:r>
            <a:r>
              <a:rPr sz="3100" spc="-25" dirty="0">
                <a:solidFill>
                  <a:srgbClr val="292959"/>
                </a:solidFill>
                <a:latin typeface="Trebuchet MS"/>
                <a:cs typeface="Trebuchet MS"/>
              </a:rPr>
              <a:t>the </a:t>
            </a:r>
            <a:r>
              <a:rPr sz="3100" spc="-130" dirty="0">
                <a:solidFill>
                  <a:srgbClr val="292959"/>
                </a:solidFill>
                <a:latin typeface="Trebuchet MS"/>
                <a:cs typeface="Trebuchet MS"/>
              </a:rPr>
              <a:t>matrimonial</a:t>
            </a:r>
            <a:r>
              <a:rPr sz="3100" spc="-30" dirty="0">
                <a:solidFill>
                  <a:srgbClr val="292959"/>
                </a:solidFill>
                <a:latin typeface="Trebuchet MS"/>
                <a:cs typeface="Trebuchet MS"/>
              </a:rPr>
              <a:t> </a:t>
            </a:r>
            <a:r>
              <a:rPr sz="3100" spc="-10" dirty="0">
                <a:solidFill>
                  <a:srgbClr val="292959"/>
                </a:solidFill>
                <a:latin typeface="Trebuchet MS"/>
                <a:cs typeface="Trebuchet MS"/>
              </a:rPr>
              <a:t>proceedings.</a:t>
            </a:r>
            <a:endParaRPr sz="3100">
              <a:latin typeface="Trebuchet MS"/>
              <a:cs typeface="Trebuchet MS"/>
            </a:endParaRPr>
          </a:p>
          <a:p>
            <a:pPr marL="12700">
              <a:lnSpc>
                <a:spcPct val="100000"/>
              </a:lnSpc>
              <a:spcBef>
                <a:spcPts val="1380"/>
              </a:spcBef>
            </a:pPr>
            <a:r>
              <a:rPr sz="3100" spc="-105" dirty="0">
                <a:solidFill>
                  <a:srgbClr val="292959"/>
                </a:solidFill>
                <a:latin typeface="Trebuchet MS"/>
                <a:cs typeface="Trebuchet MS"/>
              </a:rPr>
              <a:t>Reconciliation,</a:t>
            </a:r>
            <a:r>
              <a:rPr sz="3100" spc="5" dirty="0">
                <a:solidFill>
                  <a:srgbClr val="292959"/>
                </a:solidFill>
                <a:latin typeface="Trebuchet MS"/>
                <a:cs typeface="Trebuchet MS"/>
              </a:rPr>
              <a:t> </a:t>
            </a:r>
            <a:r>
              <a:rPr sz="3100" spc="-10" dirty="0">
                <a:solidFill>
                  <a:srgbClr val="292959"/>
                </a:solidFill>
                <a:latin typeface="Trebuchet MS"/>
                <a:cs typeface="Trebuchet MS"/>
              </a:rPr>
              <a:t>counselling/mediation</a:t>
            </a:r>
            <a:endParaRPr sz="3100">
              <a:latin typeface="Trebuchet MS"/>
              <a:cs typeface="Trebuchet MS"/>
            </a:endParaRP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597084" y="837406"/>
            <a:ext cx="17510125" cy="2771775"/>
          </a:xfrm>
          <a:prstGeom prst="rect">
            <a:avLst/>
          </a:prstGeom>
        </p:spPr>
        <p:txBody>
          <a:bodyPr vert="horz" wrap="square" lIns="0" tIns="12700" rIns="0" bIns="0" rtlCol="0">
            <a:spAutoFit/>
          </a:bodyPr>
          <a:lstStyle/>
          <a:p>
            <a:pPr marL="12700">
              <a:lnSpc>
                <a:spcPct val="100000"/>
              </a:lnSpc>
              <a:spcBef>
                <a:spcPts val="100"/>
              </a:spcBef>
            </a:pPr>
            <a:r>
              <a:rPr spc="130" dirty="0">
                <a:solidFill>
                  <a:srgbClr val="E65385"/>
                </a:solidFill>
              </a:rPr>
              <a:t>ACTIVITY</a:t>
            </a:r>
            <a:r>
              <a:rPr spc="-430" dirty="0">
                <a:solidFill>
                  <a:srgbClr val="E65385"/>
                </a:solidFill>
              </a:rPr>
              <a:t>:</a:t>
            </a:r>
            <a:r>
              <a:rPr spc="-350" dirty="0">
                <a:solidFill>
                  <a:srgbClr val="E65385"/>
                </a:solidFill>
              </a:rPr>
              <a:t> </a:t>
            </a:r>
            <a:r>
              <a:rPr spc="155" dirty="0"/>
              <a:t>PRACTICING</a:t>
            </a:r>
            <a:r>
              <a:rPr spc="-350" dirty="0"/>
              <a:t> </a:t>
            </a:r>
            <a:r>
              <a:rPr spc="125" dirty="0"/>
              <a:t>DIVORCE</a:t>
            </a:r>
            <a:r>
              <a:rPr spc="-350" dirty="0"/>
              <a:t> </a:t>
            </a:r>
            <a:r>
              <a:rPr spc="-25" dirty="0"/>
              <a:t>LAW</a:t>
            </a:r>
          </a:p>
          <a:p>
            <a:pPr marL="767715" marR="1884045">
              <a:lnSpc>
                <a:spcPct val="135700"/>
              </a:lnSpc>
              <a:spcBef>
                <a:spcPts val="1220"/>
              </a:spcBef>
            </a:pPr>
            <a:r>
              <a:rPr sz="3500" b="0" spc="-75" dirty="0">
                <a:solidFill>
                  <a:srgbClr val="203458"/>
                </a:solidFill>
                <a:latin typeface="Trebuchet MS"/>
                <a:cs typeface="Trebuchet MS"/>
              </a:rPr>
              <a:t>Divorce</a:t>
            </a:r>
            <a:r>
              <a:rPr sz="3500" b="0" spc="-105" dirty="0">
                <a:solidFill>
                  <a:srgbClr val="203458"/>
                </a:solidFill>
                <a:latin typeface="Trebuchet MS"/>
                <a:cs typeface="Trebuchet MS"/>
              </a:rPr>
              <a:t> </a:t>
            </a:r>
            <a:r>
              <a:rPr sz="3500" b="0" dirty="0">
                <a:solidFill>
                  <a:srgbClr val="203458"/>
                </a:solidFill>
                <a:latin typeface="Trebuchet MS"/>
                <a:cs typeface="Trebuchet MS"/>
              </a:rPr>
              <a:t>can</a:t>
            </a:r>
            <a:r>
              <a:rPr sz="3500" b="0" spc="-105" dirty="0">
                <a:solidFill>
                  <a:srgbClr val="203458"/>
                </a:solidFill>
                <a:latin typeface="Trebuchet MS"/>
                <a:cs typeface="Trebuchet MS"/>
              </a:rPr>
              <a:t> </a:t>
            </a:r>
            <a:r>
              <a:rPr sz="3500" b="0" dirty="0">
                <a:solidFill>
                  <a:srgbClr val="203458"/>
                </a:solidFill>
                <a:latin typeface="Trebuchet MS"/>
                <a:cs typeface="Trebuchet MS"/>
              </a:rPr>
              <a:t>be</a:t>
            </a:r>
            <a:r>
              <a:rPr sz="3500" b="0" spc="-105" dirty="0">
                <a:solidFill>
                  <a:srgbClr val="203458"/>
                </a:solidFill>
                <a:latin typeface="Trebuchet MS"/>
                <a:cs typeface="Trebuchet MS"/>
              </a:rPr>
              <a:t> </a:t>
            </a:r>
            <a:r>
              <a:rPr sz="3500" b="0" spc="145" dirty="0">
                <a:solidFill>
                  <a:srgbClr val="203458"/>
                </a:solidFill>
                <a:latin typeface="Trebuchet MS"/>
                <a:cs typeface="Trebuchet MS"/>
              </a:rPr>
              <a:t>a</a:t>
            </a:r>
            <a:r>
              <a:rPr sz="3500" b="0" spc="-105" dirty="0">
                <a:solidFill>
                  <a:srgbClr val="203458"/>
                </a:solidFill>
                <a:latin typeface="Trebuchet MS"/>
                <a:cs typeface="Trebuchet MS"/>
              </a:rPr>
              <a:t> </a:t>
            </a:r>
            <a:r>
              <a:rPr sz="3500" b="0" spc="-130" dirty="0">
                <a:solidFill>
                  <a:srgbClr val="203458"/>
                </a:solidFill>
                <a:latin typeface="Trebuchet MS"/>
                <a:cs typeface="Trebuchet MS"/>
              </a:rPr>
              <a:t>stressful</a:t>
            </a:r>
            <a:r>
              <a:rPr sz="3500" b="0" spc="-100" dirty="0">
                <a:solidFill>
                  <a:srgbClr val="203458"/>
                </a:solidFill>
                <a:latin typeface="Trebuchet MS"/>
                <a:cs typeface="Trebuchet MS"/>
              </a:rPr>
              <a:t> </a:t>
            </a:r>
            <a:r>
              <a:rPr sz="3500" b="0" spc="-75" dirty="0">
                <a:solidFill>
                  <a:srgbClr val="203458"/>
                </a:solidFill>
                <a:latin typeface="Trebuchet MS"/>
                <a:cs typeface="Trebuchet MS"/>
              </a:rPr>
              <a:t>experience</a:t>
            </a:r>
            <a:r>
              <a:rPr sz="3500" b="0" spc="-105" dirty="0">
                <a:solidFill>
                  <a:srgbClr val="203458"/>
                </a:solidFill>
                <a:latin typeface="Trebuchet MS"/>
                <a:cs typeface="Trebuchet MS"/>
              </a:rPr>
              <a:t> </a:t>
            </a:r>
            <a:r>
              <a:rPr sz="3500" b="0" spc="-110" dirty="0">
                <a:solidFill>
                  <a:srgbClr val="203458"/>
                </a:solidFill>
                <a:latin typeface="Trebuchet MS"/>
                <a:cs typeface="Trebuchet MS"/>
              </a:rPr>
              <a:t>for</a:t>
            </a:r>
            <a:r>
              <a:rPr sz="3500" b="0" spc="-105" dirty="0">
                <a:solidFill>
                  <a:srgbClr val="203458"/>
                </a:solidFill>
                <a:latin typeface="Trebuchet MS"/>
                <a:cs typeface="Trebuchet MS"/>
              </a:rPr>
              <a:t> </a:t>
            </a:r>
            <a:r>
              <a:rPr sz="3500" b="0" spc="-130" dirty="0">
                <a:solidFill>
                  <a:srgbClr val="203458"/>
                </a:solidFill>
                <a:latin typeface="Trebuchet MS"/>
                <a:cs typeface="Trebuchet MS"/>
              </a:rPr>
              <a:t>all</a:t>
            </a:r>
            <a:r>
              <a:rPr sz="3500" b="0" spc="-105" dirty="0">
                <a:solidFill>
                  <a:srgbClr val="203458"/>
                </a:solidFill>
                <a:latin typeface="Trebuchet MS"/>
                <a:cs typeface="Trebuchet MS"/>
              </a:rPr>
              <a:t> </a:t>
            </a:r>
            <a:r>
              <a:rPr sz="3500" b="0" spc="-165" dirty="0">
                <a:solidFill>
                  <a:srgbClr val="203458"/>
                </a:solidFill>
                <a:latin typeface="Trebuchet MS"/>
                <a:cs typeface="Trebuchet MS"/>
              </a:rPr>
              <a:t>involved.</a:t>
            </a:r>
            <a:r>
              <a:rPr sz="3500" b="0" spc="-105" dirty="0">
                <a:solidFill>
                  <a:srgbClr val="203458"/>
                </a:solidFill>
                <a:latin typeface="Trebuchet MS"/>
                <a:cs typeface="Trebuchet MS"/>
              </a:rPr>
              <a:t> </a:t>
            </a:r>
            <a:r>
              <a:rPr sz="3500" b="0" spc="-130" dirty="0">
                <a:solidFill>
                  <a:srgbClr val="203458"/>
                </a:solidFill>
                <a:latin typeface="Trebuchet MS"/>
                <a:cs typeface="Trebuchet MS"/>
              </a:rPr>
              <a:t>What</a:t>
            </a:r>
            <a:r>
              <a:rPr sz="3500" b="0" spc="-100" dirty="0">
                <a:solidFill>
                  <a:srgbClr val="203458"/>
                </a:solidFill>
                <a:latin typeface="Trebuchet MS"/>
                <a:cs typeface="Trebuchet MS"/>
              </a:rPr>
              <a:t> </a:t>
            </a:r>
            <a:r>
              <a:rPr sz="3500" b="0" dirty="0">
                <a:solidFill>
                  <a:srgbClr val="203458"/>
                </a:solidFill>
                <a:latin typeface="Trebuchet MS"/>
                <a:cs typeface="Trebuchet MS"/>
              </a:rPr>
              <a:t>approaches</a:t>
            </a:r>
            <a:r>
              <a:rPr sz="3500" b="0" spc="-105" dirty="0">
                <a:solidFill>
                  <a:srgbClr val="203458"/>
                </a:solidFill>
                <a:latin typeface="Trebuchet MS"/>
                <a:cs typeface="Trebuchet MS"/>
              </a:rPr>
              <a:t> </a:t>
            </a:r>
            <a:r>
              <a:rPr sz="3500" b="0" dirty="0">
                <a:solidFill>
                  <a:srgbClr val="203458"/>
                </a:solidFill>
                <a:latin typeface="Trebuchet MS"/>
                <a:cs typeface="Trebuchet MS"/>
              </a:rPr>
              <a:t>can</a:t>
            </a:r>
            <a:r>
              <a:rPr sz="3500" b="0" spc="-105" dirty="0">
                <a:solidFill>
                  <a:srgbClr val="203458"/>
                </a:solidFill>
                <a:latin typeface="Trebuchet MS"/>
                <a:cs typeface="Trebuchet MS"/>
              </a:rPr>
              <a:t> </a:t>
            </a:r>
            <a:r>
              <a:rPr sz="3500" b="0" spc="95" dirty="0">
                <a:solidFill>
                  <a:srgbClr val="203458"/>
                </a:solidFill>
                <a:latin typeface="Trebuchet MS"/>
                <a:cs typeface="Trebuchet MS"/>
              </a:rPr>
              <a:t>a </a:t>
            </a:r>
            <a:r>
              <a:rPr sz="3500" b="0" spc="-85" dirty="0">
                <a:solidFill>
                  <a:srgbClr val="203458"/>
                </a:solidFill>
                <a:latin typeface="Trebuchet MS"/>
                <a:cs typeface="Trebuchet MS"/>
              </a:rPr>
              <a:t>divorce</a:t>
            </a:r>
            <a:r>
              <a:rPr sz="3500" b="0" spc="-180" dirty="0">
                <a:solidFill>
                  <a:srgbClr val="203458"/>
                </a:solidFill>
                <a:latin typeface="Trebuchet MS"/>
                <a:cs typeface="Trebuchet MS"/>
              </a:rPr>
              <a:t> </a:t>
            </a:r>
            <a:r>
              <a:rPr sz="3500" b="0" spc="-130" dirty="0">
                <a:solidFill>
                  <a:srgbClr val="203458"/>
                </a:solidFill>
                <a:latin typeface="Trebuchet MS"/>
                <a:cs typeface="Trebuchet MS"/>
              </a:rPr>
              <a:t>lawyer </a:t>
            </a:r>
            <a:r>
              <a:rPr sz="3500" b="0" spc="-20" dirty="0">
                <a:solidFill>
                  <a:srgbClr val="203458"/>
                </a:solidFill>
                <a:latin typeface="Trebuchet MS"/>
                <a:cs typeface="Trebuchet MS"/>
              </a:rPr>
              <a:t>use</a:t>
            </a:r>
            <a:r>
              <a:rPr sz="3500" b="0" spc="-195" dirty="0">
                <a:solidFill>
                  <a:srgbClr val="203458"/>
                </a:solidFill>
                <a:latin typeface="Trebuchet MS"/>
                <a:cs typeface="Trebuchet MS"/>
              </a:rPr>
              <a:t> </a:t>
            </a:r>
            <a:r>
              <a:rPr sz="3500" b="0" spc="-65" dirty="0">
                <a:solidFill>
                  <a:srgbClr val="203458"/>
                </a:solidFill>
                <a:latin typeface="Trebuchet MS"/>
                <a:cs typeface="Trebuchet MS"/>
              </a:rPr>
              <a:t>to</a:t>
            </a:r>
            <a:r>
              <a:rPr sz="3500" b="0" spc="-150" dirty="0">
                <a:solidFill>
                  <a:srgbClr val="203458"/>
                </a:solidFill>
                <a:latin typeface="Trebuchet MS"/>
                <a:cs typeface="Trebuchet MS"/>
              </a:rPr>
              <a:t> </a:t>
            </a:r>
            <a:r>
              <a:rPr sz="3500" b="0" spc="-45" dirty="0">
                <a:solidFill>
                  <a:srgbClr val="203458"/>
                </a:solidFill>
                <a:latin typeface="Trebuchet MS"/>
                <a:cs typeface="Trebuchet MS"/>
              </a:rPr>
              <a:t>best</a:t>
            </a:r>
            <a:r>
              <a:rPr sz="3500" b="0" spc="-150" dirty="0">
                <a:solidFill>
                  <a:srgbClr val="203458"/>
                </a:solidFill>
                <a:latin typeface="Trebuchet MS"/>
                <a:cs typeface="Trebuchet MS"/>
              </a:rPr>
              <a:t> </a:t>
            </a:r>
            <a:r>
              <a:rPr sz="3500" b="0" spc="-114" dirty="0">
                <a:solidFill>
                  <a:srgbClr val="203458"/>
                </a:solidFill>
                <a:latin typeface="Trebuchet MS"/>
                <a:cs typeface="Trebuchet MS"/>
              </a:rPr>
              <a:t>serve</a:t>
            </a:r>
            <a:r>
              <a:rPr sz="3500" b="0" spc="-150" dirty="0">
                <a:solidFill>
                  <a:srgbClr val="203458"/>
                </a:solidFill>
                <a:latin typeface="Trebuchet MS"/>
                <a:cs typeface="Trebuchet MS"/>
              </a:rPr>
              <a:t> </a:t>
            </a:r>
            <a:r>
              <a:rPr sz="3500" b="0" spc="-190" dirty="0">
                <a:solidFill>
                  <a:srgbClr val="203458"/>
                </a:solidFill>
                <a:latin typeface="Trebuchet MS"/>
                <a:cs typeface="Trebuchet MS"/>
              </a:rPr>
              <a:t>their</a:t>
            </a:r>
            <a:r>
              <a:rPr sz="3500" b="0" spc="-110" dirty="0">
                <a:solidFill>
                  <a:srgbClr val="203458"/>
                </a:solidFill>
                <a:latin typeface="Trebuchet MS"/>
                <a:cs typeface="Trebuchet MS"/>
              </a:rPr>
              <a:t> </a:t>
            </a:r>
            <a:r>
              <a:rPr sz="3500" b="0" spc="-10" dirty="0">
                <a:solidFill>
                  <a:srgbClr val="203458"/>
                </a:solidFill>
                <a:latin typeface="Trebuchet MS"/>
                <a:cs typeface="Trebuchet MS"/>
              </a:rPr>
              <a:t>clients?</a:t>
            </a:r>
            <a:endParaRPr sz="3500" dirty="0">
              <a:latin typeface="Trebuchet MS"/>
              <a:cs typeface="Trebuchet MS"/>
            </a:endParaRP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3" name="object 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
        <p:nvSpPr>
          <p:cNvPr id="4" name="object 4" descr="$PPTXTitle"/>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35" dirty="0"/>
              <a:t>FAMILY</a:t>
            </a:r>
            <a:r>
              <a:rPr spc="-320" dirty="0"/>
              <a:t> </a:t>
            </a:r>
            <a:r>
              <a:rPr dirty="0"/>
              <a:t>LAW</a:t>
            </a:r>
            <a:r>
              <a:rPr spc="-315" dirty="0"/>
              <a:t> </a:t>
            </a:r>
            <a:r>
              <a:rPr spc="60" dirty="0">
                <a:solidFill>
                  <a:srgbClr val="E65385"/>
                </a:solidFill>
              </a:rPr>
              <a:t>PROTOCOL</a:t>
            </a:r>
          </a:p>
        </p:txBody>
      </p:sp>
      <p:pic>
        <p:nvPicPr>
          <p:cNvPr id="5" name="object 5"/>
          <p:cNvPicPr/>
          <p:nvPr/>
        </p:nvPicPr>
        <p:blipFill>
          <a:blip r:embed="rId2" cstate="print"/>
          <a:stretch>
            <a:fillRect/>
          </a:stretch>
        </p:blipFill>
        <p:spPr>
          <a:xfrm>
            <a:off x="834426" y="2605267"/>
            <a:ext cx="123825" cy="123824"/>
          </a:xfrm>
          <a:prstGeom prst="rect">
            <a:avLst/>
          </a:prstGeom>
        </p:spPr>
      </p:pic>
      <p:pic>
        <p:nvPicPr>
          <p:cNvPr id="6" name="object 6"/>
          <p:cNvPicPr/>
          <p:nvPr/>
        </p:nvPicPr>
        <p:blipFill>
          <a:blip r:embed="rId3" cstate="print"/>
          <a:stretch>
            <a:fillRect/>
          </a:stretch>
        </p:blipFill>
        <p:spPr>
          <a:xfrm>
            <a:off x="1505938" y="3248204"/>
            <a:ext cx="133349" cy="133349"/>
          </a:xfrm>
          <a:prstGeom prst="rect">
            <a:avLst/>
          </a:prstGeom>
        </p:spPr>
      </p:pic>
      <p:pic>
        <p:nvPicPr>
          <p:cNvPr id="7" name="object 7"/>
          <p:cNvPicPr/>
          <p:nvPr/>
        </p:nvPicPr>
        <p:blipFill>
          <a:blip r:embed="rId4" cstate="print"/>
          <a:stretch>
            <a:fillRect/>
          </a:stretch>
        </p:blipFill>
        <p:spPr>
          <a:xfrm>
            <a:off x="1505938" y="4543604"/>
            <a:ext cx="133349" cy="133349"/>
          </a:xfrm>
          <a:prstGeom prst="rect">
            <a:avLst/>
          </a:prstGeom>
        </p:spPr>
      </p:pic>
      <p:pic>
        <p:nvPicPr>
          <p:cNvPr id="8" name="object 8"/>
          <p:cNvPicPr/>
          <p:nvPr/>
        </p:nvPicPr>
        <p:blipFill>
          <a:blip r:embed="rId5" cstate="print"/>
          <a:stretch>
            <a:fillRect/>
          </a:stretch>
        </p:blipFill>
        <p:spPr>
          <a:xfrm>
            <a:off x="1505938" y="5191304"/>
            <a:ext cx="133349" cy="133349"/>
          </a:xfrm>
          <a:prstGeom prst="rect">
            <a:avLst/>
          </a:prstGeom>
        </p:spPr>
      </p:pic>
      <p:pic>
        <p:nvPicPr>
          <p:cNvPr id="9" name="object 9"/>
          <p:cNvPicPr/>
          <p:nvPr/>
        </p:nvPicPr>
        <p:blipFill>
          <a:blip r:embed="rId6" cstate="print"/>
          <a:stretch>
            <a:fillRect/>
          </a:stretch>
        </p:blipFill>
        <p:spPr>
          <a:xfrm>
            <a:off x="1505938" y="5839004"/>
            <a:ext cx="133349" cy="133349"/>
          </a:xfrm>
          <a:prstGeom prst="rect">
            <a:avLst/>
          </a:prstGeom>
        </p:spPr>
      </p:pic>
      <p:pic>
        <p:nvPicPr>
          <p:cNvPr id="10" name="object 10"/>
          <p:cNvPicPr/>
          <p:nvPr/>
        </p:nvPicPr>
        <p:blipFill>
          <a:blip r:embed="rId7" cstate="print"/>
          <a:stretch>
            <a:fillRect/>
          </a:stretch>
        </p:blipFill>
        <p:spPr>
          <a:xfrm>
            <a:off x="1505938" y="7134404"/>
            <a:ext cx="133349" cy="133349"/>
          </a:xfrm>
          <a:prstGeom prst="rect">
            <a:avLst/>
          </a:prstGeom>
        </p:spPr>
      </p:pic>
      <p:pic>
        <p:nvPicPr>
          <p:cNvPr id="11" name="object 11"/>
          <p:cNvPicPr/>
          <p:nvPr/>
        </p:nvPicPr>
        <p:blipFill>
          <a:blip r:embed="rId8" cstate="print"/>
          <a:stretch>
            <a:fillRect/>
          </a:stretch>
        </p:blipFill>
        <p:spPr>
          <a:xfrm>
            <a:off x="1505938" y="8429804"/>
            <a:ext cx="133349" cy="133349"/>
          </a:xfrm>
          <a:prstGeom prst="rect">
            <a:avLst/>
          </a:prstGeom>
        </p:spPr>
      </p:pic>
      <p:sp>
        <p:nvSpPr>
          <p:cNvPr id="12" name="object 12"/>
          <p:cNvSpPr txBox="1"/>
          <p:nvPr/>
        </p:nvSpPr>
        <p:spPr>
          <a:xfrm>
            <a:off x="1129056" y="2204575"/>
            <a:ext cx="10415905" cy="7150100"/>
          </a:xfrm>
          <a:prstGeom prst="rect">
            <a:avLst/>
          </a:prstGeom>
        </p:spPr>
        <p:txBody>
          <a:bodyPr vert="horz" wrap="square" lIns="0" tIns="12700" rIns="0" bIns="0" rtlCol="0">
            <a:spAutoFit/>
          </a:bodyPr>
          <a:lstStyle/>
          <a:p>
            <a:pPr marL="681355" marR="1911350" indent="-669290">
              <a:lnSpc>
                <a:spcPct val="137100"/>
              </a:lnSpc>
              <a:spcBef>
                <a:spcPts val="100"/>
              </a:spcBef>
            </a:pPr>
            <a:r>
              <a:rPr sz="3100" spc="105" dirty="0">
                <a:solidFill>
                  <a:srgbClr val="292959"/>
                </a:solidFill>
                <a:latin typeface="Trebuchet MS"/>
                <a:cs typeface="Trebuchet MS"/>
              </a:rPr>
              <a:t>Good</a:t>
            </a:r>
            <a:r>
              <a:rPr sz="3100" spc="-160" dirty="0">
                <a:solidFill>
                  <a:srgbClr val="292959"/>
                </a:solidFill>
                <a:latin typeface="Trebuchet MS"/>
                <a:cs typeface="Trebuchet MS"/>
              </a:rPr>
              <a:t> </a:t>
            </a:r>
            <a:r>
              <a:rPr sz="3100" spc="-30" dirty="0">
                <a:solidFill>
                  <a:srgbClr val="292959"/>
                </a:solidFill>
                <a:latin typeface="Trebuchet MS"/>
                <a:cs typeface="Trebuchet MS"/>
              </a:rPr>
              <a:t>practice</a:t>
            </a:r>
            <a:r>
              <a:rPr sz="3100" spc="-145" dirty="0">
                <a:solidFill>
                  <a:srgbClr val="292959"/>
                </a:solidFill>
                <a:latin typeface="Trebuchet MS"/>
                <a:cs typeface="Trebuchet MS"/>
              </a:rPr>
              <a:t> </a:t>
            </a:r>
            <a:r>
              <a:rPr sz="3100" spc="-95" dirty="0">
                <a:solidFill>
                  <a:srgbClr val="292959"/>
                </a:solidFill>
                <a:latin typeface="Trebuchet MS"/>
                <a:cs typeface="Trebuchet MS"/>
              </a:rPr>
              <a:t>for</a:t>
            </a:r>
            <a:r>
              <a:rPr sz="3100" spc="-140" dirty="0">
                <a:solidFill>
                  <a:srgbClr val="292959"/>
                </a:solidFill>
                <a:latin typeface="Trebuchet MS"/>
                <a:cs typeface="Trebuchet MS"/>
              </a:rPr>
              <a:t> </a:t>
            </a:r>
            <a:r>
              <a:rPr sz="3100" dirty="0">
                <a:solidFill>
                  <a:srgbClr val="292959"/>
                </a:solidFill>
                <a:latin typeface="Trebuchet MS"/>
                <a:cs typeface="Trebuchet MS"/>
              </a:rPr>
              <a:t>divorce/CP</a:t>
            </a:r>
            <a:r>
              <a:rPr sz="3100" spc="-145" dirty="0">
                <a:solidFill>
                  <a:srgbClr val="292959"/>
                </a:solidFill>
                <a:latin typeface="Trebuchet MS"/>
                <a:cs typeface="Trebuchet MS"/>
              </a:rPr>
              <a:t> </a:t>
            </a:r>
            <a:r>
              <a:rPr sz="3100" spc="-10" dirty="0">
                <a:solidFill>
                  <a:srgbClr val="292959"/>
                </a:solidFill>
                <a:latin typeface="Trebuchet MS"/>
                <a:cs typeface="Trebuchet MS"/>
              </a:rPr>
              <a:t>practitioners </a:t>
            </a:r>
            <a:r>
              <a:rPr sz="3100" spc="-30" dirty="0">
                <a:solidFill>
                  <a:srgbClr val="292959"/>
                </a:solidFill>
                <a:latin typeface="Trebuchet MS"/>
                <a:cs typeface="Trebuchet MS"/>
              </a:rPr>
              <a:t>conducting</a:t>
            </a:r>
            <a:r>
              <a:rPr sz="3100" spc="-90" dirty="0">
                <a:solidFill>
                  <a:srgbClr val="292959"/>
                </a:solidFill>
                <a:latin typeface="Trebuchet MS"/>
                <a:cs typeface="Trebuchet MS"/>
              </a:rPr>
              <a:t> </a:t>
            </a:r>
            <a:r>
              <a:rPr sz="3100" spc="-110" dirty="0">
                <a:solidFill>
                  <a:srgbClr val="292959"/>
                </a:solidFill>
                <a:latin typeface="Trebuchet MS"/>
                <a:cs typeface="Trebuchet MS"/>
              </a:rPr>
              <a:t>matters </a:t>
            </a:r>
            <a:r>
              <a:rPr sz="3100" spc="-165" dirty="0">
                <a:solidFill>
                  <a:srgbClr val="292959"/>
                </a:solidFill>
                <a:latin typeface="Trebuchet MS"/>
                <a:cs typeface="Trebuchet MS"/>
              </a:rPr>
              <a:t>in</a:t>
            </a:r>
            <a:r>
              <a:rPr sz="3100" spc="-90" dirty="0">
                <a:solidFill>
                  <a:srgbClr val="292959"/>
                </a:solidFill>
                <a:latin typeface="Trebuchet MS"/>
                <a:cs typeface="Trebuchet MS"/>
              </a:rPr>
              <a:t> </a:t>
            </a:r>
            <a:r>
              <a:rPr sz="3100" spc="130" dirty="0">
                <a:solidFill>
                  <a:srgbClr val="292959"/>
                </a:solidFill>
                <a:latin typeface="Trebuchet MS"/>
                <a:cs typeface="Trebuchet MS"/>
              </a:rPr>
              <a:t>a</a:t>
            </a:r>
            <a:r>
              <a:rPr sz="3100" spc="-90" dirty="0">
                <a:solidFill>
                  <a:srgbClr val="292959"/>
                </a:solidFill>
                <a:latin typeface="Trebuchet MS"/>
                <a:cs typeface="Trebuchet MS"/>
              </a:rPr>
              <a:t> </a:t>
            </a:r>
            <a:r>
              <a:rPr sz="3100" spc="-100" dirty="0">
                <a:solidFill>
                  <a:srgbClr val="292959"/>
                </a:solidFill>
                <a:latin typeface="Trebuchet MS"/>
                <a:cs typeface="Trebuchet MS"/>
              </a:rPr>
              <a:t>constructive </a:t>
            </a:r>
            <a:r>
              <a:rPr sz="3100" dirty="0">
                <a:solidFill>
                  <a:srgbClr val="292959"/>
                </a:solidFill>
                <a:latin typeface="Trebuchet MS"/>
                <a:cs typeface="Trebuchet MS"/>
              </a:rPr>
              <a:t>and</a:t>
            </a:r>
            <a:r>
              <a:rPr sz="3100" spc="-90" dirty="0">
                <a:solidFill>
                  <a:srgbClr val="292959"/>
                </a:solidFill>
                <a:latin typeface="Trebuchet MS"/>
                <a:cs typeface="Trebuchet MS"/>
              </a:rPr>
              <a:t> </a:t>
            </a:r>
            <a:r>
              <a:rPr sz="3100" spc="-20" dirty="0">
                <a:solidFill>
                  <a:srgbClr val="292959"/>
                </a:solidFill>
                <a:latin typeface="Trebuchet MS"/>
                <a:cs typeface="Trebuchet MS"/>
              </a:rPr>
              <a:t>non-</a:t>
            </a:r>
            <a:r>
              <a:rPr sz="3100" spc="-75" dirty="0">
                <a:solidFill>
                  <a:srgbClr val="292959"/>
                </a:solidFill>
                <a:latin typeface="Trebuchet MS"/>
                <a:cs typeface="Trebuchet MS"/>
              </a:rPr>
              <a:t>confrontational</a:t>
            </a:r>
            <a:r>
              <a:rPr sz="3100" spc="-125" dirty="0">
                <a:solidFill>
                  <a:srgbClr val="292959"/>
                </a:solidFill>
                <a:latin typeface="Trebuchet MS"/>
                <a:cs typeface="Trebuchet MS"/>
              </a:rPr>
              <a:t> </a:t>
            </a:r>
            <a:r>
              <a:rPr sz="3100" spc="-25" dirty="0">
                <a:solidFill>
                  <a:srgbClr val="292959"/>
                </a:solidFill>
                <a:latin typeface="Trebuchet MS"/>
                <a:cs typeface="Trebuchet MS"/>
              </a:rPr>
              <a:t>way</a:t>
            </a:r>
            <a:endParaRPr sz="3100" dirty="0">
              <a:latin typeface="Trebuchet MS"/>
              <a:cs typeface="Trebuchet MS"/>
            </a:endParaRPr>
          </a:p>
          <a:p>
            <a:pPr marL="681355" marR="5080">
              <a:lnSpc>
                <a:spcPct val="137100"/>
              </a:lnSpc>
            </a:pPr>
            <a:r>
              <a:rPr sz="3100" spc="-25" dirty="0">
                <a:solidFill>
                  <a:srgbClr val="292959"/>
                </a:solidFill>
                <a:latin typeface="Trebuchet MS"/>
                <a:cs typeface="Trebuchet MS"/>
              </a:rPr>
              <a:t>avoiding</a:t>
            </a:r>
            <a:r>
              <a:rPr sz="3100" spc="-45" dirty="0">
                <a:solidFill>
                  <a:srgbClr val="292959"/>
                </a:solidFill>
                <a:latin typeface="Trebuchet MS"/>
                <a:cs typeface="Trebuchet MS"/>
              </a:rPr>
              <a:t> </a:t>
            </a:r>
            <a:r>
              <a:rPr sz="3100" spc="-130" dirty="0">
                <a:solidFill>
                  <a:srgbClr val="292959"/>
                </a:solidFill>
                <a:latin typeface="Trebuchet MS"/>
                <a:cs typeface="Trebuchet MS"/>
              </a:rPr>
              <a:t>inflammatory</a:t>
            </a:r>
            <a:r>
              <a:rPr sz="3100" spc="-40" dirty="0">
                <a:solidFill>
                  <a:srgbClr val="292959"/>
                </a:solidFill>
                <a:latin typeface="Trebuchet MS"/>
                <a:cs typeface="Trebuchet MS"/>
              </a:rPr>
              <a:t> </a:t>
            </a:r>
            <a:r>
              <a:rPr sz="3100" dirty="0">
                <a:solidFill>
                  <a:srgbClr val="292959"/>
                </a:solidFill>
                <a:latin typeface="Trebuchet MS"/>
                <a:cs typeface="Trebuchet MS"/>
              </a:rPr>
              <a:t>language</a:t>
            </a:r>
            <a:r>
              <a:rPr sz="3100" spc="-40" dirty="0">
                <a:solidFill>
                  <a:srgbClr val="292959"/>
                </a:solidFill>
                <a:latin typeface="Trebuchet MS"/>
                <a:cs typeface="Trebuchet MS"/>
              </a:rPr>
              <a:t> </a:t>
            </a:r>
            <a:r>
              <a:rPr sz="3100" spc="-160" dirty="0">
                <a:solidFill>
                  <a:srgbClr val="292959"/>
                </a:solidFill>
                <a:latin typeface="Trebuchet MS"/>
                <a:cs typeface="Trebuchet MS"/>
              </a:rPr>
              <a:t>(written</a:t>
            </a:r>
            <a:r>
              <a:rPr sz="3100" spc="-40" dirty="0">
                <a:solidFill>
                  <a:srgbClr val="292959"/>
                </a:solidFill>
                <a:latin typeface="Trebuchet MS"/>
                <a:cs typeface="Trebuchet MS"/>
              </a:rPr>
              <a:t> </a:t>
            </a:r>
            <a:r>
              <a:rPr sz="3100" dirty="0">
                <a:solidFill>
                  <a:srgbClr val="292959"/>
                </a:solidFill>
                <a:latin typeface="Trebuchet MS"/>
                <a:cs typeface="Trebuchet MS"/>
              </a:rPr>
              <a:t>and</a:t>
            </a:r>
            <a:r>
              <a:rPr sz="3100" spc="-40" dirty="0">
                <a:solidFill>
                  <a:srgbClr val="292959"/>
                </a:solidFill>
                <a:latin typeface="Trebuchet MS"/>
                <a:cs typeface="Trebuchet MS"/>
              </a:rPr>
              <a:t> </a:t>
            </a:r>
            <a:r>
              <a:rPr sz="3100" spc="-10" dirty="0">
                <a:solidFill>
                  <a:srgbClr val="292959"/>
                </a:solidFill>
                <a:latin typeface="Trebuchet MS"/>
                <a:cs typeface="Trebuchet MS"/>
              </a:rPr>
              <a:t>spoken) </a:t>
            </a:r>
            <a:r>
              <a:rPr sz="3100" spc="-75" dirty="0">
                <a:solidFill>
                  <a:srgbClr val="292959"/>
                </a:solidFill>
                <a:latin typeface="Trebuchet MS"/>
                <a:cs typeface="Trebuchet MS"/>
              </a:rPr>
              <a:t>retaining</a:t>
            </a:r>
            <a:r>
              <a:rPr sz="3100" spc="-120" dirty="0">
                <a:solidFill>
                  <a:srgbClr val="292959"/>
                </a:solidFill>
                <a:latin typeface="Trebuchet MS"/>
                <a:cs typeface="Trebuchet MS"/>
              </a:rPr>
              <a:t> </a:t>
            </a:r>
            <a:r>
              <a:rPr sz="3100" spc="-55" dirty="0">
                <a:solidFill>
                  <a:srgbClr val="292959"/>
                </a:solidFill>
                <a:latin typeface="Trebuchet MS"/>
                <a:cs typeface="Trebuchet MS"/>
              </a:rPr>
              <a:t>professional</a:t>
            </a:r>
            <a:r>
              <a:rPr sz="3100" spc="-110" dirty="0">
                <a:solidFill>
                  <a:srgbClr val="292959"/>
                </a:solidFill>
                <a:latin typeface="Trebuchet MS"/>
                <a:cs typeface="Trebuchet MS"/>
              </a:rPr>
              <a:t> </a:t>
            </a:r>
            <a:r>
              <a:rPr sz="3100" spc="-140" dirty="0">
                <a:solidFill>
                  <a:srgbClr val="292959"/>
                </a:solidFill>
                <a:latin typeface="Trebuchet MS"/>
                <a:cs typeface="Trebuchet MS"/>
              </a:rPr>
              <a:t>objectivity</a:t>
            </a:r>
            <a:r>
              <a:rPr sz="3100" spc="-95" dirty="0">
                <a:solidFill>
                  <a:srgbClr val="292959"/>
                </a:solidFill>
                <a:latin typeface="Trebuchet MS"/>
                <a:cs typeface="Trebuchet MS"/>
              </a:rPr>
              <a:t> </a:t>
            </a:r>
            <a:r>
              <a:rPr sz="3100" dirty="0">
                <a:solidFill>
                  <a:srgbClr val="292959"/>
                </a:solidFill>
                <a:latin typeface="Trebuchet MS"/>
                <a:cs typeface="Trebuchet MS"/>
              </a:rPr>
              <a:t>and</a:t>
            </a:r>
            <a:r>
              <a:rPr sz="3100" spc="-105" dirty="0">
                <a:solidFill>
                  <a:srgbClr val="292959"/>
                </a:solidFill>
                <a:latin typeface="Trebuchet MS"/>
                <a:cs typeface="Trebuchet MS"/>
              </a:rPr>
              <a:t> </a:t>
            </a:r>
            <a:r>
              <a:rPr sz="3100" spc="-40" dirty="0">
                <a:solidFill>
                  <a:srgbClr val="292959"/>
                </a:solidFill>
                <a:latin typeface="Trebuchet MS"/>
                <a:cs typeface="Trebuchet MS"/>
              </a:rPr>
              <a:t>respect</a:t>
            </a:r>
            <a:r>
              <a:rPr sz="3100" spc="-110" dirty="0">
                <a:solidFill>
                  <a:srgbClr val="292959"/>
                </a:solidFill>
                <a:latin typeface="Trebuchet MS"/>
                <a:cs typeface="Trebuchet MS"/>
              </a:rPr>
              <a:t> all</a:t>
            </a:r>
            <a:r>
              <a:rPr sz="3100" spc="-105" dirty="0">
                <a:solidFill>
                  <a:srgbClr val="292959"/>
                </a:solidFill>
                <a:latin typeface="Trebuchet MS"/>
                <a:cs typeface="Trebuchet MS"/>
              </a:rPr>
              <a:t> </a:t>
            </a:r>
            <a:r>
              <a:rPr sz="3100" spc="-90" dirty="0">
                <a:solidFill>
                  <a:srgbClr val="292959"/>
                </a:solidFill>
                <a:latin typeface="Trebuchet MS"/>
                <a:cs typeface="Trebuchet MS"/>
              </a:rPr>
              <a:t>involved; </a:t>
            </a:r>
            <a:r>
              <a:rPr sz="3100" spc="-65" dirty="0">
                <a:solidFill>
                  <a:srgbClr val="292959"/>
                </a:solidFill>
                <a:latin typeface="Trebuchet MS"/>
                <a:cs typeface="Trebuchet MS"/>
              </a:rPr>
              <a:t>taking</a:t>
            </a:r>
            <a:r>
              <a:rPr sz="3100" spc="-170" dirty="0">
                <a:solidFill>
                  <a:srgbClr val="292959"/>
                </a:solidFill>
                <a:latin typeface="Trebuchet MS"/>
                <a:cs typeface="Trebuchet MS"/>
              </a:rPr>
              <a:t> </a:t>
            </a:r>
            <a:r>
              <a:rPr sz="3100" spc="-120" dirty="0">
                <a:solidFill>
                  <a:srgbClr val="292959"/>
                </a:solidFill>
                <a:latin typeface="Trebuchet MS"/>
                <a:cs typeface="Trebuchet MS"/>
              </a:rPr>
              <a:t>into</a:t>
            </a:r>
            <a:r>
              <a:rPr sz="3100" spc="-114" dirty="0">
                <a:solidFill>
                  <a:srgbClr val="292959"/>
                </a:solidFill>
                <a:latin typeface="Trebuchet MS"/>
                <a:cs typeface="Trebuchet MS"/>
              </a:rPr>
              <a:t> </a:t>
            </a:r>
            <a:r>
              <a:rPr sz="3100" spc="-10" dirty="0">
                <a:solidFill>
                  <a:srgbClr val="292959"/>
                </a:solidFill>
                <a:latin typeface="Trebuchet MS"/>
                <a:cs typeface="Trebuchet MS"/>
              </a:rPr>
              <a:t>account</a:t>
            </a:r>
            <a:r>
              <a:rPr sz="3100" spc="-190" dirty="0">
                <a:solidFill>
                  <a:srgbClr val="292959"/>
                </a:solidFill>
                <a:latin typeface="Trebuchet MS"/>
                <a:cs typeface="Trebuchet MS"/>
              </a:rPr>
              <a:t> </a:t>
            </a:r>
            <a:r>
              <a:rPr sz="3100" dirty="0">
                <a:solidFill>
                  <a:srgbClr val="292959"/>
                </a:solidFill>
                <a:latin typeface="Trebuchet MS"/>
                <a:cs typeface="Trebuchet MS"/>
              </a:rPr>
              <a:t>long-</a:t>
            </a:r>
            <a:r>
              <a:rPr sz="3100" spc="-175" dirty="0">
                <a:solidFill>
                  <a:srgbClr val="292959"/>
                </a:solidFill>
                <a:latin typeface="Trebuchet MS"/>
                <a:cs typeface="Trebuchet MS"/>
              </a:rPr>
              <a:t>term</a:t>
            </a:r>
            <a:r>
              <a:rPr sz="3100" spc="-95" dirty="0">
                <a:solidFill>
                  <a:srgbClr val="292959"/>
                </a:solidFill>
                <a:latin typeface="Trebuchet MS"/>
                <a:cs typeface="Trebuchet MS"/>
              </a:rPr>
              <a:t> </a:t>
            </a:r>
            <a:r>
              <a:rPr sz="3100" spc="-10" dirty="0">
                <a:solidFill>
                  <a:srgbClr val="292959"/>
                </a:solidFill>
                <a:latin typeface="Trebuchet MS"/>
                <a:cs typeface="Trebuchet MS"/>
              </a:rPr>
              <a:t>consequences</a:t>
            </a:r>
            <a:r>
              <a:rPr sz="3100" spc="-140" dirty="0">
                <a:solidFill>
                  <a:srgbClr val="292959"/>
                </a:solidFill>
                <a:latin typeface="Trebuchet MS"/>
                <a:cs typeface="Trebuchet MS"/>
              </a:rPr>
              <a:t> </a:t>
            </a:r>
            <a:r>
              <a:rPr sz="3100" dirty="0">
                <a:solidFill>
                  <a:srgbClr val="292959"/>
                </a:solidFill>
                <a:latin typeface="Trebuchet MS"/>
                <a:cs typeface="Trebuchet MS"/>
              </a:rPr>
              <a:t>of</a:t>
            </a:r>
            <a:r>
              <a:rPr sz="3100" spc="-140" dirty="0">
                <a:solidFill>
                  <a:srgbClr val="292959"/>
                </a:solidFill>
                <a:latin typeface="Trebuchet MS"/>
                <a:cs typeface="Trebuchet MS"/>
              </a:rPr>
              <a:t> </a:t>
            </a:r>
            <a:r>
              <a:rPr sz="3100" spc="-10" dirty="0">
                <a:solidFill>
                  <a:srgbClr val="292959"/>
                </a:solidFill>
                <a:latin typeface="Trebuchet MS"/>
                <a:cs typeface="Trebuchet MS"/>
              </a:rPr>
              <a:t>actions </a:t>
            </a:r>
            <a:r>
              <a:rPr sz="3100" dirty="0">
                <a:solidFill>
                  <a:srgbClr val="292959"/>
                </a:solidFill>
                <a:latin typeface="Trebuchet MS"/>
                <a:cs typeface="Trebuchet MS"/>
              </a:rPr>
              <a:t>and</a:t>
            </a:r>
            <a:r>
              <a:rPr sz="3100" spc="-70" dirty="0">
                <a:solidFill>
                  <a:srgbClr val="292959"/>
                </a:solidFill>
                <a:latin typeface="Trebuchet MS"/>
                <a:cs typeface="Trebuchet MS"/>
              </a:rPr>
              <a:t> </a:t>
            </a:r>
            <a:r>
              <a:rPr sz="3100" spc="-90" dirty="0">
                <a:solidFill>
                  <a:srgbClr val="292959"/>
                </a:solidFill>
                <a:latin typeface="Trebuchet MS"/>
                <a:cs typeface="Trebuchet MS"/>
              </a:rPr>
              <a:t>communication</a:t>
            </a:r>
            <a:r>
              <a:rPr sz="3100" spc="-65" dirty="0">
                <a:solidFill>
                  <a:srgbClr val="292959"/>
                </a:solidFill>
                <a:latin typeface="Trebuchet MS"/>
                <a:cs typeface="Trebuchet MS"/>
              </a:rPr>
              <a:t> </a:t>
            </a:r>
            <a:r>
              <a:rPr sz="3100" spc="55" dirty="0">
                <a:solidFill>
                  <a:srgbClr val="292959"/>
                </a:solidFill>
                <a:latin typeface="Trebuchet MS"/>
                <a:cs typeface="Trebuchet MS"/>
              </a:rPr>
              <a:t>as</a:t>
            </a:r>
            <a:r>
              <a:rPr sz="3100" spc="-70" dirty="0">
                <a:solidFill>
                  <a:srgbClr val="292959"/>
                </a:solidFill>
                <a:latin typeface="Trebuchet MS"/>
                <a:cs typeface="Trebuchet MS"/>
              </a:rPr>
              <a:t> </a:t>
            </a:r>
            <a:r>
              <a:rPr sz="3100" spc="-135" dirty="0">
                <a:solidFill>
                  <a:srgbClr val="292959"/>
                </a:solidFill>
                <a:latin typeface="Trebuchet MS"/>
                <a:cs typeface="Trebuchet MS"/>
              </a:rPr>
              <a:t>well</a:t>
            </a:r>
            <a:r>
              <a:rPr sz="3100" spc="-65" dirty="0">
                <a:solidFill>
                  <a:srgbClr val="292959"/>
                </a:solidFill>
                <a:latin typeface="Trebuchet MS"/>
                <a:cs typeface="Trebuchet MS"/>
              </a:rPr>
              <a:t> </a:t>
            </a:r>
            <a:r>
              <a:rPr sz="3100" spc="55" dirty="0">
                <a:solidFill>
                  <a:srgbClr val="292959"/>
                </a:solidFill>
                <a:latin typeface="Trebuchet MS"/>
                <a:cs typeface="Trebuchet MS"/>
              </a:rPr>
              <a:t>as</a:t>
            </a:r>
            <a:r>
              <a:rPr sz="3100" spc="-65" dirty="0">
                <a:solidFill>
                  <a:srgbClr val="292959"/>
                </a:solidFill>
                <a:latin typeface="Trebuchet MS"/>
                <a:cs typeface="Trebuchet MS"/>
              </a:rPr>
              <a:t> </a:t>
            </a:r>
            <a:r>
              <a:rPr sz="3100" spc="-80" dirty="0">
                <a:solidFill>
                  <a:srgbClr val="292959"/>
                </a:solidFill>
                <a:latin typeface="Trebuchet MS"/>
                <a:cs typeface="Trebuchet MS"/>
              </a:rPr>
              <a:t>short-</a:t>
            </a:r>
            <a:r>
              <a:rPr sz="3100" spc="-175" dirty="0">
                <a:solidFill>
                  <a:srgbClr val="292959"/>
                </a:solidFill>
                <a:latin typeface="Trebuchet MS"/>
                <a:cs typeface="Trebuchet MS"/>
              </a:rPr>
              <a:t>term</a:t>
            </a:r>
            <a:r>
              <a:rPr sz="3100" spc="-70" dirty="0">
                <a:solidFill>
                  <a:srgbClr val="292959"/>
                </a:solidFill>
                <a:latin typeface="Trebuchet MS"/>
                <a:cs typeface="Trebuchet MS"/>
              </a:rPr>
              <a:t> </a:t>
            </a:r>
            <a:r>
              <a:rPr sz="3100" spc="-10" dirty="0">
                <a:solidFill>
                  <a:srgbClr val="292959"/>
                </a:solidFill>
                <a:latin typeface="Trebuchet MS"/>
                <a:cs typeface="Trebuchet MS"/>
              </a:rPr>
              <a:t>implications; </a:t>
            </a:r>
            <a:r>
              <a:rPr sz="3100" dirty="0">
                <a:solidFill>
                  <a:srgbClr val="292959"/>
                </a:solidFill>
                <a:latin typeface="Trebuchet MS"/>
                <a:cs typeface="Trebuchet MS"/>
              </a:rPr>
              <a:t>encouraging</a:t>
            </a:r>
            <a:r>
              <a:rPr sz="3100" spc="-210" dirty="0">
                <a:solidFill>
                  <a:srgbClr val="292959"/>
                </a:solidFill>
                <a:latin typeface="Trebuchet MS"/>
                <a:cs typeface="Trebuchet MS"/>
              </a:rPr>
              <a:t> </a:t>
            </a:r>
            <a:r>
              <a:rPr sz="3100" spc="-100" dirty="0">
                <a:solidFill>
                  <a:srgbClr val="292959"/>
                </a:solidFill>
                <a:latin typeface="Trebuchet MS"/>
                <a:cs typeface="Trebuchet MS"/>
              </a:rPr>
              <a:t>clients</a:t>
            </a:r>
            <a:r>
              <a:rPr sz="3100" spc="-135" dirty="0">
                <a:solidFill>
                  <a:srgbClr val="292959"/>
                </a:solidFill>
                <a:latin typeface="Trebuchet MS"/>
                <a:cs typeface="Trebuchet MS"/>
              </a:rPr>
              <a:t> </a:t>
            </a:r>
            <a:r>
              <a:rPr sz="3100" spc="-45" dirty="0">
                <a:solidFill>
                  <a:srgbClr val="292959"/>
                </a:solidFill>
                <a:latin typeface="Trebuchet MS"/>
                <a:cs typeface="Trebuchet MS"/>
              </a:rPr>
              <a:t>to</a:t>
            </a:r>
            <a:r>
              <a:rPr sz="3100" spc="-145" dirty="0">
                <a:solidFill>
                  <a:srgbClr val="292959"/>
                </a:solidFill>
                <a:latin typeface="Trebuchet MS"/>
                <a:cs typeface="Trebuchet MS"/>
              </a:rPr>
              <a:t> </a:t>
            </a:r>
            <a:r>
              <a:rPr sz="3100" spc="-95" dirty="0">
                <a:solidFill>
                  <a:srgbClr val="292959"/>
                </a:solidFill>
                <a:latin typeface="Trebuchet MS"/>
                <a:cs typeface="Trebuchet MS"/>
              </a:rPr>
              <a:t>put</a:t>
            </a:r>
            <a:r>
              <a:rPr sz="3100" spc="-140" dirty="0">
                <a:solidFill>
                  <a:srgbClr val="292959"/>
                </a:solidFill>
                <a:latin typeface="Trebuchet MS"/>
                <a:cs typeface="Trebuchet MS"/>
              </a:rPr>
              <a:t> </a:t>
            </a:r>
            <a:r>
              <a:rPr sz="3100" spc="-110" dirty="0">
                <a:solidFill>
                  <a:srgbClr val="292959"/>
                </a:solidFill>
                <a:latin typeface="Trebuchet MS"/>
                <a:cs typeface="Trebuchet MS"/>
              </a:rPr>
              <a:t>the</a:t>
            </a:r>
            <a:r>
              <a:rPr sz="3100" spc="-125" dirty="0">
                <a:solidFill>
                  <a:srgbClr val="292959"/>
                </a:solidFill>
                <a:latin typeface="Trebuchet MS"/>
                <a:cs typeface="Trebuchet MS"/>
              </a:rPr>
              <a:t> </a:t>
            </a:r>
            <a:r>
              <a:rPr sz="3100" spc="-20" dirty="0">
                <a:solidFill>
                  <a:srgbClr val="292959"/>
                </a:solidFill>
                <a:latin typeface="Trebuchet MS"/>
                <a:cs typeface="Trebuchet MS"/>
              </a:rPr>
              <a:t>best</a:t>
            </a:r>
            <a:r>
              <a:rPr sz="3100" spc="-145" dirty="0">
                <a:solidFill>
                  <a:srgbClr val="292959"/>
                </a:solidFill>
                <a:latin typeface="Trebuchet MS"/>
                <a:cs typeface="Trebuchet MS"/>
              </a:rPr>
              <a:t> </a:t>
            </a:r>
            <a:r>
              <a:rPr sz="3100" spc="-114" dirty="0">
                <a:solidFill>
                  <a:srgbClr val="292959"/>
                </a:solidFill>
                <a:latin typeface="Trebuchet MS"/>
                <a:cs typeface="Trebuchet MS"/>
              </a:rPr>
              <a:t>interests</a:t>
            </a:r>
            <a:r>
              <a:rPr sz="3100" spc="-120" dirty="0">
                <a:solidFill>
                  <a:srgbClr val="292959"/>
                </a:solidFill>
                <a:latin typeface="Trebuchet MS"/>
                <a:cs typeface="Trebuchet MS"/>
              </a:rPr>
              <a:t> </a:t>
            </a:r>
            <a:r>
              <a:rPr sz="3100" dirty="0">
                <a:solidFill>
                  <a:srgbClr val="292959"/>
                </a:solidFill>
                <a:latin typeface="Trebuchet MS"/>
                <a:cs typeface="Trebuchet MS"/>
              </a:rPr>
              <a:t>of</a:t>
            </a:r>
            <a:r>
              <a:rPr sz="3100" spc="-145" dirty="0">
                <a:solidFill>
                  <a:srgbClr val="292959"/>
                </a:solidFill>
                <a:latin typeface="Trebuchet MS"/>
                <a:cs typeface="Trebuchet MS"/>
              </a:rPr>
              <a:t> </a:t>
            </a:r>
            <a:r>
              <a:rPr sz="3100" spc="-25" dirty="0">
                <a:solidFill>
                  <a:srgbClr val="292959"/>
                </a:solidFill>
                <a:latin typeface="Trebuchet MS"/>
                <a:cs typeface="Trebuchet MS"/>
              </a:rPr>
              <a:t>the </a:t>
            </a:r>
            <a:r>
              <a:rPr sz="3100" spc="-105" dirty="0">
                <a:solidFill>
                  <a:srgbClr val="292959"/>
                </a:solidFill>
                <a:latin typeface="Trebuchet MS"/>
                <a:cs typeface="Trebuchet MS"/>
              </a:rPr>
              <a:t>children</a:t>
            </a:r>
            <a:r>
              <a:rPr sz="3100" spc="-80" dirty="0">
                <a:solidFill>
                  <a:srgbClr val="292959"/>
                </a:solidFill>
                <a:latin typeface="Trebuchet MS"/>
                <a:cs typeface="Trebuchet MS"/>
              </a:rPr>
              <a:t> </a:t>
            </a:r>
            <a:r>
              <a:rPr sz="3100" spc="-10" dirty="0">
                <a:solidFill>
                  <a:srgbClr val="292959"/>
                </a:solidFill>
                <a:latin typeface="Trebuchet MS"/>
                <a:cs typeface="Trebuchet MS"/>
              </a:rPr>
              <a:t>first;</a:t>
            </a:r>
            <a:endParaRPr sz="3100" dirty="0">
              <a:latin typeface="Trebuchet MS"/>
              <a:cs typeface="Trebuchet MS"/>
            </a:endParaRPr>
          </a:p>
          <a:p>
            <a:pPr marL="681355" marR="51435">
              <a:lnSpc>
                <a:spcPct val="137100"/>
              </a:lnSpc>
            </a:pPr>
            <a:r>
              <a:rPr sz="3100" spc="-40" dirty="0">
                <a:solidFill>
                  <a:srgbClr val="292959"/>
                </a:solidFill>
                <a:latin typeface="Trebuchet MS"/>
                <a:cs typeface="Trebuchet MS"/>
              </a:rPr>
              <a:t>emphasising</a:t>
            </a:r>
            <a:r>
              <a:rPr sz="3100" spc="-155" dirty="0">
                <a:solidFill>
                  <a:srgbClr val="292959"/>
                </a:solidFill>
                <a:latin typeface="Trebuchet MS"/>
                <a:cs typeface="Trebuchet MS"/>
              </a:rPr>
              <a:t> </a:t>
            </a:r>
            <a:r>
              <a:rPr sz="3100" spc="-45" dirty="0">
                <a:solidFill>
                  <a:srgbClr val="292959"/>
                </a:solidFill>
                <a:latin typeface="Trebuchet MS"/>
                <a:cs typeface="Trebuchet MS"/>
              </a:rPr>
              <a:t>to</a:t>
            </a:r>
            <a:r>
              <a:rPr sz="3100" spc="-140" dirty="0">
                <a:solidFill>
                  <a:srgbClr val="292959"/>
                </a:solidFill>
                <a:latin typeface="Trebuchet MS"/>
                <a:cs typeface="Trebuchet MS"/>
              </a:rPr>
              <a:t> </a:t>
            </a:r>
            <a:r>
              <a:rPr sz="3100" spc="-100" dirty="0">
                <a:solidFill>
                  <a:srgbClr val="292959"/>
                </a:solidFill>
                <a:latin typeface="Trebuchet MS"/>
                <a:cs typeface="Trebuchet MS"/>
              </a:rPr>
              <a:t>clients</a:t>
            </a:r>
            <a:r>
              <a:rPr sz="3100" spc="-135" dirty="0">
                <a:solidFill>
                  <a:srgbClr val="292959"/>
                </a:solidFill>
                <a:latin typeface="Trebuchet MS"/>
                <a:cs typeface="Trebuchet MS"/>
              </a:rPr>
              <a:t> </a:t>
            </a:r>
            <a:r>
              <a:rPr sz="3100" spc="-110" dirty="0">
                <a:solidFill>
                  <a:srgbClr val="292959"/>
                </a:solidFill>
                <a:latin typeface="Trebuchet MS"/>
                <a:cs typeface="Trebuchet MS"/>
              </a:rPr>
              <a:t>the</a:t>
            </a:r>
            <a:r>
              <a:rPr sz="3100" spc="-120" dirty="0">
                <a:solidFill>
                  <a:srgbClr val="292959"/>
                </a:solidFill>
                <a:latin typeface="Trebuchet MS"/>
                <a:cs typeface="Trebuchet MS"/>
              </a:rPr>
              <a:t> </a:t>
            </a:r>
            <a:r>
              <a:rPr sz="3100" spc="-75" dirty="0">
                <a:solidFill>
                  <a:srgbClr val="292959"/>
                </a:solidFill>
                <a:latin typeface="Trebuchet MS"/>
                <a:cs typeface="Trebuchet MS"/>
              </a:rPr>
              <a:t>importance</a:t>
            </a:r>
            <a:r>
              <a:rPr sz="3100" spc="-140" dirty="0">
                <a:solidFill>
                  <a:srgbClr val="292959"/>
                </a:solidFill>
                <a:latin typeface="Trebuchet MS"/>
                <a:cs typeface="Trebuchet MS"/>
              </a:rPr>
              <a:t> </a:t>
            </a:r>
            <a:r>
              <a:rPr sz="3100" dirty="0">
                <a:solidFill>
                  <a:srgbClr val="292959"/>
                </a:solidFill>
                <a:latin typeface="Trebuchet MS"/>
                <a:cs typeface="Trebuchet MS"/>
              </a:rPr>
              <a:t>of</a:t>
            </a:r>
            <a:r>
              <a:rPr sz="3100" spc="-135" dirty="0">
                <a:solidFill>
                  <a:srgbClr val="292959"/>
                </a:solidFill>
                <a:latin typeface="Trebuchet MS"/>
                <a:cs typeface="Trebuchet MS"/>
              </a:rPr>
              <a:t> </a:t>
            </a:r>
            <a:r>
              <a:rPr sz="3100" dirty="0">
                <a:solidFill>
                  <a:srgbClr val="292959"/>
                </a:solidFill>
                <a:latin typeface="Trebuchet MS"/>
                <a:cs typeface="Trebuchet MS"/>
              </a:rPr>
              <a:t>being</a:t>
            </a:r>
            <a:r>
              <a:rPr sz="3100" spc="-140" dirty="0">
                <a:solidFill>
                  <a:srgbClr val="292959"/>
                </a:solidFill>
                <a:latin typeface="Trebuchet MS"/>
                <a:cs typeface="Trebuchet MS"/>
              </a:rPr>
              <a:t> </a:t>
            </a:r>
            <a:r>
              <a:rPr sz="3100" dirty="0">
                <a:solidFill>
                  <a:srgbClr val="292959"/>
                </a:solidFill>
                <a:latin typeface="Trebuchet MS"/>
                <a:cs typeface="Trebuchet MS"/>
              </a:rPr>
              <a:t>open</a:t>
            </a:r>
            <a:r>
              <a:rPr sz="3100" spc="-135" dirty="0">
                <a:solidFill>
                  <a:srgbClr val="292959"/>
                </a:solidFill>
                <a:latin typeface="Trebuchet MS"/>
                <a:cs typeface="Trebuchet MS"/>
              </a:rPr>
              <a:t> </a:t>
            </a:r>
            <a:r>
              <a:rPr sz="3100" spc="-25" dirty="0">
                <a:solidFill>
                  <a:srgbClr val="292959"/>
                </a:solidFill>
                <a:latin typeface="Trebuchet MS"/>
                <a:cs typeface="Trebuchet MS"/>
              </a:rPr>
              <a:t>and </a:t>
            </a:r>
            <a:r>
              <a:rPr sz="3100" spc="-70" dirty="0">
                <a:solidFill>
                  <a:srgbClr val="292959"/>
                </a:solidFill>
                <a:latin typeface="Trebuchet MS"/>
                <a:cs typeface="Trebuchet MS"/>
              </a:rPr>
              <a:t>honest</a:t>
            </a:r>
            <a:r>
              <a:rPr sz="3100" spc="-130" dirty="0">
                <a:solidFill>
                  <a:srgbClr val="292959"/>
                </a:solidFill>
                <a:latin typeface="Trebuchet MS"/>
                <a:cs typeface="Trebuchet MS"/>
              </a:rPr>
              <a:t> </a:t>
            </a:r>
            <a:r>
              <a:rPr sz="3100" spc="-165" dirty="0">
                <a:solidFill>
                  <a:srgbClr val="292959"/>
                </a:solidFill>
                <a:latin typeface="Trebuchet MS"/>
                <a:cs typeface="Trebuchet MS"/>
              </a:rPr>
              <a:t>in</a:t>
            </a:r>
            <a:r>
              <a:rPr sz="3100" spc="-95" dirty="0">
                <a:solidFill>
                  <a:srgbClr val="292959"/>
                </a:solidFill>
                <a:latin typeface="Trebuchet MS"/>
                <a:cs typeface="Trebuchet MS"/>
              </a:rPr>
              <a:t> </a:t>
            </a:r>
            <a:r>
              <a:rPr sz="3100" spc="-110" dirty="0">
                <a:solidFill>
                  <a:srgbClr val="292959"/>
                </a:solidFill>
                <a:latin typeface="Trebuchet MS"/>
                <a:cs typeface="Trebuchet MS"/>
              </a:rPr>
              <a:t>all </a:t>
            </a:r>
            <a:r>
              <a:rPr sz="3100" spc="-10" dirty="0">
                <a:solidFill>
                  <a:srgbClr val="292959"/>
                </a:solidFill>
                <a:latin typeface="Trebuchet MS"/>
                <a:cs typeface="Trebuchet MS"/>
              </a:rPr>
              <a:t>dealings.</a:t>
            </a:r>
            <a:endParaRPr sz="3100" dirty="0">
              <a:latin typeface="Trebuchet MS"/>
              <a:cs typeface="Trebuchet MS"/>
            </a:endParaRPr>
          </a:p>
        </p:txBody>
      </p:sp>
      <p:grpSp>
        <p:nvGrpSpPr>
          <p:cNvPr id="13" name="object 13"/>
          <p:cNvGrpSpPr/>
          <p:nvPr/>
        </p:nvGrpSpPr>
        <p:grpSpPr>
          <a:xfrm>
            <a:off x="11506197" y="7774967"/>
            <a:ext cx="6867525" cy="2047239"/>
            <a:chOff x="11506197" y="7774967"/>
            <a:chExt cx="6867525" cy="2047239"/>
          </a:xfrm>
        </p:grpSpPr>
        <p:sp>
          <p:nvSpPr>
            <p:cNvPr id="14" name="object 14"/>
            <p:cNvSpPr/>
            <p:nvPr/>
          </p:nvSpPr>
          <p:spPr>
            <a:xfrm>
              <a:off x="11591923" y="7860589"/>
              <a:ext cx="6696075" cy="1875789"/>
            </a:xfrm>
            <a:custGeom>
              <a:avLst/>
              <a:gdLst/>
              <a:ahLst/>
              <a:cxnLst/>
              <a:rect l="l" t="t" r="r" b="b"/>
              <a:pathLst>
                <a:path w="6696075" h="1875790">
                  <a:moveTo>
                    <a:pt x="3346991" y="0"/>
                  </a:moveTo>
                  <a:lnTo>
                    <a:pt x="6696072" y="433982"/>
                  </a:lnTo>
                  <a:lnTo>
                    <a:pt x="6696072" y="1875486"/>
                  </a:lnTo>
                  <a:lnTo>
                    <a:pt x="0" y="1875486"/>
                  </a:lnTo>
                  <a:lnTo>
                    <a:pt x="0" y="433711"/>
                  </a:lnTo>
                  <a:lnTo>
                    <a:pt x="3346991" y="0"/>
                  </a:lnTo>
                  <a:close/>
                </a:path>
              </a:pathLst>
            </a:custGeom>
            <a:solidFill>
              <a:srgbClr val="00B3AF"/>
            </a:solidFill>
          </p:spPr>
          <p:txBody>
            <a:bodyPr wrap="square" lIns="0" tIns="0" rIns="0" bIns="0" rtlCol="0"/>
            <a:lstStyle/>
            <a:p>
              <a:endParaRPr/>
            </a:p>
          </p:txBody>
        </p:sp>
        <p:sp>
          <p:nvSpPr>
            <p:cNvPr id="15" name="object 15"/>
            <p:cNvSpPr/>
            <p:nvPr/>
          </p:nvSpPr>
          <p:spPr>
            <a:xfrm>
              <a:off x="11591922" y="7860692"/>
              <a:ext cx="6696075" cy="1875789"/>
            </a:xfrm>
            <a:custGeom>
              <a:avLst/>
              <a:gdLst/>
              <a:ahLst/>
              <a:cxnLst/>
              <a:rect l="l" t="t" r="r" b="b"/>
              <a:pathLst>
                <a:path w="6696075" h="1875790">
                  <a:moveTo>
                    <a:pt x="0" y="433712"/>
                  </a:moveTo>
                  <a:lnTo>
                    <a:pt x="3346994" y="0"/>
                  </a:lnTo>
                  <a:lnTo>
                    <a:pt x="6695891" y="433958"/>
                  </a:lnTo>
                  <a:lnTo>
                    <a:pt x="6695892" y="1875383"/>
                  </a:lnTo>
                  <a:lnTo>
                    <a:pt x="0" y="1875383"/>
                  </a:lnTo>
                </a:path>
              </a:pathLst>
            </a:custGeom>
            <a:ln w="171450">
              <a:solidFill>
                <a:srgbClr val="FED307"/>
              </a:solidFill>
            </a:ln>
          </p:spPr>
          <p:txBody>
            <a:bodyPr wrap="square" lIns="0" tIns="0" rIns="0" bIns="0" rtlCol="0"/>
            <a:lstStyle/>
            <a:p>
              <a:endParaRPr/>
            </a:p>
          </p:txBody>
        </p:sp>
      </p:grpSp>
      <p:sp>
        <p:nvSpPr>
          <p:cNvPr id="16" name="object 16"/>
          <p:cNvSpPr txBox="1"/>
          <p:nvPr/>
        </p:nvSpPr>
        <p:spPr>
          <a:xfrm>
            <a:off x="12599844" y="8376911"/>
            <a:ext cx="4678680" cy="1008380"/>
          </a:xfrm>
          <a:prstGeom prst="rect">
            <a:avLst/>
          </a:prstGeom>
        </p:spPr>
        <p:txBody>
          <a:bodyPr vert="horz" wrap="square" lIns="0" tIns="12700" rIns="0" bIns="0" rtlCol="0">
            <a:spAutoFit/>
          </a:bodyPr>
          <a:lstStyle/>
          <a:p>
            <a:pPr marR="93980" algn="ctr">
              <a:lnSpc>
                <a:spcPct val="100000"/>
              </a:lnSpc>
              <a:spcBef>
                <a:spcPts val="100"/>
              </a:spcBef>
            </a:pPr>
            <a:r>
              <a:rPr sz="3200" b="1" spc="-50" dirty="0">
                <a:solidFill>
                  <a:srgbClr val="FFFFFF"/>
                </a:solidFill>
                <a:latin typeface="Trebuchet MS"/>
                <a:cs typeface="Trebuchet MS"/>
              </a:rPr>
              <a:t>Key</a:t>
            </a:r>
            <a:r>
              <a:rPr sz="3200" b="1" spc="-190" dirty="0">
                <a:solidFill>
                  <a:srgbClr val="FFFFFF"/>
                </a:solidFill>
                <a:latin typeface="Trebuchet MS"/>
                <a:cs typeface="Trebuchet MS"/>
              </a:rPr>
              <a:t> </a:t>
            </a:r>
            <a:r>
              <a:rPr sz="3200" b="1" spc="-10" dirty="0">
                <a:solidFill>
                  <a:srgbClr val="FFFFFF"/>
                </a:solidFill>
                <a:latin typeface="Trebuchet MS"/>
                <a:cs typeface="Trebuchet MS"/>
              </a:rPr>
              <a:t>source:</a:t>
            </a:r>
            <a:endParaRPr sz="3200">
              <a:latin typeface="Trebuchet MS"/>
              <a:cs typeface="Trebuchet MS"/>
            </a:endParaRPr>
          </a:p>
          <a:p>
            <a:pPr algn="ctr">
              <a:lnSpc>
                <a:spcPct val="100000"/>
              </a:lnSpc>
              <a:spcBef>
                <a:spcPts val="60"/>
              </a:spcBef>
            </a:pPr>
            <a:r>
              <a:rPr sz="3200" u="heavy" spc="-135" dirty="0">
                <a:solidFill>
                  <a:srgbClr val="FFFFFF"/>
                </a:solidFill>
                <a:uFill>
                  <a:solidFill>
                    <a:srgbClr val="FFFFFF"/>
                  </a:solidFill>
                </a:uFill>
                <a:latin typeface="Trebuchet MS"/>
                <a:cs typeface="Trebuchet MS"/>
                <a:hlinkClick r:id="rId9"/>
              </a:rPr>
              <a:t>Family</a:t>
            </a:r>
            <a:r>
              <a:rPr sz="3200" u="heavy" spc="-30" dirty="0">
                <a:solidFill>
                  <a:srgbClr val="FFFFFF"/>
                </a:solidFill>
                <a:uFill>
                  <a:solidFill>
                    <a:srgbClr val="FFFFFF"/>
                  </a:solidFill>
                </a:uFill>
                <a:latin typeface="Trebuchet MS"/>
                <a:cs typeface="Trebuchet MS"/>
                <a:hlinkClick r:id="rId9"/>
              </a:rPr>
              <a:t> </a:t>
            </a:r>
            <a:r>
              <a:rPr sz="3200" u="heavy" spc="-60" dirty="0">
                <a:solidFill>
                  <a:srgbClr val="FFFFFF"/>
                </a:solidFill>
                <a:uFill>
                  <a:solidFill>
                    <a:srgbClr val="FFFFFF"/>
                  </a:solidFill>
                </a:uFill>
                <a:latin typeface="Trebuchet MS"/>
                <a:cs typeface="Trebuchet MS"/>
                <a:hlinkClick r:id="rId9"/>
              </a:rPr>
              <a:t>law</a:t>
            </a:r>
            <a:r>
              <a:rPr sz="3200" u="heavy" spc="-180" dirty="0">
                <a:solidFill>
                  <a:srgbClr val="FFFFFF"/>
                </a:solidFill>
                <a:uFill>
                  <a:solidFill>
                    <a:srgbClr val="FFFFFF"/>
                  </a:solidFill>
                </a:uFill>
                <a:latin typeface="Trebuchet MS"/>
                <a:cs typeface="Trebuchet MS"/>
                <a:hlinkClick r:id="rId9"/>
              </a:rPr>
              <a:t> </a:t>
            </a:r>
            <a:r>
              <a:rPr sz="3200" u="heavy" spc="-110" dirty="0">
                <a:solidFill>
                  <a:srgbClr val="FFFFFF"/>
                </a:solidFill>
                <a:uFill>
                  <a:solidFill>
                    <a:srgbClr val="FFFFFF"/>
                  </a:solidFill>
                </a:uFill>
                <a:latin typeface="Trebuchet MS"/>
                <a:cs typeface="Trebuchet MS"/>
                <a:hlinkClick r:id="rId9"/>
              </a:rPr>
              <a:t>protocol</a:t>
            </a:r>
            <a:r>
              <a:rPr sz="3200" u="none" spc="-110" dirty="0">
                <a:solidFill>
                  <a:srgbClr val="FFFFFF"/>
                </a:solidFill>
                <a:latin typeface="Trebuchet MS"/>
                <a:cs typeface="Trebuchet MS"/>
              </a:rPr>
              <a:t>,</a:t>
            </a:r>
            <a:r>
              <a:rPr sz="3200" u="none" spc="-130" dirty="0">
                <a:solidFill>
                  <a:srgbClr val="FFFFFF"/>
                </a:solidFill>
                <a:latin typeface="Trebuchet MS"/>
                <a:cs typeface="Trebuchet MS"/>
              </a:rPr>
              <a:t> </a:t>
            </a:r>
            <a:r>
              <a:rPr sz="3200" u="none" spc="-60" dirty="0">
                <a:solidFill>
                  <a:srgbClr val="FFFFFF"/>
                </a:solidFill>
                <a:latin typeface="Trebuchet MS"/>
                <a:cs typeface="Trebuchet MS"/>
              </a:rPr>
              <a:t>part</a:t>
            </a:r>
            <a:r>
              <a:rPr sz="3200" u="none" spc="-180" dirty="0">
                <a:solidFill>
                  <a:srgbClr val="FFFFFF"/>
                </a:solidFill>
                <a:latin typeface="Trebuchet MS"/>
                <a:cs typeface="Trebuchet MS"/>
              </a:rPr>
              <a:t> </a:t>
            </a:r>
            <a:r>
              <a:rPr sz="3200" u="none" spc="-50" dirty="0">
                <a:solidFill>
                  <a:srgbClr val="FFFFFF"/>
                </a:solidFill>
                <a:latin typeface="Trebuchet MS"/>
                <a:cs typeface="Trebuchet MS"/>
              </a:rPr>
              <a:t>9</a:t>
            </a:r>
            <a:endParaRPr sz="3200">
              <a:latin typeface="Trebuchet MS"/>
              <a:cs typeface="Trebuchet MS"/>
            </a:endParaRP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3" name="object 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
        <p:nvSpPr>
          <p:cNvPr id="4" name="object 4" descr="$PPTXTitle"/>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05" dirty="0"/>
              <a:t>ONLINE</a:t>
            </a:r>
            <a:r>
              <a:rPr spc="-430" dirty="0"/>
              <a:t> </a:t>
            </a:r>
            <a:r>
              <a:rPr spc="114" dirty="0">
                <a:solidFill>
                  <a:srgbClr val="E65385"/>
                </a:solidFill>
              </a:rPr>
              <a:t>DIVORCE</a:t>
            </a:r>
          </a:p>
        </p:txBody>
      </p:sp>
      <p:pic>
        <p:nvPicPr>
          <p:cNvPr id="5" name="object 5"/>
          <p:cNvPicPr/>
          <p:nvPr/>
        </p:nvPicPr>
        <p:blipFill>
          <a:blip r:embed="rId2" cstate="print"/>
          <a:stretch>
            <a:fillRect/>
          </a:stretch>
        </p:blipFill>
        <p:spPr>
          <a:xfrm>
            <a:off x="834426" y="2605267"/>
            <a:ext cx="123825" cy="123824"/>
          </a:xfrm>
          <a:prstGeom prst="rect">
            <a:avLst/>
          </a:prstGeom>
        </p:spPr>
      </p:pic>
      <p:pic>
        <p:nvPicPr>
          <p:cNvPr id="6" name="object 6"/>
          <p:cNvPicPr/>
          <p:nvPr/>
        </p:nvPicPr>
        <p:blipFill>
          <a:blip r:embed="rId3" cstate="print"/>
          <a:stretch>
            <a:fillRect/>
          </a:stretch>
        </p:blipFill>
        <p:spPr>
          <a:xfrm>
            <a:off x="1505938" y="3895904"/>
            <a:ext cx="133349" cy="133349"/>
          </a:xfrm>
          <a:prstGeom prst="rect">
            <a:avLst/>
          </a:prstGeom>
        </p:spPr>
      </p:pic>
      <p:pic>
        <p:nvPicPr>
          <p:cNvPr id="7" name="object 7"/>
          <p:cNvPicPr/>
          <p:nvPr/>
        </p:nvPicPr>
        <p:blipFill>
          <a:blip r:embed="rId4" cstate="print"/>
          <a:stretch>
            <a:fillRect/>
          </a:stretch>
        </p:blipFill>
        <p:spPr>
          <a:xfrm>
            <a:off x="1505938" y="4543604"/>
            <a:ext cx="133349" cy="133349"/>
          </a:xfrm>
          <a:prstGeom prst="rect">
            <a:avLst/>
          </a:prstGeom>
        </p:spPr>
      </p:pic>
      <p:pic>
        <p:nvPicPr>
          <p:cNvPr id="8" name="object 8"/>
          <p:cNvPicPr/>
          <p:nvPr/>
        </p:nvPicPr>
        <p:blipFill>
          <a:blip r:embed="rId2" cstate="print"/>
          <a:stretch>
            <a:fillRect/>
          </a:stretch>
        </p:blipFill>
        <p:spPr>
          <a:xfrm>
            <a:off x="834426" y="5196066"/>
            <a:ext cx="123825" cy="123824"/>
          </a:xfrm>
          <a:prstGeom prst="rect">
            <a:avLst/>
          </a:prstGeom>
        </p:spPr>
      </p:pic>
      <p:pic>
        <p:nvPicPr>
          <p:cNvPr id="9" name="object 9"/>
          <p:cNvPicPr/>
          <p:nvPr/>
        </p:nvPicPr>
        <p:blipFill>
          <a:blip r:embed="rId2" cstate="print"/>
          <a:stretch>
            <a:fillRect/>
          </a:stretch>
        </p:blipFill>
        <p:spPr>
          <a:xfrm>
            <a:off x="834426" y="5843766"/>
            <a:ext cx="123825" cy="123824"/>
          </a:xfrm>
          <a:prstGeom prst="rect">
            <a:avLst/>
          </a:prstGeom>
        </p:spPr>
      </p:pic>
      <p:pic>
        <p:nvPicPr>
          <p:cNvPr id="10" name="object 10"/>
          <p:cNvPicPr/>
          <p:nvPr/>
        </p:nvPicPr>
        <p:blipFill>
          <a:blip r:embed="rId2" cstate="print"/>
          <a:stretch>
            <a:fillRect/>
          </a:stretch>
        </p:blipFill>
        <p:spPr>
          <a:xfrm>
            <a:off x="834426" y="6491467"/>
            <a:ext cx="123825" cy="123824"/>
          </a:xfrm>
          <a:prstGeom prst="rect">
            <a:avLst/>
          </a:prstGeom>
        </p:spPr>
      </p:pic>
      <p:pic>
        <p:nvPicPr>
          <p:cNvPr id="11" name="object 11"/>
          <p:cNvPicPr/>
          <p:nvPr/>
        </p:nvPicPr>
        <p:blipFill>
          <a:blip r:embed="rId2" cstate="print"/>
          <a:stretch>
            <a:fillRect/>
          </a:stretch>
        </p:blipFill>
        <p:spPr>
          <a:xfrm>
            <a:off x="834426" y="7139167"/>
            <a:ext cx="123825" cy="123824"/>
          </a:xfrm>
          <a:prstGeom prst="rect">
            <a:avLst/>
          </a:prstGeom>
        </p:spPr>
      </p:pic>
      <p:pic>
        <p:nvPicPr>
          <p:cNvPr id="12" name="object 12"/>
          <p:cNvPicPr/>
          <p:nvPr/>
        </p:nvPicPr>
        <p:blipFill>
          <a:blip r:embed="rId5" cstate="print"/>
          <a:stretch>
            <a:fillRect/>
          </a:stretch>
        </p:blipFill>
        <p:spPr>
          <a:xfrm>
            <a:off x="834426" y="7786867"/>
            <a:ext cx="123825" cy="123823"/>
          </a:xfrm>
          <a:prstGeom prst="rect">
            <a:avLst/>
          </a:prstGeom>
        </p:spPr>
      </p:pic>
      <p:sp>
        <p:nvSpPr>
          <p:cNvPr id="13" name="object 13"/>
          <p:cNvSpPr txBox="1"/>
          <p:nvPr/>
        </p:nvSpPr>
        <p:spPr>
          <a:xfrm>
            <a:off x="1129056" y="2204575"/>
            <a:ext cx="10312400" cy="6502400"/>
          </a:xfrm>
          <a:prstGeom prst="rect">
            <a:avLst/>
          </a:prstGeom>
        </p:spPr>
        <p:txBody>
          <a:bodyPr vert="horz" wrap="square" lIns="0" tIns="12700" rIns="0" bIns="0" rtlCol="0">
            <a:spAutoFit/>
          </a:bodyPr>
          <a:lstStyle/>
          <a:p>
            <a:pPr marL="12700" marR="494665">
              <a:lnSpc>
                <a:spcPct val="137100"/>
              </a:lnSpc>
              <a:spcBef>
                <a:spcPts val="100"/>
              </a:spcBef>
            </a:pPr>
            <a:r>
              <a:rPr sz="3100" spc="-65" dirty="0">
                <a:solidFill>
                  <a:srgbClr val="292959"/>
                </a:solidFill>
                <a:latin typeface="Trebuchet MS"/>
                <a:cs typeface="Trebuchet MS"/>
              </a:rPr>
              <a:t>Introduced</a:t>
            </a:r>
            <a:r>
              <a:rPr sz="3100" spc="-170" dirty="0">
                <a:solidFill>
                  <a:srgbClr val="292959"/>
                </a:solidFill>
                <a:latin typeface="Trebuchet MS"/>
                <a:cs typeface="Trebuchet MS"/>
              </a:rPr>
              <a:t> </a:t>
            </a:r>
            <a:r>
              <a:rPr sz="3100" spc="-50" dirty="0">
                <a:solidFill>
                  <a:srgbClr val="292959"/>
                </a:solidFill>
                <a:latin typeface="Trebuchet MS"/>
                <a:cs typeface="Trebuchet MS"/>
              </a:rPr>
              <a:t>gradually</a:t>
            </a:r>
            <a:r>
              <a:rPr sz="3100" spc="-130" dirty="0">
                <a:solidFill>
                  <a:srgbClr val="292959"/>
                </a:solidFill>
                <a:latin typeface="Trebuchet MS"/>
                <a:cs typeface="Trebuchet MS"/>
              </a:rPr>
              <a:t> </a:t>
            </a:r>
            <a:r>
              <a:rPr sz="3100" spc="-30" dirty="0">
                <a:solidFill>
                  <a:srgbClr val="292959"/>
                </a:solidFill>
                <a:latin typeface="Trebuchet MS"/>
                <a:cs typeface="Trebuchet MS"/>
              </a:rPr>
              <a:t>since</a:t>
            </a:r>
            <a:r>
              <a:rPr sz="3100" spc="-125" dirty="0">
                <a:solidFill>
                  <a:srgbClr val="292959"/>
                </a:solidFill>
                <a:latin typeface="Trebuchet MS"/>
                <a:cs typeface="Trebuchet MS"/>
              </a:rPr>
              <a:t> </a:t>
            </a:r>
            <a:r>
              <a:rPr sz="3100" spc="-165" dirty="0">
                <a:solidFill>
                  <a:srgbClr val="292959"/>
                </a:solidFill>
                <a:latin typeface="Trebuchet MS"/>
                <a:cs typeface="Trebuchet MS"/>
              </a:rPr>
              <a:t>2017.</a:t>
            </a:r>
            <a:r>
              <a:rPr sz="3100" spc="-95" dirty="0">
                <a:solidFill>
                  <a:srgbClr val="292959"/>
                </a:solidFill>
                <a:latin typeface="Trebuchet MS"/>
                <a:cs typeface="Trebuchet MS"/>
              </a:rPr>
              <a:t> Practitioners</a:t>
            </a:r>
            <a:r>
              <a:rPr sz="3100" spc="-130" dirty="0">
                <a:solidFill>
                  <a:srgbClr val="292959"/>
                </a:solidFill>
                <a:latin typeface="Trebuchet MS"/>
                <a:cs typeface="Trebuchet MS"/>
              </a:rPr>
              <a:t> </a:t>
            </a:r>
            <a:r>
              <a:rPr sz="3100" spc="-110" dirty="0">
                <a:solidFill>
                  <a:srgbClr val="292959"/>
                </a:solidFill>
                <a:latin typeface="Trebuchet MS"/>
                <a:cs typeface="Trebuchet MS"/>
              </a:rPr>
              <a:t>originally</a:t>
            </a:r>
            <a:r>
              <a:rPr sz="3100" spc="-125" dirty="0">
                <a:solidFill>
                  <a:srgbClr val="292959"/>
                </a:solidFill>
                <a:latin typeface="Trebuchet MS"/>
                <a:cs typeface="Trebuchet MS"/>
              </a:rPr>
              <a:t> </a:t>
            </a:r>
            <a:r>
              <a:rPr sz="3100" spc="30" dirty="0">
                <a:solidFill>
                  <a:srgbClr val="292959"/>
                </a:solidFill>
                <a:latin typeface="Trebuchet MS"/>
                <a:cs typeface="Trebuchet MS"/>
              </a:rPr>
              <a:t>as </a:t>
            </a:r>
            <a:r>
              <a:rPr sz="3100" spc="-170" dirty="0">
                <a:solidFill>
                  <a:srgbClr val="292959"/>
                </a:solidFill>
                <a:latin typeface="Trebuchet MS"/>
                <a:cs typeface="Trebuchet MS"/>
              </a:rPr>
              <a:t>pilot,</a:t>
            </a:r>
            <a:r>
              <a:rPr sz="3100" spc="-95" dirty="0">
                <a:solidFill>
                  <a:srgbClr val="292959"/>
                </a:solidFill>
                <a:latin typeface="Trebuchet MS"/>
                <a:cs typeface="Trebuchet MS"/>
              </a:rPr>
              <a:t> </a:t>
            </a:r>
            <a:r>
              <a:rPr sz="3100" spc="-20" dirty="0">
                <a:solidFill>
                  <a:srgbClr val="292959"/>
                </a:solidFill>
                <a:latin typeface="Trebuchet MS"/>
                <a:cs typeface="Trebuchet MS"/>
              </a:rPr>
              <a:t>now</a:t>
            </a:r>
            <a:r>
              <a:rPr sz="3100" spc="-190" dirty="0">
                <a:solidFill>
                  <a:srgbClr val="292959"/>
                </a:solidFill>
                <a:latin typeface="Trebuchet MS"/>
                <a:cs typeface="Trebuchet MS"/>
              </a:rPr>
              <a:t> </a:t>
            </a:r>
            <a:r>
              <a:rPr sz="3100" spc="-150" dirty="0">
                <a:solidFill>
                  <a:srgbClr val="292959"/>
                </a:solidFill>
                <a:latin typeface="Trebuchet MS"/>
                <a:cs typeface="Trebuchet MS"/>
              </a:rPr>
              <a:t>LIPs</a:t>
            </a:r>
            <a:r>
              <a:rPr sz="3100" spc="-95" dirty="0">
                <a:solidFill>
                  <a:srgbClr val="292959"/>
                </a:solidFill>
                <a:latin typeface="Trebuchet MS"/>
                <a:cs typeface="Trebuchet MS"/>
              </a:rPr>
              <a:t> </a:t>
            </a:r>
            <a:r>
              <a:rPr sz="3100" dirty="0">
                <a:solidFill>
                  <a:srgbClr val="292959"/>
                </a:solidFill>
                <a:latin typeface="Trebuchet MS"/>
                <a:cs typeface="Trebuchet MS"/>
              </a:rPr>
              <a:t>can</a:t>
            </a:r>
            <a:r>
              <a:rPr sz="3100" spc="-130" dirty="0">
                <a:solidFill>
                  <a:srgbClr val="292959"/>
                </a:solidFill>
                <a:latin typeface="Trebuchet MS"/>
                <a:cs typeface="Trebuchet MS"/>
              </a:rPr>
              <a:t> </a:t>
            </a:r>
            <a:r>
              <a:rPr sz="3100" dirty="0">
                <a:solidFill>
                  <a:srgbClr val="292959"/>
                </a:solidFill>
                <a:latin typeface="Trebuchet MS"/>
                <a:cs typeface="Trebuchet MS"/>
              </a:rPr>
              <a:t>also</a:t>
            </a:r>
            <a:r>
              <a:rPr sz="3100" spc="-125" dirty="0">
                <a:solidFill>
                  <a:srgbClr val="292959"/>
                </a:solidFill>
                <a:latin typeface="Trebuchet MS"/>
                <a:cs typeface="Trebuchet MS"/>
              </a:rPr>
              <a:t> </a:t>
            </a:r>
            <a:r>
              <a:rPr sz="3100" spc="-30" dirty="0">
                <a:solidFill>
                  <a:srgbClr val="292959"/>
                </a:solidFill>
                <a:latin typeface="Trebuchet MS"/>
                <a:cs typeface="Trebuchet MS"/>
              </a:rPr>
              <a:t>apply</a:t>
            </a:r>
            <a:r>
              <a:rPr sz="3100" spc="-125" dirty="0">
                <a:solidFill>
                  <a:srgbClr val="292959"/>
                </a:solidFill>
                <a:latin typeface="Trebuchet MS"/>
                <a:cs typeface="Trebuchet MS"/>
              </a:rPr>
              <a:t> </a:t>
            </a:r>
            <a:r>
              <a:rPr sz="3100" spc="-110" dirty="0">
                <a:solidFill>
                  <a:srgbClr val="292959"/>
                </a:solidFill>
                <a:latin typeface="Trebuchet MS"/>
                <a:cs typeface="Trebuchet MS"/>
              </a:rPr>
              <a:t>online</a:t>
            </a:r>
            <a:r>
              <a:rPr sz="3100" spc="-125" dirty="0">
                <a:solidFill>
                  <a:srgbClr val="292959"/>
                </a:solidFill>
                <a:latin typeface="Trebuchet MS"/>
                <a:cs typeface="Trebuchet MS"/>
              </a:rPr>
              <a:t> </a:t>
            </a:r>
            <a:r>
              <a:rPr sz="3100" spc="-75" dirty="0">
                <a:solidFill>
                  <a:srgbClr val="292959"/>
                </a:solidFill>
                <a:latin typeface="Trebuchet MS"/>
                <a:cs typeface="Trebuchet MS"/>
              </a:rPr>
              <a:t>or</a:t>
            </a:r>
            <a:r>
              <a:rPr sz="3100" spc="-125" dirty="0">
                <a:solidFill>
                  <a:srgbClr val="292959"/>
                </a:solidFill>
                <a:latin typeface="Trebuchet MS"/>
                <a:cs typeface="Trebuchet MS"/>
              </a:rPr>
              <a:t> </a:t>
            </a:r>
            <a:r>
              <a:rPr sz="3100" spc="-10" dirty="0">
                <a:solidFill>
                  <a:srgbClr val="292959"/>
                </a:solidFill>
                <a:latin typeface="Trebuchet MS"/>
                <a:cs typeface="Trebuchet MS"/>
              </a:rPr>
              <a:t>paper.</a:t>
            </a:r>
            <a:endParaRPr sz="3100">
              <a:latin typeface="Trebuchet MS"/>
              <a:cs typeface="Trebuchet MS"/>
            </a:endParaRPr>
          </a:p>
          <a:p>
            <a:pPr marL="681355" marR="210820">
              <a:lnSpc>
                <a:spcPct val="137100"/>
              </a:lnSpc>
            </a:pPr>
            <a:r>
              <a:rPr sz="3100" spc="-105" dirty="0">
                <a:solidFill>
                  <a:srgbClr val="292959"/>
                </a:solidFill>
                <a:latin typeface="Trebuchet MS"/>
                <a:cs typeface="Trebuchet MS"/>
              </a:rPr>
              <a:t>LA</a:t>
            </a:r>
            <a:r>
              <a:rPr sz="3100" spc="-130" dirty="0">
                <a:solidFill>
                  <a:srgbClr val="292959"/>
                </a:solidFill>
                <a:latin typeface="Trebuchet MS"/>
                <a:cs typeface="Trebuchet MS"/>
              </a:rPr>
              <a:t> </a:t>
            </a:r>
            <a:r>
              <a:rPr sz="3100" dirty="0">
                <a:solidFill>
                  <a:srgbClr val="292959"/>
                </a:solidFill>
                <a:latin typeface="Trebuchet MS"/>
                <a:cs typeface="Trebuchet MS"/>
              </a:rPr>
              <a:t>acting</a:t>
            </a:r>
            <a:r>
              <a:rPr sz="3100" spc="-204" dirty="0">
                <a:solidFill>
                  <a:srgbClr val="292959"/>
                </a:solidFill>
                <a:latin typeface="Trebuchet MS"/>
                <a:cs typeface="Trebuchet MS"/>
              </a:rPr>
              <a:t> </a:t>
            </a:r>
            <a:r>
              <a:rPr sz="3100" spc="-95" dirty="0">
                <a:solidFill>
                  <a:srgbClr val="292959"/>
                </a:solidFill>
                <a:latin typeface="Trebuchet MS"/>
                <a:cs typeface="Trebuchet MS"/>
              </a:rPr>
              <a:t>for</a:t>
            </a:r>
            <a:r>
              <a:rPr sz="3100" spc="-120" dirty="0">
                <a:solidFill>
                  <a:srgbClr val="292959"/>
                </a:solidFill>
                <a:latin typeface="Trebuchet MS"/>
                <a:cs typeface="Trebuchet MS"/>
              </a:rPr>
              <a:t> </a:t>
            </a:r>
            <a:r>
              <a:rPr sz="3100" spc="-750" dirty="0">
                <a:solidFill>
                  <a:srgbClr val="292959"/>
                </a:solidFill>
                <a:latin typeface="Trebuchet MS"/>
                <a:cs typeface="Trebuchet MS"/>
              </a:rPr>
              <a:t>1</a:t>
            </a:r>
            <a:r>
              <a:rPr sz="3100" spc="-95" dirty="0">
                <a:solidFill>
                  <a:srgbClr val="292959"/>
                </a:solidFill>
                <a:latin typeface="Trebuchet MS"/>
                <a:cs typeface="Trebuchet MS"/>
              </a:rPr>
              <a:t> party</a:t>
            </a:r>
            <a:r>
              <a:rPr sz="3100" spc="-120" dirty="0">
                <a:solidFill>
                  <a:srgbClr val="292959"/>
                </a:solidFill>
                <a:latin typeface="Trebuchet MS"/>
                <a:cs typeface="Trebuchet MS"/>
              </a:rPr>
              <a:t> </a:t>
            </a:r>
            <a:r>
              <a:rPr sz="3100" spc="-165" dirty="0">
                <a:solidFill>
                  <a:srgbClr val="292959"/>
                </a:solidFill>
                <a:latin typeface="Trebuchet MS"/>
                <a:cs typeface="Trebuchet MS"/>
              </a:rPr>
              <a:t>in</a:t>
            </a:r>
            <a:r>
              <a:rPr sz="3100" spc="-95" dirty="0">
                <a:solidFill>
                  <a:srgbClr val="292959"/>
                </a:solidFill>
                <a:latin typeface="Trebuchet MS"/>
                <a:cs typeface="Trebuchet MS"/>
              </a:rPr>
              <a:t> </a:t>
            </a:r>
            <a:r>
              <a:rPr sz="3100" spc="-190" dirty="0">
                <a:solidFill>
                  <a:srgbClr val="292959"/>
                </a:solidFill>
                <a:latin typeface="Trebuchet MS"/>
                <a:cs typeface="Trebuchet MS"/>
              </a:rPr>
              <a:t>joint</a:t>
            </a:r>
            <a:r>
              <a:rPr sz="3100" spc="-95" dirty="0">
                <a:solidFill>
                  <a:srgbClr val="292959"/>
                </a:solidFill>
                <a:latin typeface="Trebuchet MS"/>
                <a:cs typeface="Trebuchet MS"/>
              </a:rPr>
              <a:t> </a:t>
            </a:r>
            <a:r>
              <a:rPr sz="3100" spc="-75" dirty="0">
                <a:solidFill>
                  <a:srgbClr val="292959"/>
                </a:solidFill>
                <a:latin typeface="Trebuchet MS"/>
                <a:cs typeface="Trebuchet MS"/>
              </a:rPr>
              <a:t>application,</a:t>
            </a:r>
            <a:r>
              <a:rPr sz="3100" spc="-120" dirty="0">
                <a:solidFill>
                  <a:srgbClr val="292959"/>
                </a:solidFill>
                <a:latin typeface="Trebuchet MS"/>
                <a:cs typeface="Trebuchet MS"/>
              </a:rPr>
              <a:t> </a:t>
            </a:r>
            <a:r>
              <a:rPr sz="3100" spc="-155" dirty="0">
                <a:solidFill>
                  <a:srgbClr val="292959"/>
                </a:solidFill>
                <a:latin typeface="Trebuchet MS"/>
                <a:cs typeface="Trebuchet MS"/>
              </a:rPr>
              <a:t>must</a:t>
            </a:r>
            <a:r>
              <a:rPr sz="3100" spc="-95" dirty="0">
                <a:solidFill>
                  <a:srgbClr val="292959"/>
                </a:solidFill>
                <a:latin typeface="Trebuchet MS"/>
                <a:cs typeface="Trebuchet MS"/>
              </a:rPr>
              <a:t> </a:t>
            </a:r>
            <a:r>
              <a:rPr sz="3100" spc="-10" dirty="0">
                <a:solidFill>
                  <a:srgbClr val="292959"/>
                </a:solidFill>
                <a:latin typeface="Trebuchet MS"/>
                <a:cs typeface="Trebuchet MS"/>
              </a:rPr>
              <a:t>use</a:t>
            </a:r>
            <a:r>
              <a:rPr sz="3100" spc="-120" dirty="0">
                <a:solidFill>
                  <a:srgbClr val="292959"/>
                </a:solidFill>
                <a:latin typeface="Trebuchet MS"/>
                <a:cs typeface="Trebuchet MS"/>
              </a:rPr>
              <a:t> </a:t>
            </a:r>
            <a:r>
              <a:rPr sz="3100" spc="-10" dirty="0">
                <a:solidFill>
                  <a:srgbClr val="292959"/>
                </a:solidFill>
                <a:latin typeface="Trebuchet MS"/>
                <a:cs typeface="Trebuchet MS"/>
              </a:rPr>
              <a:t>portal </a:t>
            </a:r>
            <a:r>
              <a:rPr sz="3100" spc="-105" dirty="0">
                <a:solidFill>
                  <a:srgbClr val="292959"/>
                </a:solidFill>
                <a:latin typeface="Trebuchet MS"/>
                <a:cs typeface="Trebuchet MS"/>
              </a:rPr>
              <a:t>LA</a:t>
            </a:r>
            <a:r>
              <a:rPr sz="3100" spc="-130" dirty="0">
                <a:solidFill>
                  <a:srgbClr val="292959"/>
                </a:solidFill>
                <a:latin typeface="Trebuchet MS"/>
                <a:cs typeface="Trebuchet MS"/>
              </a:rPr>
              <a:t> </a:t>
            </a:r>
            <a:r>
              <a:rPr sz="3100" dirty="0">
                <a:solidFill>
                  <a:srgbClr val="292959"/>
                </a:solidFill>
                <a:latin typeface="Trebuchet MS"/>
                <a:cs typeface="Trebuchet MS"/>
              </a:rPr>
              <a:t>acting</a:t>
            </a:r>
            <a:r>
              <a:rPr sz="3100" spc="-175" dirty="0">
                <a:solidFill>
                  <a:srgbClr val="292959"/>
                </a:solidFill>
                <a:latin typeface="Trebuchet MS"/>
                <a:cs typeface="Trebuchet MS"/>
              </a:rPr>
              <a:t> </a:t>
            </a:r>
            <a:r>
              <a:rPr sz="3100" spc="-95" dirty="0">
                <a:solidFill>
                  <a:srgbClr val="292959"/>
                </a:solidFill>
                <a:latin typeface="Trebuchet MS"/>
                <a:cs typeface="Trebuchet MS"/>
              </a:rPr>
              <a:t>for</a:t>
            </a:r>
            <a:r>
              <a:rPr sz="3100" spc="-120" dirty="0">
                <a:solidFill>
                  <a:srgbClr val="292959"/>
                </a:solidFill>
                <a:latin typeface="Trebuchet MS"/>
                <a:cs typeface="Trebuchet MS"/>
              </a:rPr>
              <a:t> </a:t>
            </a:r>
            <a:r>
              <a:rPr sz="3100" spc="275" dirty="0">
                <a:solidFill>
                  <a:srgbClr val="292959"/>
                </a:solidFill>
                <a:latin typeface="Trebuchet MS"/>
                <a:cs typeface="Trebuchet MS"/>
              </a:rPr>
              <a:t>2</a:t>
            </a:r>
            <a:r>
              <a:rPr sz="3100" spc="-125" dirty="0">
                <a:solidFill>
                  <a:srgbClr val="292959"/>
                </a:solidFill>
                <a:latin typeface="Trebuchet MS"/>
                <a:cs typeface="Trebuchet MS"/>
              </a:rPr>
              <a:t> </a:t>
            </a:r>
            <a:r>
              <a:rPr sz="3100" spc="-65" dirty="0">
                <a:solidFill>
                  <a:srgbClr val="292959"/>
                </a:solidFill>
                <a:latin typeface="Trebuchet MS"/>
                <a:cs typeface="Trebuchet MS"/>
              </a:rPr>
              <a:t>parties</a:t>
            </a:r>
            <a:r>
              <a:rPr sz="3100" spc="-120" dirty="0">
                <a:solidFill>
                  <a:srgbClr val="292959"/>
                </a:solidFill>
                <a:latin typeface="Trebuchet MS"/>
                <a:cs typeface="Trebuchet MS"/>
              </a:rPr>
              <a:t> </a:t>
            </a:r>
            <a:r>
              <a:rPr sz="3100" spc="-165" dirty="0">
                <a:solidFill>
                  <a:srgbClr val="292959"/>
                </a:solidFill>
                <a:latin typeface="Trebuchet MS"/>
                <a:cs typeface="Trebuchet MS"/>
              </a:rPr>
              <a:t>in</a:t>
            </a:r>
            <a:r>
              <a:rPr sz="3100" spc="-95" dirty="0">
                <a:solidFill>
                  <a:srgbClr val="292959"/>
                </a:solidFill>
                <a:latin typeface="Trebuchet MS"/>
                <a:cs typeface="Trebuchet MS"/>
              </a:rPr>
              <a:t> </a:t>
            </a:r>
            <a:r>
              <a:rPr sz="3100" spc="-190" dirty="0">
                <a:solidFill>
                  <a:srgbClr val="292959"/>
                </a:solidFill>
                <a:latin typeface="Trebuchet MS"/>
                <a:cs typeface="Trebuchet MS"/>
              </a:rPr>
              <a:t>joint</a:t>
            </a:r>
            <a:r>
              <a:rPr sz="3100" spc="-95" dirty="0">
                <a:solidFill>
                  <a:srgbClr val="292959"/>
                </a:solidFill>
                <a:latin typeface="Trebuchet MS"/>
                <a:cs typeface="Trebuchet MS"/>
              </a:rPr>
              <a:t> </a:t>
            </a:r>
            <a:r>
              <a:rPr sz="3100" spc="-75" dirty="0">
                <a:solidFill>
                  <a:srgbClr val="292959"/>
                </a:solidFill>
                <a:latin typeface="Trebuchet MS"/>
                <a:cs typeface="Trebuchet MS"/>
              </a:rPr>
              <a:t>application,</a:t>
            </a:r>
            <a:r>
              <a:rPr sz="3100" spc="-125" dirty="0">
                <a:solidFill>
                  <a:srgbClr val="292959"/>
                </a:solidFill>
                <a:latin typeface="Trebuchet MS"/>
                <a:cs typeface="Trebuchet MS"/>
              </a:rPr>
              <a:t> </a:t>
            </a:r>
            <a:r>
              <a:rPr sz="3100" spc="-25" dirty="0">
                <a:solidFill>
                  <a:srgbClr val="292959"/>
                </a:solidFill>
                <a:latin typeface="Trebuchet MS"/>
                <a:cs typeface="Trebuchet MS"/>
              </a:rPr>
              <a:t>cannot</a:t>
            </a:r>
            <a:r>
              <a:rPr sz="3100" spc="-125" dirty="0">
                <a:solidFill>
                  <a:srgbClr val="292959"/>
                </a:solidFill>
                <a:latin typeface="Trebuchet MS"/>
                <a:cs typeface="Trebuchet MS"/>
              </a:rPr>
              <a:t> </a:t>
            </a:r>
            <a:r>
              <a:rPr sz="3100" spc="-25" dirty="0">
                <a:solidFill>
                  <a:srgbClr val="292959"/>
                </a:solidFill>
                <a:latin typeface="Trebuchet MS"/>
                <a:cs typeface="Trebuchet MS"/>
              </a:rPr>
              <a:t>use</a:t>
            </a:r>
            <a:endParaRPr sz="3100">
              <a:latin typeface="Trebuchet MS"/>
              <a:cs typeface="Trebuchet MS"/>
            </a:endParaRPr>
          </a:p>
          <a:p>
            <a:pPr marL="12700" marR="280035">
              <a:lnSpc>
                <a:spcPct val="137100"/>
              </a:lnSpc>
            </a:pPr>
            <a:r>
              <a:rPr sz="3100" spc="-10" dirty="0">
                <a:solidFill>
                  <a:srgbClr val="292959"/>
                </a:solidFill>
                <a:latin typeface="Trebuchet MS"/>
                <a:cs typeface="Trebuchet MS"/>
              </a:rPr>
              <a:t>Series</a:t>
            </a:r>
            <a:r>
              <a:rPr sz="3100" spc="-170" dirty="0">
                <a:solidFill>
                  <a:srgbClr val="292959"/>
                </a:solidFill>
                <a:latin typeface="Trebuchet MS"/>
                <a:cs typeface="Trebuchet MS"/>
              </a:rPr>
              <a:t> </a:t>
            </a:r>
            <a:r>
              <a:rPr sz="3100" dirty="0">
                <a:solidFill>
                  <a:srgbClr val="292959"/>
                </a:solidFill>
                <a:latin typeface="Trebuchet MS"/>
                <a:cs typeface="Trebuchet MS"/>
              </a:rPr>
              <a:t>of</a:t>
            </a:r>
            <a:r>
              <a:rPr sz="3100" spc="-145" dirty="0">
                <a:solidFill>
                  <a:srgbClr val="292959"/>
                </a:solidFill>
                <a:latin typeface="Trebuchet MS"/>
                <a:cs typeface="Trebuchet MS"/>
              </a:rPr>
              <a:t> </a:t>
            </a:r>
            <a:r>
              <a:rPr sz="3100" spc="-70" dirty="0">
                <a:solidFill>
                  <a:srgbClr val="292959"/>
                </a:solidFill>
                <a:latin typeface="Trebuchet MS"/>
                <a:cs typeface="Trebuchet MS"/>
              </a:rPr>
              <a:t>questions</a:t>
            </a:r>
            <a:r>
              <a:rPr sz="3100" spc="-145" dirty="0">
                <a:solidFill>
                  <a:srgbClr val="292959"/>
                </a:solidFill>
                <a:latin typeface="Trebuchet MS"/>
                <a:cs typeface="Trebuchet MS"/>
              </a:rPr>
              <a:t> </a:t>
            </a:r>
            <a:r>
              <a:rPr sz="3100" spc="-95" dirty="0">
                <a:solidFill>
                  <a:srgbClr val="292959"/>
                </a:solidFill>
                <a:latin typeface="Trebuchet MS"/>
                <a:cs typeface="Trebuchet MS"/>
              </a:rPr>
              <a:t>that</a:t>
            </a:r>
            <a:r>
              <a:rPr sz="3100" spc="-140" dirty="0">
                <a:solidFill>
                  <a:srgbClr val="292959"/>
                </a:solidFill>
                <a:latin typeface="Trebuchet MS"/>
                <a:cs typeface="Trebuchet MS"/>
              </a:rPr>
              <a:t> </a:t>
            </a:r>
            <a:r>
              <a:rPr sz="3100" spc="-60" dirty="0">
                <a:solidFill>
                  <a:srgbClr val="292959"/>
                </a:solidFill>
                <a:latin typeface="Trebuchet MS"/>
                <a:cs typeface="Trebuchet MS"/>
              </a:rPr>
              <a:t>were</a:t>
            </a:r>
            <a:r>
              <a:rPr sz="3100" spc="-145" dirty="0">
                <a:solidFill>
                  <a:srgbClr val="292959"/>
                </a:solidFill>
                <a:latin typeface="Trebuchet MS"/>
                <a:cs typeface="Trebuchet MS"/>
              </a:rPr>
              <a:t> </a:t>
            </a:r>
            <a:r>
              <a:rPr sz="3100" dirty="0">
                <a:solidFill>
                  <a:srgbClr val="292959"/>
                </a:solidFill>
                <a:latin typeface="Trebuchet MS"/>
                <a:cs typeface="Trebuchet MS"/>
              </a:rPr>
              <a:t>asked</a:t>
            </a:r>
            <a:r>
              <a:rPr sz="3100" spc="-145" dirty="0">
                <a:solidFill>
                  <a:srgbClr val="292959"/>
                </a:solidFill>
                <a:latin typeface="Trebuchet MS"/>
                <a:cs typeface="Trebuchet MS"/>
              </a:rPr>
              <a:t> </a:t>
            </a:r>
            <a:r>
              <a:rPr sz="3100" dirty="0">
                <a:solidFill>
                  <a:srgbClr val="292959"/>
                </a:solidFill>
                <a:latin typeface="Trebuchet MS"/>
                <a:cs typeface="Trebuchet MS"/>
              </a:rPr>
              <a:t>on</a:t>
            </a:r>
            <a:r>
              <a:rPr sz="3100" spc="-140" dirty="0">
                <a:solidFill>
                  <a:srgbClr val="292959"/>
                </a:solidFill>
                <a:latin typeface="Trebuchet MS"/>
                <a:cs typeface="Trebuchet MS"/>
              </a:rPr>
              <a:t> </a:t>
            </a:r>
            <a:r>
              <a:rPr sz="3100" spc="-110" dirty="0">
                <a:solidFill>
                  <a:srgbClr val="292959"/>
                </a:solidFill>
                <a:latin typeface="Trebuchet MS"/>
                <a:cs typeface="Trebuchet MS"/>
              </a:rPr>
              <a:t>the</a:t>
            </a:r>
            <a:r>
              <a:rPr sz="3100" spc="-125" dirty="0">
                <a:solidFill>
                  <a:srgbClr val="292959"/>
                </a:solidFill>
                <a:latin typeface="Trebuchet MS"/>
                <a:cs typeface="Trebuchet MS"/>
              </a:rPr>
              <a:t> </a:t>
            </a:r>
            <a:r>
              <a:rPr sz="3100" u="heavy" dirty="0">
                <a:solidFill>
                  <a:srgbClr val="292959"/>
                </a:solidFill>
                <a:uFill>
                  <a:solidFill>
                    <a:srgbClr val="292959"/>
                  </a:solidFill>
                </a:uFill>
                <a:latin typeface="Trebuchet MS"/>
                <a:cs typeface="Trebuchet MS"/>
                <a:hlinkClick r:id="rId6"/>
              </a:rPr>
              <a:t>D8</a:t>
            </a:r>
            <a:r>
              <a:rPr sz="3100" u="none" spc="-145" dirty="0">
                <a:solidFill>
                  <a:srgbClr val="292959"/>
                </a:solidFill>
                <a:latin typeface="Trebuchet MS"/>
                <a:cs typeface="Trebuchet MS"/>
              </a:rPr>
              <a:t> </a:t>
            </a:r>
            <a:r>
              <a:rPr sz="3100" u="none" spc="-25" dirty="0">
                <a:solidFill>
                  <a:srgbClr val="292959"/>
                </a:solidFill>
                <a:latin typeface="Trebuchet MS"/>
                <a:cs typeface="Trebuchet MS"/>
              </a:rPr>
              <a:t>(paper</a:t>
            </a:r>
            <a:r>
              <a:rPr sz="3100" u="none" spc="-145" dirty="0">
                <a:solidFill>
                  <a:srgbClr val="292959"/>
                </a:solidFill>
                <a:latin typeface="Trebuchet MS"/>
                <a:cs typeface="Trebuchet MS"/>
              </a:rPr>
              <a:t> </a:t>
            </a:r>
            <a:r>
              <a:rPr sz="3100" u="none" spc="-65" dirty="0">
                <a:solidFill>
                  <a:srgbClr val="292959"/>
                </a:solidFill>
                <a:latin typeface="Trebuchet MS"/>
                <a:cs typeface="Trebuchet MS"/>
              </a:rPr>
              <a:t>form) </a:t>
            </a:r>
            <a:r>
              <a:rPr sz="3100" u="none" spc="-145" dirty="0">
                <a:solidFill>
                  <a:srgbClr val="292959"/>
                </a:solidFill>
                <a:latin typeface="Trebuchet MS"/>
                <a:cs typeface="Trebuchet MS"/>
              </a:rPr>
              <a:t>If</a:t>
            </a:r>
            <a:r>
              <a:rPr sz="3100" u="none" spc="-95" dirty="0">
                <a:solidFill>
                  <a:srgbClr val="292959"/>
                </a:solidFill>
                <a:latin typeface="Trebuchet MS"/>
                <a:cs typeface="Trebuchet MS"/>
              </a:rPr>
              <a:t> </a:t>
            </a:r>
            <a:r>
              <a:rPr sz="3100" u="none" spc="-190" dirty="0">
                <a:solidFill>
                  <a:srgbClr val="292959"/>
                </a:solidFill>
                <a:latin typeface="Trebuchet MS"/>
                <a:cs typeface="Trebuchet MS"/>
              </a:rPr>
              <a:t>joint</a:t>
            </a:r>
            <a:r>
              <a:rPr sz="3100" u="none" spc="-95" dirty="0">
                <a:solidFill>
                  <a:srgbClr val="292959"/>
                </a:solidFill>
                <a:latin typeface="Trebuchet MS"/>
                <a:cs typeface="Trebuchet MS"/>
              </a:rPr>
              <a:t> </a:t>
            </a:r>
            <a:r>
              <a:rPr sz="3100" u="none" spc="-30" dirty="0">
                <a:solidFill>
                  <a:srgbClr val="292959"/>
                </a:solidFill>
                <a:latin typeface="Trebuchet MS"/>
                <a:cs typeface="Trebuchet MS"/>
              </a:rPr>
              <a:t>app,</a:t>
            </a:r>
            <a:r>
              <a:rPr sz="3100" u="none" spc="-204" dirty="0">
                <a:solidFill>
                  <a:srgbClr val="292959"/>
                </a:solidFill>
                <a:latin typeface="Trebuchet MS"/>
                <a:cs typeface="Trebuchet MS"/>
              </a:rPr>
              <a:t> </a:t>
            </a:r>
            <a:r>
              <a:rPr sz="3100" u="none" spc="-50" dirty="0">
                <a:solidFill>
                  <a:srgbClr val="292959"/>
                </a:solidFill>
                <a:latin typeface="Trebuchet MS"/>
                <a:cs typeface="Trebuchet MS"/>
              </a:rPr>
              <a:t>both</a:t>
            </a:r>
            <a:r>
              <a:rPr sz="3100" u="none" spc="-185" dirty="0">
                <a:solidFill>
                  <a:srgbClr val="292959"/>
                </a:solidFill>
                <a:latin typeface="Trebuchet MS"/>
                <a:cs typeface="Trebuchet MS"/>
              </a:rPr>
              <a:t> </a:t>
            </a:r>
            <a:r>
              <a:rPr sz="3100" u="none" spc="-100" dirty="0">
                <a:solidFill>
                  <a:srgbClr val="292959"/>
                </a:solidFill>
                <a:latin typeface="Trebuchet MS"/>
                <a:cs typeface="Trebuchet MS"/>
              </a:rPr>
              <a:t>sign,</a:t>
            </a:r>
            <a:r>
              <a:rPr sz="3100" u="none" spc="-135" dirty="0">
                <a:solidFill>
                  <a:srgbClr val="292959"/>
                </a:solidFill>
                <a:latin typeface="Trebuchet MS"/>
                <a:cs typeface="Trebuchet MS"/>
              </a:rPr>
              <a:t> </a:t>
            </a:r>
            <a:r>
              <a:rPr sz="3100" u="none" spc="-150" dirty="0">
                <a:solidFill>
                  <a:srgbClr val="292959"/>
                </a:solidFill>
                <a:latin typeface="Trebuchet MS"/>
                <a:cs typeface="Trebuchet MS"/>
              </a:rPr>
              <a:t>if</a:t>
            </a:r>
            <a:r>
              <a:rPr sz="3100" u="none" spc="-95" dirty="0">
                <a:solidFill>
                  <a:srgbClr val="292959"/>
                </a:solidFill>
                <a:latin typeface="Trebuchet MS"/>
                <a:cs typeface="Trebuchet MS"/>
              </a:rPr>
              <a:t> </a:t>
            </a:r>
            <a:r>
              <a:rPr sz="3100" u="none" spc="-35" dirty="0">
                <a:solidFill>
                  <a:srgbClr val="292959"/>
                </a:solidFill>
                <a:latin typeface="Trebuchet MS"/>
                <a:cs typeface="Trebuchet MS"/>
              </a:rPr>
              <a:t>sole</a:t>
            </a:r>
            <a:r>
              <a:rPr sz="3100" u="none" spc="-185" dirty="0">
                <a:solidFill>
                  <a:srgbClr val="292959"/>
                </a:solidFill>
                <a:latin typeface="Trebuchet MS"/>
                <a:cs typeface="Trebuchet MS"/>
              </a:rPr>
              <a:t> </a:t>
            </a:r>
            <a:r>
              <a:rPr sz="3100" u="none" spc="-30" dirty="0">
                <a:solidFill>
                  <a:srgbClr val="292959"/>
                </a:solidFill>
                <a:latin typeface="Trebuchet MS"/>
                <a:cs typeface="Trebuchet MS"/>
              </a:rPr>
              <a:t>app,</a:t>
            </a:r>
            <a:r>
              <a:rPr sz="3100" u="none" spc="-145" dirty="0">
                <a:solidFill>
                  <a:srgbClr val="292959"/>
                </a:solidFill>
                <a:latin typeface="Trebuchet MS"/>
                <a:cs typeface="Trebuchet MS"/>
              </a:rPr>
              <a:t> </a:t>
            </a:r>
            <a:r>
              <a:rPr sz="3100" u="none" dirty="0">
                <a:solidFill>
                  <a:srgbClr val="292959"/>
                </a:solidFill>
                <a:latin typeface="Trebuchet MS"/>
                <a:cs typeface="Trebuchet MS"/>
              </a:rPr>
              <a:t>one</a:t>
            </a:r>
            <a:r>
              <a:rPr sz="3100" u="none" spc="-140" dirty="0">
                <a:solidFill>
                  <a:srgbClr val="292959"/>
                </a:solidFill>
                <a:latin typeface="Trebuchet MS"/>
                <a:cs typeface="Trebuchet MS"/>
              </a:rPr>
              <a:t> </a:t>
            </a:r>
            <a:r>
              <a:rPr sz="3100" u="none" spc="-10" dirty="0">
                <a:solidFill>
                  <a:srgbClr val="292959"/>
                </a:solidFill>
                <a:latin typeface="Trebuchet MS"/>
                <a:cs typeface="Trebuchet MS"/>
              </a:rPr>
              <a:t>signs.</a:t>
            </a:r>
            <a:endParaRPr sz="3100">
              <a:latin typeface="Trebuchet MS"/>
              <a:cs typeface="Trebuchet MS"/>
            </a:endParaRPr>
          </a:p>
          <a:p>
            <a:pPr marL="12700" marR="5080">
              <a:lnSpc>
                <a:spcPct val="137100"/>
              </a:lnSpc>
            </a:pPr>
            <a:r>
              <a:rPr sz="3100" spc="-30" dirty="0">
                <a:solidFill>
                  <a:srgbClr val="292959"/>
                </a:solidFill>
                <a:latin typeface="Trebuchet MS"/>
                <a:cs typeface="Trebuchet MS"/>
              </a:rPr>
              <a:t>Produces</a:t>
            </a:r>
            <a:r>
              <a:rPr sz="3100" spc="-155" dirty="0">
                <a:solidFill>
                  <a:srgbClr val="292959"/>
                </a:solidFill>
                <a:latin typeface="Trebuchet MS"/>
                <a:cs typeface="Trebuchet MS"/>
              </a:rPr>
              <a:t> </a:t>
            </a:r>
            <a:r>
              <a:rPr sz="3100" spc="130" dirty="0">
                <a:solidFill>
                  <a:srgbClr val="292959"/>
                </a:solidFill>
                <a:latin typeface="Trebuchet MS"/>
                <a:cs typeface="Trebuchet MS"/>
              </a:rPr>
              <a:t>a</a:t>
            </a:r>
            <a:r>
              <a:rPr sz="3100" spc="-120" dirty="0">
                <a:solidFill>
                  <a:srgbClr val="292959"/>
                </a:solidFill>
                <a:latin typeface="Trebuchet MS"/>
                <a:cs typeface="Trebuchet MS"/>
              </a:rPr>
              <a:t> </a:t>
            </a:r>
            <a:r>
              <a:rPr sz="3100" spc="-45" dirty="0">
                <a:solidFill>
                  <a:srgbClr val="292959"/>
                </a:solidFill>
                <a:latin typeface="Trebuchet MS"/>
                <a:cs typeface="Trebuchet MS"/>
              </a:rPr>
              <a:t>completed</a:t>
            </a:r>
            <a:r>
              <a:rPr sz="3100" spc="-125" dirty="0">
                <a:solidFill>
                  <a:srgbClr val="292959"/>
                </a:solidFill>
                <a:latin typeface="Trebuchet MS"/>
                <a:cs typeface="Trebuchet MS"/>
              </a:rPr>
              <a:t> </a:t>
            </a:r>
            <a:r>
              <a:rPr sz="3100" spc="-200" dirty="0">
                <a:solidFill>
                  <a:srgbClr val="292959"/>
                </a:solidFill>
                <a:latin typeface="Trebuchet MS"/>
                <a:cs typeface="Trebuchet MS"/>
              </a:rPr>
              <a:t>form,</a:t>
            </a:r>
            <a:r>
              <a:rPr sz="3100" spc="-95" dirty="0">
                <a:solidFill>
                  <a:srgbClr val="292959"/>
                </a:solidFill>
                <a:latin typeface="Trebuchet MS"/>
                <a:cs typeface="Trebuchet MS"/>
              </a:rPr>
              <a:t> </a:t>
            </a:r>
            <a:r>
              <a:rPr sz="3100" dirty="0">
                <a:solidFill>
                  <a:srgbClr val="292959"/>
                </a:solidFill>
                <a:latin typeface="Trebuchet MS"/>
                <a:cs typeface="Trebuchet MS"/>
              </a:rPr>
              <a:t>and</a:t>
            </a:r>
            <a:r>
              <a:rPr sz="3100" spc="-120" dirty="0">
                <a:solidFill>
                  <a:srgbClr val="292959"/>
                </a:solidFill>
                <a:latin typeface="Trebuchet MS"/>
                <a:cs typeface="Trebuchet MS"/>
              </a:rPr>
              <a:t> </a:t>
            </a:r>
            <a:r>
              <a:rPr sz="3100" spc="-55" dirty="0">
                <a:solidFill>
                  <a:srgbClr val="292959"/>
                </a:solidFill>
                <a:latin typeface="Trebuchet MS"/>
                <a:cs typeface="Trebuchet MS"/>
              </a:rPr>
              <a:t>acknowledgment</a:t>
            </a:r>
            <a:r>
              <a:rPr sz="3100" spc="-125" dirty="0">
                <a:solidFill>
                  <a:srgbClr val="292959"/>
                </a:solidFill>
                <a:latin typeface="Trebuchet MS"/>
                <a:cs typeface="Trebuchet MS"/>
              </a:rPr>
              <a:t> </a:t>
            </a:r>
            <a:r>
              <a:rPr sz="3100" dirty="0">
                <a:solidFill>
                  <a:srgbClr val="292959"/>
                </a:solidFill>
                <a:latin typeface="Trebuchet MS"/>
                <a:cs typeface="Trebuchet MS"/>
              </a:rPr>
              <a:t>of</a:t>
            </a:r>
            <a:r>
              <a:rPr sz="3100" spc="-120" dirty="0">
                <a:solidFill>
                  <a:srgbClr val="292959"/>
                </a:solidFill>
                <a:latin typeface="Trebuchet MS"/>
                <a:cs typeface="Trebuchet MS"/>
              </a:rPr>
              <a:t> </a:t>
            </a:r>
            <a:r>
              <a:rPr sz="3100" spc="-25" dirty="0">
                <a:solidFill>
                  <a:srgbClr val="292959"/>
                </a:solidFill>
                <a:latin typeface="Trebuchet MS"/>
                <a:cs typeface="Trebuchet MS"/>
              </a:rPr>
              <a:t>service Other</a:t>
            </a:r>
            <a:r>
              <a:rPr sz="3100" spc="-155" dirty="0">
                <a:solidFill>
                  <a:srgbClr val="292959"/>
                </a:solidFill>
                <a:latin typeface="Trebuchet MS"/>
                <a:cs typeface="Trebuchet MS"/>
              </a:rPr>
              <a:t> </a:t>
            </a:r>
            <a:r>
              <a:rPr sz="3100" spc="-105" dirty="0">
                <a:solidFill>
                  <a:srgbClr val="292959"/>
                </a:solidFill>
                <a:latin typeface="Trebuchet MS"/>
                <a:cs typeface="Trebuchet MS"/>
              </a:rPr>
              <a:t>forms</a:t>
            </a:r>
            <a:r>
              <a:rPr sz="3100" spc="-114" dirty="0">
                <a:solidFill>
                  <a:srgbClr val="292959"/>
                </a:solidFill>
                <a:latin typeface="Trebuchet MS"/>
                <a:cs typeface="Trebuchet MS"/>
              </a:rPr>
              <a:t> </a:t>
            </a:r>
            <a:r>
              <a:rPr sz="3100" spc="-190" dirty="0">
                <a:solidFill>
                  <a:srgbClr val="292959"/>
                </a:solidFill>
                <a:latin typeface="Trebuchet MS"/>
                <a:cs typeface="Trebuchet MS"/>
              </a:rPr>
              <a:t>will</a:t>
            </a:r>
            <a:r>
              <a:rPr sz="3100" spc="-95" dirty="0">
                <a:solidFill>
                  <a:srgbClr val="292959"/>
                </a:solidFill>
                <a:latin typeface="Trebuchet MS"/>
                <a:cs typeface="Trebuchet MS"/>
              </a:rPr>
              <a:t> </a:t>
            </a:r>
            <a:r>
              <a:rPr sz="3100" dirty="0">
                <a:solidFill>
                  <a:srgbClr val="292959"/>
                </a:solidFill>
                <a:latin typeface="Trebuchet MS"/>
                <a:cs typeface="Trebuchet MS"/>
              </a:rPr>
              <a:t>be</a:t>
            </a:r>
            <a:r>
              <a:rPr sz="3100" spc="-114" dirty="0">
                <a:solidFill>
                  <a:srgbClr val="292959"/>
                </a:solidFill>
                <a:latin typeface="Trebuchet MS"/>
                <a:cs typeface="Trebuchet MS"/>
              </a:rPr>
              <a:t> </a:t>
            </a:r>
            <a:r>
              <a:rPr sz="3100" spc="-45" dirty="0">
                <a:solidFill>
                  <a:srgbClr val="292959"/>
                </a:solidFill>
                <a:latin typeface="Trebuchet MS"/>
                <a:cs typeface="Trebuchet MS"/>
              </a:rPr>
              <a:t>completed</a:t>
            </a:r>
            <a:r>
              <a:rPr sz="3100" spc="-114" dirty="0">
                <a:solidFill>
                  <a:srgbClr val="292959"/>
                </a:solidFill>
                <a:latin typeface="Trebuchet MS"/>
                <a:cs typeface="Trebuchet MS"/>
              </a:rPr>
              <a:t> </a:t>
            </a:r>
            <a:r>
              <a:rPr sz="3100" spc="-160" dirty="0">
                <a:solidFill>
                  <a:srgbClr val="292959"/>
                </a:solidFill>
                <a:latin typeface="Trebuchet MS"/>
                <a:cs typeface="Trebuchet MS"/>
              </a:rPr>
              <a:t>online,</a:t>
            </a:r>
            <a:r>
              <a:rPr sz="3100" spc="-95" dirty="0">
                <a:solidFill>
                  <a:srgbClr val="292959"/>
                </a:solidFill>
                <a:latin typeface="Trebuchet MS"/>
                <a:cs typeface="Trebuchet MS"/>
              </a:rPr>
              <a:t> </a:t>
            </a:r>
            <a:r>
              <a:rPr sz="3100" spc="-75" dirty="0">
                <a:solidFill>
                  <a:srgbClr val="292959"/>
                </a:solidFill>
                <a:latin typeface="Trebuchet MS"/>
                <a:cs typeface="Trebuchet MS"/>
              </a:rPr>
              <a:t>including</a:t>
            </a:r>
            <a:r>
              <a:rPr sz="3100" spc="-114" dirty="0">
                <a:solidFill>
                  <a:srgbClr val="292959"/>
                </a:solidFill>
                <a:latin typeface="Trebuchet MS"/>
                <a:cs typeface="Trebuchet MS"/>
              </a:rPr>
              <a:t> </a:t>
            </a:r>
            <a:r>
              <a:rPr sz="3100" spc="-100" dirty="0">
                <a:solidFill>
                  <a:srgbClr val="292959"/>
                </a:solidFill>
                <a:latin typeface="Trebuchet MS"/>
                <a:cs typeface="Trebuchet MS"/>
              </a:rPr>
              <a:t>final</a:t>
            </a:r>
            <a:r>
              <a:rPr sz="3100" spc="-114" dirty="0">
                <a:solidFill>
                  <a:srgbClr val="292959"/>
                </a:solidFill>
                <a:latin typeface="Trebuchet MS"/>
                <a:cs typeface="Trebuchet MS"/>
              </a:rPr>
              <a:t> </a:t>
            </a:r>
            <a:r>
              <a:rPr sz="3100" spc="-10" dirty="0">
                <a:solidFill>
                  <a:srgbClr val="292959"/>
                </a:solidFill>
                <a:latin typeface="Trebuchet MS"/>
                <a:cs typeface="Trebuchet MS"/>
              </a:rPr>
              <a:t>order </a:t>
            </a:r>
            <a:r>
              <a:rPr sz="3100" spc="70" dirty="0">
                <a:solidFill>
                  <a:srgbClr val="292959"/>
                </a:solidFill>
                <a:latin typeface="Trebuchet MS"/>
                <a:cs typeface="Trebuchet MS"/>
              </a:rPr>
              <a:t>One</a:t>
            </a:r>
            <a:r>
              <a:rPr sz="3100" spc="-204" dirty="0">
                <a:solidFill>
                  <a:srgbClr val="292959"/>
                </a:solidFill>
                <a:latin typeface="Trebuchet MS"/>
                <a:cs typeface="Trebuchet MS"/>
              </a:rPr>
              <a:t> </a:t>
            </a:r>
            <a:r>
              <a:rPr sz="3100" spc="-65" dirty="0">
                <a:solidFill>
                  <a:srgbClr val="292959"/>
                </a:solidFill>
                <a:latin typeface="Trebuchet MS"/>
                <a:cs typeface="Trebuchet MS"/>
              </a:rPr>
              <a:t>year</a:t>
            </a:r>
            <a:r>
              <a:rPr sz="3100" spc="-140" dirty="0">
                <a:solidFill>
                  <a:srgbClr val="292959"/>
                </a:solidFill>
                <a:latin typeface="Trebuchet MS"/>
                <a:cs typeface="Trebuchet MS"/>
              </a:rPr>
              <a:t> </a:t>
            </a:r>
            <a:r>
              <a:rPr sz="3100" spc="-85" dirty="0">
                <a:solidFill>
                  <a:srgbClr val="292959"/>
                </a:solidFill>
                <a:latin typeface="Trebuchet MS"/>
                <a:cs typeface="Trebuchet MS"/>
              </a:rPr>
              <a:t>bar:</a:t>
            </a:r>
            <a:r>
              <a:rPr sz="3100" spc="-135" dirty="0">
                <a:solidFill>
                  <a:srgbClr val="292959"/>
                </a:solidFill>
                <a:latin typeface="Trebuchet MS"/>
                <a:cs typeface="Trebuchet MS"/>
              </a:rPr>
              <a:t> </a:t>
            </a:r>
            <a:r>
              <a:rPr sz="3100" spc="-40" dirty="0">
                <a:solidFill>
                  <a:srgbClr val="292959"/>
                </a:solidFill>
                <a:latin typeface="Trebuchet MS"/>
                <a:cs typeface="Trebuchet MS"/>
              </a:rPr>
              <a:t>absolute</a:t>
            </a:r>
            <a:r>
              <a:rPr sz="3100" spc="-135" dirty="0">
                <a:solidFill>
                  <a:srgbClr val="292959"/>
                </a:solidFill>
                <a:latin typeface="Trebuchet MS"/>
                <a:cs typeface="Trebuchet MS"/>
              </a:rPr>
              <a:t> </a:t>
            </a:r>
            <a:r>
              <a:rPr sz="3100" spc="-120" dirty="0">
                <a:solidFill>
                  <a:srgbClr val="292959"/>
                </a:solidFill>
                <a:latin typeface="Trebuchet MS"/>
                <a:cs typeface="Trebuchet MS"/>
              </a:rPr>
              <a:t>bar,</a:t>
            </a:r>
            <a:r>
              <a:rPr sz="3100" spc="-114" dirty="0">
                <a:solidFill>
                  <a:srgbClr val="292959"/>
                </a:solidFill>
                <a:latin typeface="Trebuchet MS"/>
                <a:cs typeface="Trebuchet MS"/>
              </a:rPr>
              <a:t> </a:t>
            </a:r>
            <a:r>
              <a:rPr sz="3100" spc="-25" dirty="0">
                <a:solidFill>
                  <a:srgbClr val="292959"/>
                </a:solidFill>
                <a:latin typeface="Trebuchet MS"/>
                <a:cs typeface="Trebuchet MS"/>
              </a:rPr>
              <a:t>cannot</a:t>
            </a:r>
            <a:r>
              <a:rPr sz="3100" spc="-135" dirty="0">
                <a:solidFill>
                  <a:srgbClr val="292959"/>
                </a:solidFill>
                <a:latin typeface="Trebuchet MS"/>
                <a:cs typeface="Trebuchet MS"/>
              </a:rPr>
              <a:t> </a:t>
            </a:r>
            <a:r>
              <a:rPr sz="3100" spc="-100" dirty="0">
                <a:solidFill>
                  <a:srgbClr val="292959"/>
                </a:solidFill>
                <a:latin typeface="Trebuchet MS"/>
                <a:cs typeface="Trebuchet MS"/>
              </a:rPr>
              <a:t>start</a:t>
            </a:r>
            <a:r>
              <a:rPr sz="3100" spc="-135" dirty="0">
                <a:solidFill>
                  <a:srgbClr val="292959"/>
                </a:solidFill>
                <a:latin typeface="Trebuchet MS"/>
                <a:cs typeface="Trebuchet MS"/>
              </a:rPr>
              <a:t> </a:t>
            </a:r>
            <a:r>
              <a:rPr sz="3100" spc="-10" dirty="0">
                <a:solidFill>
                  <a:srgbClr val="292959"/>
                </a:solidFill>
                <a:latin typeface="Trebuchet MS"/>
                <a:cs typeface="Trebuchet MS"/>
              </a:rPr>
              <a:t>proceedings</a:t>
            </a:r>
            <a:r>
              <a:rPr sz="3100" spc="-140" dirty="0">
                <a:solidFill>
                  <a:srgbClr val="292959"/>
                </a:solidFill>
                <a:latin typeface="Trebuchet MS"/>
                <a:cs typeface="Trebuchet MS"/>
              </a:rPr>
              <a:t> </a:t>
            </a:r>
            <a:r>
              <a:rPr sz="3100" spc="-165" dirty="0">
                <a:solidFill>
                  <a:srgbClr val="292959"/>
                </a:solidFill>
                <a:latin typeface="Trebuchet MS"/>
                <a:cs typeface="Trebuchet MS"/>
              </a:rPr>
              <a:t>in</a:t>
            </a:r>
            <a:r>
              <a:rPr sz="3100" spc="-95" dirty="0">
                <a:solidFill>
                  <a:srgbClr val="292959"/>
                </a:solidFill>
                <a:latin typeface="Trebuchet MS"/>
                <a:cs typeface="Trebuchet MS"/>
              </a:rPr>
              <a:t> </a:t>
            </a:r>
            <a:r>
              <a:rPr sz="3100" spc="-10" dirty="0">
                <a:solidFill>
                  <a:srgbClr val="292959"/>
                </a:solidFill>
                <a:latin typeface="Trebuchet MS"/>
                <a:cs typeface="Trebuchet MS"/>
              </a:rPr>
              <a:t>first </a:t>
            </a:r>
            <a:r>
              <a:rPr sz="3100" spc="-65" dirty="0">
                <a:solidFill>
                  <a:srgbClr val="292959"/>
                </a:solidFill>
                <a:latin typeface="Trebuchet MS"/>
                <a:cs typeface="Trebuchet MS"/>
              </a:rPr>
              <a:t>year</a:t>
            </a:r>
            <a:r>
              <a:rPr sz="3100" spc="-150" dirty="0">
                <a:solidFill>
                  <a:srgbClr val="292959"/>
                </a:solidFill>
                <a:latin typeface="Trebuchet MS"/>
                <a:cs typeface="Trebuchet MS"/>
              </a:rPr>
              <a:t> </a:t>
            </a:r>
            <a:r>
              <a:rPr sz="3100" dirty="0">
                <a:solidFill>
                  <a:srgbClr val="292959"/>
                </a:solidFill>
                <a:latin typeface="Trebuchet MS"/>
                <a:cs typeface="Trebuchet MS"/>
              </a:rPr>
              <a:t>of</a:t>
            </a:r>
            <a:r>
              <a:rPr sz="3100" spc="-114" dirty="0">
                <a:solidFill>
                  <a:srgbClr val="292959"/>
                </a:solidFill>
                <a:latin typeface="Trebuchet MS"/>
                <a:cs typeface="Trebuchet MS"/>
              </a:rPr>
              <a:t> </a:t>
            </a:r>
            <a:r>
              <a:rPr sz="3100" spc="-40" dirty="0">
                <a:solidFill>
                  <a:srgbClr val="292959"/>
                </a:solidFill>
                <a:latin typeface="Trebuchet MS"/>
                <a:cs typeface="Trebuchet MS"/>
              </a:rPr>
              <a:t>marriage</a:t>
            </a:r>
            <a:r>
              <a:rPr sz="3100" spc="-114" dirty="0">
                <a:solidFill>
                  <a:srgbClr val="292959"/>
                </a:solidFill>
                <a:latin typeface="Trebuchet MS"/>
                <a:cs typeface="Trebuchet MS"/>
              </a:rPr>
              <a:t> </a:t>
            </a:r>
            <a:r>
              <a:rPr sz="3100" spc="-75" dirty="0">
                <a:solidFill>
                  <a:srgbClr val="292959"/>
                </a:solidFill>
                <a:latin typeface="Trebuchet MS"/>
                <a:cs typeface="Trebuchet MS"/>
              </a:rPr>
              <a:t>or</a:t>
            </a:r>
            <a:r>
              <a:rPr sz="3100" spc="-110" dirty="0">
                <a:solidFill>
                  <a:srgbClr val="292959"/>
                </a:solidFill>
                <a:latin typeface="Trebuchet MS"/>
                <a:cs typeface="Trebuchet MS"/>
              </a:rPr>
              <a:t> </a:t>
            </a:r>
            <a:r>
              <a:rPr sz="3100" spc="160" dirty="0">
                <a:solidFill>
                  <a:srgbClr val="292959"/>
                </a:solidFill>
                <a:latin typeface="Trebuchet MS"/>
                <a:cs typeface="Trebuchet MS"/>
              </a:rPr>
              <a:t>CP</a:t>
            </a:r>
            <a:r>
              <a:rPr sz="3100" spc="-114" dirty="0">
                <a:solidFill>
                  <a:srgbClr val="292959"/>
                </a:solidFill>
                <a:latin typeface="Trebuchet MS"/>
                <a:cs typeface="Trebuchet MS"/>
              </a:rPr>
              <a:t> </a:t>
            </a:r>
            <a:r>
              <a:rPr sz="3100" spc="125" dirty="0">
                <a:solidFill>
                  <a:srgbClr val="292959"/>
                </a:solidFill>
                <a:latin typeface="Trebuchet MS"/>
                <a:cs typeface="Trebuchet MS"/>
              </a:rPr>
              <a:t>(MCA</a:t>
            </a:r>
            <a:r>
              <a:rPr sz="3100" spc="-114" dirty="0">
                <a:solidFill>
                  <a:srgbClr val="292959"/>
                </a:solidFill>
                <a:latin typeface="Trebuchet MS"/>
                <a:cs typeface="Trebuchet MS"/>
              </a:rPr>
              <a:t> </a:t>
            </a:r>
            <a:r>
              <a:rPr sz="3100" spc="-270" dirty="0">
                <a:solidFill>
                  <a:srgbClr val="292959"/>
                </a:solidFill>
                <a:latin typeface="Trebuchet MS"/>
                <a:cs typeface="Trebuchet MS"/>
              </a:rPr>
              <a:t>1973,</a:t>
            </a:r>
            <a:r>
              <a:rPr sz="3100" spc="-95" dirty="0">
                <a:solidFill>
                  <a:srgbClr val="292959"/>
                </a:solidFill>
                <a:latin typeface="Trebuchet MS"/>
                <a:cs typeface="Trebuchet MS"/>
              </a:rPr>
              <a:t> </a:t>
            </a:r>
            <a:r>
              <a:rPr sz="3100" spc="-204" dirty="0">
                <a:solidFill>
                  <a:srgbClr val="292959"/>
                </a:solidFill>
                <a:latin typeface="Trebuchet MS"/>
                <a:cs typeface="Trebuchet MS"/>
              </a:rPr>
              <a:t>S3(1);</a:t>
            </a:r>
            <a:r>
              <a:rPr sz="3100" spc="-95" dirty="0">
                <a:solidFill>
                  <a:srgbClr val="292959"/>
                </a:solidFill>
                <a:latin typeface="Trebuchet MS"/>
                <a:cs typeface="Trebuchet MS"/>
              </a:rPr>
              <a:t> </a:t>
            </a:r>
            <a:r>
              <a:rPr sz="3100" spc="130" dirty="0">
                <a:solidFill>
                  <a:srgbClr val="292959"/>
                </a:solidFill>
                <a:latin typeface="Trebuchet MS"/>
                <a:cs typeface="Trebuchet MS"/>
              </a:rPr>
              <a:t>CPA</a:t>
            </a:r>
            <a:r>
              <a:rPr sz="3100" spc="-110" dirty="0">
                <a:solidFill>
                  <a:srgbClr val="292959"/>
                </a:solidFill>
                <a:latin typeface="Trebuchet MS"/>
                <a:cs typeface="Trebuchet MS"/>
              </a:rPr>
              <a:t> </a:t>
            </a:r>
            <a:r>
              <a:rPr sz="3100" spc="55" dirty="0">
                <a:solidFill>
                  <a:srgbClr val="292959"/>
                </a:solidFill>
                <a:latin typeface="Trebuchet MS"/>
                <a:cs typeface="Trebuchet MS"/>
              </a:rPr>
              <a:t>2004,</a:t>
            </a:r>
            <a:r>
              <a:rPr sz="3100" spc="-114" dirty="0">
                <a:solidFill>
                  <a:srgbClr val="292959"/>
                </a:solidFill>
                <a:latin typeface="Trebuchet MS"/>
                <a:cs typeface="Trebuchet MS"/>
              </a:rPr>
              <a:t> </a:t>
            </a:r>
            <a:r>
              <a:rPr sz="3100" spc="-25" dirty="0">
                <a:solidFill>
                  <a:srgbClr val="292959"/>
                </a:solidFill>
                <a:latin typeface="Trebuchet MS"/>
                <a:cs typeface="Trebuchet MS"/>
              </a:rPr>
              <a:t>s41</a:t>
            </a:r>
            <a:endParaRPr sz="3100">
              <a:latin typeface="Trebuchet MS"/>
              <a:cs typeface="Trebuchet MS"/>
            </a:endParaRPr>
          </a:p>
        </p:txBody>
      </p:sp>
      <p:grpSp>
        <p:nvGrpSpPr>
          <p:cNvPr id="14" name="object 14"/>
          <p:cNvGrpSpPr/>
          <p:nvPr/>
        </p:nvGrpSpPr>
        <p:grpSpPr>
          <a:xfrm>
            <a:off x="11551737" y="2133599"/>
            <a:ext cx="6772275" cy="4953000"/>
            <a:chOff x="11551737" y="2133599"/>
            <a:chExt cx="6772275" cy="4953000"/>
          </a:xfrm>
        </p:grpSpPr>
        <p:sp>
          <p:nvSpPr>
            <p:cNvPr id="15" name="object 15"/>
            <p:cNvSpPr/>
            <p:nvPr/>
          </p:nvSpPr>
          <p:spPr>
            <a:xfrm>
              <a:off x="11589837" y="2171699"/>
              <a:ext cx="6696075" cy="4876800"/>
            </a:xfrm>
            <a:custGeom>
              <a:avLst/>
              <a:gdLst/>
              <a:ahLst/>
              <a:cxnLst/>
              <a:rect l="l" t="t" r="r" b="b"/>
              <a:pathLst>
                <a:path w="6696075" h="4876800">
                  <a:moveTo>
                    <a:pt x="6696075" y="4434832"/>
                  </a:moveTo>
                  <a:lnTo>
                    <a:pt x="6688698" y="4488772"/>
                  </a:lnTo>
                  <a:lnTo>
                    <a:pt x="6677120" y="4534839"/>
                  </a:lnTo>
                  <a:lnTo>
                    <a:pt x="6661141" y="4579456"/>
                  </a:lnTo>
                  <a:lnTo>
                    <a:pt x="6640891" y="4622304"/>
                  </a:lnTo>
                  <a:lnTo>
                    <a:pt x="6616503" y="4663065"/>
                  </a:lnTo>
                  <a:lnTo>
                    <a:pt x="6588108" y="4701420"/>
                  </a:lnTo>
                  <a:lnTo>
                    <a:pt x="6555840" y="4737051"/>
                  </a:lnTo>
                  <a:lnTo>
                    <a:pt x="6520209" y="4769320"/>
                  </a:lnTo>
                  <a:lnTo>
                    <a:pt x="6481853" y="4797715"/>
                  </a:lnTo>
                  <a:lnTo>
                    <a:pt x="6441092" y="4822103"/>
                  </a:lnTo>
                  <a:lnTo>
                    <a:pt x="6398244" y="4842352"/>
                  </a:lnTo>
                  <a:lnTo>
                    <a:pt x="6353627" y="4858332"/>
                  </a:lnTo>
                  <a:lnTo>
                    <a:pt x="6307560" y="4869909"/>
                  </a:lnTo>
                  <a:lnTo>
                    <a:pt x="6261387" y="4876799"/>
                  </a:lnTo>
                </a:path>
                <a:path w="6696075" h="4876800">
                  <a:moveTo>
                    <a:pt x="436770" y="4876799"/>
                  </a:moveTo>
                  <a:lnTo>
                    <a:pt x="390596" y="4869909"/>
                  </a:lnTo>
                  <a:lnTo>
                    <a:pt x="344529" y="4858332"/>
                  </a:lnTo>
                  <a:lnTo>
                    <a:pt x="299912" y="4842352"/>
                  </a:lnTo>
                  <a:lnTo>
                    <a:pt x="257064" y="4822102"/>
                  </a:lnTo>
                  <a:lnTo>
                    <a:pt x="216303" y="4797714"/>
                  </a:lnTo>
                  <a:lnTo>
                    <a:pt x="177948" y="4769320"/>
                  </a:lnTo>
                  <a:lnTo>
                    <a:pt x="142317" y="4737051"/>
                  </a:lnTo>
                  <a:lnTo>
                    <a:pt x="110048" y="4701420"/>
                  </a:lnTo>
                  <a:lnTo>
                    <a:pt x="81653" y="4663065"/>
                  </a:lnTo>
                  <a:lnTo>
                    <a:pt x="57265" y="4622304"/>
                  </a:lnTo>
                  <a:lnTo>
                    <a:pt x="37016" y="4579456"/>
                  </a:lnTo>
                  <a:lnTo>
                    <a:pt x="21036" y="4534839"/>
                  </a:lnTo>
                  <a:lnTo>
                    <a:pt x="9459" y="4488772"/>
                  </a:lnTo>
                  <a:lnTo>
                    <a:pt x="2416" y="4441573"/>
                  </a:lnTo>
                  <a:lnTo>
                    <a:pt x="0" y="4393560"/>
                  </a:lnTo>
                  <a:lnTo>
                    <a:pt x="0" y="485766"/>
                  </a:lnTo>
                  <a:lnTo>
                    <a:pt x="2416" y="437756"/>
                  </a:lnTo>
                  <a:lnTo>
                    <a:pt x="9459" y="390557"/>
                  </a:lnTo>
                  <a:lnTo>
                    <a:pt x="21036" y="344490"/>
                  </a:lnTo>
                  <a:lnTo>
                    <a:pt x="37016" y="299873"/>
                  </a:lnTo>
                  <a:lnTo>
                    <a:pt x="57265" y="257024"/>
                  </a:lnTo>
                  <a:lnTo>
                    <a:pt x="81654" y="216264"/>
                  </a:lnTo>
                  <a:lnTo>
                    <a:pt x="110048" y="177908"/>
                  </a:lnTo>
                  <a:lnTo>
                    <a:pt x="142317" y="142278"/>
                  </a:lnTo>
                  <a:lnTo>
                    <a:pt x="177948" y="110009"/>
                  </a:lnTo>
                  <a:lnTo>
                    <a:pt x="216303" y="81614"/>
                  </a:lnTo>
                  <a:lnTo>
                    <a:pt x="257064" y="57226"/>
                  </a:lnTo>
                  <a:lnTo>
                    <a:pt x="299912" y="36977"/>
                  </a:lnTo>
                  <a:lnTo>
                    <a:pt x="344529" y="20997"/>
                  </a:lnTo>
                  <a:lnTo>
                    <a:pt x="390596" y="9420"/>
                  </a:lnTo>
                  <a:lnTo>
                    <a:pt x="437795" y="2377"/>
                  </a:lnTo>
                  <a:lnTo>
                    <a:pt x="485808" y="0"/>
                  </a:lnTo>
                  <a:lnTo>
                    <a:pt x="6212348" y="0"/>
                  </a:lnTo>
                  <a:lnTo>
                    <a:pt x="6260361" y="2376"/>
                  </a:lnTo>
                  <a:lnTo>
                    <a:pt x="6307560" y="9420"/>
                  </a:lnTo>
                  <a:lnTo>
                    <a:pt x="6353627" y="20997"/>
                  </a:lnTo>
                  <a:lnTo>
                    <a:pt x="6398244" y="36976"/>
                  </a:lnTo>
                  <a:lnTo>
                    <a:pt x="6441092" y="57226"/>
                  </a:lnTo>
                  <a:lnTo>
                    <a:pt x="6481853" y="81614"/>
                  </a:lnTo>
                  <a:lnTo>
                    <a:pt x="6520208" y="110009"/>
                  </a:lnTo>
                  <a:lnTo>
                    <a:pt x="6555839" y="142277"/>
                  </a:lnTo>
                  <a:lnTo>
                    <a:pt x="6588108" y="177908"/>
                  </a:lnTo>
                  <a:lnTo>
                    <a:pt x="6616503" y="216263"/>
                  </a:lnTo>
                  <a:lnTo>
                    <a:pt x="6640891" y="257024"/>
                  </a:lnTo>
                  <a:lnTo>
                    <a:pt x="6661141" y="299873"/>
                  </a:lnTo>
                  <a:lnTo>
                    <a:pt x="6677120" y="344490"/>
                  </a:lnTo>
                  <a:lnTo>
                    <a:pt x="6688698" y="390557"/>
                  </a:lnTo>
                  <a:lnTo>
                    <a:pt x="6695741" y="437756"/>
                  </a:lnTo>
                  <a:lnTo>
                    <a:pt x="6696075" y="444496"/>
                  </a:lnTo>
                </a:path>
              </a:pathLst>
            </a:custGeom>
            <a:ln w="76199">
              <a:solidFill>
                <a:srgbClr val="E65385"/>
              </a:solidFill>
            </a:ln>
          </p:spPr>
          <p:txBody>
            <a:bodyPr wrap="square" lIns="0" tIns="0" rIns="0" bIns="0" rtlCol="0"/>
            <a:lstStyle/>
            <a:p>
              <a:endParaRPr/>
            </a:p>
          </p:txBody>
        </p:sp>
        <p:pic>
          <p:nvPicPr>
            <p:cNvPr id="16" name="object 16"/>
            <p:cNvPicPr/>
            <p:nvPr/>
          </p:nvPicPr>
          <p:blipFill>
            <a:blip r:embed="rId7" cstate="print"/>
            <a:stretch>
              <a:fillRect/>
            </a:stretch>
          </p:blipFill>
          <p:spPr>
            <a:xfrm>
              <a:off x="11990064" y="3162299"/>
              <a:ext cx="104775" cy="104774"/>
            </a:xfrm>
            <a:prstGeom prst="rect">
              <a:avLst/>
            </a:prstGeom>
          </p:spPr>
        </p:pic>
        <p:pic>
          <p:nvPicPr>
            <p:cNvPr id="17" name="object 17"/>
            <p:cNvPicPr/>
            <p:nvPr/>
          </p:nvPicPr>
          <p:blipFill>
            <a:blip r:embed="rId7" cstate="print"/>
            <a:stretch>
              <a:fillRect/>
            </a:stretch>
          </p:blipFill>
          <p:spPr>
            <a:xfrm>
              <a:off x="11990064" y="3867149"/>
              <a:ext cx="104775" cy="104774"/>
            </a:xfrm>
            <a:prstGeom prst="rect">
              <a:avLst/>
            </a:prstGeom>
          </p:spPr>
        </p:pic>
        <p:pic>
          <p:nvPicPr>
            <p:cNvPr id="18" name="object 18"/>
            <p:cNvPicPr/>
            <p:nvPr/>
          </p:nvPicPr>
          <p:blipFill>
            <a:blip r:embed="rId7" cstate="print"/>
            <a:stretch>
              <a:fillRect/>
            </a:stretch>
          </p:blipFill>
          <p:spPr>
            <a:xfrm>
              <a:off x="11990064" y="4571999"/>
              <a:ext cx="104775" cy="104774"/>
            </a:xfrm>
            <a:prstGeom prst="rect">
              <a:avLst/>
            </a:prstGeom>
          </p:spPr>
        </p:pic>
        <p:pic>
          <p:nvPicPr>
            <p:cNvPr id="19" name="object 19"/>
            <p:cNvPicPr/>
            <p:nvPr/>
          </p:nvPicPr>
          <p:blipFill>
            <a:blip r:embed="rId7" cstate="print"/>
            <a:stretch>
              <a:fillRect/>
            </a:stretch>
          </p:blipFill>
          <p:spPr>
            <a:xfrm>
              <a:off x="11990064" y="6686549"/>
              <a:ext cx="104775" cy="104774"/>
            </a:xfrm>
            <a:prstGeom prst="rect">
              <a:avLst/>
            </a:prstGeom>
          </p:spPr>
        </p:pic>
      </p:grpSp>
      <p:sp>
        <p:nvSpPr>
          <p:cNvPr id="20" name="object 20"/>
          <p:cNvSpPr txBox="1"/>
          <p:nvPr/>
        </p:nvSpPr>
        <p:spPr>
          <a:xfrm>
            <a:off x="12425635" y="2241581"/>
            <a:ext cx="5631180" cy="4681220"/>
          </a:xfrm>
          <a:prstGeom prst="rect">
            <a:avLst/>
          </a:prstGeom>
        </p:spPr>
        <p:txBody>
          <a:bodyPr vert="horz" wrap="square" lIns="0" tIns="12700" rIns="0" bIns="0" rtlCol="0">
            <a:spAutoFit/>
          </a:bodyPr>
          <a:lstStyle/>
          <a:p>
            <a:pPr marR="596265" algn="ctr">
              <a:lnSpc>
                <a:spcPct val="100000"/>
              </a:lnSpc>
              <a:spcBef>
                <a:spcPts val="100"/>
              </a:spcBef>
            </a:pPr>
            <a:r>
              <a:rPr sz="2800" b="1" spc="-10" dirty="0">
                <a:solidFill>
                  <a:srgbClr val="292959"/>
                </a:solidFill>
                <a:latin typeface="Trebuchet MS"/>
                <a:cs typeface="Trebuchet MS"/>
              </a:rPr>
              <a:t>Documents</a:t>
            </a:r>
            <a:r>
              <a:rPr sz="2800" b="1" spc="-160" dirty="0">
                <a:solidFill>
                  <a:srgbClr val="292959"/>
                </a:solidFill>
                <a:latin typeface="Trebuchet MS"/>
                <a:cs typeface="Trebuchet MS"/>
              </a:rPr>
              <a:t> </a:t>
            </a:r>
            <a:r>
              <a:rPr sz="2800" b="1" spc="-10" dirty="0">
                <a:solidFill>
                  <a:srgbClr val="292959"/>
                </a:solidFill>
                <a:latin typeface="Trebuchet MS"/>
                <a:cs typeface="Trebuchet MS"/>
              </a:rPr>
              <a:t>needed</a:t>
            </a:r>
            <a:endParaRPr sz="2800">
              <a:latin typeface="Trebuchet MS"/>
              <a:cs typeface="Trebuchet MS"/>
            </a:endParaRPr>
          </a:p>
          <a:p>
            <a:pPr marL="956944" marR="948690" algn="ctr">
              <a:lnSpc>
                <a:spcPct val="165200"/>
              </a:lnSpc>
            </a:pPr>
            <a:r>
              <a:rPr sz="2800" dirty="0">
                <a:solidFill>
                  <a:srgbClr val="292959"/>
                </a:solidFill>
                <a:latin typeface="Trebuchet MS"/>
                <a:cs typeface="Trebuchet MS"/>
              </a:rPr>
              <a:t>Marriage/CP</a:t>
            </a:r>
            <a:r>
              <a:rPr sz="2800" spc="265" dirty="0">
                <a:solidFill>
                  <a:srgbClr val="292959"/>
                </a:solidFill>
                <a:latin typeface="Trebuchet MS"/>
                <a:cs typeface="Trebuchet MS"/>
              </a:rPr>
              <a:t> </a:t>
            </a:r>
            <a:r>
              <a:rPr sz="2800" spc="-65" dirty="0">
                <a:solidFill>
                  <a:srgbClr val="292959"/>
                </a:solidFill>
                <a:latin typeface="Trebuchet MS"/>
                <a:cs typeface="Trebuchet MS"/>
              </a:rPr>
              <a:t>certificate </a:t>
            </a:r>
            <a:r>
              <a:rPr sz="2800" spc="-40" dirty="0">
                <a:solidFill>
                  <a:srgbClr val="292959"/>
                </a:solidFill>
                <a:latin typeface="Trebuchet MS"/>
                <a:cs typeface="Trebuchet MS"/>
              </a:rPr>
              <a:t>Application</a:t>
            </a:r>
            <a:r>
              <a:rPr sz="2800" spc="-114" dirty="0">
                <a:solidFill>
                  <a:srgbClr val="292959"/>
                </a:solidFill>
                <a:latin typeface="Trebuchet MS"/>
                <a:cs typeface="Trebuchet MS"/>
              </a:rPr>
              <a:t> </a:t>
            </a:r>
            <a:r>
              <a:rPr sz="2800" spc="-135" dirty="0">
                <a:solidFill>
                  <a:srgbClr val="292959"/>
                </a:solidFill>
                <a:latin typeface="Trebuchet MS"/>
                <a:cs typeface="Trebuchet MS"/>
              </a:rPr>
              <a:t>(Form</a:t>
            </a:r>
            <a:r>
              <a:rPr sz="2800" spc="-85" dirty="0">
                <a:solidFill>
                  <a:srgbClr val="292959"/>
                </a:solidFill>
                <a:latin typeface="Trebuchet MS"/>
                <a:cs typeface="Trebuchet MS"/>
              </a:rPr>
              <a:t> </a:t>
            </a:r>
            <a:r>
              <a:rPr sz="2800" spc="-25" dirty="0">
                <a:solidFill>
                  <a:srgbClr val="292959"/>
                </a:solidFill>
                <a:latin typeface="Trebuchet MS"/>
                <a:cs typeface="Trebuchet MS"/>
              </a:rPr>
              <a:t>D8)</a:t>
            </a:r>
            <a:endParaRPr sz="2800">
              <a:latin typeface="Trebuchet MS"/>
              <a:cs typeface="Trebuchet MS"/>
            </a:endParaRPr>
          </a:p>
          <a:p>
            <a:pPr marL="12700" marR="5080" algn="ctr">
              <a:lnSpc>
                <a:spcPct val="165200"/>
              </a:lnSpc>
            </a:pPr>
            <a:r>
              <a:rPr sz="2800" spc="-40" dirty="0">
                <a:solidFill>
                  <a:srgbClr val="292959"/>
                </a:solidFill>
                <a:latin typeface="Trebuchet MS"/>
                <a:cs typeface="Trebuchet MS"/>
              </a:rPr>
              <a:t>Certificate</a:t>
            </a:r>
            <a:r>
              <a:rPr sz="2800" spc="-145" dirty="0">
                <a:solidFill>
                  <a:srgbClr val="292959"/>
                </a:solidFill>
                <a:latin typeface="Trebuchet MS"/>
                <a:cs typeface="Trebuchet MS"/>
              </a:rPr>
              <a:t> </a:t>
            </a:r>
            <a:r>
              <a:rPr sz="2800" dirty="0">
                <a:solidFill>
                  <a:srgbClr val="292959"/>
                </a:solidFill>
                <a:latin typeface="Trebuchet MS"/>
                <a:cs typeface="Trebuchet MS"/>
              </a:rPr>
              <a:t>of</a:t>
            </a:r>
            <a:r>
              <a:rPr sz="2800" spc="-114" dirty="0">
                <a:solidFill>
                  <a:srgbClr val="292959"/>
                </a:solidFill>
                <a:latin typeface="Trebuchet MS"/>
                <a:cs typeface="Trebuchet MS"/>
              </a:rPr>
              <a:t> </a:t>
            </a:r>
            <a:r>
              <a:rPr sz="2800" spc="-70" dirty="0">
                <a:solidFill>
                  <a:srgbClr val="292959"/>
                </a:solidFill>
                <a:latin typeface="Trebuchet MS"/>
                <a:cs typeface="Trebuchet MS"/>
              </a:rPr>
              <a:t>reconciliation</a:t>
            </a:r>
            <a:r>
              <a:rPr sz="2800" spc="-114" dirty="0">
                <a:solidFill>
                  <a:srgbClr val="292959"/>
                </a:solidFill>
                <a:latin typeface="Trebuchet MS"/>
                <a:cs typeface="Trebuchet MS"/>
              </a:rPr>
              <a:t> </a:t>
            </a:r>
            <a:r>
              <a:rPr sz="2800" spc="-120" dirty="0">
                <a:solidFill>
                  <a:srgbClr val="292959"/>
                </a:solidFill>
                <a:latin typeface="Trebuchet MS"/>
                <a:cs typeface="Trebuchet MS"/>
              </a:rPr>
              <a:t>from</a:t>
            </a:r>
            <a:r>
              <a:rPr sz="2800" spc="-90" dirty="0">
                <a:solidFill>
                  <a:srgbClr val="292959"/>
                </a:solidFill>
                <a:latin typeface="Trebuchet MS"/>
                <a:cs typeface="Trebuchet MS"/>
              </a:rPr>
              <a:t> LA: </a:t>
            </a:r>
            <a:r>
              <a:rPr sz="2800" spc="-114" dirty="0">
                <a:solidFill>
                  <a:srgbClr val="292959"/>
                </a:solidFill>
                <a:latin typeface="Trebuchet MS"/>
                <a:cs typeface="Trebuchet MS"/>
              </a:rPr>
              <a:t>either</a:t>
            </a:r>
            <a:r>
              <a:rPr sz="2800" spc="-95" dirty="0">
                <a:solidFill>
                  <a:srgbClr val="292959"/>
                </a:solidFill>
                <a:latin typeface="Trebuchet MS"/>
                <a:cs typeface="Trebuchet MS"/>
              </a:rPr>
              <a:t> statement</a:t>
            </a:r>
            <a:r>
              <a:rPr sz="2800" spc="-114" dirty="0">
                <a:solidFill>
                  <a:srgbClr val="292959"/>
                </a:solidFill>
                <a:latin typeface="Trebuchet MS"/>
                <a:cs typeface="Trebuchet MS"/>
              </a:rPr>
              <a:t> </a:t>
            </a:r>
            <a:r>
              <a:rPr sz="2800" spc="-20" dirty="0">
                <a:solidFill>
                  <a:srgbClr val="292959"/>
                </a:solidFill>
                <a:latin typeface="Trebuchet MS"/>
                <a:cs typeface="Trebuchet MS"/>
              </a:rPr>
              <a:t>have</a:t>
            </a:r>
            <a:r>
              <a:rPr sz="2800" spc="-180" dirty="0">
                <a:solidFill>
                  <a:srgbClr val="292959"/>
                </a:solidFill>
                <a:latin typeface="Trebuchet MS"/>
                <a:cs typeface="Trebuchet MS"/>
              </a:rPr>
              <a:t> </a:t>
            </a:r>
            <a:r>
              <a:rPr sz="2800" spc="-65" dirty="0">
                <a:solidFill>
                  <a:srgbClr val="292959"/>
                </a:solidFill>
                <a:latin typeface="Trebuchet MS"/>
                <a:cs typeface="Trebuchet MS"/>
              </a:rPr>
              <a:t>or</a:t>
            </a:r>
            <a:r>
              <a:rPr sz="2800" spc="-130" dirty="0">
                <a:solidFill>
                  <a:srgbClr val="292959"/>
                </a:solidFill>
                <a:latin typeface="Trebuchet MS"/>
                <a:cs typeface="Trebuchet MS"/>
              </a:rPr>
              <a:t> </a:t>
            </a:r>
            <a:r>
              <a:rPr sz="2800" spc="-20" dirty="0">
                <a:solidFill>
                  <a:srgbClr val="292959"/>
                </a:solidFill>
                <a:latin typeface="Trebuchet MS"/>
                <a:cs typeface="Trebuchet MS"/>
              </a:rPr>
              <a:t>have</a:t>
            </a:r>
            <a:r>
              <a:rPr sz="2800" spc="-130" dirty="0">
                <a:solidFill>
                  <a:srgbClr val="292959"/>
                </a:solidFill>
                <a:latin typeface="Trebuchet MS"/>
                <a:cs typeface="Trebuchet MS"/>
              </a:rPr>
              <a:t> </a:t>
            </a:r>
            <a:r>
              <a:rPr sz="2800" spc="-25" dirty="0">
                <a:solidFill>
                  <a:srgbClr val="292959"/>
                </a:solidFill>
                <a:latin typeface="Trebuchet MS"/>
                <a:cs typeface="Trebuchet MS"/>
              </a:rPr>
              <a:t>not </a:t>
            </a:r>
            <a:r>
              <a:rPr sz="2800" spc="-55" dirty="0">
                <a:solidFill>
                  <a:srgbClr val="292959"/>
                </a:solidFill>
                <a:latin typeface="Trebuchet MS"/>
                <a:cs typeface="Trebuchet MS"/>
              </a:rPr>
              <a:t>discussed,</a:t>
            </a:r>
            <a:r>
              <a:rPr sz="2800" spc="-100" dirty="0">
                <a:solidFill>
                  <a:srgbClr val="292959"/>
                </a:solidFill>
                <a:latin typeface="Trebuchet MS"/>
                <a:cs typeface="Trebuchet MS"/>
              </a:rPr>
              <a:t> </a:t>
            </a:r>
            <a:r>
              <a:rPr sz="2800" spc="-65" dirty="0">
                <a:solidFill>
                  <a:srgbClr val="292959"/>
                </a:solidFill>
                <a:latin typeface="Trebuchet MS"/>
                <a:cs typeface="Trebuchet MS"/>
              </a:rPr>
              <a:t>or</a:t>
            </a:r>
            <a:r>
              <a:rPr sz="2800" spc="-95" dirty="0">
                <a:solidFill>
                  <a:srgbClr val="292959"/>
                </a:solidFill>
                <a:latin typeface="Trebuchet MS"/>
                <a:cs typeface="Trebuchet MS"/>
              </a:rPr>
              <a:t> </a:t>
            </a:r>
            <a:r>
              <a:rPr sz="2800" dirty="0">
                <a:solidFill>
                  <a:srgbClr val="292959"/>
                </a:solidFill>
                <a:latin typeface="Trebuchet MS"/>
                <a:cs typeface="Trebuchet MS"/>
              </a:rPr>
              <a:t>D6</a:t>
            </a:r>
            <a:r>
              <a:rPr sz="2800" spc="-95" dirty="0">
                <a:solidFill>
                  <a:srgbClr val="292959"/>
                </a:solidFill>
                <a:latin typeface="Trebuchet MS"/>
                <a:cs typeface="Trebuchet MS"/>
              </a:rPr>
              <a:t> </a:t>
            </a:r>
            <a:r>
              <a:rPr sz="2800" spc="-10" dirty="0">
                <a:solidFill>
                  <a:srgbClr val="292959"/>
                </a:solidFill>
                <a:latin typeface="Trebuchet MS"/>
                <a:cs typeface="Trebuchet MS"/>
              </a:rPr>
              <a:t>statement</a:t>
            </a:r>
            <a:endParaRPr sz="2800">
              <a:latin typeface="Trebuchet MS"/>
              <a:cs typeface="Trebuchet MS"/>
            </a:endParaRPr>
          </a:p>
          <a:p>
            <a:pPr algn="ctr">
              <a:lnSpc>
                <a:spcPct val="100000"/>
              </a:lnSpc>
              <a:spcBef>
                <a:spcPts val="2185"/>
              </a:spcBef>
            </a:pPr>
            <a:r>
              <a:rPr sz="2800" spc="-10" dirty="0">
                <a:solidFill>
                  <a:srgbClr val="292959"/>
                </a:solidFill>
                <a:latin typeface="Trebuchet MS"/>
                <a:cs typeface="Trebuchet MS"/>
              </a:rPr>
              <a:t>Court</a:t>
            </a:r>
            <a:r>
              <a:rPr sz="2800" spc="-180" dirty="0">
                <a:solidFill>
                  <a:srgbClr val="292959"/>
                </a:solidFill>
                <a:latin typeface="Trebuchet MS"/>
                <a:cs typeface="Trebuchet MS"/>
              </a:rPr>
              <a:t> </a:t>
            </a:r>
            <a:r>
              <a:rPr sz="2800" spc="-25" dirty="0">
                <a:solidFill>
                  <a:srgbClr val="292959"/>
                </a:solidFill>
                <a:latin typeface="Trebuchet MS"/>
                <a:cs typeface="Trebuchet MS"/>
              </a:rPr>
              <a:t>fee</a:t>
            </a:r>
            <a:endParaRPr sz="2800">
              <a:latin typeface="Trebuchet MS"/>
              <a:cs typeface="Trebuchet MS"/>
            </a:endParaRP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3" name="object 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
        <p:nvSpPr>
          <p:cNvPr id="4" name="object 4" descr="$PPTXTitle"/>
          <p:cNvSpPr txBox="1">
            <a:spLocks noGrp="1"/>
          </p:cNvSpPr>
          <p:nvPr>
            <p:ph type="title"/>
          </p:nvPr>
        </p:nvSpPr>
        <p:spPr>
          <a:xfrm>
            <a:off x="996278" y="968375"/>
            <a:ext cx="9390380" cy="1168400"/>
          </a:xfrm>
          <a:prstGeom prst="rect">
            <a:avLst/>
          </a:prstGeom>
        </p:spPr>
        <p:txBody>
          <a:bodyPr vert="horz" wrap="square" lIns="0" tIns="12700" rIns="0" bIns="0" rtlCol="0">
            <a:spAutoFit/>
          </a:bodyPr>
          <a:lstStyle/>
          <a:p>
            <a:pPr marL="12700">
              <a:lnSpc>
                <a:spcPct val="100000"/>
              </a:lnSpc>
              <a:spcBef>
                <a:spcPts val="100"/>
              </a:spcBef>
            </a:pPr>
            <a:r>
              <a:rPr dirty="0"/>
              <a:t>APPLICATION</a:t>
            </a:r>
            <a:r>
              <a:rPr spc="-145" dirty="0"/>
              <a:t> </a:t>
            </a:r>
            <a:r>
              <a:rPr spc="285" dirty="0">
                <a:solidFill>
                  <a:srgbClr val="E65385"/>
                </a:solidFill>
              </a:rPr>
              <a:t>FORMS</a:t>
            </a:r>
          </a:p>
        </p:txBody>
      </p:sp>
      <p:pic>
        <p:nvPicPr>
          <p:cNvPr id="5" name="object 5"/>
          <p:cNvPicPr/>
          <p:nvPr/>
        </p:nvPicPr>
        <p:blipFill>
          <a:blip r:embed="rId2" cstate="print"/>
          <a:stretch>
            <a:fillRect/>
          </a:stretch>
        </p:blipFill>
        <p:spPr>
          <a:xfrm>
            <a:off x="834426" y="2606993"/>
            <a:ext cx="123825" cy="123824"/>
          </a:xfrm>
          <a:prstGeom prst="rect">
            <a:avLst/>
          </a:prstGeom>
        </p:spPr>
      </p:pic>
      <p:pic>
        <p:nvPicPr>
          <p:cNvPr id="6" name="object 6"/>
          <p:cNvPicPr/>
          <p:nvPr/>
        </p:nvPicPr>
        <p:blipFill>
          <a:blip r:embed="rId2" cstate="print"/>
          <a:stretch>
            <a:fillRect/>
          </a:stretch>
        </p:blipFill>
        <p:spPr>
          <a:xfrm>
            <a:off x="834426" y="3254692"/>
            <a:ext cx="123825" cy="123824"/>
          </a:xfrm>
          <a:prstGeom prst="rect">
            <a:avLst/>
          </a:prstGeom>
        </p:spPr>
      </p:pic>
      <p:pic>
        <p:nvPicPr>
          <p:cNvPr id="7" name="object 7"/>
          <p:cNvPicPr/>
          <p:nvPr/>
        </p:nvPicPr>
        <p:blipFill>
          <a:blip r:embed="rId2" cstate="print"/>
          <a:stretch>
            <a:fillRect/>
          </a:stretch>
        </p:blipFill>
        <p:spPr>
          <a:xfrm>
            <a:off x="834426" y="3902392"/>
            <a:ext cx="123825" cy="123824"/>
          </a:xfrm>
          <a:prstGeom prst="rect">
            <a:avLst/>
          </a:prstGeom>
        </p:spPr>
      </p:pic>
      <p:pic>
        <p:nvPicPr>
          <p:cNvPr id="8" name="object 8"/>
          <p:cNvPicPr/>
          <p:nvPr/>
        </p:nvPicPr>
        <p:blipFill>
          <a:blip r:embed="rId2" cstate="print"/>
          <a:stretch>
            <a:fillRect/>
          </a:stretch>
        </p:blipFill>
        <p:spPr>
          <a:xfrm>
            <a:off x="834426" y="4550092"/>
            <a:ext cx="123825" cy="123824"/>
          </a:xfrm>
          <a:prstGeom prst="rect">
            <a:avLst/>
          </a:prstGeom>
        </p:spPr>
      </p:pic>
      <p:pic>
        <p:nvPicPr>
          <p:cNvPr id="9" name="object 9"/>
          <p:cNvPicPr/>
          <p:nvPr/>
        </p:nvPicPr>
        <p:blipFill>
          <a:blip r:embed="rId2" cstate="print"/>
          <a:stretch>
            <a:fillRect/>
          </a:stretch>
        </p:blipFill>
        <p:spPr>
          <a:xfrm>
            <a:off x="834426" y="5197792"/>
            <a:ext cx="123825" cy="123824"/>
          </a:xfrm>
          <a:prstGeom prst="rect">
            <a:avLst/>
          </a:prstGeom>
        </p:spPr>
      </p:pic>
      <p:pic>
        <p:nvPicPr>
          <p:cNvPr id="10" name="object 10"/>
          <p:cNvPicPr/>
          <p:nvPr/>
        </p:nvPicPr>
        <p:blipFill>
          <a:blip r:embed="rId2" cstate="print"/>
          <a:stretch>
            <a:fillRect/>
          </a:stretch>
        </p:blipFill>
        <p:spPr>
          <a:xfrm>
            <a:off x="834426" y="5845492"/>
            <a:ext cx="123825" cy="123824"/>
          </a:xfrm>
          <a:prstGeom prst="rect">
            <a:avLst/>
          </a:prstGeom>
        </p:spPr>
      </p:pic>
      <p:pic>
        <p:nvPicPr>
          <p:cNvPr id="11" name="object 11"/>
          <p:cNvPicPr/>
          <p:nvPr/>
        </p:nvPicPr>
        <p:blipFill>
          <a:blip r:embed="rId3" cstate="print"/>
          <a:stretch>
            <a:fillRect/>
          </a:stretch>
        </p:blipFill>
        <p:spPr>
          <a:xfrm>
            <a:off x="834426" y="6493192"/>
            <a:ext cx="123825" cy="123824"/>
          </a:xfrm>
          <a:prstGeom prst="rect">
            <a:avLst/>
          </a:prstGeom>
        </p:spPr>
      </p:pic>
      <p:pic>
        <p:nvPicPr>
          <p:cNvPr id="12" name="object 12"/>
          <p:cNvPicPr/>
          <p:nvPr/>
        </p:nvPicPr>
        <p:blipFill>
          <a:blip r:embed="rId2" cstate="print"/>
          <a:stretch>
            <a:fillRect/>
          </a:stretch>
        </p:blipFill>
        <p:spPr>
          <a:xfrm>
            <a:off x="834426" y="7140892"/>
            <a:ext cx="123825" cy="123824"/>
          </a:xfrm>
          <a:prstGeom prst="rect">
            <a:avLst/>
          </a:prstGeom>
        </p:spPr>
      </p:pic>
      <p:pic>
        <p:nvPicPr>
          <p:cNvPr id="13" name="object 13"/>
          <p:cNvPicPr/>
          <p:nvPr/>
        </p:nvPicPr>
        <p:blipFill>
          <a:blip r:embed="rId4" cstate="print"/>
          <a:stretch>
            <a:fillRect/>
          </a:stretch>
        </p:blipFill>
        <p:spPr>
          <a:xfrm>
            <a:off x="834426" y="8436292"/>
            <a:ext cx="123825" cy="123824"/>
          </a:xfrm>
          <a:prstGeom prst="rect">
            <a:avLst/>
          </a:prstGeom>
        </p:spPr>
      </p:pic>
      <p:pic>
        <p:nvPicPr>
          <p:cNvPr id="14" name="object 14"/>
          <p:cNvPicPr/>
          <p:nvPr/>
        </p:nvPicPr>
        <p:blipFill>
          <a:blip r:embed="rId4" cstate="print"/>
          <a:stretch>
            <a:fillRect/>
          </a:stretch>
        </p:blipFill>
        <p:spPr>
          <a:xfrm>
            <a:off x="834426" y="9083992"/>
            <a:ext cx="123825" cy="123824"/>
          </a:xfrm>
          <a:prstGeom prst="rect">
            <a:avLst/>
          </a:prstGeom>
        </p:spPr>
      </p:pic>
      <p:pic>
        <p:nvPicPr>
          <p:cNvPr id="15" name="object 15"/>
          <p:cNvPicPr/>
          <p:nvPr/>
        </p:nvPicPr>
        <p:blipFill>
          <a:blip r:embed="rId4" cstate="print"/>
          <a:stretch>
            <a:fillRect/>
          </a:stretch>
        </p:blipFill>
        <p:spPr>
          <a:xfrm>
            <a:off x="834426" y="9731692"/>
            <a:ext cx="123825" cy="123824"/>
          </a:xfrm>
          <a:prstGeom prst="rect">
            <a:avLst/>
          </a:prstGeom>
        </p:spPr>
      </p:pic>
      <p:sp>
        <p:nvSpPr>
          <p:cNvPr id="16" name="object 16"/>
          <p:cNvSpPr txBox="1"/>
          <p:nvPr/>
        </p:nvSpPr>
        <p:spPr>
          <a:xfrm>
            <a:off x="1129056" y="2206301"/>
            <a:ext cx="9810115" cy="7797800"/>
          </a:xfrm>
          <a:prstGeom prst="rect">
            <a:avLst/>
          </a:prstGeom>
        </p:spPr>
        <p:txBody>
          <a:bodyPr vert="horz" wrap="square" lIns="0" tIns="187960" rIns="0" bIns="0" rtlCol="0">
            <a:spAutoFit/>
          </a:bodyPr>
          <a:lstStyle/>
          <a:p>
            <a:pPr marL="12700">
              <a:lnSpc>
                <a:spcPct val="100000"/>
              </a:lnSpc>
              <a:spcBef>
                <a:spcPts val="1480"/>
              </a:spcBef>
            </a:pPr>
            <a:r>
              <a:rPr sz="3100" b="1" spc="-35" dirty="0">
                <a:solidFill>
                  <a:srgbClr val="292959"/>
                </a:solidFill>
                <a:latin typeface="Trebuchet MS"/>
                <a:cs typeface="Trebuchet MS"/>
              </a:rPr>
              <a:t>D8</a:t>
            </a:r>
            <a:r>
              <a:rPr sz="3100" b="1" spc="-200" dirty="0">
                <a:solidFill>
                  <a:srgbClr val="292959"/>
                </a:solidFill>
                <a:latin typeface="Trebuchet MS"/>
                <a:cs typeface="Trebuchet MS"/>
              </a:rPr>
              <a:t> </a:t>
            </a:r>
            <a:r>
              <a:rPr sz="3100" b="1" spc="-10" dirty="0">
                <a:solidFill>
                  <a:srgbClr val="292959"/>
                </a:solidFill>
                <a:latin typeface="Trebuchet MS"/>
                <a:cs typeface="Trebuchet MS"/>
              </a:rPr>
              <a:t>(application)</a:t>
            </a:r>
            <a:endParaRPr sz="3100">
              <a:latin typeface="Trebuchet MS"/>
              <a:cs typeface="Trebuchet MS"/>
            </a:endParaRPr>
          </a:p>
          <a:p>
            <a:pPr marL="12700" marR="88900">
              <a:lnSpc>
                <a:spcPct val="137100"/>
              </a:lnSpc>
            </a:pPr>
            <a:r>
              <a:rPr sz="3100" spc="-360" dirty="0">
                <a:solidFill>
                  <a:srgbClr val="292959"/>
                </a:solidFill>
                <a:latin typeface="Trebuchet MS"/>
                <a:cs typeface="Trebuchet MS"/>
              </a:rPr>
              <a:t>s1:</a:t>
            </a:r>
            <a:r>
              <a:rPr sz="3100" spc="-95" dirty="0">
                <a:solidFill>
                  <a:srgbClr val="292959"/>
                </a:solidFill>
                <a:latin typeface="Trebuchet MS"/>
                <a:cs typeface="Trebuchet MS"/>
              </a:rPr>
              <a:t> </a:t>
            </a:r>
            <a:r>
              <a:rPr sz="3100" spc="-114" dirty="0">
                <a:solidFill>
                  <a:srgbClr val="292959"/>
                </a:solidFill>
                <a:latin typeface="Trebuchet MS"/>
                <a:cs typeface="Trebuchet MS"/>
              </a:rPr>
              <a:t>confirm</a:t>
            </a:r>
            <a:r>
              <a:rPr sz="3100" spc="-120" dirty="0">
                <a:solidFill>
                  <a:srgbClr val="292959"/>
                </a:solidFill>
                <a:latin typeface="Trebuchet MS"/>
                <a:cs typeface="Trebuchet MS"/>
              </a:rPr>
              <a:t> </a:t>
            </a:r>
            <a:r>
              <a:rPr sz="3100" spc="-55" dirty="0">
                <a:solidFill>
                  <a:srgbClr val="292959"/>
                </a:solidFill>
                <a:latin typeface="Trebuchet MS"/>
                <a:cs typeface="Trebuchet MS"/>
              </a:rPr>
              <a:t>what</a:t>
            </a:r>
            <a:r>
              <a:rPr sz="3100" spc="-130" dirty="0">
                <a:solidFill>
                  <a:srgbClr val="292959"/>
                </a:solidFill>
                <a:latin typeface="Trebuchet MS"/>
                <a:cs typeface="Trebuchet MS"/>
              </a:rPr>
              <a:t> </a:t>
            </a:r>
            <a:r>
              <a:rPr sz="3100" spc="-60" dirty="0">
                <a:solidFill>
                  <a:srgbClr val="292959"/>
                </a:solidFill>
                <a:latin typeface="Trebuchet MS"/>
                <a:cs typeface="Trebuchet MS"/>
              </a:rPr>
              <a:t>is</a:t>
            </a:r>
            <a:r>
              <a:rPr sz="3100" spc="-110" dirty="0">
                <a:solidFill>
                  <a:srgbClr val="292959"/>
                </a:solidFill>
                <a:latin typeface="Trebuchet MS"/>
                <a:cs typeface="Trebuchet MS"/>
              </a:rPr>
              <a:t> </a:t>
            </a:r>
            <a:r>
              <a:rPr sz="3100" dirty="0">
                <a:solidFill>
                  <a:srgbClr val="292959"/>
                </a:solidFill>
                <a:latin typeface="Trebuchet MS"/>
                <a:cs typeface="Trebuchet MS"/>
              </a:rPr>
              <a:t>being</a:t>
            </a:r>
            <a:r>
              <a:rPr sz="3100" spc="-110" dirty="0">
                <a:solidFill>
                  <a:srgbClr val="292959"/>
                </a:solidFill>
                <a:latin typeface="Trebuchet MS"/>
                <a:cs typeface="Trebuchet MS"/>
              </a:rPr>
              <a:t> </a:t>
            </a:r>
            <a:r>
              <a:rPr sz="3100" spc="-75" dirty="0">
                <a:solidFill>
                  <a:srgbClr val="292959"/>
                </a:solidFill>
                <a:latin typeface="Trebuchet MS"/>
                <a:cs typeface="Trebuchet MS"/>
              </a:rPr>
              <a:t>sought.</a:t>
            </a:r>
            <a:r>
              <a:rPr sz="3100" spc="-110" dirty="0">
                <a:solidFill>
                  <a:srgbClr val="292959"/>
                </a:solidFill>
                <a:latin typeface="Trebuchet MS"/>
                <a:cs typeface="Trebuchet MS"/>
              </a:rPr>
              <a:t> </a:t>
            </a:r>
            <a:r>
              <a:rPr sz="3100" dirty="0">
                <a:solidFill>
                  <a:srgbClr val="292959"/>
                </a:solidFill>
                <a:latin typeface="Trebuchet MS"/>
                <a:cs typeface="Trebuchet MS"/>
              </a:rPr>
              <a:t>Sole</a:t>
            </a:r>
            <a:r>
              <a:rPr sz="3100" spc="-110" dirty="0">
                <a:solidFill>
                  <a:srgbClr val="292959"/>
                </a:solidFill>
                <a:latin typeface="Trebuchet MS"/>
                <a:cs typeface="Trebuchet MS"/>
              </a:rPr>
              <a:t> </a:t>
            </a:r>
            <a:r>
              <a:rPr sz="3100" spc="-75" dirty="0">
                <a:solidFill>
                  <a:srgbClr val="292959"/>
                </a:solidFill>
                <a:latin typeface="Trebuchet MS"/>
                <a:cs typeface="Trebuchet MS"/>
              </a:rPr>
              <a:t>or</a:t>
            </a:r>
            <a:r>
              <a:rPr sz="3100" spc="-110" dirty="0">
                <a:solidFill>
                  <a:srgbClr val="292959"/>
                </a:solidFill>
                <a:latin typeface="Trebuchet MS"/>
                <a:cs typeface="Trebuchet MS"/>
              </a:rPr>
              <a:t> </a:t>
            </a:r>
            <a:r>
              <a:rPr sz="3100" spc="-210" dirty="0">
                <a:solidFill>
                  <a:srgbClr val="292959"/>
                </a:solidFill>
                <a:latin typeface="Trebuchet MS"/>
                <a:cs typeface="Trebuchet MS"/>
              </a:rPr>
              <a:t>joint.</a:t>
            </a:r>
            <a:r>
              <a:rPr sz="3100" spc="-95" dirty="0">
                <a:solidFill>
                  <a:srgbClr val="292959"/>
                </a:solidFill>
                <a:latin typeface="Trebuchet MS"/>
                <a:cs typeface="Trebuchet MS"/>
              </a:rPr>
              <a:t> </a:t>
            </a:r>
            <a:r>
              <a:rPr sz="3100" spc="-105" dirty="0">
                <a:solidFill>
                  <a:srgbClr val="292959"/>
                </a:solidFill>
                <a:latin typeface="Trebuchet MS"/>
                <a:cs typeface="Trebuchet MS"/>
              </a:rPr>
              <a:t>What</a:t>
            </a:r>
            <a:r>
              <a:rPr sz="3100" spc="-110" dirty="0">
                <a:solidFill>
                  <a:srgbClr val="292959"/>
                </a:solidFill>
                <a:latin typeface="Trebuchet MS"/>
                <a:cs typeface="Trebuchet MS"/>
              </a:rPr>
              <a:t> </a:t>
            </a:r>
            <a:r>
              <a:rPr sz="3100" spc="-10" dirty="0">
                <a:solidFill>
                  <a:srgbClr val="292959"/>
                </a:solidFill>
                <a:latin typeface="Trebuchet MS"/>
                <a:cs typeface="Trebuchet MS"/>
              </a:rPr>
              <a:t>docs. </a:t>
            </a:r>
            <a:r>
              <a:rPr sz="3100" dirty="0">
                <a:solidFill>
                  <a:srgbClr val="292959"/>
                </a:solidFill>
                <a:latin typeface="Trebuchet MS"/>
                <a:cs typeface="Trebuchet MS"/>
              </a:rPr>
              <a:t>s2:</a:t>
            </a:r>
            <a:r>
              <a:rPr sz="3100" spc="-165" dirty="0">
                <a:solidFill>
                  <a:srgbClr val="292959"/>
                </a:solidFill>
                <a:latin typeface="Trebuchet MS"/>
                <a:cs typeface="Trebuchet MS"/>
              </a:rPr>
              <a:t> </a:t>
            </a:r>
            <a:r>
              <a:rPr sz="3100" spc="-65" dirty="0">
                <a:solidFill>
                  <a:srgbClr val="292959"/>
                </a:solidFill>
                <a:latin typeface="Trebuchet MS"/>
                <a:cs typeface="Trebuchet MS"/>
              </a:rPr>
              <a:t>details</a:t>
            </a:r>
            <a:r>
              <a:rPr sz="3100" spc="-165" dirty="0">
                <a:solidFill>
                  <a:srgbClr val="292959"/>
                </a:solidFill>
                <a:latin typeface="Trebuchet MS"/>
                <a:cs typeface="Trebuchet MS"/>
              </a:rPr>
              <a:t> </a:t>
            </a:r>
            <a:r>
              <a:rPr sz="3100" dirty="0">
                <a:solidFill>
                  <a:srgbClr val="292959"/>
                </a:solidFill>
                <a:latin typeface="Trebuchet MS"/>
                <a:cs typeface="Trebuchet MS"/>
              </a:rPr>
              <a:t>of</a:t>
            </a:r>
            <a:r>
              <a:rPr sz="3100" spc="-160" dirty="0">
                <a:solidFill>
                  <a:srgbClr val="292959"/>
                </a:solidFill>
                <a:latin typeface="Trebuchet MS"/>
                <a:cs typeface="Trebuchet MS"/>
              </a:rPr>
              <a:t> </a:t>
            </a:r>
            <a:r>
              <a:rPr sz="3100" spc="-30" dirty="0">
                <a:solidFill>
                  <a:srgbClr val="292959"/>
                </a:solidFill>
                <a:latin typeface="Trebuchet MS"/>
                <a:cs typeface="Trebuchet MS"/>
              </a:rPr>
              <a:t>applicant</a:t>
            </a:r>
            <a:r>
              <a:rPr sz="3100" spc="-165" dirty="0">
                <a:solidFill>
                  <a:srgbClr val="292959"/>
                </a:solidFill>
                <a:latin typeface="Trebuchet MS"/>
                <a:cs typeface="Trebuchet MS"/>
              </a:rPr>
              <a:t> </a:t>
            </a:r>
            <a:r>
              <a:rPr sz="3100" dirty="0">
                <a:solidFill>
                  <a:srgbClr val="292959"/>
                </a:solidFill>
                <a:latin typeface="Trebuchet MS"/>
                <a:cs typeface="Trebuchet MS"/>
              </a:rPr>
              <a:t>(as</a:t>
            </a:r>
            <a:r>
              <a:rPr sz="3100" spc="-160" dirty="0">
                <a:solidFill>
                  <a:srgbClr val="292959"/>
                </a:solidFill>
                <a:latin typeface="Trebuchet MS"/>
                <a:cs typeface="Trebuchet MS"/>
              </a:rPr>
              <a:t> </a:t>
            </a:r>
            <a:r>
              <a:rPr sz="3100" dirty="0">
                <a:solidFill>
                  <a:srgbClr val="292959"/>
                </a:solidFill>
                <a:latin typeface="Trebuchet MS"/>
                <a:cs typeface="Trebuchet MS"/>
              </a:rPr>
              <a:t>on</a:t>
            </a:r>
            <a:r>
              <a:rPr sz="3100" spc="-165" dirty="0">
                <a:solidFill>
                  <a:srgbClr val="292959"/>
                </a:solidFill>
                <a:latin typeface="Trebuchet MS"/>
                <a:cs typeface="Trebuchet MS"/>
              </a:rPr>
              <a:t> </a:t>
            </a:r>
            <a:r>
              <a:rPr sz="3100" dirty="0">
                <a:solidFill>
                  <a:srgbClr val="292959"/>
                </a:solidFill>
                <a:latin typeface="Trebuchet MS"/>
                <a:cs typeface="Trebuchet MS"/>
              </a:rPr>
              <a:t>marriage/CP</a:t>
            </a:r>
            <a:r>
              <a:rPr sz="3100" spc="-160" dirty="0">
                <a:solidFill>
                  <a:srgbClr val="292959"/>
                </a:solidFill>
                <a:latin typeface="Trebuchet MS"/>
                <a:cs typeface="Trebuchet MS"/>
              </a:rPr>
              <a:t> </a:t>
            </a:r>
            <a:r>
              <a:rPr sz="3100" spc="-10" dirty="0">
                <a:solidFill>
                  <a:srgbClr val="292959"/>
                </a:solidFill>
                <a:latin typeface="Trebuchet MS"/>
                <a:cs typeface="Trebuchet MS"/>
              </a:rPr>
              <a:t>cert)</a:t>
            </a:r>
            <a:endParaRPr sz="3100">
              <a:latin typeface="Trebuchet MS"/>
              <a:cs typeface="Trebuchet MS"/>
            </a:endParaRPr>
          </a:p>
          <a:p>
            <a:pPr marL="12700" marR="1121410">
              <a:lnSpc>
                <a:spcPct val="137100"/>
              </a:lnSpc>
              <a:tabLst>
                <a:tab pos="694690" algn="l"/>
              </a:tabLst>
            </a:pPr>
            <a:r>
              <a:rPr sz="3100" spc="-25" dirty="0">
                <a:solidFill>
                  <a:srgbClr val="292959"/>
                </a:solidFill>
                <a:latin typeface="Trebuchet MS"/>
                <a:cs typeface="Trebuchet MS"/>
              </a:rPr>
              <a:t>s3:</a:t>
            </a:r>
            <a:r>
              <a:rPr sz="3100" dirty="0">
                <a:solidFill>
                  <a:srgbClr val="292959"/>
                </a:solidFill>
                <a:latin typeface="Trebuchet MS"/>
                <a:cs typeface="Trebuchet MS"/>
              </a:rPr>
              <a:t>	</a:t>
            </a:r>
            <a:r>
              <a:rPr sz="3100" spc="-65" dirty="0">
                <a:solidFill>
                  <a:srgbClr val="292959"/>
                </a:solidFill>
                <a:latin typeface="Trebuchet MS"/>
                <a:cs typeface="Trebuchet MS"/>
              </a:rPr>
              <a:t>details</a:t>
            </a:r>
            <a:r>
              <a:rPr sz="3100" spc="-165" dirty="0">
                <a:solidFill>
                  <a:srgbClr val="292959"/>
                </a:solidFill>
                <a:latin typeface="Trebuchet MS"/>
                <a:cs typeface="Trebuchet MS"/>
              </a:rPr>
              <a:t> </a:t>
            </a:r>
            <a:r>
              <a:rPr sz="3100" dirty="0">
                <a:solidFill>
                  <a:srgbClr val="292959"/>
                </a:solidFill>
                <a:latin typeface="Trebuchet MS"/>
                <a:cs typeface="Trebuchet MS"/>
              </a:rPr>
              <a:t>of</a:t>
            </a:r>
            <a:r>
              <a:rPr sz="3100" spc="-165" dirty="0">
                <a:solidFill>
                  <a:srgbClr val="292959"/>
                </a:solidFill>
                <a:latin typeface="Trebuchet MS"/>
                <a:cs typeface="Trebuchet MS"/>
              </a:rPr>
              <a:t> </a:t>
            </a:r>
            <a:r>
              <a:rPr sz="3100" spc="-55" dirty="0">
                <a:solidFill>
                  <a:srgbClr val="292959"/>
                </a:solidFill>
                <a:latin typeface="Trebuchet MS"/>
                <a:cs typeface="Trebuchet MS"/>
              </a:rPr>
              <a:t>respondent</a:t>
            </a:r>
            <a:r>
              <a:rPr sz="3100" spc="-160" dirty="0">
                <a:solidFill>
                  <a:srgbClr val="292959"/>
                </a:solidFill>
                <a:latin typeface="Trebuchet MS"/>
                <a:cs typeface="Trebuchet MS"/>
              </a:rPr>
              <a:t> </a:t>
            </a:r>
            <a:r>
              <a:rPr sz="3100" dirty="0">
                <a:solidFill>
                  <a:srgbClr val="292959"/>
                </a:solidFill>
                <a:latin typeface="Trebuchet MS"/>
                <a:cs typeface="Trebuchet MS"/>
              </a:rPr>
              <a:t>(as</a:t>
            </a:r>
            <a:r>
              <a:rPr sz="3100" spc="-165" dirty="0">
                <a:solidFill>
                  <a:srgbClr val="292959"/>
                </a:solidFill>
                <a:latin typeface="Trebuchet MS"/>
                <a:cs typeface="Trebuchet MS"/>
              </a:rPr>
              <a:t> </a:t>
            </a:r>
            <a:r>
              <a:rPr sz="3100" dirty="0">
                <a:solidFill>
                  <a:srgbClr val="292959"/>
                </a:solidFill>
                <a:latin typeface="Trebuchet MS"/>
                <a:cs typeface="Trebuchet MS"/>
              </a:rPr>
              <a:t>on</a:t>
            </a:r>
            <a:r>
              <a:rPr sz="3100" spc="-160" dirty="0">
                <a:solidFill>
                  <a:srgbClr val="292959"/>
                </a:solidFill>
                <a:latin typeface="Trebuchet MS"/>
                <a:cs typeface="Trebuchet MS"/>
              </a:rPr>
              <a:t> </a:t>
            </a:r>
            <a:r>
              <a:rPr sz="3100" dirty="0">
                <a:solidFill>
                  <a:srgbClr val="292959"/>
                </a:solidFill>
                <a:latin typeface="Trebuchet MS"/>
                <a:cs typeface="Trebuchet MS"/>
              </a:rPr>
              <a:t>marriage/CP</a:t>
            </a:r>
            <a:r>
              <a:rPr sz="3100" spc="-165" dirty="0">
                <a:solidFill>
                  <a:srgbClr val="292959"/>
                </a:solidFill>
                <a:latin typeface="Trebuchet MS"/>
                <a:cs typeface="Trebuchet MS"/>
              </a:rPr>
              <a:t> </a:t>
            </a:r>
            <a:r>
              <a:rPr sz="3100" spc="-45" dirty="0">
                <a:solidFill>
                  <a:srgbClr val="292959"/>
                </a:solidFill>
                <a:latin typeface="Trebuchet MS"/>
                <a:cs typeface="Trebuchet MS"/>
              </a:rPr>
              <a:t>cert) </a:t>
            </a:r>
            <a:r>
              <a:rPr sz="3100" dirty="0">
                <a:solidFill>
                  <a:srgbClr val="292959"/>
                </a:solidFill>
                <a:latin typeface="Trebuchet MS"/>
                <a:cs typeface="Trebuchet MS"/>
              </a:rPr>
              <a:t>s4:</a:t>
            </a:r>
            <a:r>
              <a:rPr sz="3100" spc="-160" dirty="0">
                <a:solidFill>
                  <a:srgbClr val="292959"/>
                </a:solidFill>
                <a:latin typeface="Trebuchet MS"/>
                <a:cs typeface="Trebuchet MS"/>
              </a:rPr>
              <a:t> </a:t>
            </a:r>
            <a:r>
              <a:rPr sz="3100" spc="-65" dirty="0">
                <a:solidFill>
                  <a:srgbClr val="292959"/>
                </a:solidFill>
                <a:latin typeface="Trebuchet MS"/>
                <a:cs typeface="Trebuchet MS"/>
              </a:rPr>
              <a:t>details</a:t>
            </a:r>
            <a:r>
              <a:rPr sz="3100" spc="-155" dirty="0">
                <a:solidFill>
                  <a:srgbClr val="292959"/>
                </a:solidFill>
                <a:latin typeface="Trebuchet MS"/>
                <a:cs typeface="Trebuchet MS"/>
              </a:rPr>
              <a:t> </a:t>
            </a:r>
            <a:r>
              <a:rPr sz="3100" dirty="0">
                <a:solidFill>
                  <a:srgbClr val="292959"/>
                </a:solidFill>
                <a:latin typeface="Trebuchet MS"/>
                <a:cs typeface="Trebuchet MS"/>
              </a:rPr>
              <a:t>of</a:t>
            </a:r>
            <a:r>
              <a:rPr sz="3100" spc="-155" dirty="0">
                <a:solidFill>
                  <a:srgbClr val="292959"/>
                </a:solidFill>
                <a:latin typeface="Trebuchet MS"/>
                <a:cs typeface="Trebuchet MS"/>
              </a:rPr>
              <a:t> </a:t>
            </a:r>
            <a:r>
              <a:rPr sz="3100" spc="-10" dirty="0">
                <a:solidFill>
                  <a:srgbClr val="292959"/>
                </a:solidFill>
                <a:latin typeface="Trebuchet MS"/>
                <a:cs typeface="Trebuchet MS"/>
              </a:rPr>
              <a:t>marriage/CP</a:t>
            </a:r>
            <a:endParaRPr sz="3100">
              <a:latin typeface="Trebuchet MS"/>
              <a:cs typeface="Trebuchet MS"/>
            </a:endParaRPr>
          </a:p>
          <a:p>
            <a:pPr marL="12700">
              <a:lnSpc>
                <a:spcPct val="100000"/>
              </a:lnSpc>
              <a:spcBef>
                <a:spcPts val="1380"/>
              </a:spcBef>
            </a:pPr>
            <a:r>
              <a:rPr sz="3100" spc="-65" dirty="0">
                <a:solidFill>
                  <a:srgbClr val="292959"/>
                </a:solidFill>
                <a:latin typeface="Trebuchet MS"/>
                <a:cs typeface="Trebuchet MS"/>
              </a:rPr>
              <a:t>s5:</a:t>
            </a:r>
            <a:r>
              <a:rPr sz="3100" spc="-145" dirty="0">
                <a:solidFill>
                  <a:srgbClr val="292959"/>
                </a:solidFill>
                <a:latin typeface="Trebuchet MS"/>
                <a:cs typeface="Trebuchet MS"/>
              </a:rPr>
              <a:t> </a:t>
            </a:r>
            <a:r>
              <a:rPr sz="3100" spc="-135" dirty="0">
                <a:solidFill>
                  <a:srgbClr val="292959"/>
                </a:solidFill>
                <a:latin typeface="Trebuchet MS"/>
                <a:cs typeface="Trebuchet MS"/>
              </a:rPr>
              <a:t>jurisdiction</a:t>
            </a:r>
            <a:r>
              <a:rPr sz="3100" spc="-100" dirty="0">
                <a:solidFill>
                  <a:srgbClr val="292959"/>
                </a:solidFill>
                <a:latin typeface="Trebuchet MS"/>
                <a:cs typeface="Trebuchet MS"/>
              </a:rPr>
              <a:t> </a:t>
            </a:r>
            <a:r>
              <a:rPr sz="3100" dirty="0">
                <a:solidFill>
                  <a:srgbClr val="292959"/>
                </a:solidFill>
                <a:latin typeface="Trebuchet MS"/>
                <a:cs typeface="Trebuchet MS"/>
              </a:rPr>
              <a:t>of</a:t>
            </a:r>
            <a:r>
              <a:rPr sz="3100" spc="-120" dirty="0">
                <a:solidFill>
                  <a:srgbClr val="292959"/>
                </a:solidFill>
                <a:latin typeface="Trebuchet MS"/>
                <a:cs typeface="Trebuchet MS"/>
              </a:rPr>
              <a:t> </a:t>
            </a:r>
            <a:r>
              <a:rPr sz="3100" spc="-10" dirty="0">
                <a:solidFill>
                  <a:srgbClr val="292959"/>
                </a:solidFill>
                <a:latin typeface="Trebuchet MS"/>
                <a:cs typeface="Trebuchet MS"/>
              </a:rPr>
              <a:t>court</a:t>
            </a:r>
            <a:endParaRPr sz="3100">
              <a:latin typeface="Trebuchet MS"/>
              <a:cs typeface="Trebuchet MS"/>
            </a:endParaRPr>
          </a:p>
          <a:p>
            <a:pPr marL="12700">
              <a:lnSpc>
                <a:spcPct val="100000"/>
              </a:lnSpc>
              <a:spcBef>
                <a:spcPts val="1380"/>
              </a:spcBef>
            </a:pPr>
            <a:r>
              <a:rPr sz="3100" spc="-125" dirty="0">
                <a:solidFill>
                  <a:srgbClr val="292959"/>
                </a:solidFill>
                <a:latin typeface="Trebuchet MS"/>
                <a:cs typeface="Trebuchet MS"/>
              </a:rPr>
              <a:t>s6:</a:t>
            </a:r>
            <a:r>
              <a:rPr sz="3100" spc="-110" dirty="0">
                <a:solidFill>
                  <a:srgbClr val="292959"/>
                </a:solidFill>
                <a:latin typeface="Trebuchet MS"/>
                <a:cs typeface="Trebuchet MS"/>
              </a:rPr>
              <a:t> </a:t>
            </a:r>
            <a:r>
              <a:rPr sz="3100" spc="-20" dirty="0">
                <a:solidFill>
                  <a:srgbClr val="292959"/>
                </a:solidFill>
                <a:latin typeface="Trebuchet MS"/>
                <a:cs typeface="Trebuchet MS"/>
              </a:rPr>
              <a:t>grounds</a:t>
            </a:r>
            <a:r>
              <a:rPr sz="3100" spc="-125" dirty="0">
                <a:solidFill>
                  <a:srgbClr val="292959"/>
                </a:solidFill>
                <a:latin typeface="Trebuchet MS"/>
                <a:cs typeface="Trebuchet MS"/>
              </a:rPr>
              <a:t> </a:t>
            </a:r>
            <a:r>
              <a:rPr sz="3100" spc="125" dirty="0">
                <a:solidFill>
                  <a:srgbClr val="292959"/>
                </a:solidFill>
                <a:latin typeface="Trebuchet MS"/>
                <a:cs typeface="Trebuchet MS"/>
              </a:rPr>
              <a:t>-</a:t>
            </a:r>
            <a:r>
              <a:rPr sz="3100" spc="-114" dirty="0">
                <a:solidFill>
                  <a:srgbClr val="292959"/>
                </a:solidFill>
                <a:latin typeface="Trebuchet MS"/>
                <a:cs typeface="Trebuchet MS"/>
              </a:rPr>
              <a:t> </a:t>
            </a:r>
            <a:r>
              <a:rPr sz="3100" spc="-100" dirty="0">
                <a:solidFill>
                  <a:srgbClr val="292959"/>
                </a:solidFill>
                <a:latin typeface="Trebuchet MS"/>
                <a:cs typeface="Trebuchet MS"/>
              </a:rPr>
              <a:t>confirmation</a:t>
            </a:r>
            <a:r>
              <a:rPr sz="3100" spc="-114" dirty="0">
                <a:solidFill>
                  <a:srgbClr val="292959"/>
                </a:solidFill>
                <a:latin typeface="Trebuchet MS"/>
                <a:cs typeface="Trebuchet MS"/>
              </a:rPr>
              <a:t> </a:t>
            </a:r>
            <a:r>
              <a:rPr sz="3100" dirty="0">
                <a:solidFill>
                  <a:srgbClr val="292959"/>
                </a:solidFill>
                <a:latin typeface="Trebuchet MS"/>
                <a:cs typeface="Trebuchet MS"/>
              </a:rPr>
              <a:t>of</a:t>
            </a:r>
            <a:r>
              <a:rPr sz="3100" spc="-114" dirty="0">
                <a:solidFill>
                  <a:srgbClr val="292959"/>
                </a:solidFill>
                <a:latin typeface="Trebuchet MS"/>
                <a:cs typeface="Trebuchet MS"/>
              </a:rPr>
              <a:t> </a:t>
            </a:r>
            <a:r>
              <a:rPr sz="3100" spc="-120" dirty="0">
                <a:solidFill>
                  <a:srgbClr val="292959"/>
                </a:solidFill>
                <a:latin typeface="Trebuchet MS"/>
                <a:cs typeface="Trebuchet MS"/>
              </a:rPr>
              <a:t>irretrievable</a:t>
            </a:r>
            <a:r>
              <a:rPr sz="3100" spc="-114" dirty="0">
                <a:solidFill>
                  <a:srgbClr val="292959"/>
                </a:solidFill>
                <a:latin typeface="Trebuchet MS"/>
                <a:cs typeface="Trebuchet MS"/>
              </a:rPr>
              <a:t> </a:t>
            </a:r>
            <a:r>
              <a:rPr sz="3100" spc="-10" dirty="0">
                <a:solidFill>
                  <a:srgbClr val="292959"/>
                </a:solidFill>
                <a:latin typeface="Trebuchet MS"/>
                <a:cs typeface="Trebuchet MS"/>
              </a:rPr>
              <a:t>breakdown</a:t>
            </a:r>
            <a:endParaRPr sz="3100">
              <a:latin typeface="Trebuchet MS"/>
              <a:cs typeface="Trebuchet MS"/>
            </a:endParaRPr>
          </a:p>
          <a:p>
            <a:pPr marL="12700" marR="5080">
              <a:lnSpc>
                <a:spcPct val="137100"/>
              </a:lnSpc>
            </a:pPr>
            <a:r>
              <a:rPr sz="3100" spc="-145" dirty="0">
                <a:solidFill>
                  <a:srgbClr val="292959"/>
                </a:solidFill>
                <a:latin typeface="Trebuchet MS"/>
                <a:cs typeface="Trebuchet MS"/>
              </a:rPr>
              <a:t>s7:</a:t>
            </a:r>
            <a:r>
              <a:rPr sz="3100" spc="-95" dirty="0">
                <a:solidFill>
                  <a:srgbClr val="292959"/>
                </a:solidFill>
                <a:latin typeface="Trebuchet MS"/>
                <a:cs typeface="Trebuchet MS"/>
              </a:rPr>
              <a:t> </a:t>
            </a:r>
            <a:r>
              <a:rPr sz="3100" spc="-114" dirty="0">
                <a:solidFill>
                  <a:srgbClr val="292959"/>
                </a:solidFill>
                <a:latin typeface="Trebuchet MS"/>
                <a:cs typeface="Trebuchet MS"/>
              </a:rPr>
              <a:t>whether</a:t>
            </a:r>
            <a:r>
              <a:rPr sz="3100" spc="-120" dirty="0">
                <a:solidFill>
                  <a:srgbClr val="292959"/>
                </a:solidFill>
                <a:latin typeface="Trebuchet MS"/>
                <a:cs typeface="Trebuchet MS"/>
              </a:rPr>
              <a:t> </a:t>
            </a:r>
            <a:r>
              <a:rPr sz="3100" spc="-114" dirty="0">
                <a:solidFill>
                  <a:srgbClr val="292959"/>
                </a:solidFill>
                <a:latin typeface="Trebuchet MS"/>
                <a:cs typeface="Trebuchet MS"/>
              </a:rPr>
              <a:t>there</a:t>
            </a:r>
            <a:r>
              <a:rPr sz="3100" spc="-120" dirty="0">
                <a:solidFill>
                  <a:srgbClr val="292959"/>
                </a:solidFill>
                <a:latin typeface="Trebuchet MS"/>
                <a:cs typeface="Trebuchet MS"/>
              </a:rPr>
              <a:t> </a:t>
            </a:r>
            <a:r>
              <a:rPr sz="3100" dirty="0">
                <a:solidFill>
                  <a:srgbClr val="292959"/>
                </a:solidFill>
                <a:latin typeface="Trebuchet MS"/>
                <a:cs typeface="Trebuchet MS"/>
              </a:rPr>
              <a:t>are</a:t>
            </a:r>
            <a:r>
              <a:rPr sz="3100" spc="-165" dirty="0">
                <a:solidFill>
                  <a:srgbClr val="292959"/>
                </a:solidFill>
                <a:latin typeface="Trebuchet MS"/>
                <a:cs typeface="Trebuchet MS"/>
              </a:rPr>
              <a:t> </a:t>
            </a:r>
            <a:r>
              <a:rPr sz="3100" spc="-10" dirty="0">
                <a:solidFill>
                  <a:srgbClr val="292959"/>
                </a:solidFill>
                <a:latin typeface="Trebuchet MS"/>
                <a:cs typeface="Trebuchet MS"/>
              </a:rPr>
              <a:t>proceedings</a:t>
            </a:r>
            <a:r>
              <a:rPr sz="3100" spc="-120" dirty="0">
                <a:solidFill>
                  <a:srgbClr val="292959"/>
                </a:solidFill>
                <a:latin typeface="Trebuchet MS"/>
                <a:cs typeface="Trebuchet MS"/>
              </a:rPr>
              <a:t> </a:t>
            </a:r>
            <a:r>
              <a:rPr sz="3100" spc="-80" dirty="0">
                <a:solidFill>
                  <a:srgbClr val="292959"/>
                </a:solidFill>
                <a:latin typeface="Trebuchet MS"/>
                <a:cs typeface="Trebuchet MS"/>
              </a:rPr>
              <a:t>relating</a:t>
            </a:r>
            <a:r>
              <a:rPr sz="3100" spc="-125" dirty="0">
                <a:solidFill>
                  <a:srgbClr val="292959"/>
                </a:solidFill>
                <a:latin typeface="Trebuchet MS"/>
                <a:cs typeface="Trebuchet MS"/>
              </a:rPr>
              <a:t> </a:t>
            </a:r>
            <a:r>
              <a:rPr sz="3100" spc="-45" dirty="0">
                <a:solidFill>
                  <a:srgbClr val="292959"/>
                </a:solidFill>
                <a:latin typeface="Trebuchet MS"/>
                <a:cs typeface="Trebuchet MS"/>
              </a:rPr>
              <a:t>to</a:t>
            </a:r>
            <a:r>
              <a:rPr sz="3100" spc="-125" dirty="0">
                <a:solidFill>
                  <a:srgbClr val="292959"/>
                </a:solidFill>
                <a:latin typeface="Trebuchet MS"/>
                <a:cs typeface="Trebuchet MS"/>
              </a:rPr>
              <a:t> </a:t>
            </a:r>
            <a:r>
              <a:rPr sz="3100" spc="-114" dirty="0">
                <a:solidFill>
                  <a:srgbClr val="292959"/>
                </a:solidFill>
                <a:latin typeface="Trebuchet MS"/>
                <a:cs typeface="Trebuchet MS"/>
              </a:rPr>
              <a:t>parties, </a:t>
            </a:r>
            <a:r>
              <a:rPr sz="3100" spc="-20" dirty="0">
                <a:solidFill>
                  <a:srgbClr val="292959"/>
                </a:solidFill>
                <a:latin typeface="Trebuchet MS"/>
                <a:cs typeface="Trebuchet MS"/>
              </a:rPr>
              <a:t>e.g. </a:t>
            </a:r>
            <a:r>
              <a:rPr sz="3100" spc="-105" dirty="0">
                <a:solidFill>
                  <a:srgbClr val="292959"/>
                </a:solidFill>
                <a:latin typeface="Trebuchet MS"/>
                <a:cs typeface="Trebuchet MS"/>
              </a:rPr>
              <a:t>children</a:t>
            </a:r>
            <a:r>
              <a:rPr sz="3100" spc="-114" dirty="0">
                <a:solidFill>
                  <a:srgbClr val="292959"/>
                </a:solidFill>
                <a:latin typeface="Trebuchet MS"/>
                <a:cs typeface="Trebuchet MS"/>
              </a:rPr>
              <a:t> </a:t>
            </a:r>
            <a:r>
              <a:rPr sz="3100" spc="-75" dirty="0">
                <a:solidFill>
                  <a:srgbClr val="292959"/>
                </a:solidFill>
                <a:latin typeface="Trebuchet MS"/>
                <a:cs typeface="Trebuchet MS"/>
              </a:rPr>
              <a:t>or</a:t>
            </a:r>
            <a:r>
              <a:rPr sz="3100" spc="-114" dirty="0">
                <a:solidFill>
                  <a:srgbClr val="292959"/>
                </a:solidFill>
                <a:latin typeface="Trebuchet MS"/>
                <a:cs typeface="Trebuchet MS"/>
              </a:rPr>
              <a:t> </a:t>
            </a:r>
            <a:r>
              <a:rPr sz="3100" spc="-60" dirty="0">
                <a:solidFill>
                  <a:srgbClr val="292959"/>
                </a:solidFill>
                <a:latin typeface="Trebuchet MS"/>
                <a:cs typeface="Trebuchet MS"/>
              </a:rPr>
              <a:t>domestic</a:t>
            </a:r>
            <a:r>
              <a:rPr sz="3100" spc="-114" dirty="0">
                <a:solidFill>
                  <a:srgbClr val="292959"/>
                </a:solidFill>
                <a:latin typeface="Trebuchet MS"/>
                <a:cs typeface="Trebuchet MS"/>
              </a:rPr>
              <a:t> </a:t>
            </a:r>
            <a:r>
              <a:rPr sz="3100" spc="-10" dirty="0">
                <a:solidFill>
                  <a:srgbClr val="292959"/>
                </a:solidFill>
                <a:latin typeface="Trebuchet MS"/>
                <a:cs typeface="Trebuchet MS"/>
              </a:rPr>
              <a:t>abuse</a:t>
            </a:r>
            <a:endParaRPr sz="3100">
              <a:latin typeface="Trebuchet MS"/>
              <a:cs typeface="Trebuchet MS"/>
            </a:endParaRPr>
          </a:p>
          <a:p>
            <a:pPr marL="12700" marR="52705">
              <a:lnSpc>
                <a:spcPct val="137100"/>
              </a:lnSpc>
            </a:pPr>
            <a:r>
              <a:rPr sz="3100" spc="-100" dirty="0">
                <a:solidFill>
                  <a:srgbClr val="292959"/>
                </a:solidFill>
                <a:latin typeface="Trebuchet MS"/>
                <a:cs typeface="Trebuchet MS"/>
              </a:rPr>
              <a:t>s8:</a:t>
            </a:r>
            <a:r>
              <a:rPr sz="3100" spc="-135" dirty="0">
                <a:solidFill>
                  <a:srgbClr val="292959"/>
                </a:solidFill>
                <a:latin typeface="Trebuchet MS"/>
                <a:cs typeface="Trebuchet MS"/>
              </a:rPr>
              <a:t> </a:t>
            </a:r>
            <a:r>
              <a:rPr sz="3100" spc="-114" dirty="0">
                <a:solidFill>
                  <a:srgbClr val="292959"/>
                </a:solidFill>
                <a:latin typeface="Trebuchet MS"/>
                <a:cs typeface="Trebuchet MS"/>
              </a:rPr>
              <a:t>whether</a:t>
            </a:r>
            <a:r>
              <a:rPr sz="3100" spc="-120" dirty="0">
                <a:solidFill>
                  <a:srgbClr val="292959"/>
                </a:solidFill>
                <a:latin typeface="Trebuchet MS"/>
                <a:cs typeface="Trebuchet MS"/>
              </a:rPr>
              <a:t> </a:t>
            </a:r>
            <a:r>
              <a:rPr sz="3100" spc="-55" dirty="0">
                <a:solidFill>
                  <a:srgbClr val="292959"/>
                </a:solidFill>
                <a:latin typeface="Trebuchet MS"/>
                <a:cs typeface="Trebuchet MS"/>
              </a:rPr>
              <a:t>want</a:t>
            </a:r>
            <a:r>
              <a:rPr sz="3100" spc="-180" dirty="0">
                <a:solidFill>
                  <a:srgbClr val="292959"/>
                </a:solidFill>
                <a:latin typeface="Trebuchet MS"/>
                <a:cs typeface="Trebuchet MS"/>
              </a:rPr>
              <a:t> </a:t>
            </a:r>
            <a:r>
              <a:rPr sz="3100" spc="-45" dirty="0">
                <a:solidFill>
                  <a:srgbClr val="292959"/>
                </a:solidFill>
                <a:latin typeface="Trebuchet MS"/>
                <a:cs typeface="Trebuchet MS"/>
              </a:rPr>
              <a:t>to</a:t>
            </a:r>
            <a:r>
              <a:rPr sz="3100" spc="-180" dirty="0">
                <a:solidFill>
                  <a:srgbClr val="292959"/>
                </a:solidFill>
                <a:latin typeface="Trebuchet MS"/>
                <a:cs typeface="Trebuchet MS"/>
              </a:rPr>
              <a:t> </a:t>
            </a:r>
            <a:r>
              <a:rPr sz="3100" spc="-30" dirty="0">
                <a:solidFill>
                  <a:srgbClr val="292959"/>
                </a:solidFill>
                <a:latin typeface="Trebuchet MS"/>
                <a:cs typeface="Trebuchet MS"/>
              </a:rPr>
              <a:t>apply</a:t>
            </a:r>
            <a:r>
              <a:rPr sz="3100" spc="-150" dirty="0">
                <a:solidFill>
                  <a:srgbClr val="292959"/>
                </a:solidFill>
                <a:latin typeface="Trebuchet MS"/>
                <a:cs typeface="Trebuchet MS"/>
              </a:rPr>
              <a:t> </a:t>
            </a:r>
            <a:r>
              <a:rPr sz="3100" spc="-95" dirty="0">
                <a:solidFill>
                  <a:srgbClr val="292959"/>
                </a:solidFill>
                <a:latin typeface="Trebuchet MS"/>
                <a:cs typeface="Trebuchet MS"/>
              </a:rPr>
              <a:t>for</a:t>
            </a:r>
            <a:r>
              <a:rPr sz="3100" spc="-140" dirty="0">
                <a:solidFill>
                  <a:srgbClr val="292959"/>
                </a:solidFill>
                <a:latin typeface="Trebuchet MS"/>
                <a:cs typeface="Trebuchet MS"/>
              </a:rPr>
              <a:t> </a:t>
            </a:r>
            <a:r>
              <a:rPr sz="3100" spc="-65" dirty="0">
                <a:solidFill>
                  <a:srgbClr val="292959"/>
                </a:solidFill>
                <a:latin typeface="Trebuchet MS"/>
                <a:cs typeface="Trebuchet MS"/>
              </a:rPr>
              <a:t>financial</a:t>
            </a:r>
            <a:r>
              <a:rPr sz="3100" spc="-150" dirty="0">
                <a:solidFill>
                  <a:srgbClr val="292959"/>
                </a:solidFill>
                <a:latin typeface="Trebuchet MS"/>
                <a:cs typeface="Trebuchet MS"/>
              </a:rPr>
              <a:t> </a:t>
            </a:r>
            <a:r>
              <a:rPr sz="3100" spc="-70" dirty="0">
                <a:solidFill>
                  <a:srgbClr val="292959"/>
                </a:solidFill>
                <a:latin typeface="Trebuchet MS"/>
                <a:cs typeface="Trebuchet MS"/>
              </a:rPr>
              <a:t>order</a:t>
            </a:r>
            <a:r>
              <a:rPr sz="3100" spc="-150" dirty="0">
                <a:solidFill>
                  <a:srgbClr val="292959"/>
                </a:solidFill>
                <a:latin typeface="Trebuchet MS"/>
                <a:cs typeface="Trebuchet MS"/>
              </a:rPr>
              <a:t> </a:t>
            </a:r>
            <a:r>
              <a:rPr sz="3100" spc="-55" dirty="0">
                <a:solidFill>
                  <a:srgbClr val="292959"/>
                </a:solidFill>
                <a:latin typeface="Trebuchet MS"/>
                <a:cs typeface="Trebuchet MS"/>
              </a:rPr>
              <a:t>(always</a:t>
            </a:r>
            <a:r>
              <a:rPr sz="3100" spc="-150" dirty="0">
                <a:solidFill>
                  <a:srgbClr val="292959"/>
                </a:solidFill>
                <a:latin typeface="Trebuchet MS"/>
                <a:cs typeface="Trebuchet MS"/>
              </a:rPr>
              <a:t> </a:t>
            </a:r>
            <a:r>
              <a:rPr sz="3100" spc="-70" dirty="0">
                <a:solidFill>
                  <a:srgbClr val="292959"/>
                </a:solidFill>
                <a:latin typeface="Trebuchet MS"/>
                <a:cs typeface="Trebuchet MS"/>
              </a:rPr>
              <a:t>tick) </a:t>
            </a:r>
            <a:r>
              <a:rPr sz="3100" spc="-125" dirty="0">
                <a:solidFill>
                  <a:srgbClr val="292959"/>
                </a:solidFill>
                <a:latin typeface="Trebuchet MS"/>
                <a:cs typeface="Trebuchet MS"/>
              </a:rPr>
              <a:t>s9:</a:t>
            </a:r>
            <a:r>
              <a:rPr sz="3100" spc="-110" dirty="0">
                <a:solidFill>
                  <a:srgbClr val="292959"/>
                </a:solidFill>
                <a:latin typeface="Trebuchet MS"/>
                <a:cs typeface="Trebuchet MS"/>
              </a:rPr>
              <a:t> </a:t>
            </a:r>
            <a:r>
              <a:rPr sz="3100" spc="-135" dirty="0">
                <a:solidFill>
                  <a:srgbClr val="292959"/>
                </a:solidFill>
                <a:latin typeface="Trebuchet MS"/>
                <a:cs typeface="Trebuchet MS"/>
              </a:rPr>
              <a:t>summary</a:t>
            </a:r>
            <a:r>
              <a:rPr sz="3100" spc="-100" dirty="0">
                <a:solidFill>
                  <a:srgbClr val="292959"/>
                </a:solidFill>
                <a:latin typeface="Trebuchet MS"/>
                <a:cs typeface="Trebuchet MS"/>
              </a:rPr>
              <a:t> </a:t>
            </a:r>
            <a:r>
              <a:rPr sz="3100" spc="-70" dirty="0">
                <a:solidFill>
                  <a:srgbClr val="292959"/>
                </a:solidFill>
                <a:latin typeface="Trebuchet MS"/>
                <a:cs typeface="Trebuchet MS"/>
              </a:rPr>
              <a:t>setting</a:t>
            </a:r>
            <a:r>
              <a:rPr sz="3100" spc="-165" dirty="0">
                <a:solidFill>
                  <a:srgbClr val="292959"/>
                </a:solidFill>
                <a:latin typeface="Trebuchet MS"/>
                <a:cs typeface="Trebuchet MS"/>
              </a:rPr>
              <a:t> </a:t>
            </a:r>
            <a:r>
              <a:rPr sz="3100" spc="-95" dirty="0">
                <a:solidFill>
                  <a:srgbClr val="292959"/>
                </a:solidFill>
                <a:latin typeface="Trebuchet MS"/>
                <a:cs typeface="Trebuchet MS"/>
              </a:rPr>
              <a:t>out</a:t>
            </a:r>
            <a:r>
              <a:rPr sz="3100" spc="-140" dirty="0">
                <a:solidFill>
                  <a:srgbClr val="292959"/>
                </a:solidFill>
                <a:latin typeface="Trebuchet MS"/>
                <a:cs typeface="Trebuchet MS"/>
              </a:rPr>
              <a:t> </a:t>
            </a:r>
            <a:r>
              <a:rPr sz="3100" spc="-55" dirty="0">
                <a:solidFill>
                  <a:srgbClr val="292959"/>
                </a:solidFill>
                <a:latin typeface="Trebuchet MS"/>
                <a:cs typeface="Trebuchet MS"/>
              </a:rPr>
              <a:t>what</a:t>
            </a:r>
            <a:r>
              <a:rPr sz="3100" spc="-140" dirty="0">
                <a:solidFill>
                  <a:srgbClr val="292959"/>
                </a:solidFill>
                <a:latin typeface="Trebuchet MS"/>
                <a:cs typeface="Trebuchet MS"/>
              </a:rPr>
              <a:t> </a:t>
            </a:r>
            <a:r>
              <a:rPr sz="3100" spc="-60" dirty="0">
                <a:solidFill>
                  <a:srgbClr val="292959"/>
                </a:solidFill>
                <a:latin typeface="Trebuchet MS"/>
                <a:cs typeface="Trebuchet MS"/>
              </a:rPr>
              <a:t>is</a:t>
            </a:r>
            <a:r>
              <a:rPr sz="3100" spc="-130" dirty="0">
                <a:solidFill>
                  <a:srgbClr val="292959"/>
                </a:solidFill>
                <a:latin typeface="Trebuchet MS"/>
                <a:cs typeface="Trebuchet MS"/>
              </a:rPr>
              <a:t> </a:t>
            </a:r>
            <a:r>
              <a:rPr sz="3100" dirty="0">
                <a:solidFill>
                  <a:srgbClr val="292959"/>
                </a:solidFill>
                <a:latin typeface="Trebuchet MS"/>
                <a:cs typeface="Trebuchet MS"/>
              </a:rPr>
              <a:t>being</a:t>
            </a:r>
            <a:r>
              <a:rPr sz="3100" spc="-130" dirty="0">
                <a:solidFill>
                  <a:srgbClr val="292959"/>
                </a:solidFill>
                <a:latin typeface="Trebuchet MS"/>
                <a:cs typeface="Trebuchet MS"/>
              </a:rPr>
              <a:t> </a:t>
            </a:r>
            <a:r>
              <a:rPr sz="3100" spc="-10" dirty="0">
                <a:solidFill>
                  <a:srgbClr val="292959"/>
                </a:solidFill>
                <a:latin typeface="Trebuchet MS"/>
                <a:cs typeface="Trebuchet MS"/>
              </a:rPr>
              <a:t>sought</a:t>
            </a:r>
            <a:endParaRPr sz="3100">
              <a:latin typeface="Trebuchet MS"/>
              <a:cs typeface="Trebuchet MS"/>
            </a:endParaRPr>
          </a:p>
          <a:p>
            <a:pPr marL="12700">
              <a:lnSpc>
                <a:spcPct val="100000"/>
              </a:lnSpc>
              <a:spcBef>
                <a:spcPts val="1380"/>
              </a:spcBef>
            </a:pPr>
            <a:r>
              <a:rPr sz="3100" spc="-254" dirty="0">
                <a:solidFill>
                  <a:srgbClr val="292959"/>
                </a:solidFill>
                <a:latin typeface="Trebuchet MS"/>
                <a:cs typeface="Trebuchet MS"/>
              </a:rPr>
              <a:t>s10:</a:t>
            </a:r>
            <a:r>
              <a:rPr sz="3100" spc="-95" dirty="0">
                <a:solidFill>
                  <a:srgbClr val="292959"/>
                </a:solidFill>
                <a:latin typeface="Trebuchet MS"/>
                <a:cs typeface="Trebuchet MS"/>
              </a:rPr>
              <a:t> </a:t>
            </a:r>
            <a:r>
              <a:rPr sz="3100" spc="-100" dirty="0">
                <a:solidFill>
                  <a:srgbClr val="292959"/>
                </a:solidFill>
                <a:latin typeface="Trebuchet MS"/>
                <a:cs typeface="Trebuchet MS"/>
              </a:rPr>
              <a:t>statement</a:t>
            </a:r>
            <a:r>
              <a:rPr sz="3100" spc="-135" dirty="0">
                <a:solidFill>
                  <a:srgbClr val="292959"/>
                </a:solidFill>
                <a:latin typeface="Trebuchet MS"/>
                <a:cs typeface="Trebuchet MS"/>
              </a:rPr>
              <a:t> </a:t>
            </a:r>
            <a:r>
              <a:rPr sz="3100" dirty="0">
                <a:solidFill>
                  <a:srgbClr val="292959"/>
                </a:solidFill>
                <a:latin typeface="Trebuchet MS"/>
                <a:cs typeface="Trebuchet MS"/>
              </a:rPr>
              <a:t>of</a:t>
            </a:r>
            <a:r>
              <a:rPr sz="3100" spc="-135" dirty="0">
                <a:solidFill>
                  <a:srgbClr val="292959"/>
                </a:solidFill>
                <a:latin typeface="Trebuchet MS"/>
                <a:cs typeface="Trebuchet MS"/>
              </a:rPr>
              <a:t> </a:t>
            </a:r>
            <a:r>
              <a:rPr sz="3100" spc="-195" dirty="0">
                <a:solidFill>
                  <a:srgbClr val="292959"/>
                </a:solidFill>
                <a:latin typeface="Trebuchet MS"/>
                <a:cs typeface="Trebuchet MS"/>
              </a:rPr>
              <a:t>truth</a:t>
            </a:r>
            <a:r>
              <a:rPr sz="3100" spc="-95" dirty="0">
                <a:solidFill>
                  <a:srgbClr val="292959"/>
                </a:solidFill>
                <a:latin typeface="Trebuchet MS"/>
                <a:cs typeface="Trebuchet MS"/>
              </a:rPr>
              <a:t> </a:t>
            </a:r>
            <a:r>
              <a:rPr sz="3100" spc="-60" dirty="0">
                <a:solidFill>
                  <a:srgbClr val="292959"/>
                </a:solidFill>
                <a:latin typeface="Trebuchet MS"/>
                <a:cs typeface="Trebuchet MS"/>
              </a:rPr>
              <a:t>followed</a:t>
            </a:r>
            <a:r>
              <a:rPr sz="3100" spc="-114" dirty="0">
                <a:solidFill>
                  <a:srgbClr val="292959"/>
                </a:solidFill>
                <a:latin typeface="Trebuchet MS"/>
                <a:cs typeface="Trebuchet MS"/>
              </a:rPr>
              <a:t> </a:t>
            </a:r>
            <a:r>
              <a:rPr sz="3100" spc="-45" dirty="0">
                <a:solidFill>
                  <a:srgbClr val="292959"/>
                </a:solidFill>
                <a:latin typeface="Trebuchet MS"/>
                <a:cs typeface="Trebuchet MS"/>
              </a:rPr>
              <a:t>by</a:t>
            </a:r>
            <a:r>
              <a:rPr sz="3100" spc="-114" dirty="0">
                <a:solidFill>
                  <a:srgbClr val="292959"/>
                </a:solidFill>
                <a:latin typeface="Trebuchet MS"/>
                <a:cs typeface="Trebuchet MS"/>
              </a:rPr>
              <a:t> </a:t>
            </a:r>
            <a:r>
              <a:rPr sz="3100" spc="-10" dirty="0">
                <a:solidFill>
                  <a:srgbClr val="292959"/>
                </a:solidFill>
                <a:latin typeface="Trebuchet MS"/>
                <a:cs typeface="Trebuchet MS"/>
              </a:rPr>
              <a:t>signatures</a:t>
            </a:r>
            <a:endParaRPr sz="3100">
              <a:latin typeface="Trebuchet MS"/>
              <a:cs typeface="Trebuchet MS"/>
            </a:endParaRPr>
          </a:p>
        </p:txBody>
      </p:sp>
      <p:pic>
        <p:nvPicPr>
          <p:cNvPr id="17" name="object 17"/>
          <p:cNvPicPr/>
          <p:nvPr/>
        </p:nvPicPr>
        <p:blipFill>
          <a:blip r:embed="rId2" cstate="print"/>
          <a:stretch>
            <a:fillRect/>
          </a:stretch>
        </p:blipFill>
        <p:spPr>
          <a:xfrm>
            <a:off x="11951787" y="2319061"/>
            <a:ext cx="123825" cy="123824"/>
          </a:xfrm>
          <a:prstGeom prst="rect">
            <a:avLst/>
          </a:prstGeom>
        </p:spPr>
      </p:pic>
      <p:pic>
        <p:nvPicPr>
          <p:cNvPr id="18" name="object 18"/>
          <p:cNvPicPr/>
          <p:nvPr/>
        </p:nvPicPr>
        <p:blipFill>
          <a:blip r:embed="rId2" cstate="print"/>
          <a:stretch>
            <a:fillRect/>
          </a:stretch>
        </p:blipFill>
        <p:spPr>
          <a:xfrm>
            <a:off x="11951787" y="2966761"/>
            <a:ext cx="123825" cy="123824"/>
          </a:xfrm>
          <a:prstGeom prst="rect">
            <a:avLst/>
          </a:prstGeom>
        </p:spPr>
      </p:pic>
      <p:pic>
        <p:nvPicPr>
          <p:cNvPr id="19" name="object 19"/>
          <p:cNvPicPr/>
          <p:nvPr/>
        </p:nvPicPr>
        <p:blipFill>
          <a:blip r:embed="rId2" cstate="print"/>
          <a:stretch>
            <a:fillRect/>
          </a:stretch>
        </p:blipFill>
        <p:spPr>
          <a:xfrm>
            <a:off x="11951787" y="4262161"/>
            <a:ext cx="123825" cy="123824"/>
          </a:xfrm>
          <a:prstGeom prst="rect">
            <a:avLst/>
          </a:prstGeom>
        </p:spPr>
      </p:pic>
      <p:pic>
        <p:nvPicPr>
          <p:cNvPr id="20" name="object 20"/>
          <p:cNvPicPr/>
          <p:nvPr/>
        </p:nvPicPr>
        <p:blipFill>
          <a:blip r:embed="rId2" cstate="print"/>
          <a:stretch>
            <a:fillRect/>
          </a:stretch>
        </p:blipFill>
        <p:spPr>
          <a:xfrm>
            <a:off x="11951787" y="6205261"/>
            <a:ext cx="123825" cy="123824"/>
          </a:xfrm>
          <a:prstGeom prst="rect">
            <a:avLst/>
          </a:prstGeom>
        </p:spPr>
      </p:pic>
      <p:pic>
        <p:nvPicPr>
          <p:cNvPr id="21" name="object 21"/>
          <p:cNvPicPr/>
          <p:nvPr/>
        </p:nvPicPr>
        <p:blipFill>
          <a:blip r:embed="rId3" cstate="print"/>
          <a:stretch>
            <a:fillRect/>
          </a:stretch>
        </p:blipFill>
        <p:spPr>
          <a:xfrm>
            <a:off x="11951787" y="7500661"/>
            <a:ext cx="123825" cy="123823"/>
          </a:xfrm>
          <a:prstGeom prst="rect">
            <a:avLst/>
          </a:prstGeom>
        </p:spPr>
      </p:pic>
      <p:sp>
        <p:nvSpPr>
          <p:cNvPr id="22" name="object 22"/>
          <p:cNvSpPr txBox="1"/>
          <p:nvPr/>
        </p:nvSpPr>
        <p:spPr>
          <a:xfrm>
            <a:off x="12246417" y="1918370"/>
            <a:ext cx="5412740" cy="7150100"/>
          </a:xfrm>
          <a:prstGeom prst="rect">
            <a:avLst/>
          </a:prstGeom>
        </p:spPr>
        <p:txBody>
          <a:bodyPr vert="horz" wrap="square" lIns="0" tIns="12700" rIns="0" bIns="0" rtlCol="0">
            <a:spAutoFit/>
          </a:bodyPr>
          <a:lstStyle/>
          <a:p>
            <a:pPr marL="12700" marR="5080">
              <a:lnSpc>
                <a:spcPct val="137100"/>
              </a:lnSpc>
              <a:spcBef>
                <a:spcPts val="100"/>
              </a:spcBef>
            </a:pPr>
            <a:r>
              <a:rPr sz="3100" b="1" spc="-20" dirty="0">
                <a:solidFill>
                  <a:srgbClr val="292959"/>
                </a:solidFill>
                <a:latin typeface="Trebuchet MS"/>
                <a:cs typeface="Trebuchet MS"/>
              </a:rPr>
              <a:t>D6</a:t>
            </a:r>
            <a:r>
              <a:rPr sz="3100" b="1" spc="-190" dirty="0">
                <a:solidFill>
                  <a:srgbClr val="292959"/>
                </a:solidFill>
                <a:latin typeface="Trebuchet MS"/>
                <a:cs typeface="Trebuchet MS"/>
              </a:rPr>
              <a:t> </a:t>
            </a:r>
            <a:r>
              <a:rPr sz="3100" b="1" spc="-40" dirty="0">
                <a:solidFill>
                  <a:srgbClr val="292959"/>
                </a:solidFill>
                <a:latin typeface="Trebuchet MS"/>
                <a:cs typeface="Trebuchet MS"/>
              </a:rPr>
              <a:t>(statement</a:t>
            </a:r>
            <a:r>
              <a:rPr sz="3100" b="1" spc="-190" dirty="0">
                <a:solidFill>
                  <a:srgbClr val="292959"/>
                </a:solidFill>
                <a:latin typeface="Trebuchet MS"/>
                <a:cs typeface="Trebuchet MS"/>
              </a:rPr>
              <a:t> </a:t>
            </a:r>
            <a:r>
              <a:rPr sz="3100" b="1" spc="-10" dirty="0">
                <a:solidFill>
                  <a:srgbClr val="292959"/>
                </a:solidFill>
                <a:latin typeface="Trebuchet MS"/>
                <a:cs typeface="Trebuchet MS"/>
              </a:rPr>
              <a:t>reconciliation) </a:t>
            </a:r>
            <a:r>
              <a:rPr sz="3100" spc="-45" dirty="0">
                <a:solidFill>
                  <a:srgbClr val="292959"/>
                </a:solidFill>
                <a:latin typeface="Trebuchet MS"/>
                <a:cs typeface="Trebuchet MS"/>
              </a:rPr>
              <a:t>completed</a:t>
            </a:r>
            <a:r>
              <a:rPr sz="3100" spc="-170" dirty="0">
                <a:solidFill>
                  <a:srgbClr val="292959"/>
                </a:solidFill>
                <a:latin typeface="Trebuchet MS"/>
                <a:cs typeface="Trebuchet MS"/>
              </a:rPr>
              <a:t> </a:t>
            </a:r>
            <a:r>
              <a:rPr sz="3100" spc="-70" dirty="0">
                <a:solidFill>
                  <a:srgbClr val="292959"/>
                </a:solidFill>
                <a:latin typeface="Trebuchet MS"/>
                <a:cs typeface="Trebuchet MS"/>
              </a:rPr>
              <a:t>when</a:t>
            </a:r>
            <a:r>
              <a:rPr sz="3100" spc="-145" dirty="0">
                <a:solidFill>
                  <a:srgbClr val="292959"/>
                </a:solidFill>
                <a:latin typeface="Trebuchet MS"/>
                <a:cs typeface="Trebuchet MS"/>
              </a:rPr>
              <a:t> </a:t>
            </a:r>
            <a:r>
              <a:rPr sz="3100" spc="-114" dirty="0">
                <a:solidFill>
                  <a:srgbClr val="292959"/>
                </a:solidFill>
                <a:latin typeface="Trebuchet MS"/>
                <a:cs typeface="Trebuchet MS"/>
              </a:rPr>
              <a:t>there</a:t>
            </a:r>
            <a:r>
              <a:rPr sz="3100" spc="-120" dirty="0">
                <a:solidFill>
                  <a:srgbClr val="292959"/>
                </a:solidFill>
                <a:latin typeface="Trebuchet MS"/>
                <a:cs typeface="Trebuchet MS"/>
              </a:rPr>
              <a:t> </a:t>
            </a:r>
            <a:r>
              <a:rPr sz="3100" spc="-60" dirty="0">
                <a:solidFill>
                  <a:srgbClr val="292959"/>
                </a:solidFill>
                <a:latin typeface="Trebuchet MS"/>
                <a:cs typeface="Trebuchet MS"/>
              </a:rPr>
              <a:t>is</a:t>
            </a:r>
            <a:r>
              <a:rPr sz="3100" spc="-140" dirty="0">
                <a:solidFill>
                  <a:srgbClr val="292959"/>
                </a:solidFill>
                <a:latin typeface="Trebuchet MS"/>
                <a:cs typeface="Trebuchet MS"/>
              </a:rPr>
              <a:t> </a:t>
            </a:r>
            <a:r>
              <a:rPr sz="3100" spc="130" dirty="0">
                <a:solidFill>
                  <a:srgbClr val="292959"/>
                </a:solidFill>
                <a:latin typeface="Trebuchet MS"/>
                <a:cs typeface="Trebuchet MS"/>
              </a:rPr>
              <a:t>a</a:t>
            </a:r>
            <a:r>
              <a:rPr sz="3100" spc="-145" dirty="0">
                <a:solidFill>
                  <a:srgbClr val="292959"/>
                </a:solidFill>
                <a:latin typeface="Trebuchet MS"/>
                <a:cs typeface="Trebuchet MS"/>
              </a:rPr>
              <a:t> </a:t>
            </a:r>
            <a:r>
              <a:rPr sz="3100" spc="-25" dirty="0">
                <a:solidFill>
                  <a:srgbClr val="292959"/>
                </a:solidFill>
                <a:latin typeface="Trebuchet MS"/>
                <a:cs typeface="Trebuchet MS"/>
              </a:rPr>
              <a:t>LA </a:t>
            </a:r>
            <a:r>
              <a:rPr sz="3100" dirty="0">
                <a:solidFill>
                  <a:srgbClr val="292959"/>
                </a:solidFill>
                <a:latin typeface="Trebuchet MS"/>
                <a:cs typeface="Trebuchet MS"/>
              </a:rPr>
              <a:t>acting</a:t>
            </a:r>
            <a:r>
              <a:rPr sz="3100" spc="-190" dirty="0">
                <a:solidFill>
                  <a:srgbClr val="292959"/>
                </a:solidFill>
                <a:latin typeface="Trebuchet MS"/>
                <a:cs typeface="Trebuchet MS"/>
              </a:rPr>
              <a:t> </a:t>
            </a:r>
            <a:r>
              <a:rPr sz="3100" dirty="0">
                <a:solidFill>
                  <a:srgbClr val="292959"/>
                </a:solidFill>
                <a:latin typeface="Trebuchet MS"/>
                <a:cs typeface="Trebuchet MS"/>
              </a:rPr>
              <a:t>on</a:t>
            </a:r>
            <a:r>
              <a:rPr sz="3100" spc="-185" dirty="0">
                <a:solidFill>
                  <a:srgbClr val="292959"/>
                </a:solidFill>
                <a:latin typeface="Trebuchet MS"/>
                <a:cs typeface="Trebuchet MS"/>
              </a:rPr>
              <a:t> </a:t>
            </a:r>
            <a:r>
              <a:rPr sz="3100" spc="-35" dirty="0">
                <a:solidFill>
                  <a:srgbClr val="292959"/>
                </a:solidFill>
                <a:latin typeface="Trebuchet MS"/>
                <a:cs typeface="Trebuchet MS"/>
              </a:rPr>
              <a:t>behalf</a:t>
            </a:r>
            <a:r>
              <a:rPr sz="3100" spc="-185" dirty="0">
                <a:solidFill>
                  <a:srgbClr val="292959"/>
                </a:solidFill>
                <a:latin typeface="Trebuchet MS"/>
                <a:cs typeface="Trebuchet MS"/>
              </a:rPr>
              <a:t> </a:t>
            </a:r>
            <a:r>
              <a:rPr sz="3100" dirty="0">
                <a:solidFill>
                  <a:srgbClr val="292959"/>
                </a:solidFill>
                <a:latin typeface="Trebuchet MS"/>
                <a:cs typeface="Trebuchet MS"/>
              </a:rPr>
              <a:t>of</a:t>
            </a:r>
            <a:r>
              <a:rPr sz="3100" spc="-190" dirty="0">
                <a:solidFill>
                  <a:srgbClr val="292959"/>
                </a:solidFill>
                <a:latin typeface="Trebuchet MS"/>
                <a:cs typeface="Trebuchet MS"/>
              </a:rPr>
              <a:t> </a:t>
            </a:r>
            <a:r>
              <a:rPr sz="3100" spc="-10" dirty="0">
                <a:solidFill>
                  <a:srgbClr val="292959"/>
                </a:solidFill>
                <a:latin typeface="Trebuchet MS"/>
                <a:cs typeface="Trebuchet MS"/>
              </a:rPr>
              <a:t>client </a:t>
            </a:r>
            <a:r>
              <a:rPr sz="3100" spc="-100" dirty="0">
                <a:solidFill>
                  <a:srgbClr val="292959"/>
                </a:solidFill>
                <a:latin typeface="Trebuchet MS"/>
                <a:cs typeface="Trebuchet MS"/>
              </a:rPr>
              <a:t>certifies</a:t>
            </a:r>
            <a:r>
              <a:rPr sz="3100" spc="-85" dirty="0">
                <a:solidFill>
                  <a:srgbClr val="292959"/>
                </a:solidFill>
                <a:latin typeface="Trebuchet MS"/>
                <a:cs typeface="Trebuchet MS"/>
              </a:rPr>
              <a:t> </a:t>
            </a:r>
            <a:r>
              <a:rPr sz="3100" spc="-114" dirty="0">
                <a:solidFill>
                  <a:srgbClr val="292959"/>
                </a:solidFill>
                <a:latin typeface="Trebuchet MS"/>
                <a:cs typeface="Trebuchet MS"/>
              </a:rPr>
              <a:t>whether</a:t>
            </a:r>
            <a:r>
              <a:rPr sz="3100" spc="-80" dirty="0">
                <a:solidFill>
                  <a:srgbClr val="292959"/>
                </a:solidFill>
                <a:latin typeface="Trebuchet MS"/>
                <a:cs typeface="Trebuchet MS"/>
              </a:rPr>
              <a:t> </a:t>
            </a:r>
            <a:r>
              <a:rPr sz="3100" spc="-110" dirty="0">
                <a:solidFill>
                  <a:srgbClr val="292959"/>
                </a:solidFill>
                <a:latin typeface="Trebuchet MS"/>
                <a:cs typeface="Trebuchet MS"/>
              </a:rPr>
              <a:t>the</a:t>
            </a:r>
            <a:r>
              <a:rPr sz="3100" spc="-80" dirty="0">
                <a:solidFill>
                  <a:srgbClr val="292959"/>
                </a:solidFill>
                <a:latin typeface="Trebuchet MS"/>
                <a:cs typeface="Trebuchet MS"/>
              </a:rPr>
              <a:t> </a:t>
            </a:r>
            <a:r>
              <a:rPr sz="3100" spc="-10" dirty="0">
                <a:solidFill>
                  <a:srgbClr val="292959"/>
                </a:solidFill>
                <a:latin typeface="Trebuchet MS"/>
                <a:cs typeface="Trebuchet MS"/>
              </a:rPr>
              <a:t>legal </a:t>
            </a:r>
            <a:r>
              <a:rPr sz="3100" spc="-50" dirty="0">
                <a:solidFill>
                  <a:srgbClr val="292959"/>
                </a:solidFill>
                <a:latin typeface="Trebuchet MS"/>
                <a:cs typeface="Trebuchet MS"/>
              </a:rPr>
              <a:t>advisor</a:t>
            </a:r>
            <a:r>
              <a:rPr sz="3100" spc="-175" dirty="0">
                <a:solidFill>
                  <a:srgbClr val="292959"/>
                </a:solidFill>
                <a:latin typeface="Trebuchet MS"/>
                <a:cs typeface="Trebuchet MS"/>
              </a:rPr>
              <a:t> </a:t>
            </a:r>
            <a:r>
              <a:rPr sz="3100" dirty="0">
                <a:solidFill>
                  <a:srgbClr val="292959"/>
                </a:solidFill>
                <a:latin typeface="Trebuchet MS"/>
                <a:cs typeface="Trebuchet MS"/>
              </a:rPr>
              <a:t>has</a:t>
            </a:r>
            <a:r>
              <a:rPr sz="3100" spc="-170" dirty="0">
                <a:solidFill>
                  <a:srgbClr val="292959"/>
                </a:solidFill>
                <a:latin typeface="Trebuchet MS"/>
                <a:cs typeface="Trebuchet MS"/>
              </a:rPr>
              <a:t> </a:t>
            </a:r>
            <a:r>
              <a:rPr sz="3100" spc="-10" dirty="0">
                <a:solidFill>
                  <a:srgbClr val="292959"/>
                </a:solidFill>
                <a:latin typeface="Trebuchet MS"/>
                <a:cs typeface="Trebuchet MS"/>
              </a:rPr>
              <a:t>discussed</a:t>
            </a:r>
            <a:r>
              <a:rPr sz="3100" spc="-175" dirty="0">
                <a:solidFill>
                  <a:srgbClr val="292959"/>
                </a:solidFill>
                <a:latin typeface="Trebuchet MS"/>
                <a:cs typeface="Trebuchet MS"/>
              </a:rPr>
              <a:t> </a:t>
            </a:r>
            <a:r>
              <a:rPr sz="3100" spc="-85" dirty="0">
                <a:solidFill>
                  <a:srgbClr val="292959"/>
                </a:solidFill>
                <a:latin typeface="Trebuchet MS"/>
                <a:cs typeface="Trebuchet MS"/>
              </a:rPr>
              <a:t>possibility </a:t>
            </a:r>
            <a:r>
              <a:rPr sz="3100" spc="-75" dirty="0">
                <a:solidFill>
                  <a:srgbClr val="292959"/>
                </a:solidFill>
                <a:latin typeface="Trebuchet MS"/>
                <a:cs typeface="Trebuchet MS"/>
              </a:rPr>
              <a:t>or</a:t>
            </a:r>
            <a:r>
              <a:rPr sz="3100" spc="-155" dirty="0">
                <a:solidFill>
                  <a:srgbClr val="292959"/>
                </a:solidFill>
                <a:latin typeface="Trebuchet MS"/>
                <a:cs typeface="Trebuchet MS"/>
              </a:rPr>
              <a:t> </a:t>
            </a:r>
            <a:r>
              <a:rPr sz="3100" spc="-35" dirty="0">
                <a:solidFill>
                  <a:srgbClr val="292959"/>
                </a:solidFill>
                <a:latin typeface="Trebuchet MS"/>
                <a:cs typeface="Trebuchet MS"/>
              </a:rPr>
              <a:t>reconciliation.</a:t>
            </a:r>
            <a:endParaRPr sz="3100">
              <a:latin typeface="Trebuchet MS"/>
              <a:cs typeface="Trebuchet MS"/>
            </a:endParaRPr>
          </a:p>
          <a:p>
            <a:pPr marL="12700" marR="80645">
              <a:lnSpc>
                <a:spcPct val="137100"/>
              </a:lnSpc>
            </a:pPr>
            <a:r>
              <a:rPr sz="3100" spc="-105" dirty="0">
                <a:solidFill>
                  <a:srgbClr val="292959"/>
                </a:solidFill>
                <a:latin typeface="Trebuchet MS"/>
                <a:cs typeface="Trebuchet MS"/>
              </a:rPr>
              <a:t>LA</a:t>
            </a:r>
            <a:r>
              <a:rPr sz="3100" spc="-130" dirty="0">
                <a:solidFill>
                  <a:srgbClr val="292959"/>
                </a:solidFill>
                <a:latin typeface="Trebuchet MS"/>
                <a:cs typeface="Trebuchet MS"/>
              </a:rPr>
              <a:t> </a:t>
            </a:r>
            <a:r>
              <a:rPr sz="3100" dirty="0">
                <a:solidFill>
                  <a:srgbClr val="292959"/>
                </a:solidFill>
                <a:latin typeface="Trebuchet MS"/>
                <a:cs typeface="Trebuchet MS"/>
              </a:rPr>
              <a:t>does</a:t>
            </a:r>
            <a:r>
              <a:rPr sz="3100" spc="-170" dirty="0">
                <a:solidFill>
                  <a:srgbClr val="292959"/>
                </a:solidFill>
                <a:latin typeface="Trebuchet MS"/>
                <a:cs typeface="Trebuchet MS"/>
              </a:rPr>
              <a:t> </a:t>
            </a:r>
            <a:r>
              <a:rPr sz="3100" spc="-95" dirty="0">
                <a:solidFill>
                  <a:srgbClr val="292959"/>
                </a:solidFill>
                <a:latin typeface="Trebuchet MS"/>
                <a:cs typeface="Trebuchet MS"/>
              </a:rPr>
              <a:t>not</a:t>
            </a:r>
            <a:r>
              <a:rPr sz="3100" spc="-130" dirty="0">
                <a:solidFill>
                  <a:srgbClr val="292959"/>
                </a:solidFill>
                <a:latin typeface="Trebuchet MS"/>
                <a:cs typeface="Trebuchet MS"/>
              </a:rPr>
              <a:t> </a:t>
            </a:r>
            <a:r>
              <a:rPr sz="3100" spc="-25" dirty="0">
                <a:solidFill>
                  <a:srgbClr val="292959"/>
                </a:solidFill>
                <a:latin typeface="Trebuchet MS"/>
                <a:cs typeface="Trebuchet MS"/>
              </a:rPr>
              <a:t>have</a:t>
            </a:r>
            <a:r>
              <a:rPr sz="3100" spc="-135" dirty="0">
                <a:solidFill>
                  <a:srgbClr val="292959"/>
                </a:solidFill>
                <a:latin typeface="Trebuchet MS"/>
                <a:cs typeface="Trebuchet MS"/>
              </a:rPr>
              <a:t> </a:t>
            </a:r>
            <a:r>
              <a:rPr sz="3100" spc="-45" dirty="0">
                <a:solidFill>
                  <a:srgbClr val="292959"/>
                </a:solidFill>
                <a:latin typeface="Trebuchet MS"/>
                <a:cs typeface="Trebuchet MS"/>
              </a:rPr>
              <a:t>to</a:t>
            </a:r>
            <a:r>
              <a:rPr sz="3100" spc="-130" dirty="0">
                <a:solidFill>
                  <a:srgbClr val="292959"/>
                </a:solidFill>
                <a:latin typeface="Trebuchet MS"/>
                <a:cs typeface="Trebuchet MS"/>
              </a:rPr>
              <a:t> </a:t>
            </a:r>
            <a:r>
              <a:rPr sz="3100" spc="-25" dirty="0">
                <a:solidFill>
                  <a:srgbClr val="292959"/>
                </a:solidFill>
                <a:latin typeface="Trebuchet MS"/>
                <a:cs typeface="Trebuchet MS"/>
              </a:rPr>
              <a:t>discuss</a:t>
            </a:r>
            <a:r>
              <a:rPr sz="3100" spc="-130" dirty="0">
                <a:solidFill>
                  <a:srgbClr val="292959"/>
                </a:solidFill>
                <a:latin typeface="Trebuchet MS"/>
                <a:cs typeface="Trebuchet MS"/>
              </a:rPr>
              <a:t> </a:t>
            </a:r>
            <a:r>
              <a:rPr sz="3100" spc="-150" dirty="0">
                <a:solidFill>
                  <a:srgbClr val="292959"/>
                </a:solidFill>
                <a:latin typeface="Trebuchet MS"/>
                <a:cs typeface="Trebuchet MS"/>
              </a:rPr>
              <a:t>if</a:t>
            </a:r>
            <a:r>
              <a:rPr sz="3100" spc="-95" dirty="0">
                <a:solidFill>
                  <a:srgbClr val="292959"/>
                </a:solidFill>
                <a:latin typeface="Trebuchet MS"/>
                <a:cs typeface="Trebuchet MS"/>
              </a:rPr>
              <a:t> it </a:t>
            </a:r>
            <a:r>
              <a:rPr sz="3100" spc="-65" dirty="0">
                <a:solidFill>
                  <a:srgbClr val="292959"/>
                </a:solidFill>
                <a:latin typeface="Trebuchet MS"/>
                <a:cs typeface="Trebuchet MS"/>
              </a:rPr>
              <a:t>would</a:t>
            </a:r>
            <a:r>
              <a:rPr sz="3100" spc="-110" dirty="0">
                <a:solidFill>
                  <a:srgbClr val="292959"/>
                </a:solidFill>
                <a:latin typeface="Trebuchet MS"/>
                <a:cs typeface="Trebuchet MS"/>
              </a:rPr>
              <a:t> </a:t>
            </a:r>
            <a:r>
              <a:rPr sz="3100" spc="-95" dirty="0">
                <a:solidFill>
                  <a:srgbClr val="292959"/>
                </a:solidFill>
                <a:latin typeface="Trebuchet MS"/>
                <a:cs typeface="Trebuchet MS"/>
              </a:rPr>
              <a:t>not</a:t>
            </a:r>
            <a:r>
              <a:rPr sz="3100" spc="-110" dirty="0">
                <a:solidFill>
                  <a:srgbClr val="292959"/>
                </a:solidFill>
                <a:latin typeface="Trebuchet MS"/>
                <a:cs typeface="Trebuchet MS"/>
              </a:rPr>
              <a:t> </a:t>
            </a:r>
            <a:r>
              <a:rPr sz="3100" dirty="0">
                <a:solidFill>
                  <a:srgbClr val="292959"/>
                </a:solidFill>
                <a:latin typeface="Trebuchet MS"/>
                <a:cs typeface="Trebuchet MS"/>
              </a:rPr>
              <a:t>be</a:t>
            </a:r>
            <a:r>
              <a:rPr sz="3100" spc="-110" dirty="0">
                <a:solidFill>
                  <a:srgbClr val="292959"/>
                </a:solidFill>
                <a:latin typeface="Trebuchet MS"/>
                <a:cs typeface="Trebuchet MS"/>
              </a:rPr>
              <a:t> </a:t>
            </a:r>
            <a:r>
              <a:rPr sz="3100" spc="-10" dirty="0">
                <a:solidFill>
                  <a:srgbClr val="292959"/>
                </a:solidFill>
                <a:latin typeface="Trebuchet MS"/>
                <a:cs typeface="Trebuchet MS"/>
              </a:rPr>
              <a:t>appropriate</a:t>
            </a:r>
            <a:endParaRPr sz="3100">
              <a:latin typeface="Trebuchet MS"/>
              <a:cs typeface="Trebuchet MS"/>
            </a:endParaRPr>
          </a:p>
          <a:p>
            <a:pPr marL="12700" marR="635000">
              <a:lnSpc>
                <a:spcPct val="137100"/>
              </a:lnSpc>
            </a:pPr>
            <a:r>
              <a:rPr sz="3100" spc="-204" dirty="0">
                <a:solidFill>
                  <a:srgbClr val="292959"/>
                </a:solidFill>
                <a:latin typeface="Trebuchet MS"/>
                <a:cs typeface="Trebuchet MS"/>
              </a:rPr>
              <a:t>They</a:t>
            </a:r>
            <a:r>
              <a:rPr sz="3100" spc="-75" dirty="0">
                <a:solidFill>
                  <a:srgbClr val="292959"/>
                </a:solidFill>
                <a:latin typeface="Trebuchet MS"/>
                <a:cs typeface="Trebuchet MS"/>
              </a:rPr>
              <a:t> </a:t>
            </a:r>
            <a:r>
              <a:rPr sz="3100" spc="-200" dirty="0">
                <a:solidFill>
                  <a:srgbClr val="292959"/>
                </a:solidFill>
                <a:latin typeface="Trebuchet MS"/>
                <a:cs typeface="Trebuchet MS"/>
              </a:rPr>
              <a:t>just</a:t>
            </a:r>
            <a:r>
              <a:rPr sz="3100" spc="-75" dirty="0">
                <a:solidFill>
                  <a:srgbClr val="292959"/>
                </a:solidFill>
                <a:latin typeface="Trebuchet MS"/>
                <a:cs typeface="Trebuchet MS"/>
              </a:rPr>
              <a:t> </a:t>
            </a:r>
            <a:r>
              <a:rPr sz="3100" spc="-114" dirty="0">
                <a:solidFill>
                  <a:srgbClr val="292959"/>
                </a:solidFill>
                <a:latin typeface="Trebuchet MS"/>
                <a:cs typeface="Trebuchet MS"/>
              </a:rPr>
              <a:t>confirm</a:t>
            </a:r>
            <a:r>
              <a:rPr sz="3100" spc="-75" dirty="0">
                <a:solidFill>
                  <a:srgbClr val="292959"/>
                </a:solidFill>
                <a:latin typeface="Trebuchet MS"/>
                <a:cs typeface="Trebuchet MS"/>
              </a:rPr>
              <a:t> </a:t>
            </a:r>
            <a:r>
              <a:rPr sz="3100" spc="-150" dirty="0">
                <a:solidFill>
                  <a:srgbClr val="292959"/>
                </a:solidFill>
                <a:latin typeface="Trebuchet MS"/>
                <a:cs typeface="Trebuchet MS"/>
              </a:rPr>
              <a:t>if</a:t>
            </a:r>
            <a:r>
              <a:rPr sz="3100" spc="-75" dirty="0">
                <a:solidFill>
                  <a:srgbClr val="292959"/>
                </a:solidFill>
                <a:latin typeface="Trebuchet MS"/>
                <a:cs typeface="Trebuchet MS"/>
              </a:rPr>
              <a:t> </a:t>
            </a:r>
            <a:r>
              <a:rPr sz="3100" spc="-145" dirty="0">
                <a:solidFill>
                  <a:srgbClr val="292959"/>
                </a:solidFill>
                <a:latin typeface="Trebuchet MS"/>
                <a:cs typeface="Trebuchet MS"/>
              </a:rPr>
              <a:t>they</a:t>
            </a:r>
            <a:r>
              <a:rPr sz="3100" spc="-75" dirty="0">
                <a:solidFill>
                  <a:srgbClr val="292959"/>
                </a:solidFill>
                <a:latin typeface="Trebuchet MS"/>
                <a:cs typeface="Trebuchet MS"/>
              </a:rPr>
              <a:t> </a:t>
            </a:r>
            <a:r>
              <a:rPr sz="3100" spc="-25" dirty="0">
                <a:solidFill>
                  <a:srgbClr val="292959"/>
                </a:solidFill>
                <a:latin typeface="Trebuchet MS"/>
                <a:cs typeface="Trebuchet MS"/>
              </a:rPr>
              <a:t>did </a:t>
            </a:r>
            <a:r>
              <a:rPr sz="3100" spc="-85" dirty="0">
                <a:solidFill>
                  <a:srgbClr val="292959"/>
                </a:solidFill>
                <a:latin typeface="Trebuchet MS"/>
                <a:cs typeface="Trebuchet MS"/>
              </a:rPr>
              <a:t>discuss,</a:t>
            </a:r>
            <a:r>
              <a:rPr sz="3100" spc="-80" dirty="0">
                <a:solidFill>
                  <a:srgbClr val="292959"/>
                </a:solidFill>
                <a:latin typeface="Trebuchet MS"/>
                <a:cs typeface="Trebuchet MS"/>
              </a:rPr>
              <a:t> </a:t>
            </a:r>
            <a:r>
              <a:rPr sz="3100" dirty="0">
                <a:solidFill>
                  <a:srgbClr val="292959"/>
                </a:solidFill>
                <a:latin typeface="Trebuchet MS"/>
                <a:cs typeface="Trebuchet MS"/>
              </a:rPr>
              <a:t>and</a:t>
            </a:r>
            <a:r>
              <a:rPr sz="3100" spc="-75" dirty="0">
                <a:solidFill>
                  <a:srgbClr val="292959"/>
                </a:solidFill>
                <a:latin typeface="Trebuchet MS"/>
                <a:cs typeface="Trebuchet MS"/>
              </a:rPr>
              <a:t> </a:t>
            </a:r>
            <a:r>
              <a:rPr sz="3100" spc="-114" dirty="0">
                <a:solidFill>
                  <a:srgbClr val="292959"/>
                </a:solidFill>
                <a:latin typeface="Trebuchet MS"/>
                <a:cs typeface="Trebuchet MS"/>
              </a:rPr>
              <a:t>whether</a:t>
            </a:r>
            <a:r>
              <a:rPr sz="3100" spc="-80" dirty="0">
                <a:solidFill>
                  <a:srgbClr val="292959"/>
                </a:solidFill>
                <a:latin typeface="Trebuchet MS"/>
                <a:cs typeface="Trebuchet MS"/>
              </a:rPr>
              <a:t> </a:t>
            </a:r>
            <a:r>
              <a:rPr sz="3100" spc="-10" dirty="0">
                <a:solidFill>
                  <a:srgbClr val="292959"/>
                </a:solidFill>
                <a:latin typeface="Trebuchet MS"/>
                <a:cs typeface="Trebuchet MS"/>
              </a:rPr>
              <a:t>advice given</a:t>
            </a:r>
            <a:endParaRPr sz="3100">
              <a:latin typeface="Trebuchet MS"/>
              <a:cs typeface="Trebuchet MS"/>
            </a:endParaRP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3" name="object 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
        <p:nvSpPr>
          <p:cNvPr id="4" name="object 4" descr="$PPTXTitle"/>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215" dirty="0">
                <a:solidFill>
                  <a:srgbClr val="E65385"/>
                </a:solidFill>
              </a:rPr>
              <a:t>ISSUE</a:t>
            </a:r>
            <a:r>
              <a:rPr spc="-355" dirty="0">
                <a:solidFill>
                  <a:srgbClr val="E65385"/>
                </a:solidFill>
              </a:rPr>
              <a:t> </a:t>
            </a:r>
            <a:r>
              <a:rPr spc="60" dirty="0">
                <a:solidFill>
                  <a:srgbClr val="E65385"/>
                </a:solidFill>
              </a:rPr>
              <a:t>AND</a:t>
            </a:r>
            <a:r>
              <a:rPr spc="-355" dirty="0">
                <a:solidFill>
                  <a:srgbClr val="E65385"/>
                </a:solidFill>
              </a:rPr>
              <a:t> </a:t>
            </a:r>
            <a:r>
              <a:rPr spc="125" dirty="0"/>
              <a:t>SERVICE</a:t>
            </a:r>
          </a:p>
        </p:txBody>
      </p:sp>
      <p:pic>
        <p:nvPicPr>
          <p:cNvPr id="5" name="object 5"/>
          <p:cNvPicPr/>
          <p:nvPr/>
        </p:nvPicPr>
        <p:blipFill>
          <a:blip r:embed="rId2" cstate="print"/>
          <a:stretch>
            <a:fillRect/>
          </a:stretch>
        </p:blipFill>
        <p:spPr>
          <a:xfrm>
            <a:off x="796326" y="2596515"/>
            <a:ext cx="104775" cy="104774"/>
          </a:xfrm>
          <a:prstGeom prst="rect">
            <a:avLst/>
          </a:prstGeom>
        </p:spPr>
      </p:pic>
      <p:pic>
        <p:nvPicPr>
          <p:cNvPr id="6" name="object 6"/>
          <p:cNvPicPr/>
          <p:nvPr/>
        </p:nvPicPr>
        <p:blipFill>
          <a:blip r:embed="rId2" cstate="print"/>
          <a:stretch>
            <a:fillRect/>
          </a:stretch>
        </p:blipFill>
        <p:spPr>
          <a:xfrm>
            <a:off x="796326" y="3758565"/>
            <a:ext cx="104775" cy="104774"/>
          </a:xfrm>
          <a:prstGeom prst="rect">
            <a:avLst/>
          </a:prstGeom>
        </p:spPr>
      </p:pic>
      <p:pic>
        <p:nvPicPr>
          <p:cNvPr id="7" name="object 7"/>
          <p:cNvPicPr/>
          <p:nvPr/>
        </p:nvPicPr>
        <p:blipFill>
          <a:blip r:embed="rId2" cstate="print"/>
          <a:stretch>
            <a:fillRect/>
          </a:stretch>
        </p:blipFill>
        <p:spPr>
          <a:xfrm>
            <a:off x="796326" y="4339590"/>
            <a:ext cx="104775" cy="104774"/>
          </a:xfrm>
          <a:prstGeom prst="rect">
            <a:avLst/>
          </a:prstGeom>
        </p:spPr>
      </p:pic>
      <p:pic>
        <p:nvPicPr>
          <p:cNvPr id="8" name="object 8"/>
          <p:cNvPicPr/>
          <p:nvPr/>
        </p:nvPicPr>
        <p:blipFill>
          <a:blip r:embed="rId2" cstate="print"/>
          <a:stretch>
            <a:fillRect/>
          </a:stretch>
        </p:blipFill>
        <p:spPr>
          <a:xfrm>
            <a:off x="796326" y="5501640"/>
            <a:ext cx="104775" cy="104774"/>
          </a:xfrm>
          <a:prstGeom prst="rect">
            <a:avLst/>
          </a:prstGeom>
        </p:spPr>
      </p:pic>
      <p:pic>
        <p:nvPicPr>
          <p:cNvPr id="9" name="object 9"/>
          <p:cNvPicPr/>
          <p:nvPr/>
        </p:nvPicPr>
        <p:blipFill>
          <a:blip r:embed="rId2" cstate="print"/>
          <a:stretch>
            <a:fillRect/>
          </a:stretch>
        </p:blipFill>
        <p:spPr>
          <a:xfrm>
            <a:off x="796326" y="6082665"/>
            <a:ext cx="104775" cy="104774"/>
          </a:xfrm>
          <a:prstGeom prst="rect">
            <a:avLst/>
          </a:prstGeom>
        </p:spPr>
      </p:pic>
      <p:pic>
        <p:nvPicPr>
          <p:cNvPr id="10" name="object 10"/>
          <p:cNvPicPr/>
          <p:nvPr/>
        </p:nvPicPr>
        <p:blipFill>
          <a:blip r:embed="rId3" cstate="print"/>
          <a:stretch>
            <a:fillRect/>
          </a:stretch>
        </p:blipFill>
        <p:spPr>
          <a:xfrm>
            <a:off x="796326" y="7244715"/>
            <a:ext cx="104775" cy="104774"/>
          </a:xfrm>
          <a:prstGeom prst="rect">
            <a:avLst/>
          </a:prstGeom>
        </p:spPr>
      </p:pic>
      <p:pic>
        <p:nvPicPr>
          <p:cNvPr id="11" name="object 11"/>
          <p:cNvPicPr/>
          <p:nvPr/>
        </p:nvPicPr>
        <p:blipFill>
          <a:blip r:embed="rId3" cstate="print"/>
          <a:stretch>
            <a:fillRect/>
          </a:stretch>
        </p:blipFill>
        <p:spPr>
          <a:xfrm>
            <a:off x="777276" y="8406765"/>
            <a:ext cx="104775" cy="104774"/>
          </a:xfrm>
          <a:prstGeom prst="rect">
            <a:avLst/>
          </a:prstGeom>
        </p:spPr>
      </p:pic>
      <p:sp>
        <p:nvSpPr>
          <p:cNvPr id="12" name="object 12"/>
          <p:cNvSpPr txBox="1"/>
          <p:nvPr/>
        </p:nvSpPr>
        <p:spPr>
          <a:xfrm>
            <a:off x="1042587" y="2226303"/>
            <a:ext cx="10353040" cy="7538084"/>
          </a:xfrm>
          <a:prstGeom prst="rect">
            <a:avLst/>
          </a:prstGeom>
        </p:spPr>
        <p:txBody>
          <a:bodyPr vert="horz" wrap="square" lIns="0" tIns="12065" rIns="0" bIns="0" rtlCol="0">
            <a:spAutoFit/>
          </a:bodyPr>
          <a:lstStyle/>
          <a:p>
            <a:pPr marL="33655" marR="1503680">
              <a:lnSpc>
                <a:spcPct val="136200"/>
              </a:lnSpc>
              <a:spcBef>
                <a:spcPts val="95"/>
              </a:spcBef>
            </a:pPr>
            <a:r>
              <a:rPr sz="2800" spc="-20" dirty="0">
                <a:solidFill>
                  <a:srgbClr val="292959"/>
                </a:solidFill>
                <a:latin typeface="Trebuchet MS"/>
                <a:cs typeface="Trebuchet MS"/>
              </a:rPr>
              <a:t>Legal</a:t>
            </a:r>
            <a:r>
              <a:rPr sz="2800" spc="-190" dirty="0">
                <a:solidFill>
                  <a:srgbClr val="292959"/>
                </a:solidFill>
                <a:latin typeface="Trebuchet MS"/>
                <a:cs typeface="Trebuchet MS"/>
              </a:rPr>
              <a:t> </a:t>
            </a:r>
            <a:r>
              <a:rPr sz="2800" spc="-50" dirty="0">
                <a:solidFill>
                  <a:srgbClr val="292959"/>
                </a:solidFill>
                <a:latin typeface="Trebuchet MS"/>
                <a:cs typeface="Trebuchet MS"/>
              </a:rPr>
              <a:t>advisor</a:t>
            </a:r>
            <a:r>
              <a:rPr sz="2800" spc="-130" dirty="0">
                <a:solidFill>
                  <a:srgbClr val="292959"/>
                </a:solidFill>
                <a:latin typeface="Trebuchet MS"/>
                <a:cs typeface="Trebuchet MS"/>
              </a:rPr>
              <a:t> </a:t>
            </a:r>
            <a:r>
              <a:rPr sz="2800" spc="-170" dirty="0">
                <a:solidFill>
                  <a:srgbClr val="292959"/>
                </a:solidFill>
                <a:latin typeface="Trebuchet MS"/>
                <a:cs typeface="Trebuchet MS"/>
              </a:rPr>
              <a:t>will</a:t>
            </a:r>
            <a:r>
              <a:rPr sz="2800" spc="-85" dirty="0">
                <a:solidFill>
                  <a:srgbClr val="292959"/>
                </a:solidFill>
                <a:latin typeface="Trebuchet MS"/>
                <a:cs typeface="Trebuchet MS"/>
              </a:rPr>
              <a:t> </a:t>
            </a:r>
            <a:r>
              <a:rPr sz="2800" spc="-20" dirty="0">
                <a:solidFill>
                  <a:srgbClr val="292959"/>
                </a:solidFill>
                <a:latin typeface="Trebuchet MS"/>
                <a:cs typeface="Trebuchet MS"/>
              </a:rPr>
              <a:t>ask</a:t>
            </a:r>
            <a:r>
              <a:rPr sz="2800" spc="-125" dirty="0">
                <a:solidFill>
                  <a:srgbClr val="292959"/>
                </a:solidFill>
                <a:latin typeface="Trebuchet MS"/>
                <a:cs typeface="Trebuchet MS"/>
              </a:rPr>
              <a:t> </a:t>
            </a:r>
            <a:r>
              <a:rPr sz="2800" spc="-100" dirty="0">
                <a:solidFill>
                  <a:srgbClr val="292959"/>
                </a:solidFill>
                <a:latin typeface="Trebuchet MS"/>
                <a:cs typeface="Trebuchet MS"/>
              </a:rPr>
              <a:t>client</a:t>
            </a:r>
            <a:r>
              <a:rPr sz="2800" spc="-105" dirty="0">
                <a:solidFill>
                  <a:srgbClr val="292959"/>
                </a:solidFill>
                <a:latin typeface="Trebuchet MS"/>
                <a:cs typeface="Trebuchet MS"/>
              </a:rPr>
              <a:t> </a:t>
            </a:r>
            <a:r>
              <a:rPr sz="2800" spc="-50" dirty="0">
                <a:solidFill>
                  <a:srgbClr val="292959"/>
                </a:solidFill>
                <a:latin typeface="Trebuchet MS"/>
                <a:cs typeface="Trebuchet MS"/>
              </a:rPr>
              <a:t>to</a:t>
            </a:r>
            <a:r>
              <a:rPr sz="2800" spc="-125" dirty="0">
                <a:solidFill>
                  <a:srgbClr val="292959"/>
                </a:solidFill>
                <a:latin typeface="Trebuchet MS"/>
                <a:cs typeface="Trebuchet MS"/>
              </a:rPr>
              <a:t> </a:t>
            </a:r>
            <a:r>
              <a:rPr sz="2800" spc="-20" dirty="0">
                <a:solidFill>
                  <a:srgbClr val="292959"/>
                </a:solidFill>
                <a:latin typeface="Trebuchet MS"/>
                <a:cs typeface="Trebuchet MS"/>
              </a:rPr>
              <a:t>approve</a:t>
            </a:r>
            <a:r>
              <a:rPr sz="2800" spc="-125" dirty="0">
                <a:solidFill>
                  <a:srgbClr val="292959"/>
                </a:solidFill>
                <a:latin typeface="Trebuchet MS"/>
                <a:cs typeface="Trebuchet MS"/>
              </a:rPr>
              <a:t> </a:t>
            </a:r>
            <a:r>
              <a:rPr sz="2800" spc="-100" dirty="0">
                <a:solidFill>
                  <a:srgbClr val="292959"/>
                </a:solidFill>
                <a:latin typeface="Trebuchet MS"/>
                <a:cs typeface="Trebuchet MS"/>
              </a:rPr>
              <a:t>the</a:t>
            </a:r>
            <a:r>
              <a:rPr sz="2800" spc="-110" dirty="0">
                <a:solidFill>
                  <a:srgbClr val="292959"/>
                </a:solidFill>
                <a:latin typeface="Trebuchet MS"/>
                <a:cs typeface="Trebuchet MS"/>
              </a:rPr>
              <a:t> </a:t>
            </a:r>
            <a:r>
              <a:rPr sz="2800" b="1" spc="50" dirty="0">
                <a:solidFill>
                  <a:srgbClr val="292959"/>
                </a:solidFill>
                <a:latin typeface="Trebuchet MS"/>
                <a:cs typeface="Trebuchet MS"/>
              </a:rPr>
              <a:t>issue</a:t>
            </a:r>
            <a:r>
              <a:rPr sz="2800" b="1" spc="-125" dirty="0">
                <a:solidFill>
                  <a:srgbClr val="292959"/>
                </a:solidFill>
                <a:latin typeface="Trebuchet MS"/>
                <a:cs typeface="Trebuchet MS"/>
              </a:rPr>
              <a:t> </a:t>
            </a:r>
            <a:r>
              <a:rPr sz="2800" dirty="0">
                <a:solidFill>
                  <a:srgbClr val="292959"/>
                </a:solidFill>
                <a:latin typeface="Trebuchet MS"/>
                <a:cs typeface="Trebuchet MS"/>
              </a:rPr>
              <a:t>of</a:t>
            </a:r>
            <a:r>
              <a:rPr sz="2800" spc="-125" dirty="0">
                <a:solidFill>
                  <a:srgbClr val="292959"/>
                </a:solidFill>
                <a:latin typeface="Trebuchet MS"/>
                <a:cs typeface="Trebuchet MS"/>
              </a:rPr>
              <a:t> </a:t>
            </a:r>
            <a:r>
              <a:rPr sz="2800" spc="-25" dirty="0">
                <a:solidFill>
                  <a:srgbClr val="292959"/>
                </a:solidFill>
                <a:latin typeface="Trebuchet MS"/>
                <a:cs typeface="Trebuchet MS"/>
              </a:rPr>
              <a:t>the </a:t>
            </a:r>
            <a:r>
              <a:rPr sz="2800" spc="-60" dirty="0">
                <a:solidFill>
                  <a:srgbClr val="292959"/>
                </a:solidFill>
                <a:latin typeface="Trebuchet MS"/>
                <a:cs typeface="Trebuchet MS"/>
              </a:rPr>
              <a:t>documentation</a:t>
            </a:r>
            <a:r>
              <a:rPr sz="2800" spc="-140" dirty="0">
                <a:solidFill>
                  <a:srgbClr val="292959"/>
                </a:solidFill>
                <a:latin typeface="Trebuchet MS"/>
                <a:cs typeface="Trebuchet MS"/>
              </a:rPr>
              <a:t> </a:t>
            </a:r>
            <a:r>
              <a:rPr sz="2800" dirty="0">
                <a:solidFill>
                  <a:srgbClr val="292959"/>
                </a:solidFill>
                <a:latin typeface="Trebuchet MS"/>
                <a:cs typeface="Trebuchet MS"/>
              </a:rPr>
              <a:t>and</a:t>
            </a:r>
            <a:r>
              <a:rPr sz="2800" spc="-114" dirty="0">
                <a:solidFill>
                  <a:srgbClr val="292959"/>
                </a:solidFill>
                <a:latin typeface="Trebuchet MS"/>
                <a:cs typeface="Trebuchet MS"/>
              </a:rPr>
              <a:t> </a:t>
            </a:r>
            <a:r>
              <a:rPr sz="2800" spc="-65" dirty="0">
                <a:solidFill>
                  <a:srgbClr val="292959"/>
                </a:solidFill>
                <a:latin typeface="Trebuchet MS"/>
                <a:cs typeface="Trebuchet MS"/>
              </a:rPr>
              <a:t>sign.</a:t>
            </a:r>
            <a:r>
              <a:rPr sz="2800" spc="-114" dirty="0">
                <a:solidFill>
                  <a:srgbClr val="292959"/>
                </a:solidFill>
                <a:latin typeface="Trebuchet MS"/>
                <a:cs typeface="Trebuchet MS"/>
              </a:rPr>
              <a:t> </a:t>
            </a:r>
            <a:r>
              <a:rPr sz="2800" spc="-40" dirty="0">
                <a:solidFill>
                  <a:srgbClr val="292959"/>
                </a:solidFill>
                <a:latin typeface="Trebuchet MS"/>
                <a:cs typeface="Trebuchet MS"/>
              </a:rPr>
              <a:t>Always</a:t>
            </a:r>
            <a:r>
              <a:rPr sz="2800" spc="-114" dirty="0">
                <a:solidFill>
                  <a:srgbClr val="292959"/>
                </a:solidFill>
                <a:latin typeface="Trebuchet MS"/>
                <a:cs typeface="Trebuchet MS"/>
              </a:rPr>
              <a:t> </a:t>
            </a:r>
            <a:r>
              <a:rPr sz="2800" spc="-35" dirty="0">
                <a:solidFill>
                  <a:srgbClr val="292959"/>
                </a:solidFill>
                <a:latin typeface="Trebuchet MS"/>
                <a:cs typeface="Trebuchet MS"/>
              </a:rPr>
              <a:t>obtain</a:t>
            </a:r>
            <a:r>
              <a:rPr sz="2800" spc="-110" dirty="0">
                <a:solidFill>
                  <a:srgbClr val="292959"/>
                </a:solidFill>
                <a:latin typeface="Trebuchet MS"/>
                <a:cs typeface="Trebuchet MS"/>
              </a:rPr>
              <a:t> </a:t>
            </a:r>
            <a:r>
              <a:rPr sz="2800" spc="-120" dirty="0">
                <a:solidFill>
                  <a:srgbClr val="292959"/>
                </a:solidFill>
                <a:latin typeface="Trebuchet MS"/>
                <a:cs typeface="Trebuchet MS"/>
              </a:rPr>
              <a:t>authority</a:t>
            </a:r>
            <a:r>
              <a:rPr sz="2800" spc="-90" dirty="0">
                <a:solidFill>
                  <a:srgbClr val="292959"/>
                </a:solidFill>
                <a:latin typeface="Trebuchet MS"/>
                <a:cs typeface="Trebuchet MS"/>
              </a:rPr>
              <a:t> </a:t>
            </a:r>
            <a:r>
              <a:rPr sz="2800" spc="-50" dirty="0">
                <a:solidFill>
                  <a:srgbClr val="292959"/>
                </a:solidFill>
                <a:latin typeface="Trebuchet MS"/>
                <a:cs typeface="Trebuchet MS"/>
              </a:rPr>
              <a:t>to</a:t>
            </a:r>
            <a:r>
              <a:rPr sz="2800" spc="-114" dirty="0">
                <a:solidFill>
                  <a:srgbClr val="292959"/>
                </a:solidFill>
                <a:latin typeface="Trebuchet MS"/>
                <a:cs typeface="Trebuchet MS"/>
              </a:rPr>
              <a:t> </a:t>
            </a:r>
            <a:r>
              <a:rPr sz="2800" spc="-30" dirty="0">
                <a:solidFill>
                  <a:srgbClr val="292959"/>
                </a:solidFill>
                <a:latin typeface="Trebuchet MS"/>
                <a:cs typeface="Trebuchet MS"/>
              </a:rPr>
              <a:t>issue. </a:t>
            </a:r>
            <a:r>
              <a:rPr sz="2800" spc="-10" dirty="0">
                <a:solidFill>
                  <a:srgbClr val="292959"/>
                </a:solidFill>
                <a:latin typeface="Trebuchet MS"/>
                <a:cs typeface="Trebuchet MS"/>
              </a:rPr>
              <a:t>Paper</a:t>
            </a:r>
            <a:r>
              <a:rPr sz="2800" spc="-160" dirty="0">
                <a:solidFill>
                  <a:srgbClr val="292959"/>
                </a:solidFill>
                <a:latin typeface="Trebuchet MS"/>
                <a:cs typeface="Trebuchet MS"/>
              </a:rPr>
              <a:t> </a:t>
            </a:r>
            <a:r>
              <a:rPr sz="2800" spc="-50" dirty="0">
                <a:solidFill>
                  <a:srgbClr val="292959"/>
                </a:solidFill>
                <a:latin typeface="Trebuchet MS"/>
                <a:cs typeface="Trebuchet MS"/>
              </a:rPr>
              <a:t>divorces</a:t>
            </a:r>
            <a:r>
              <a:rPr sz="2800" spc="-125" dirty="0">
                <a:solidFill>
                  <a:srgbClr val="292959"/>
                </a:solidFill>
                <a:latin typeface="Trebuchet MS"/>
                <a:cs typeface="Trebuchet MS"/>
              </a:rPr>
              <a:t> </a:t>
            </a:r>
            <a:r>
              <a:rPr sz="2800" spc="-135" dirty="0">
                <a:solidFill>
                  <a:srgbClr val="292959"/>
                </a:solidFill>
                <a:latin typeface="Trebuchet MS"/>
                <a:cs typeface="Trebuchet MS"/>
              </a:rPr>
              <a:t>must</a:t>
            </a:r>
            <a:r>
              <a:rPr sz="2800" spc="-85" dirty="0">
                <a:solidFill>
                  <a:srgbClr val="292959"/>
                </a:solidFill>
                <a:latin typeface="Trebuchet MS"/>
                <a:cs typeface="Trebuchet MS"/>
              </a:rPr>
              <a:t> </a:t>
            </a:r>
            <a:r>
              <a:rPr sz="2800" dirty="0">
                <a:solidFill>
                  <a:srgbClr val="292959"/>
                </a:solidFill>
                <a:latin typeface="Trebuchet MS"/>
                <a:cs typeface="Trebuchet MS"/>
              </a:rPr>
              <a:t>be</a:t>
            </a:r>
            <a:r>
              <a:rPr sz="2800" spc="-120" dirty="0">
                <a:solidFill>
                  <a:srgbClr val="292959"/>
                </a:solidFill>
                <a:latin typeface="Trebuchet MS"/>
                <a:cs typeface="Trebuchet MS"/>
              </a:rPr>
              <a:t> </a:t>
            </a:r>
            <a:r>
              <a:rPr sz="2800" spc="-65" dirty="0">
                <a:solidFill>
                  <a:srgbClr val="292959"/>
                </a:solidFill>
                <a:latin typeface="Trebuchet MS"/>
                <a:cs typeface="Trebuchet MS"/>
              </a:rPr>
              <a:t>posted,</a:t>
            </a:r>
            <a:r>
              <a:rPr sz="2800" spc="-125" dirty="0">
                <a:solidFill>
                  <a:srgbClr val="292959"/>
                </a:solidFill>
                <a:latin typeface="Trebuchet MS"/>
                <a:cs typeface="Trebuchet MS"/>
              </a:rPr>
              <a:t> </a:t>
            </a:r>
            <a:r>
              <a:rPr sz="2800" dirty="0">
                <a:solidFill>
                  <a:srgbClr val="292959"/>
                </a:solidFill>
                <a:latin typeface="Trebuchet MS"/>
                <a:cs typeface="Trebuchet MS"/>
              </a:rPr>
              <a:t>and</a:t>
            </a:r>
            <a:r>
              <a:rPr sz="2800" spc="-120" dirty="0">
                <a:solidFill>
                  <a:srgbClr val="292959"/>
                </a:solidFill>
                <a:latin typeface="Trebuchet MS"/>
                <a:cs typeface="Trebuchet MS"/>
              </a:rPr>
              <a:t> </a:t>
            </a:r>
            <a:r>
              <a:rPr sz="2800" spc="-80" dirty="0">
                <a:solidFill>
                  <a:srgbClr val="292959"/>
                </a:solidFill>
                <a:latin typeface="Trebuchet MS"/>
                <a:cs typeface="Trebuchet MS"/>
              </a:rPr>
              <a:t>court</a:t>
            </a:r>
            <a:r>
              <a:rPr sz="2800" spc="-120" dirty="0">
                <a:solidFill>
                  <a:srgbClr val="292959"/>
                </a:solidFill>
                <a:latin typeface="Trebuchet MS"/>
                <a:cs typeface="Trebuchet MS"/>
              </a:rPr>
              <a:t> </a:t>
            </a:r>
            <a:r>
              <a:rPr sz="2800" dirty="0">
                <a:solidFill>
                  <a:srgbClr val="292959"/>
                </a:solidFill>
                <a:latin typeface="Trebuchet MS"/>
                <a:cs typeface="Trebuchet MS"/>
              </a:rPr>
              <a:t>fee</a:t>
            </a:r>
            <a:r>
              <a:rPr sz="2800" spc="-125" dirty="0">
                <a:solidFill>
                  <a:srgbClr val="292959"/>
                </a:solidFill>
                <a:latin typeface="Trebuchet MS"/>
                <a:cs typeface="Trebuchet MS"/>
              </a:rPr>
              <a:t> </a:t>
            </a:r>
            <a:r>
              <a:rPr sz="2800" spc="-45" dirty="0">
                <a:solidFill>
                  <a:srgbClr val="292959"/>
                </a:solidFill>
                <a:latin typeface="Trebuchet MS"/>
                <a:cs typeface="Trebuchet MS"/>
              </a:rPr>
              <a:t>by</a:t>
            </a:r>
            <a:r>
              <a:rPr sz="2800" spc="-120" dirty="0">
                <a:solidFill>
                  <a:srgbClr val="292959"/>
                </a:solidFill>
                <a:latin typeface="Trebuchet MS"/>
                <a:cs typeface="Trebuchet MS"/>
              </a:rPr>
              <a:t> </a:t>
            </a:r>
            <a:r>
              <a:rPr sz="2800" spc="-10" dirty="0">
                <a:solidFill>
                  <a:srgbClr val="292959"/>
                </a:solidFill>
                <a:latin typeface="Trebuchet MS"/>
                <a:cs typeface="Trebuchet MS"/>
              </a:rPr>
              <a:t>cheque</a:t>
            </a:r>
            <a:endParaRPr sz="2800">
              <a:latin typeface="Trebuchet MS"/>
              <a:cs typeface="Trebuchet MS"/>
            </a:endParaRPr>
          </a:p>
          <a:p>
            <a:pPr marL="33655" marR="5080">
              <a:lnSpc>
                <a:spcPts val="4580"/>
              </a:lnSpc>
              <a:spcBef>
                <a:spcPts val="355"/>
              </a:spcBef>
            </a:pPr>
            <a:r>
              <a:rPr sz="2800" spc="-10" dirty="0">
                <a:solidFill>
                  <a:srgbClr val="292959"/>
                </a:solidFill>
                <a:latin typeface="Trebuchet MS"/>
                <a:cs typeface="Trebuchet MS"/>
              </a:rPr>
              <a:t>Court</a:t>
            </a:r>
            <a:r>
              <a:rPr sz="2800" spc="-165" dirty="0">
                <a:solidFill>
                  <a:srgbClr val="292959"/>
                </a:solidFill>
                <a:latin typeface="Trebuchet MS"/>
                <a:cs typeface="Trebuchet MS"/>
              </a:rPr>
              <a:t> </a:t>
            </a:r>
            <a:r>
              <a:rPr sz="2800" spc="-45" dirty="0">
                <a:solidFill>
                  <a:srgbClr val="292959"/>
                </a:solidFill>
                <a:latin typeface="Trebuchet MS"/>
                <a:cs typeface="Trebuchet MS"/>
              </a:rPr>
              <a:t>staff</a:t>
            </a:r>
            <a:r>
              <a:rPr sz="2800" spc="-110" dirty="0">
                <a:solidFill>
                  <a:srgbClr val="292959"/>
                </a:solidFill>
                <a:latin typeface="Trebuchet MS"/>
                <a:cs typeface="Trebuchet MS"/>
              </a:rPr>
              <a:t> </a:t>
            </a:r>
            <a:r>
              <a:rPr sz="2800" spc="-25" dirty="0">
                <a:solidFill>
                  <a:srgbClr val="292959"/>
                </a:solidFill>
                <a:latin typeface="Trebuchet MS"/>
                <a:cs typeface="Trebuchet MS"/>
              </a:rPr>
              <a:t>check</a:t>
            </a:r>
            <a:r>
              <a:rPr sz="2800" spc="-110" dirty="0">
                <a:solidFill>
                  <a:srgbClr val="292959"/>
                </a:solidFill>
                <a:latin typeface="Trebuchet MS"/>
                <a:cs typeface="Trebuchet MS"/>
              </a:rPr>
              <a:t> </a:t>
            </a:r>
            <a:r>
              <a:rPr sz="2800" spc="-85" dirty="0">
                <a:solidFill>
                  <a:srgbClr val="292959"/>
                </a:solidFill>
                <a:latin typeface="Trebuchet MS"/>
                <a:cs typeface="Trebuchet MS"/>
              </a:rPr>
              <a:t>documents:</a:t>
            </a:r>
            <a:r>
              <a:rPr sz="2800" spc="-110" dirty="0">
                <a:solidFill>
                  <a:srgbClr val="292959"/>
                </a:solidFill>
                <a:latin typeface="Trebuchet MS"/>
                <a:cs typeface="Trebuchet MS"/>
              </a:rPr>
              <a:t> </a:t>
            </a:r>
            <a:r>
              <a:rPr sz="2800" spc="-120" dirty="0">
                <a:solidFill>
                  <a:srgbClr val="292959"/>
                </a:solidFill>
                <a:latin typeface="Trebuchet MS"/>
                <a:cs typeface="Trebuchet MS"/>
              </a:rPr>
              <a:t>if</a:t>
            </a:r>
            <a:r>
              <a:rPr sz="2800" spc="-85" dirty="0">
                <a:solidFill>
                  <a:srgbClr val="292959"/>
                </a:solidFill>
                <a:latin typeface="Trebuchet MS"/>
                <a:cs typeface="Trebuchet MS"/>
              </a:rPr>
              <a:t> </a:t>
            </a:r>
            <a:r>
              <a:rPr sz="2800" spc="-45" dirty="0">
                <a:solidFill>
                  <a:srgbClr val="292959"/>
                </a:solidFill>
                <a:latin typeface="Trebuchet MS"/>
                <a:cs typeface="Trebuchet MS"/>
              </a:rPr>
              <a:t>obvious</a:t>
            </a:r>
            <a:r>
              <a:rPr sz="2800" spc="-110" dirty="0">
                <a:solidFill>
                  <a:srgbClr val="292959"/>
                </a:solidFill>
                <a:latin typeface="Trebuchet MS"/>
                <a:cs typeface="Trebuchet MS"/>
              </a:rPr>
              <a:t> errors</a:t>
            </a:r>
            <a:r>
              <a:rPr sz="2800" spc="-100" dirty="0">
                <a:solidFill>
                  <a:srgbClr val="292959"/>
                </a:solidFill>
                <a:latin typeface="Trebuchet MS"/>
                <a:cs typeface="Trebuchet MS"/>
              </a:rPr>
              <a:t> </a:t>
            </a:r>
            <a:r>
              <a:rPr sz="2800" spc="-150" dirty="0">
                <a:solidFill>
                  <a:srgbClr val="292959"/>
                </a:solidFill>
                <a:latin typeface="Trebuchet MS"/>
                <a:cs typeface="Trebuchet MS"/>
              </a:rPr>
              <a:t>return</a:t>
            </a:r>
            <a:r>
              <a:rPr sz="2800" spc="-85" dirty="0">
                <a:solidFill>
                  <a:srgbClr val="292959"/>
                </a:solidFill>
                <a:latin typeface="Trebuchet MS"/>
                <a:cs typeface="Trebuchet MS"/>
              </a:rPr>
              <a:t> </a:t>
            </a:r>
            <a:r>
              <a:rPr sz="2800" spc="-80" dirty="0">
                <a:solidFill>
                  <a:srgbClr val="292959"/>
                </a:solidFill>
                <a:latin typeface="Trebuchet MS"/>
                <a:cs typeface="Trebuchet MS"/>
              </a:rPr>
              <a:t>for</a:t>
            </a:r>
            <a:r>
              <a:rPr sz="2800" spc="-110" dirty="0">
                <a:solidFill>
                  <a:srgbClr val="292959"/>
                </a:solidFill>
                <a:latin typeface="Trebuchet MS"/>
                <a:cs typeface="Trebuchet MS"/>
              </a:rPr>
              <a:t> </a:t>
            </a:r>
            <a:r>
              <a:rPr sz="2800" spc="-50" dirty="0">
                <a:solidFill>
                  <a:srgbClr val="292959"/>
                </a:solidFill>
                <a:latin typeface="Trebuchet MS"/>
                <a:cs typeface="Trebuchet MS"/>
              </a:rPr>
              <a:t>correction. </a:t>
            </a:r>
            <a:r>
              <a:rPr sz="2800" spc="-80" dirty="0">
                <a:solidFill>
                  <a:srgbClr val="292959"/>
                </a:solidFill>
                <a:latin typeface="Trebuchet MS"/>
                <a:cs typeface="Trebuchet MS"/>
              </a:rPr>
              <a:t>Otherwise,</a:t>
            </a:r>
            <a:r>
              <a:rPr sz="2800" spc="-90" dirty="0">
                <a:solidFill>
                  <a:srgbClr val="292959"/>
                </a:solidFill>
                <a:latin typeface="Trebuchet MS"/>
                <a:cs typeface="Trebuchet MS"/>
              </a:rPr>
              <a:t> </a:t>
            </a:r>
            <a:r>
              <a:rPr sz="2800" dirty="0">
                <a:solidFill>
                  <a:srgbClr val="292959"/>
                </a:solidFill>
                <a:latin typeface="Trebuchet MS"/>
                <a:cs typeface="Trebuchet MS"/>
              </a:rPr>
              <a:t>proceed</a:t>
            </a:r>
            <a:r>
              <a:rPr sz="2800" spc="-85" dirty="0">
                <a:solidFill>
                  <a:srgbClr val="292959"/>
                </a:solidFill>
                <a:latin typeface="Trebuchet MS"/>
                <a:cs typeface="Trebuchet MS"/>
              </a:rPr>
              <a:t> </a:t>
            </a:r>
            <a:r>
              <a:rPr sz="2800" spc="-50" dirty="0">
                <a:solidFill>
                  <a:srgbClr val="292959"/>
                </a:solidFill>
                <a:latin typeface="Trebuchet MS"/>
                <a:cs typeface="Trebuchet MS"/>
              </a:rPr>
              <a:t>to</a:t>
            </a:r>
            <a:r>
              <a:rPr sz="2800" spc="-85" dirty="0">
                <a:solidFill>
                  <a:srgbClr val="292959"/>
                </a:solidFill>
                <a:latin typeface="Trebuchet MS"/>
                <a:cs typeface="Trebuchet MS"/>
              </a:rPr>
              <a:t> </a:t>
            </a:r>
            <a:r>
              <a:rPr sz="2800" dirty="0">
                <a:solidFill>
                  <a:srgbClr val="292959"/>
                </a:solidFill>
                <a:latin typeface="Trebuchet MS"/>
                <a:cs typeface="Trebuchet MS"/>
              </a:rPr>
              <a:t>open</a:t>
            </a:r>
            <a:r>
              <a:rPr sz="2800" spc="-90" dirty="0">
                <a:solidFill>
                  <a:srgbClr val="292959"/>
                </a:solidFill>
                <a:latin typeface="Trebuchet MS"/>
                <a:cs typeface="Trebuchet MS"/>
              </a:rPr>
              <a:t> </a:t>
            </a:r>
            <a:r>
              <a:rPr sz="2800" spc="-175" dirty="0">
                <a:solidFill>
                  <a:srgbClr val="292959"/>
                </a:solidFill>
                <a:latin typeface="Trebuchet MS"/>
                <a:cs typeface="Trebuchet MS"/>
              </a:rPr>
              <a:t>file,</a:t>
            </a:r>
            <a:r>
              <a:rPr sz="2800" spc="-85" dirty="0">
                <a:solidFill>
                  <a:srgbClr val="292959"/>
                </a:solidFill>
                <a:latin typeface="Trebuchet MS"/>
                <a:cs typeface="Trebuchet MS"/>
              </a:rPr>
              <a:t> </a:t>
            </a:r>
            <a:r>
              <a:rPr sz="2800" dirty="0">
                <a:solidFill>
                  <a:srgbClr val="292959"/>
                </a:solidFill>
                <a:latin typeface="Trebuchet MS"/>
                <a:cs typeface="Trebuchet MS"/>
              </a:rPr>
              <a:t>and</a:t>
            </a:r>
            <a:r>
              <a:rPr sz="2800" spc="-85" dirty="0">
                <a:solidFill>
                  <a:srgbClr val="292959"/>
                </a:solidFill>
                <a:latin typeface="Trebuchet MS"/>
                <a:cs typeface="Trebuchet MS"/>
              </a:rPr>
              <a:t> </a:t>
            </a:r>
            <a:r>
              <a:rPr sz="2800" spc="-30" dirty="0">
                <a:solidFill>
                  <a:srgbClr val="292959"/>
                </a:solidFill>
                <a:latin typeface="Trebuchet MS"/>
                <a:cs typeface="Trebuchet MS"/>
              </a:rPr>
              <a:t>allocate</a:t>
            </a:r>
            <a:r>
              <a:rPr sz="2800" spc="-85" dirty="0">
                <a:solidFill>
                  <a:srgbClr val="292959"/>
                </a:solidFill>
                <a:latin typeface="Trebuchet MS"/>
                <a:cs typeface="Trebuchet MS"/>
              </a:rPr>
              <a:t> </a:t>
            </a:r>
            <a:r>
              <a:rPr sz="2800" dirty="0">
                <a:solidFill>
                  <a:srgbClr val="292959"/>
                </a:solidFill>
                <a:latin typeface="Trebuchet MS"/>
                <a:cs typeface="Trebuchet MS"/>
              </a:rPr>
              <a:t>case</a:t>
            </a:r>
            <a:r>
              <a:rPr sz="2800" spc="-85" dirty="0">
                <a:solidFill>
                  <a:srgbClr val="292959"/>
                </a:solidFill>
                <a:latin typeface="Trebuchet MS"/>
                <a:cs typeface="Trebuchet MS"/>
              </a:rPr>
              <a:t> </a:t>
            </a:r>
            <a:r>
              <a:rPr sz="2800" spc="-10" dirty="0">
                <a:solidFill>
                  <a:srgbClr val="292959"/>
                </a:solidFill>
                <a:latin typeface="Trebuchet MS"/>
                <a:cs typeface="Trebuchet MS"/>
              </a:rPr>
              <a:t>number.</a:t>
            </a:r>
            <a:endParaRPr sz="2800">
              <a:latin typeface="Trebuchet MS"/>
              <a:cs typeface="Trebuchet MS"/>
            </a:endParaRPr>
          </a:p>
          <a:p>
            <a:pPr marL="33655">
              <a:lnSpc>
                <a:spcPct val="100000"/>
              </a:lnSpc>
              <a:spcBef>
                <a:spcPts val="850"/>
              </a:spcBef>
            </a:pPr>
            <a:r>
              <a:rPr sz="2800" b="1" spc="-10" dirty="0">
                <a:solidFill>
                  <a:srgbClr val="292959"/>
                </a:solidFill>
                <a:latin typeface="Trebuchet MS"/>
                <a:cs typeface="Trebuchet MS"/>
              </a:rPr>
              <a:t>Service:</a:t>
            </a:r>
            <a:r>
              <a:rPr sz="2800" b="1" spc="-180" dirty="0">
                <a:solidFill>
                  <a:srgbClr val="292959"/>
                </a:solidFill>
                <a:latin typeface="Trebuchet MS"/>
                <a:cs typeface="Trebuchet MS"/>
              </a:rPr>
              <a:t> </a:t>
            </a:r>
            <a:r>
              <a:rPr sz="2800" spc="-80" dirty="0">
                <a:solidFill>
                  <a:srgbClr val="292959"/>
                </a:solidFill>
                <a:latin typeface="Trebuchet MS"/>
                <a:cs typeface="Trebuchet MS"/>
              </a:rPr>
              <a:t>court</a:t>
            </a:r>
            <a:r>
              <a:rPr sz="2800" spc="-120" dirty="0">
                <a:solidFill>
                  <a:srgbClr val="292959"/>
                </a:solidFill>
                <a:latin typeface="Trebuchet MS"/>
                <a:cs typeface="Trebuchet MS"/>
              </a:rPr>
              <a:t> </a:t>
            </a:r>
            <a:r>
              <a:rPr sz="2800" dirty="0">
                <a:solidFill>
                  <a:srgbClr val="292959"/>
                </a:solidFill>
                <a:latin typeface="Trebuchet MS"/>
                <a:cs typeface="Trebuchet MS"/>
              </a:rPr>
              <a:t>send</a:t>
            </a:r>
            <a:r>
              <a:rPr sz="2800" spc="-120" dirty="0">
                <a:solidFill>
                  <a:srgbClr val="292959"/>
                </a:solidFill>
                <a:latin typeface="Trebuchet MS"/>
                <a:cs typeface="Trebuchet MS"/>
              </a:rPr>
              <a:t> </a:t>
            </a:r>
            <a:r>
              <a:rPr sz="2800" spc="-55" dirty="0">
                <a:solidFill>
                  <a:srgbClr val="292959"/>
                </a:solidFill>
                <a:latin typeface="Trebuchet MS"/>
                <a:cs typeface="Trebuchet MS"/>
              </a:rPr>
              <a:t>document</a:t>
            </a:r>
            <a:r>
              <a:rPr sz="2800" spc="-125" dirty="0">
                <a:solidFill>
                  <a:srgbClr val="292959"/>
                </a:solidFill>
                <a:latin typeface="Trebuchet MS"/>
                <a:cs typeface="Trebuchet MS"/>
              </a:rPr>
              <a:t> </a:t>
            </a:r>
            <a:r>
              <a:rPr sz="2800" spc="-50" dirty="0">
                <a:solidFill>
                  <a:srgbClr val="292959"/>
                </a:solidFill>
                <a:latin typeface="Trebuchet MS"/>
                <a:cs typeface="Trebuchet MS"/>
              </a:rPr>
              <a:t>to</a:t>
            </a:r>
            <a:r>
              <a:rPr sz="2800" spc="-120" dirty="0">
                <a:solidFill>
                  <a:srgbClr val="292959"/>
                </a:solidFill>
                <a:latin typeface="Trebuchet MS"/>
                <a:cs typeface="Trebuchet MS"/>
              </a:rPr>
              <a:t> </a:t>
            </a:r>
            <a:r>
              <a:rPr sz="2800" spc="-90" dirty="0">
                <a:solidFill>
                  <a:srgbClr val="292959"/>
                </a:solidFill>
                <a:latin typeface="Trebuchet MS"/>
                <a:cs typeface="Trebuchet MS"/>
              </a:rPr>
              <a:t>respondent,</a:t>
            </a:r>
            <a:r>
              <a:rPr sz="2800" spc="-120" dirty="0">
                <a:solidFill>
                  <a:srgbClr val="292959"/>
                </a:solidFill>
                <a:latin typeface="Trebuchet MS"/>
                <a:cs typeface="Trebuchet MS"/>
              </a:rPr>
              <a:t> </a:t>
            </a:r>
            <a:r>
              <a:rPr sz="2800" dirty="0">
                <a:solidFill>
                  <a:srgbClr val="292959"/>
                </a:solidFill>
                <a:latin typeface="Trebuchet MS"/>
                <a:cs typeface="Trebuchet MS"/>
              </a:rPr>
              <a:t>seal</a:t>
            </a:r>
            <a:r>
              <a:rPr sz="2800" spc="-120" dirty="0">
                <a:solidFill>
                  <a:srgbClr val="292959"/>
                </a:solidFill>
                <a:latin typeface="Trebuchet MS"/>
                <a:cs typeface="Trebuchet MS"/>
              </a:rPr>
              <a:t> </a:t>
            </a:r>
            <a:r>
              <a:rPr sz="2800" dirty="0">
                <a:solidFill>
                  <a:srgbClr val="292959"/>
                </a:solidFill>
                <a:latin typeface="Trebuchet MS"/>
                <a:cs typeface="Trebuchet MS"/>
              </a:rPr>
              <a:t>and</a:t>
            </a:r>
            <a:r>
              <a:rPr sz="2800" spc="-120" dirty="0">
                <a:solidFill>
                  <a:srgbClr val="292959"/>
                </a:solidFill>
                <a:latin typeface="Trebuchet MS"/>
                <a:cs typeface="Trebuchet MS"/>
              </a:rPr>
              <a:t> </a:t>
            </a:r>
            <a:r>
              <a:rPr sz="2800" spc="-10" dirty="0">
                <a:solidFill>
                  <a:srgbClr val="292959"/>
                </a:solidFill>
                <a:latin typeface="Trebuchet MS"/>
                <a:cs typeface="Trebuchet MS"/>
              </a:rPr>
              <a:t>stamp</a:t>
            </a:r>
            <a:endParaRPr sz="2800">
              <a:latin typeface="Trebuchet MS"/>
              <a:cs typeface="Trebuchet MS"/>
            </a:endParaRPr>
          </a:p>
          <a:p>
            <a:pPr marL="33655" marR="1200150">
              <a:lnSpc>
                <a:spcPts val="4580"/>
              </a:lnSpc>
              <a:spcBef>
                <a:spcPts val="355"/>
              </a:spcBef>
            </a:pPr>
            <a:r>
              <a:rPr sz="2800" spc="-100" dirty="0">
                <a:solidFill>
                  <a:srgbClr val="292959"/>
                </a:solidFill>
                <a:latin typeface="Trebuchet MS"/>
                <a:cs typeface="Trebuchet MS"/>
              </a:rPr>
              <a:t>Usually</a:t>
            </a:r>
            <a:r>
              <a:rPr sz="2800" spc="-110" dirty="0">
                <a:solidFill>
                  <a:srgbClr val="292959"/>
                </a:solidFill>
                <a:latin typeface="Trebuchet MS"/>
                <a:cs typeface="Trebuchet MS"/>
              </a:rPr>
              <a:t> </a:t>
            </a:r>
            <a:r>
              <a:rPr sz="2800" spc="-45" dirty="0">
                <a:solidFill>
                  <a:srgbClr val="292959"/>
                </a:solidFill>
                <a:latin typeface="Trebuchet MS"/>
                <a:cs typeface="Trebuchet MS"/>
              </a:rPr>
              <a:t>by</a:t>
            </a:r>
            <a:r>
              <a:rPr sz="2800" spc="-114" dirty="0">
                <a:solidFill>
                  <a:srgbClr val="292959"/>
                </a:solidFill>
                <a:latin typeface="Trebuchet MS"/>
                <a:cs typeface="Trebuchet MS"/>
              </a:rPr>
              <a:t> </a:t>
            </a:r>
            <a:r>
              <a:rPr sz="2800" spc="-150" dirty="0">
                <a:solidFill>
                  <a:srgbClr val="292959"/>
                </a:solidFill>
                <a:latin typeface="Trebuchet MS"/>
                <a:cs typeface="Trebuchet MS"/>
              </a:rPr>
              <a:t>email,</a:t>
            </a:r>
            <a:r>
              <a:rPr sz="2800" spc="-85" dirty="0">
                <a:solidFill>
                  <a:srgbClr val="292959"/>
                </a:solidFill>
                <a:latin typeface="Trebuchet MS"/>
                <a:cs typeface="Trebuchet MS"/>
              </a:rPr>
              <a:t> but</a:t>
            </a:r>
            <a:r>
              <a:rPr sz="2800" spc="-100" dirty="0">
                <a:solidFill>
                  <a:srgbClr val="292959"/>
                </a:solidFill>
                <a:latin typeface="Trebuchet MS"/>
                <a:cs typeface="Trebuchet MS"/>
              </a:rPr>
              <a:t> </a:t>
            </a:r>
            <a:r>
              <a:rPr sz="2800" spc="-85" dirty="0">
                <a:solidFill>
                  <a:srgbClr val="292959"/>
                </a:solidFill>
                <a:latin typeface="Trebuchet MS"/>
                <a:cs typeface="Trebuchet MS"/>
              </a:rPr>
              <a:t>otherwise</a:t>
            </a:r>
            <a:r>
              <a:rPr sz="2800" spc="-100" dirty="0">
                <a:solidFill>
                  <a:srgbClr val="292959"/>
                </a:solidFill>
                <a:latin typeface="Trebuchet MS"/>
                <a:cs typeface="Trebuchet MS"/>
              </a:rPr>
              <a:t> </a:t>
            </a:r>
            <a:r>
              <a:rPr sz="2800" spc="-85" dirty="0">
                <a:solidFill>
                  <a:srgbClr val="292959"/>
                </a:solidFill>
                <a:latin typeface="Trebuchet MS"/>
                <a:cs typeface="Trebuchet MS"/>
              </a:rPr>
              <a:t>post.</a:t>
            </a:r>
            <a:r>
              <a:rPr sz="2800" spc="-100" dirty="0">
                <a:solidFill>
                  <a:srgbClr val="292959"/>
                </a:solidFill>
                <a:latin typeface="Trebuchet MS"/>
                <a:cs typeface="Trebuchet MS"/>
              </a:rPr>
              <a:t> </a:t>
            </a:r>
            <a:r>
              <a:rPr sz="2800" spc="-35" dirty="0">
                <a:solidFill>
                  <a:srgbClr val="292959"/>
                </a:solidFill>
                <a:latin typeface="Trebuchet MS"/>
                <a:cs typeface="Trebuchet MS"/>
              </a:rPr>
              <a:t>Applicant</a:t>
            </a:r>
            <a:r>
              <a:rPr sz="2800" spc="-95" dirty="0">
                <a:solidFill>
                  <a:srgbClr val="292959"/>
                </a:solidFill>
                <a:latin typeface="Trebuchet MS"/>
                <a:cs typeface="Trebuchet MS"/>
              </a:rPr>
              <a:t> </a:t>
            </a:r>
            <a:r>
              <a:rPr sz="2800" spc="-135" dirty="0">
                <a:solidFill>
                  <a:srgbClr val="292959"/>
                </a:solidFill>
                <a:latin typeface="Trebuchet MS"/>
                <a:cs typeface="Trebuchet MS"/>
              </a:rPr>
              <a:t>must</a:t>
            </a:r>
            <a:r>
              <a:rPr sz="2800" spc="-85" dirty="0">
                <a:solidFill>
                  <a:srgbClr val="292959"/>
                </a:solidFill>
                <a:latin typeface="Trebuchet MS"/>
                <a:cs typeface="Trebuchet MS"/>
              </a:rPr>
              <a:t> </a:t>
            </a:r>
            <a:r>
              <a:rPr sz="2800" spc="-80" dirty="0">
                <a:solidFill>
                  <a:srgbClr val="292959"/>
                </a:solidFill>
                <a:latin typeface="Trebuchet MS"/>
                <a:cs typeface="Trebuchet MS"/>
              </a:rPr>
              <a:t>serve</a:t>
            </a:r>
            <a:r>
              <a:rPr sz="2800" spc="-100" dirty="0">
                <a:solidFill>
                  <a:srgbClr val="292959"/>
                </a:solidFill>
                <a:latin typeface="Trebuchet MS"/>
                <a:cs typeface="Trebuchet MS"/>
              </a:rPr>
              <a:t> </a:t>
            </a:r>
            <a:r>
              <a:rPr sz="2800" spc="-25" dirty="0">
                <a:solidFill>
                  <a:srgbClr val="292959"/>
                </a:solidFill>
                <a:latin typeface="Trebuchet MS"/>
                <a:cs typeface="Trebuchet MS"/>
              </a:rPr>
              <a:t>if </a:t>
            </a:r>
            <a:r>
              <a:rPr sz="2800" spc="-50" dirty="0">
                <a:solidFill>
                  <a:srgbClr val="292959"/>
                </a:solidFill>
                <a:latin typeface="Trebuchet MS"/>
                <a:cs typeface="Trebuchet MS"/>
              </a:rPr>
              <a:t>respondent</a:t>
            </a:r>
            <a:r>
              <a:rPr sz="2800" spc="-130" dirty="0">
                <a:solidFill>
                  <a:srgbClr val="292959"/>
                </a:solidFill>
                <a:latin typeface="Trebuchet MS"/>
                <a:cs typeface="Trebuchet MS"/>
              </a:rPr>
              <a:t> </a:t>
            </a:r>
            <a:r>
              <a:rPr sz="2800" spc="-60" dirty="0">
                <a:solidFill>
                  <a:srgbClr val="292959"/>
                </a:solidFill>
                <a:latin typeface="Trebuchet MS"/>
                <a:cs typeface="Trebuchet MS"/>
              </a:rPr>
              <a:t>outside</a:t>
            </a:r>
            <a:r>
              <a:rPr sz="2800" spc="-125" dirty="0">
                <a:solidFill>
                  <a:srgbClr val="292959"/>
                </a:solidFill>
                <a:latin typeface="Trebuchet MS"/>
                <a:cs typeface="Trebuchet MS"/>
              </a:rPr>
              <a:t> </a:t>
            </a:r>
            <a:r>
              <a:rPr sz="2800" dirty="0">
                <a:solidFill>
                  <a:srgbClr val="292959"/>
                </a:solidFill>
                <a:latin typeface="Trebuchet MS"/>
                <a:cs typeface="Trebuchet MS"/>
              </a:rPr>
              <a:t>of</a:t>
            </a:r>
            <a:r>
              <a:rPr sz="2800" spc="-125" dirty="0">
                <a:solidFill>
                  <a:srgbClr val="292959"/>
                </a:solidFill>
                <a:latin typeface="Trebuchet MS"/>
                <a:cs typeface="Trebuchet MS"/>
              </a:rPr>
              <a:t> </a:t>
            </a:r>
            <a:r>
              <a:rPr sz="2800" spc="-25" dirty="0">
                <a:solidFill>
                  <a:srgbClr val="292959"/>
                </a:solidFill>
                <a:latin typeface="Trebuchet MS"/>
                <a:cs typeface="Trebuchet MS"/>
              </a:rPr>
              <a:t>E&amp;W</a:t>
            </a:r>
            <a:endParaRPr sz="2800">
              <a:latin typeface="Trebuchet MS"/>
              <a:cs typeface="Trebuchet MS"/>
            </a:endParaRPr>
          </a:p>
          <a:p>
            <a:pPr marL="33655">
              <a:lnSpc>
                <a:spcPct val="100000"/>
              </a:lnSpc>
              <a:spcBef>
                <a:spcPts val="850"/>
              </a:spcBef>
            </a:pPr>
            <a:r>
              <a:rPr sz="2800" spc="-200" dirty="0">
                <a:solidFill>
                  <a:srgbClr val="292959"/>
                </a:solidFill>
                <a:latin typeface="Trebuchet MS"/>
                <a:cs typeface="Trebuchet MS"/>
              </a:rPr>
              <a:t>Time</a:t>
            </a:r>
            <a:r>
              <a:rPr sz="2800" spc="-85" dirty="0">
                <a:solidFill>
                  <a:srgbClr val="292959"/>
                </a:solidFill>
                <a:latin typeface="Trebuchet MS"/>
                <a:cs typeface="Trebuchet MS"/>
              </a:rPr>
              <a:t> </a:t>
            </a:r>
            <a:r>
              <a:rPr sz="2800" spc="-170" dirty="0">
                <a:solidFill>
                  <a:srgbClr val="292959"/>
                </a:solidFill>
                <a:latin typeface="Trebuchet MS"/>
                <a:cs typeface="Trebuchet MS"/>
              </a:rPr>
              <a:t>limits</a:t>
            </a:r>
            <a:r>
              <a:rPr sz="2800" spc="-85" dirty="0">
                <a:solidFill>
                  <a:srgbClr val="292959"/>
                </a:solidFill>
                <a:latin typeface="Trebuchet MS"/>
                <a:cs typeface="Trebuchet MS"/>
              </a:rPr>
              <a:t> </a:t>
            </a:r>
            <a:r>
              <a:rPr sz="2800" spc="-80" dirty="0">
                <a:solidFill>
                  <a:srgbClr val="292959"/>
                </a:solidFill>
                <a:latin typeface="Trebuchet MS"/>
                <a:cs typeface="Trebuchet MS"/>
              </a:rPr>
              <a:t>for</a:t>
            </a:r>
            <a:r>
              <a:rPr sz="2800" spc="-90" dirty="0">
                <a:solidFill>
                  <a:srgbClr val="292959"/>
                </a:solidFill>
                <a:latin typeface="Trebuchet MS"/>
                <a:cs typeface="Trebuchet MS"/>
              </a:rPr>
              <a:t> </a:t>
            </a:r>
            <a:r>
              <a:rPr sz="2800" spc="-105" dirty="0">
                <a:solidFill>
                  <a:srgbClr val="292959"/>
                </a:solidFill>
                <a:latin typeface="Trebuchet MS"/>
                <a:cs typeface="Trebuchet MS"/>
              </a:rPr>
              <a:t>service:</a:t>
            </a:r>
            <a:r>
              <a:rPr sz="2800" spc="-85" dirty="0">
                <a:solidFill>
                  <a:srgbClr val="292959"/>
                </a:solidFill>
                <a:latin typeface="Trebuchet MS"/>
                <a:cs typeface="Trebuchet MS"/>
              </a:rPr>
              <a:t> </a:t>
            </a:r>
            <a:r>
              <a:rPr sz="2800" spc="-75" dirty="0">
                <a:solidFill>
                  <a:srgbClr val="292959"/>
                </a:solidFill>
                <a:latin typeface="Trebuchet MS"/>
                <a:cs typeface="Trebuchet MS"/>
              </a:rPr>
              <a:t>Parts</a:t>
            </a:r>
            <a:r>
              <a:rPr sz="2800" spc="-85" dirty="0">
                <a:solidFill>
                  <a:srgbClr val="292959"/>
                </a:solidFill>
                <a:latin typeface="Trebuchet MS"/>
                <a:cs typeface="Trebuchet MS"/>
              </a:rPr>
              <a:t> </a:t>
            </a:r>
            <a:r>
              <a:rPr sz="2800" dirty="0">
                <a:solidFill>
                  <a:srgbClr val="292959"/>
                </a:solidFill>
                <a:latin typeface="Trebuchet MS"/>
                <a:cs typeface="Trebuchet MS"/>
              </a:rPr>
              <a:t>6-7</a:t>
            </a:r>
            <a:r>
              <a:rPr sz="2800" spc="-85" dirty="0">
                <a:solidFill>
                  <a:srgbClr val="292959"/>
                </a:solidFill>
                <a:latin typeface="Trebuchet MS"/>
                <a:cs typeface="Trebuchet MS"/>
              </a:rPr>
              <a:t> </a:t>
            </a:r>
            <a:r>
              <a:rPr sz="2800" spc="-95" dirty="0">
                <a:solidFill>
                  <a:srgbClr val="292959"/>
                </a:solidFill>
                <a:latin typeface="Trebuchet MS"/>
                <a:cs typeface="Trebuchet MS"/>
              </a:rPr>
              <a:t>FPR</a:t>
            </a:r>
            <a:r>
              <a:rPr sz="2800" spc="-85" dirty="0">
                <a:solidFill>
                  <a:srgbClr val="292959"/>
                </a:solidFill>
                <a:latin typeface="Trebuchet MS"/>
                <a:cs typeface="Trebuchet MS"/>
              </a:rPr>
              <a:t> </a:t>
            </a:r>
            <a:r>
              <a:rPr sz="2800" spc="-120" dirty="0">
                <a:solidFill>
                  <a:srgbClr val="292959"/>
                </a:solidFill>
                <a:latin typeface="Trebuchet MS"/>
                <a:cs typeface="Trebuchet MS"/>
              </a:rPr>
              <a:t>2010,</a:t>
            </a:r>
            <a:r>
              <a:rPr sz="2800" spc="-90" dirty="0">
                <a:solidFill>
                  <a:srgbClr val="292959"/>
                </a:solidFill>
                <a:latin typeface="Trebuchet MS"/>
                <a:cs typeface="Trebuchet MS"/>
              </a:rPr>
              <a:t> midnight</a:t>
            </a:r>
            <a:r>
              <a:rPr sz="2800" spc="-85" dirty="0">
                <a:solidFill>
                  <a:srgbClr val="292959"/>
                </a:solidFill>
                <a:latin typeface="Trebuchet MS"/>
                <a:cs typeface="Trebuchet MS"/>
              </a:rPr>
              <a:t> </a:t>
            </a:r>
            <a:r>
              <a:rPr sz="2800" spc="120" dirty="0">
                <a:solidFill>
                  <a:srgbClr val="292959"/>
                </a:solidFill>
                <a:latin typeface="Trebuchet MS"/>
                <a:cs typeface="Trebuchet MS"/>
              </a:rPr>
              <a:t>28</a:t>
            </a:r>
            <a:r>
              <a:rPr sz="2800" spc="-85" dirty="0">
                <a:solidFill>
                  <a:srgbClr val="292959"/>
                </a:solidFill>
                <a:latin typeface="Trebuchet MS"/>
                <a:cs typeface="Trebuchet MS"/>
              </a:rPr>
              <a:t> </a:t>
            </a:r>
            <a:r>
              <a:rPr sz="2800" dirty="0">
                <a:solidFill>
                  <a:srgbClr val="292959"/>
                </a:solidFill>
                <a:latin typeface="Trebuchet MS"/>
                <a:cs typeface="Trebuchet MS"/>
              </a:rPr>
              <a:t>days</a:t>
            </a:r>
            <a:r>
              <a:rPr sz="2800" spc="-85" dirty="0">
                <a:solidFill>
                  <a:srgbClr val="292959"/>
                </a:solidFill>
                <a:latin typeface="Trebuchet MS"/>
                <a:cs typeface="Trebuchet MS"/>
              </a:rPr>
              <a:t> </a:t>
            </a:r>
            <a:r>
              <a:rPr sz="2800" spc="-10" dirty="0">
                <a:solidFill>
                  <a:srgbClr val="292959"/>
                </a:solidFill>
                <a:latin typeface="Trebuchet MS"/>
                <a:cs typeface="Trebuchet MS"/>
              </a:rPr>
              <a:t>after</a:t>
            </a:r>
            <a:endParaRPr sz="2800">
              <a:latin typeface="Trebuchet MS"/>
              <a:cs typeface="Trebuchet MS"/>
            </a:endParaRPr>
          </a:p>
          <a:p>
            <a:pPr marL="33655">
              <a:lnSpc>
                <a:spcPct val="100000"/>
              </a:lnSpc>
              <a:spcBef>
                <a:spcPts val="1215"/>
              </a:spcBef>
            </a:pPr>
            <a:r>
              <a:rPr sz="2800" spc="-65" dirty="0">
                <a:solidFill>
                  <a:srgbClr val="292959"/>
                </a:solidFill>
                <a:latin typeface="Trebuchet MS"/>
                <a:cs typeface="Trebuchet MS"/>
              </a:rPr>
              <a:t>application,</a:t>
            </a:r>
            <a:r>
              <a:rPr sz="2800" spc="-125" dirty="0">
                <a:solidFill>
                  <a:srgbClr val="292959"/>
                </a:solidFill>
                <a:latin typeface="Trebuchet MS"/>
                <a:cs typeface="Trebuchet MS"/>
              </a:rPr>
              <a:t> </a:t>
            </a:r>
            <a:r>
              <a:rPr sz="2800" spc="-85" dirty="0">
                <a:solidFill>
                  <a:srgbClr val="292959"/>
                </a:solidFill>
                <a:latin typeface="Trebuchet MS"/>
                <a:cs typeface="Trebuchet MS"/>
              </a:rPr>
              <a:t>but</a:t>
            </a:r>
            <a:r>
              <a:rPr sz="2800" spc="-95" dirty="0">
                <a:solidFill>
                  <a:srgbClr val="292959"/>
                </a:solidFill>
                <a:latin typeface="Trebuchet MS"/>
                <a:cs typeface="Trebuchet MS"/>
              </a:rPr>
              <a:t> </a:t>
            </a:r>
            <a:r>
              <a:rPr sz="2800" dirty="0">
                <a:solidFill>
                  <a:srgbClr val="292959"/>
                </a:solidFill>
                <a:latin typeface="Trebuchet MS"/>
                <a:cs typeface="Trebuchet MS"/>
              </a:rPr>
              <a:t>can</a:t>
            </a:r>
            <a:r>
              <a:rPr sz="2800" spc="-95" dirty="0">
                <a:solidFill>
                  <a:srgbClr val="292959"/>
                </a:solidFill>
                <a:latin typeface="Trebuchet MS"/>
                <a:cs typeface="Trebuchet MS"/>
              </a:rPr>
              <a:t> </a:t>
            </a:r>
            <a:r>
              <a:rPr sz="2800" spc="-30" dirty="0">
                <a:solidFill>
                  <a:srgbClr val="292959"/>
                </a:solidFill>
                <a:latin typeface="Trebuchet MS"/>
                <a:cs typeface="Trebuchet MS"/>
              </a:rPr>
              <a:t>apply</a:t>
            </a:r>
            <a:r>
              <a:rPr sz="2800" spc="-95" dirty="0">
                <a:solidFill>
                  <a:srgbClr val="292959"/>
                </a:solidFill>
                <a:latin typeface="Trebuchet MS"/>
                <a:cs typeface="Trebuchet MS"/>
              </a:rPr>
              <a:t> </a:t>
            </a:r>
            <a:r>
              <a:rPr sz="2800" spc="-50" dirty="0">
                <a:solidFill>
                  <a:srgbClr val="292959"/>
                </a:solidFill>
                <a:latin typeface="Trebuchet MS"/>
                <a:cs typeface="Trebuchet MS"/>
              </a:rPr>
              <a:t>to</a:t>
            </a:r>
            <a:r>
              <a:rPr sz="2800" spc="-95" dirty="0">
                <a:solidFill>
                  <a:srgbClr val="292959"/>
                </a:solidFill>
                <a:latin typeface="Trebuchet MS"/>
                <a:cs typeface="Trebuchet MS"/>
              </a:rPr>
              <a:t> </a:t>
            </a:r>
            <a:r>
              <a:rPr sz="2800" spc="-70" dirty="0">
                <a:solidFill>
                  <a:srgbClr val="292959"/>
                </a:solidFill>
                <a:latin typeface="Trebuchet MS"/>
                <a:cs typeface="Trebuchet MS"/>
              </a:rPr>
              <a:t>extend</a:t>
            </a:r>
            <a:r>
              <a:rPr sz="2800" spc="-95" dirty="0">
                <a:solidFill>
                  <a:srgbClr val="292959"/>
                </a:solidFill>
                <a:latin typeface="Trebuchet MS"/>
                <a:cs typeface="Trebuchet MS"/>
              </a:rPr>
              <a:t> </a:t>
            </a:r>
            <a:r>
              <a:rPr sz="2800" spc="-145" dirty="0">
                <a:solidFill>
                  <a:srgbClr val="292959"/>
                </a:solidFill>
                <a:latin typeface="Trebuchet MS"/>
                <a:cs typeface="Trebuchet MS"/>
              </a:rPr>
              <a:t>time</a:t>
            </a:r>
            <a:r>
              <a:rPr sz="2800" spc="-85" dirty="0">
                <a:solidFill>
                  <a:srgbClr val="292959"/>
                </a:solidFill>
                <a:latin typeface="Trebuchet MS"/>
                <a:cs typeface="Trebuchet MS"/>
              </a:rPr>
              <a:t> </a:t>
            </a:r>
            <a:r>
              <a:rPr sz="2800" spc="-195" dirty="0">
                <a:solidFill>
                  <a:srgbClr val="292959"/>
                </a:solidFill>
                <a:latin typeface="Trebuchet MS"/>
                <a:cs typeface="Trebuchet MS"/>
              </a:rPr>
              <a:t>limit</a:t>
            </a:r>
            <a:r>
              <a:rPr sz="2800" spc="-85" dirty="0">
                <a:solidFill>
                  <a:srgbClr val="292959"/>
                </a:solidFill>
                <a:latin typeface="Trebuchet MS"/>
                <a:cs typeface="Trebuchet MS"/>
              </a:rPr>
              <a:t> </a:t>
            </a:r>
            <a:r>
              <a:rPr sz="2800" spc="-135" dirty="0">
                <a:solidFill>
                  <a:srgbClr val="292959"/>
                </a:solidFill>
                <a:latin typeface="Trebuchet MS"/>
                <a:cs typeface="Trebuchet MS"/>
              </a:rPr>
              <a:t>with</a:t>
            </a:r>
            <a:r>
              <a:rPr sz="2800" spc="-85" dirty="0">
                <a:solidFill>
                  <a:srgbClr val="292959"/>
                </a:solidFill>
                <a:latin typeface="Trebuchet MS"/>
                <a:cs typeface="Trebuchet MS"/>
              </a:rPr>
              <a:t> </a:t>
            </a:r>
            <a:r>
              <a:rPr sz="2800" spc="-10" dirty="0">
                <a:solidFill>
                  <a:srgbClr val="292959"/>
                </a:solidFill>
                <a:latin typeface="Trebuchet MS"/>
                <a:cs typeface="Trebuchet MS"/>
              </a:rPr>
              <a:t>reasons.</a:t>
            </a:r>
            <a:endParaRPr sz="2800">
              <a:latin typeface="Trebuchet MS"/>
              <a:cs typeface="Trebuchet MS"/>
            </a:endParaRPr>
          </a:p>
          <a:p>
            <a:pPr marL="12700" marR="441325">
              <a:lnSpc>
                <a:spcPct val="136600"/>
              </a:lnSpc>
              <a:spcBef>
                <a:spcPts val="130"/>
              </a:spcBef>
            </a:pPr>
            <a:r>
              <a:rPr sz="2700" spc="-40" dirty="0">
                <a:solidFill>
                  <a:srgbClr val="292959"/>
                </a:solidFill>
                <a:latin typeface="Trebuchet MS"/>
                <a:cs typeface="Trebuchet MS"/>
              </a:rPr>
              <a:t>Respondent</a:t>
            </a:r>
            <a:r>
              <a:rPr sz="2700" spc="-165" dirty="0">
                <a:solidFill>
                  <a:srgbClr val="292959"/>
                </a:solidFill>
                <a:latin typeface="Trebuchet MS"/>
                <a:cs typeface="Trebuchet MS"/>
              </a:rPr>
              <a:t> </a:t>
            </a:r>
            <a:r>
              <a:rPr sz="2700" spc="-50" dirty="0">
                <a:solidFill>
                  <a:srgbClr val="292959"/>
                </a:solidFill>
                <a:latin typeface="Trebuchet MS"/>
                <a:cs typeface="Trebuchet MS"/>
              </a:rPr>
              <a:t>should</a:t>
            </a:r>
            <a:r>
              <a:rPr sz="2700" spc="-145" dirty="0">
                <a:solidFill>
                  <a:srgbClr val="292959"/>
                </a:solidFill>
                <a:latin typeface="Trebuchet MS"/>
                <a:cs typeface="Trebuchet MS"/>
              </a:rPr>
              <a:t> </a:t>
            </a:r>
            <a:r>
              <a:rPr sz="2700" spc="-10" dirty="0">
                <a:solidFill>
                  <a:srgbClr val="292959"/>
                </a:solidFill>
                <a:latin typeface="Trebuchet MS"/>
                <a:cs typeface="Trebuchet MS"/>
              </a:rPr>
              <a:t>acknowledge</a:t>
            </a:r>
            <a:r>
              <a:rPr sz="2700" spc="-135" dirty="0">
                <a:solidFill>
                  <a:srgbClr val="292959"/>
                </a:solidFill>
                <a:latin typeface="Trebuchet MS"/>
                <a:cs typeface="Trebuchet MS"/>
              </a:rPr>
              <a:t> </a:t>
            </a:r>
            <a:r>
              <a:rPr sz="2700" spc="-105" dirty="0">
                <a:solidFill>
                  <a:srgbClr val="292959"/>
                </a:solidFill>
                <a:latin typeface="Trebuchet MS"/>
                <a:cs typeface="Trebuchet MS"/>
              </a:rPr>
              <a:t>service.</a:t>
            </a:r>
            <a:r>
              <a:rPr sz="2700" spc="-100" dirty="0">
                <a:solidFill>
                  <a:srgbClr val="292959"/>
                </a:solidFill>
                <a:latin typeface="Trebuchet MS"/>
                <a:cs typeface="Trebuchet MS"/>
              </a:rPr>
              <a:t> </a:t>
            </a:r>
            <a:r>
              <a:rPr sz="2700" spc="-10" dirty="0">
                <a:solidFill>
                  <a:srgbClr val="292959"/>
                </a:solidFill>
                <a:latin typeface="Trebuchet MS"/>
                <a:cs typeface="Trebuchet MS"/>
              </a:rPr>
              <a:t>Court</a:t>
            </a:r>
            <a:r>
              <a:rPr sz="2700" spc="-135" dirty="0">
                <a:solidFill>
                  <a:srgbClr val="292959"/>
                </a:solidFill>
                <a:latin typeface="Trebuchet MS"/>
                <a:cs typeface="Trebuchet MS"/>
              </a:rPr>
              <a:t> </a:t>
            </a:r>
            <a:r>
              <a:rPr sz="2700" spc="-20" dirty="0">
                <a:solidFill>
                  <a:srgbClr val="292959"/>
                </a:solidFill>
                <a:latin typeface="Trebuchet MS"/>
                <a:cs typeface="Trebuchet MS"/>
              </a:rPr>
              <a:t>cannot</a:t>
            </a:r>
            <a:r>
              <a:rPr sz="2700" spc="-135" dirty="0">
                <a:solidFill>
                  <a:srgbClr val="292959"/>
                </a:solidFill>
                <a:latin typeface="Trebuchet MS"/>
                <a:cs typeface="Trebuchet MS"/>
              </a:rPr>
              <a:t> </a:t>
            </a:r>
            <a:r>
              <a:rPr sz="2700" spc="-10" dirty="0">
                <a:solidFill>
                  <a:srgbClr val="292959"/>
                </a:solidFill>
                <a:latin typeface="Trebuchet MS"/>
                <a:cs typeface="Trebuchet MS"/>
              </a:rPr>
              <a:t>proceed </a:t>
            </a:r>
            <a:r>
              <a:rPr sz="2700" spc="-140" dirty="0">
                <a:solidFill>
                  <a:srgbClr val="292959"/>
                </a:solidFill>
                <a:latin typeface="Trebuchet MS"/>
                <a:cs typeface="Trebuchet MS"/>
              </a:rPr>
              <a:t>without.</a:t>
            </a:r>
            <a:r>
              <a:rPr sz="2700" spc="-80" dirty="0">
                <a:solidFill>
                  <a:srgbClr val="292959"/>
                </a:solidFill>
                <a:latin typeface="Trebuchet MS"/>
                <a:cs typeface="Trebuchet MS"/>
              </a:rPr>
              <a:t> </a:t>
            </a:r>
            <a:r>
              <a:rPr sz="2700" spc="-204" dirty="0">
                <a:solidFill>
                  <a:srgbClr val="292959"/>
                </a:solidFill>
                <a:latin typeface="Trebuchet MS"/>
                <a:cs typeface="Trebuchet MS"/>
              </a:rPr>
              <a:t>Will</a:t>
            </a:r>
            <a:r>
              <a:rPr sz="2700" spc="-80" dirty="0">
                <a:solidFill>
                  <a:srgbClr val="292959"/>
                </a:solidFill>
                <a:latin typeface="Trebuchet MS"/>
                <a:cs typeface="Trebuchet MS"/>
              </a:rPr>
              <a:t> </a:t>
            </a:r>
            <a:r>
              <a:rPr sz="2700" spc="-55" dirty="0">
                <a:solidFill>
                  <a:srgbClr val="292959"/>
                </a:solidFill>
                <a:latin typeface="Trebuchet MS"/>
                <a:cs typeface="Trebuchet MS"/>
              </a:rPr>
              <a:t>seek</a:t>
            </a:r>
            <a:r>
              <a:rPr sz="2700" spc="-105" dirty="0">
                <a:solidFill>
                  <a:srgbClr val="292959"/>
                </a:solidFill>
                <a:latin typeface="Trebuchet MS"/>
                <a:cs typeface="Trebuchet MS"/>
              </a:rPr>
              <a:t> </a:t>
            </a:r>
            <a:r>
              <a:rPr sz="2700" spc="-100" dirty="0">
                <a:solidFill>
                  <a:srgbClr val="292959"/>
                </a:solidFill>
                <a:latin typeface="Trebuchet MS"/>
                <a:cs typeface="Trebuchet MS"/>
              </a:rPr>
              <a:t>other</a:t>
            </a:r>
            <a:r>
              <a:rPr sz="2700" spc="-85" dirty="0">
                <a:solidFill>
                  <a:srgbClr val="292959"/>
                </a:solidFill>
                <a:latin typeface="Trebuchet MS"/>
                <a:cs typeface="Trebuchet MS"/>
              </a:rPr>
              <a:t> </a:t>
            </a:r>
            <a:r>
              <a:rPr sz="2700" spc="-95" dirty="0">
                <a:solidFill>
                  <a:srgbClr val="292959"/>
                </a:solidFill>
                <a:latin typeface="Trebuchet MS"/>
                <a:cs typeface="Trebuchet MS"/>
              </a:rPr>
              <a:t>alternatives</a:t>
            </a:r>
            <a:r>
              <a:rPr sz="2700" spc="-90" dirty="0">
                <a:solidFill>
                  <a:srgbClr val="292959"/>
                </a:solidFill>
                <a:latin typeface="Trebuchet MS"/>
                <a:cs typeface="Trebuchet MS"/>
              </a:rPr>
              <a:t> </a:t>
            </a:r>
            <a:r>
              <a:rPr sz="2700" spc="-50" dirty="0">
                <a:solidFill>
                  <a:srgbClr val="292959"/>
                </a:solidFill>
                <a:latin typeface="Trebuchet MS"/>
                <a:cs typeface="Trebuchet MS"/>
              </a:rPr>
              <a:t>to</a:t>
            </a:r>
            <a:r>
              <a:rPr sz="2700" spc="-85" dirty="0">
                <a:solidFill>
                  <a:srgbClr val="292959"/>
                </a:solidFill>
                <a:latin typeface="Trebuchet MS"/>
                <a:cs typeface="Trebuchet MS"/>
              </a:rPr>
              <a:t> serve </a:t>
            </a:r>
            <a:r>
              <a:rPr sz="2700" spc="-120" dirty="0">
                <a:solidFill>
                  <a:srgbClr val="292959"/>
                </a:solidFill>
                <a:latin typeface="Trebuchet MS"/>
                <a:cs typeface="Trebuchet MS"/>
              </a:rPr>
              <a:t>if</a:t>
            </a:r>
            <a:r>
              <a:rPr sz="2700" spc="-85" dirty="0">
                <a:solidFill>
                  <a:srgbClr val="292959"/>
                </a:solidFill>
                <a:latin typeface="Trebuchet MS"/>
                <a:cs typeface="Trebuchet MS"/>
              </a:rPr>
              <a:t> </a:t>
            </a:r>
            <a:r>
              <a:rPr sz="2700" dirty="0">
                <a:solidFill>
                  <a:srgbClr val="292959"/>
                </a:solidFill>
                <a:latin typeface="Trebuchet MS"/>
                <a:cs typeface="Trebuchet MS"/>
              </a:rPr>
              <a:t>no</a:t>
            </a:r>
            <a:r>
              <a:rPr sz="2700" spc="-85" dirty="0">
                <a:solidFill>
                  <a:srgbClr val="292959"/>
                </a:solidFill>
                <a:latin typeface="Trebuchet MS"/>
                <a:cs typeface="Trebuchet MS"/>
              </a:rPr>
              <a:t> </a:t>
            </a:r>
            <a:r>
              <a:rPr sz="2700" spc="-45" dirty="0">
                <a:solidFill>
                  <a:srgbClr val="292959"/>
                </a:solidFill>
                <a:latin typeface="Trebuchet MS"/>
                <a:cs typeface="Trebuchet MS"/>
              </a:rPr>
              <a:t>acknowledgment,</a:t>
            </a:r>
            <a:endParaRPr sz="2700">
              <a:latin typeface="Trebuchet MS"/>
              <a:cs typeface="Trebuchet MS"/>
            </a:endParaRPr>
          </a:p>
          <a:p>
            <a:pPr marL="12700">
              <a:lnSpc>
                <a:spcPct val="100000"/>
              </a:lnSpc>
              <a:spcBef>
                <a:spcPts val="1185"/>
              </a:spcBef>
            </a:pPr>
            <a:r>
              <a:rPr sz="2700" spc="-75" dirty="0">
                <a:solidFill>
                  <a:srgbClr val="292959"/>
                </a:solidFill>
                <a:latin typeface="Trebuchet MS"/>
                <a:cs typeface="Trebuchet MS"/>
              </a:rPr>
              <a:t>e.g.</a:t>
            </a:r>
            <a:r>
              <a:rPr sz="2700" spc="-130" dirty="0">
                <a:solidFill>
                  <a:srgbClr val="292959"/>
                </a:solidFill>
                <a:latin typeface="Trebuchet MS"/>
                <a:cs typeface="Trebuchet MS"/>
              </a:rPr>
              <a:t> </a:t>
            </a:r>
            <a:r>
              <a:rPr sz="2700" spc="-10" dirty="0">
                <a:solidFill>
                  <a:srgbClr val="292959"/>
                </a:solidFill>
                <a:latin typeface="Trebuchet MS"/>
                <a:cs typeface="Trebuchet MS"/>
              </a:rPr>
              <a:t>bailiff</a:t>
            </a:r>
            <a:endParaRPr sz="2700">
              <a:latin typeface="Trebuchet MS"/>
              <a:cs typeface="Trebuchet MS"/>
            </a:endParaRPr>
          </a:p>
        </p:txBody>
      </p:sp>
      <p:pic>
        <p:nvPicPr>
          <p:cNvPr id="13" name="object 13"/>
          <p:cNvPicPr/>
          <p:nvPr/>
        </p:nvPicPr>
        <p:blipFill>
          <a:blip r:embed="rId2" cstate="print"/>
          <a:stretch>
            <a:fillRect/>
          </a:stretch>
        </p:blipFill>
        <p:spPr>
          <a:xfrm>
            <a:off x="12197259" y="3357562"/>
            <a:ext cx="104775" cy="104774"/>
          </a:xfrm>
          <a:prstGeom prst="rect">
            <a:avLst/>
          </a:prstGeom>
        </p:spPr>
      </p:pic>
      <p:pic>
        <p:nvPicPr>
          <p:cNvPr id="14" name="object 14"/>
          <p:cNvPicPr/>
          <p:nvPr/>
        </p:nvPicPr>
        <p:blipFill>
          <a:blip r:embed="rId2" cstate="print"/>
          <a:stretch>
            <a:fillRect/>
          </a:stretch>
        </p:blipFill>
        <p:spPr>
          <a:xfrm>
            <a:off x="12197259" y="4519612"/>
            <a:ext cx="104775" cy="104774"/>
          </a:xfrm>
          <a:prstGeom prst="rect">
            <a:avLst/>
          </a:prstGeom>
        </p:spPr>
      </p:pic>
      <p:pic>
        <p:nvPicPr>
          <p:cNvPr id="15" name="object 15"/>
          <p:cNvPicPr/>
          <p:nvPr/>
        </p:nvPicPr>
        <p:blipFill>
          <a:blip r:embed="rId2" cstate="print"/>
          <a:stretch>
            <a:fillRect/>
          </a:stretch>
        </p:blipFill>
        <p:spPr>
          <a:xfrm>
            <a:off x="12197259" y="5100637"/>
            <a:ext cx="104775" cy="104774"/>
          </a:xfrm>
          <a:prstGeom prst="rect">
            <a:avLst/>
          </a:prstGeom>
        </p:spPr>
      </p:pic>
      <p:pic>
        <p:nvPicPr>
          <p:cNvPr id="16" name="object 16"/>
          <p:cNvPicPr/>
          <p:nvPr/>
        </p:nvPicPr>
        <p:blipFill>
          <a:blip r:embed="rId2" cstate="print"/>
          <a:stretch>
            <a:fillRect/>
          </a:stretch>
        </p:blipFill>
        <p:spPr>
          <a:xfrm>
            <a:off x="12197259" y="5681662"/>
            <a:ext cx="104775" cy="104774"/>
          </a:xfrm>
          <a:prstGeom prst="rect">
            <a:avLst/>
          </a:prstGeom>
        </p:spPr>
      </p:pic>
      <p:pic>
        <p:nvPicPr>
          <p:cNvPr id="17" name="object 17"/>
          <p:cNvPicPr/>
          <p:nvPr/>
        </p:nvPicPr>
        <p:blipFill>
          <a:blip r:embed="rId2" cstate="print"/>
          <a:stretch>
            <a:fillRect/>
          </a:stretch>
        </p:blipFill>
        <p:spPr>
          <a:xfrm>
            <a:off x="12197259" y="6262687"/>
            <a:ext cx="104775" cy="104774"/>
          </a:xfrm>
          <a:prstGeom prst="rect">
            <a:avLst/>
          </a:prstGeom>
        </p:spPr>
      </p:pic>
      <p:pic>
        <p:nvPicPr>
          <p:cNvPr id="18" name="object 18"/>
          <p:cNvPicPr/>
          <p:nvPr/>
        </p:nvPicPr>
        <p:blipFill>
          <a:blip r:embed="rId2" cstate="print"/>
          <a:stretch>
            <a:fillRect/>
          </a:stretch>
        </p:blipFill>
        <p:spPr>
          <a:xfrm>
            <a:off x="12197259" y="6843711"/>
            <a:ext cx="104775" cy="104774"/>
          </a:xfrm>
          <a:prstGeom prst="rect">
            <a:avLst/>
          </a:prstGeom>
        </p:spPr>
      </p:pic>
      <p:pic>
        <p:nvPicPr>
          <p:cNvPr id="19" name="object 19"/>
          <p:cNvPicPr/>
          <p:nvPr/>
        </p:nvPicPr>
        <p:blipFill>
          <a:blip r:embed="rId2" cstate="print"/>
          <a:stretch>
            <a:fillRect/>
          </a:stretch>
        </p:blipFill>
        <p:spPr>
          <a:xfrm>
            <a:off x="12197259" y="7424736"/>
            <a:ext cx="104775" cy="104774"/>
          </a:xfrm>
          <a:prstGeom prst="rect">
            <a:avLst/>
          </a:prstGeom>
        </p:spPr>
      </p:pic>
      <p:sp>
        <p:nvSpPr>
          <p:cNvPr id="20" name="object 20"/>
          <p:cNvSpPr txBox="1">
            <a:spLocks noGrp="1"/>
          </p:cNvSpPr>
          <p:nvPr>
            <p:ph sz="half" idx="3"/>
          </p:nvPr>
        </p:nvSpPr>
        <p:spPr>
          <a:prstGeom prst="rect">
            <a:avLst/>
          </a:prstGeom>
        </p:spPr>
        <p:txBody>
          <a:bodyPr vert="horz" wrap="square" lIns="0" tIns="12065" rIns="0" bIns="0" rtlCol="0">
            <a:spAutoFit/>
          </a:bodyPr>
          <a:lstStyle/>
          <a:p>
            <a:pPr marL="12700" marR="434340">
              <a:lnSpc>
                <a:spcPct val="136200"/>
              </a:lnSpc>
              <a:spcBef>
                <a:spcPts val="95"/>
              </a:spcBef>
            </a:pPr>
            <a:r>
              <a:rPr spc="-50" dirty="0"/>
              <a:t>Acknowledgement</a:t>
            </a:r>
            <a:r>
              <a:rPr spc="-60" dirty="0"/>
              <a:t> </a:t>
            </a:r>
            <a:r>
              <a:rPr spc="-180" dirty="0"/>
              <a:t>form,</a:t>
            </a:r>
            <a:r>
              <a:rPr spc="-55" dirty="0"/>
              <a:t> </a:t>
            </a:r>
            <a:r>
              <a:rPr spc="-25" dirty="0"/>
              <a:t>contains </a:t>
            </a:r>
            <a:r>
              <a:rPr spc="-70" dirty="0"/>
              <a:t>certain</a:t>
            </a:r>
            <a:r>
              <a:rPr spc="-95" dirty="0"/>
              <a:t> </a:t>
            </a:r>
            <a:r>
              <a:rPr spc="-10" dirty="0"/>
              <a:t>questions:</a:t>
            </a:r>
          </a:p>
          <a:p>
            <a:pPr marL="12700" marR="2469515">
              <a:lnSpc>
                <a:spcPts val="4570"/>
              </a:lnSpc>
              <a:spcBef>
                <a:spcPts val="360"/>
              </a:spcBef>
            </a:pPr>
            <a:r>
              <a:rPr dirty="0"/>
              <a:t>Has</a:t>
            </a:r>
            <a:r>
              <a:rPr spc="-160" dirty="0"/>
              <a:t> </a:t>
            </a:r>
            <a:r>
              <a:rPr spc="-10" dirty="0"/>
              <a:t>received? </a:t>
            </a:r>
            <a:r>
              <a:rPr spc="-25" dirty="0"/>
              <a:t>Other</a:t>
            </a:r>
            <a:r>
              <a:rPr spc="-165" dirty="0"/>
              <a:t> </a:t>
            </a:r>
            <a:r>
              <a:rPr spc="-10" dirty="0"/>
              <a:t>proceedings? </a:t>
            </a:r>
            <a:r>
              <a:rPr dirty="0"/>
              <a:t>Accept</a:t>
            </a:r>
            <a:r>
              <a:rPr spc="-50" dirty="0"/>
              <a:t> </a:t>
            </a:r>
            <a:r>
              <a:rPr spc="-55" dirty="0"/>
              <a:t>jurisdiction? Statement</a:t>
            </a:r>
            <a:r>
              <a:rPr spc="-140" dirty="0"/>
              <a:t> </a:t>
            </a:r>
            <a:r>
              <a:rPr dirty="0"/>
              <a:t>of</a:t>
            </a:r>
            <a:r>
              <a:rPr spc="-135" dirty="0"/>
              <a:t> </a:t>
            </a:r>
            <a:r>
              <a:rPr spc="-10" dirty="0"/>
              <a:t>truth?</a:t>
            </a:r>
          </a:p>
          <a:p>
            <a:pPr marL="12700">
              <a:lnSpc>
                <a:spcPct val="100000"/>
              </a:lnSpc>
              <a:spcBef>
                <a:spcPts val="875"/>
              </a:spcBef>
            </a:pPr>
            <a:r>
              <a:rPr spc="-65" dirty="0"/>
              <a:t>Solicitor</a:t>
            </a:r>
            <a:r>
              <a:rPr spc="-110" dirty="0"/>
              <a:t> </a:t>
            </a:r>
            <a:r>
              <a:rPr spc="-55" dirty="0"/>
              <a:t>details</a:t>
            </a:r>
            <a:r>
              <a:rPr spc="-95" dirty="0"/>
              <a:t> </a:t>
            </a:r>
            <a:r>
              <a:rPr spc="-140" dirty="0"/>
              <a:t>(if</a:t>
            </a:r>
            <a:r>
              <a:rPr spc="-85" dirty="0"/>
              <a:t> </a:t>
            </a:r>
            <a:r>
              <a:rPr spc="-10" dirty="0"/>
              <a:t>applicable)</a:t>
            </a:r>
          </a:p>
          <a:p>
            <a:pPr marL="12700" marR="5080">
              <a:lnSpc>
                <a:spcPts val="4570"/>
              </a:lnSpc>
              <a:spcBef>
                <a:spcPts val="160"/>
              </a:spcBef>
            </a:pPr>
            <a:r>
              <a:rPr spc="-125" dirty="0"/>
              <a:t>If</a:t>
            </a:r>
            <a:r>
              <a:rPr spc="-85" dirty="0"/>
              <a:t> </a:t>
            </a:r>
            <a:r>
              <a:rPr dirty="0"/>
              <a:t>R</a:t>
            </a:r>
            <a:r>
              <a:rPr spc="-175" dirty="0"/>
              <a:t> </a:t>
            </a:r>
            <a:r>
              <a:rPr spc="-80" dirty="0"/>
              <a:t>intends</a:t>
            </a:r>
            <a:r>
              <a:rPr spc="-105" dirty="0"/>
              <a:t> </a:t>
            </a:r>
            <a:r>
              <a:rPr spc="-50" dirty="0"/>
              <a:t>to</a:t>
            </a:r>
            <a:r>
              <a:rPr spc="-110" dirty="0"/>
              <a:t> </a:t>
            </a:r>
            <a:r>
              <a:rPr spc="-105" dirty="0"/>
              <a:t>dispute,</a:t>
            </a:r>
            <a:r>
              <a:rPr spc="-100" dirty="0"/>
              <a:t> </a:t>
            </a:r>
            <a:r>
              <a:rPr spc="-125" dirty="0"/>
              <a:t>they</a:t>
            </a:r>
            <a:r>
              <a:rPr spc="-85" dirty="0"/>
              <a:t> </a:t>
            </a:r>
            <a:r>
              <a:rPr spc="-135" dirty="0"/>
              <a:t>must</a:t>
            </a:r>
            <a:r>
              <a:rPr spc="-85" dirty="0"/>
              <a:t> </a:t>
            </a:r>
            <a:r>
              <a:rPr spc="-45" dirty="0"/>
              <a:t>file </a:t>
            </a:r>
            <a:r>
              <a:rPr dirty="0"/>
              <a:t>an</a:t>
            </a:r>
            <a:r>
              <a:rPr spc="-135" dirty="0"/>
              <a:t> </a:t>
            </a:r>
            <a:r>
              <a:rPr spc="-35" dirty="0"/>
              <a:t>answer</a:t>
            </a:r>
            <a:r>
              <a:rPr spc="-100" dirty="0"/>
              <a:t> </a:t>
            </a:r>
            <a:r>
              <a:rPr spc="-140" dirty="0"/>
              <a:t>within</a:t>
            </a:r>
            <a:r>
              <a:rPr spc="-85" dirty="0"/>
              <a:t> </a:t>
            </a:r>
            <a:r>
              <a:rPr spc="-220" dirty="0"/>
              <a:t>21</a:t>
            </a:r>
            <a:r>
              <a:rPr spc="-85" dirty="0"/>
              <a:t> </a:t>
            </a:r>
            <a:r>
              <a:rPr dirty="0"/>
              <a:t>days</a:t>
            </a:r>
            <a:r>
              <a:rPr spc="-100" dirty="0"/>
              <a:t> </a:t>
            </a:r>
            <a:r>
              <a:rPr spc="-20" dirty="0"/>
              <a:t>from </a:t>
            </a:r>
            <a:r>
              <a:rPr spc="-45" dirty="0"/>
              <a:t>acknowledgment</a:t>
            </a:r>
            <a:r>
              <a:rPr spc="-140" dirty="0"/>
              <a:t> </a:t>
            </a:r>
            <a:r>
              <a:rPr spc="-20" dirty="0"/>
              <a:t>date</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3" name="object 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
        <p:nvSpPr>
          <p:cNvPr id="4" name="object 4" descr="$PPTXTitle"/>
          <p:cNvSpPr txBox="1">
            <a:spLocks noGrp="1"/>
          </p:cNvSpPr>
          <p:nvPr>
            <p:ph type="title"/>
          </p:nvPr>
        </p:nvSpPr>
        <p:spPr>
          <a:xfrm>
            <a:off x="757112" y="968375"/>
            <a:ext cx="9340215" cy="1168400"/>
          </a:xfrm>
          <a:prstGeom prst="rect">
            <a:avLst/>
          </a:prstGeom>
        </p:spPr>
        <p:txBody>
          <a:bodyPr vert="horz" wrap="square" lIns="0" tIns="12700" rIns="0" bIns="0" rtlCol="0">
            <a:spAutoFit/>
          </a:bodyPr>
          <a:lstStyle/>
          <a:p>
            <a:pPr marL="12700">
              <a:lnSpc>
                <a:spcPct val="100000"/>
              </a:lnSpc>
              <a:spcBef>
                <a:spcPts val="100"/>
              </a:spcBef>
            </a:pPr>
            <a:r>
              <a:rPr spc="80" dirty="0">
                <a:solidFill>
                  <a:srgbClr val="E65385"/>
                </a:solidFill>
              </a:rPr>
              <a:t>CONDITIONAL</a:t>
            </a:r>
            <a:r>
              <a:rPr spc="-335" dirty="0">
                <a:solidFill>
                  <a:srgbClr val="E65385"/>
                </a:solidFill>
              </a:rPr>
              <a:t> </a:t>
            </a:r>
            <a:r>
              <a:rPr spc="-125" dirty="0"/>
              <a:t>ORDER</a:t>
            </a:r>
          </a:p>
        </p:txBody>
      </p:sp>
      <p:pic>
        <p:nvPicPr>
          <p:cNvPr id="5" name="object 5"/>
          <p:cNvPicPr/>
          <p:nvPr/>
        </p:nvPicPr>
        <p:blipFill>
          <a:blip r:embed="rId2" cstate="print"/>
          <a:stretch>
            <a:fillRect/>
          </a:stretch>
        </p:blipFill>
        <p:spPr>
          <a:xfrm>
            <a:off x="1074438" y="2424927"/>
            <a:ext cx="104775" cy="104774"/>
          </a:xfrm>
          <a:prstGeom prst="rect">
            <a:avLst/>
          </a:prstGeom>
        </p:spPr>
      </p:pic>
      <p:pic>
        <p:nvPicPr>
          <p:cNvPr id="6" name="object 6"/>
          <p:cNvPicPr/>
          <p:nvPr/>
        </p:nvPicPr>
        <p:blipFill>
          <a:blip r:embed="rId2" cstate="print"/>
          <a:stretch>
            <a:fillRect/>
          </a:stretch>
        </p:blipFill>
        <p:spPr>
          <a:xfrm>
            <a:off x="1074438" y="3586977"/>
            <a:ext cx="104775" cy="104774"/>
          </a:xfrm>
          <a:prstGeom prst="rect">
            <a:avLst/>
          </a:prstGeom>
        </p:spPr>
      </p:pic>
      <p:pic>
        <p:nvPicPr>
          <p:cNvPr id="7" name="object 7"/>
          <p:cNvPicPr/>
          <p:nvPr/>
        </p:nvPicPr>
        <p:blipFill>
          <a:blip r:embed="rId2" cstate="print"/>
          <a:stretch>
            <a:fillRect/>
          </a:stretch>
        </p:blipFill>
        <p:spPr>
          <a:xfrm>
            <a:off x="1074438" y="4749027"/>
            <a:ext cx="104775" cy="104774"/>
          </a:xfrm>
          <a:prstGeom prst="rect">
            <a:avLst/>
          </a:prstGeom>
        </p:spPr>
      </p:pic>
      <p:pic>
        <p:nvPicPr>
          <p:cNvPr id="8" name="object 8"/>
          <p:cNvPicPr/>
          <p:nvPr/>
        </p:nvPicPr>
        <p:blipFill>
          <a:blip r:embed="rId2" cstate="print"/>
          <a:stretch>
            <a:fillRect/>
          </a:stretch>
        </p:blipFill>
        <p:spPr>
          <a:xfrm>
            <a:off x="1074438" y="5911076"/>
            <a:ext cx="104775" cy="104774"/>
          </a:xfrm>
          <a:prstGeom prst="rect">
            <a:avLst/>
          </a:prstGeom>
        </p:spPr>
      </p:pic>
      <p:pic>
        <p:nvPicPr>
          <p:cNvPr id="9" name="object 9"/>
          <p:cNvPicPr/>
          <p:nvPr/>
        </p:nvPicPr>
        <p:blipFill>
          <a:blip r:embed="rId3" cstate="print"/>
          <a:stretch>
            <a:fillRect/>
          </a:stretch>
        </p:blipFill>
        <p:spPr>
          <a:xfrm>
            <a:off x="1074438" y="6492101"/>
            <a:ext cx="104775" cy="104774"/>
          </a:xfrm>
          <a:prstGeom prst="rect">
            <a:avLst/>
          </a:prstGeom>
        </p:spPr>
      </p:pic>
      <p:pic>
        <p:nvPicPr>
          <p:cNvPr id="10" name="object 10"/>
          <p:cNvPicPr/>
          <p:nvPr/>
        </p:nvPicPr>
        <p:blipFill>
          <a:blip r:embed="rId3" cstate="print"/>
          <a:stretch>
            <a:fillRect/>
          </a:stretch>
        </p:blipFill>
        <p:spPr>
          <a:xfrm>
            <a:off x="1074438" y="7073127"/>
            <a:ext cx="104775" cy="104774"/>
          </a:xfrm>
          <a:prstGeom prst="rect">
            <a:avLst/>
          </a:prstGeom>
        </p:spPr>
      </p:pic>
      <p:pic>
        <p:nvPicPr>
          <p:cNvPr id="11" name="object 11"/>
          <p:cNvPicPr/>
          <p:nvPr/>
        </p:nvPicPr>
        <p:blipFill>
          <a:blip r:embed="rId3" cstate="print"/>
          <a:stretch>
            <a:fillRect/>
          </a:stretch>
        </p:blipFill>
        <p:spPr>
          <a:xfrm>
            <a:off x="1074438" y="9397226"/>
            <a:ext cx="104775" cy="104774"/>
          </a:xfrm>
          <a:prstGeom prst="rect">
            <a:avLst/>
          </a:prstGeom>
        </p:spPr>
      </p:pic>
      <p:sp>
        <p:nvSpPr>
          <p:cNvPr id="12" name="object 12"/>
          <p:cNvSpPr txBox="1"/>
          <p:nvPr/>
        </p:nvSpPr>
        <p:spPr>
          <a:xfrm>
            <a:off x="1342279" y="2054715"/>
            <a:ext cx="16153130" cy="7578725"/>
          </a:xfrm>
          <a:prstGeom prst="rect">
            <a:avLst/>
          </a:prstGeom>
        </p:spPr>
        <p:txBody>
          <a:bodyPr vert="horz" wrap="square" lIns="0" tIns="12065" rIns="0" bIns="0" rtlCol="0">
            <a:spAutoFit/>
          </a:bodyPr>
          <a:lstStyle/>
          <a:p>
            <a:pPr marL="12700" marR="484505">
              <a:lnSpc>
                <a:spcPct val="136200"/>
              </a:lnSpc>
              <a:spcBef>
                <a:spcPts val="95"/>
              </a:spcBef>
            </a:pPr>
            <a:r>
              <a:rPr sz="2800" dirty="0">
                <a:solidFill>
                  <a:srgbClr val="292959"/>
                </a:solidFill>
                <a:latin typeface="Trebuchet MS"/>
                <a:cs typeface="Trebuchet MS"/>
              </a:rPr>
              <a:t>Sole</a:t>
            </a:r>
            <a:r>
              <a:rPr sz="2800" spc="-95" dirty="0">
                <a:solidFill>
                  <a:srgbClr val="292959"/>
                </a:solidFill>
                <a:latin typeface="Trebuchet MS"/>
                <a:cs typeface="Trebuchet MS"/>
              </a:rPr>
              <a:t> </a:t>
            </a:r>
            <a:r>
              <a:rPr sz="2800" spc="-55" dirty="0">
                <a:solidFill>
                  <a:srgbClr val="292959"/>
                </a:solidFill>
                <a:latin typeface="Trebuchet MS"/>
                <a:cs typeface="Trebuchet MS"/>
              </a:rPr>
              <a:t>applicants:</a:t>
            </a:r>
            <a:r>
              <a:rPr sz="2800" spc="-95" dirty="0">
                <a:solidFill>
                  <a:srgbClr val="292959"/>
                </a:solidFill>
                <a:latin typeface="Trebuchet MS"/>
                <a:cs typeface="Trebuchet MS"/>
              </a:rPr>
              <a:t> </a:t>
            </a:r>
            <a:r>
              <a:rPr sz="2800" dirty="0">
                <a:solidFill>
                  <a:srgbClr val="292959"/>
                </a:solidFill>
                <a:latin typeface="Trebuchet MS"/>
                <a:cs typeface="Trebuchet MS"/>
              </a:rPr>
              <a:t>can</a:t>
            </a:r>
            <a:r>
              <a:rPr sz="2800" spc="-95" dirty="0">
                <a:solidFill>
                  <a:srgbClr val="292959"/>
                </a:solidFill>
                <a:latin typeface="Trebuchet MS"/>
                <a:cs typeface="Trebuchet MS"/>
              </a:rPr>
              <a:t> </a:t>
            </a:r>
            <a:r>
              <a:rPr sz="2800" spc="-30" dirty="0">
                <a:solidFill>
                  <a:srgbClr val="292959"/>
                </a:solidFill>
                <a:latin typeface="Trebuchet MS"/>
                <a:cs typeface="Trebuchet MS"/>
              </a:rPr>
              <a:t>apply</a:t>
            </a:r>
            <a:r>
              <a:rPr sz="2800" spc="-95" dirty="0">
                <a:solidFill>
                  <a:srgbClr val="292959"/>
                </a:solidFill>
                <a:latin typeface="Trebuchet MS"/>
                <a:cs typeface="Trebuchet MS"/>
              </a:rPr>
              <a:t> </a:t>
            </a:r>
            <a:r>
              <a:rPr sz="2800" spc="-80" dirty="0">
                <a:solidFill>
                  <a:srgbClr val="292959"/>
                </a:solidFill>
                <a:latin typeface="Trebuchet MS"/>
                <a:cs typeface="Trebuchet MS"/>
              </a:rPr>
              <a:t>for</a:t>
            </a:r>
            <a:r>
              <a:rPr sz="2800" spc="-95" dirty="0">
                <a:solidFill>
                  <a:srgbClr val="292959"/>
                </a:solidFill>
                <a:latin typeface="Trebuchet MS"/>
                <a:cs typeface="Trebuchet MS"/>
              </a:rPr>
              <a:t> </a:t>
            </a:r>
            <a:r>
              <a:rPr sz="2800" spc="-55" dirty="0">
                <a:solidFill>
                  <a:srgbClr val="292959"/>
                </a:solidFill>
                <a:latin typeface="Trebuchet MS"/>
                <a:cs typeface="Trebuchet MS"/>
              </a:rPr>
              <a:t>conditional</a:t>
            </a:r>
            <a:r>
              <a:rPr sz="2800" spc="-95" dirty="0">
                <a:solidFill>
                  <a:srgbClr val="292959"/>
                </a:solidFill>
                <a:latin typeface="Trebuchet MS"/>
                <a:cs typeface="Trebuchet MS"/>
              </a:rPr>
              <a:t> </a:t>
            </a:r>
            <a:r>
              <a:rPr sz="2800" spc="-65" dirty="0">
                <a:solidFill>
                  <a:srgbClr val="292959"/>
                </a:solidFill>
                <a:latin typeface="Trebuchet MS"/>
                <a:cs typeface="Trebuchet MS"/>
              </a:rPr>
              <a:t>order</a:t>
            </a:r>
            <a:r>
              <a:rPr sz="2800" spc="-95" dirty="0">
                <a:solidFill>
                  <a:srgbClr val="292959"/>
                </a:solidFill>
                <a:latin typeface="Trebuchet MS"/>
                <a:cs typeface="Trebuchet MS"/>
              </a:rPr>
              <a:t> </a:t>
            </a:r>
            <a:r>
              <a:rPr sz="2800" spc="175" dirty="0">
                <a:solidFill>
                  <a:srgbClr val="292959"/>
                </a:solidFill>
                <a:latin typeface="Trebuchet MS"/>
                <a:cs typeface="Trebuchet MS"/>
              </a:rPr>
              <a:t>20</a:t>
            </a:r>
            <a:r>
              <a:rPr sz="2800" spc="-95" dirty="0">
                <a:solidFill>
                  <a:srgbClr val="292959"/>
                </a:solidFill>
                <a:latin typeface="Trebuchet MS"/>
                <a:cs typeface="Trebuchet MS"/>
              </a:rPr>
              <a:t> </a:t>
            </a:r>
            <a:r>
              <a:rPr sz="2800" spc="-60" dirty="0">
                <a:solidFill>
                  <a:srgbClr val="292959"/>
                </a:solidFill>
                <a:latin typeface="Trebuchet MS"/>
                <a:cs typeface="Trebuchet MS"/>
              </a:rPr>
              <a:t>weeks</a:t>
            </a:r>
            <a:r>
              <a:rPr sz="2800" spc="-95" dirty="0">
                <a:solidFill>
                  <a:srgbClr val="292959"/>
                </a:solidFill>
                <a:latin typeface="Trebuchet MS"/>
                <a:cs typeface="Trebuchet MS"/>
              </a:rPr>
              <a:t> </a:t>
            </a:r>
            <a:r>
              <a:rPr sz="2800" spc="-70" dirty="0">
                <a:solidFill>
                  <a:srgbClr val="292959"/>
                </a:solidFill>
                <a:latin typeface="Trebuchet MS"/>
                <a:cs typeface="Trebuchet MS"/>
              </a:rPr>
              <a:t>after</a:t>
            </a:r>
            <a:r>
              <a:rPr sz="2800" spc="-95" dirty="0">
                <a:solidFill>
                  <a:srgbClr val="292959"/>
                </a:solidFill>
                <a:latin typeface="Trebuchet MS"/>
                <a:cs typeface="Trebuchet MS"/>
              </a:rPr>
              <a:t> </a:t>
            </a:r>
            <a:r>
              <a:rPr sz="2800" spc="-35" dirty="0">
                <a:solidFill>
                  <a:srgbClr val="292959"/>
                </a:solidFill>
                <a:latin typeface="Trebuchet MS"/>
                <a:cs typeface="Trebuchet MS"/>
              </a:rPr>
              <a:t>application</a:t>
            </a:r>
            <a:r>
              <a:rPr sz="2800" spc="-95" dirty="0">
                <a:solidFill>
                  <a:srgbClr val="292959"/>
                </a:solidFill>
                <a:latin typeface="Trebuchet MS"/>
                <a:cs typeface="Trebuchet MS"/>
              </a:rPr>
              <a:t> </a:t>
            </a:r>
            <a:r>
              <a:rPr sz="2800" dirty="0">
                <a:solidFill>
                  <a:srgbClr val="292959"/>
                </a:solidFill>
                <a:latin typeface="Trebuchet MS"/>
                <a:cs typeface="Trebuchet MS"/>
              </a:rPr>
              <a:t>and</a:t>
            </a:r>
            <a:r>
              <a:rPr sz="2800" spc="-95" dirty="0">
                <a:solidFill>
                  <a:srgbClr val="292959"/>
                </a:solidFill>
                <a:latin typeface="Trebuchet MS"/>
                <a:cs typeface="Trebuchet MS"/>
              </a:rPr>
              <a:t> </a:t>
            </a:r>
            <a:r>
              <a:rPr sz="2800" spc="-105" dirty="0">
                <a:solidFill>
                  <a:srgbClr val="292959"/>
                </a:solidFill>
                <a:latin typeface="Trebuchet MS"/>
                <a:cs typeface="Trebuchet MS"/>
              </a:rPr>
              <a:t>service.</a:t>
            </a:r>
            <a:r>
              <a:rPr sz="2800" spc="-95" dirty="0">
                <a:solidFill>
                  <a:srgbClr val="292959"/>
                </a:solidFill>
                <a:latin typeface="Trebuchet MS"/>
                <a:cs typeface="Trebuchet MS"/>
              </a:rPr>
              <a:t> </a:t>
            </a:r>
            <a:r>
              <a:rPr sz="2800" spc="-40" dirty="0">
                <a:solidFill>
                  <a:srgbClr val="292959"/>
                </a:solidFill>
                <a:latin typeface="Trebuchet MS"/>
                <a:cs typeface="Trebuchet MS"/>
              </a:rPr>
              <a:t>Automatically </a:t>
            </a:r>
            <a:r>
              <a:rPr sz="2800" spc="-70" dirty="0">
                <a:solidFill>
                  <a:srgbClr val="292959"/>
                </a:solidFill>
                <a:latin typeface="Trebuchet MS"/>
                <a:cs typeface="Trebuchet MS"/>
              </a:rPr>
              <a:t>sent</a:t>
            </a:r>
            <a:r>
              <a:rPr sz="2800" spc="-90" dirty="0">
                <a:solidFill>
                  <a:srgbClr val="292959"/>
                </a:solidFill>
                <a:latin typeface="Trebuchet MS"/>
                <a:cs typeface="Trebuchet MS"/>
              </a:rPr>
              <a:t> </a:t>
            </a:r>
            <a:r>
              <a:rPr sz="2800" spc="-114" dirty="0">
                <a:solidFill>
                  <a:srgbClr val="292959"/>
                </a:solidFill>
                <a:latin typeface="Trebuchet MS"/>
                <a:cs typeface="Trebuchet MS"/>
              </a:rPr>
              <a:t>inviting</a:t>
            </a:r>
            <a:r>
              <a:rPr sz="2800" spc="-90" dirty="0">
                <a:solidFill>
                  <a:srgbClr val="292959"/>
                </a:solidFill>
                <a:latin typeface="Trebuchet MS"/>
                <a:cs typeface="Trebuchet MS"/>
              </a:rPr>
              <a:t> </a:t>
            </a:r>
            <a:r>
              <a:rPr sz="2800" spc="-10" dirty="0">
                <a:solidFill>
                  <a:srgbClr val="292959"/>
                </a:solidFill>
                <a:latin typeface="Trebuchet MS"/>
                <a:cs typeface="Trebuchet MS"/>
              </a:rPr>
              <a:t>application</a:t>
            </a:r>
            <a:endParaRPr sz="2800">
              <a:latin typeface="Trebuchet MS"/>
              <a:cs typeface="Trebuchet MS"/>
            </a:endParaRPr>
          </a:p>
          <a:p>
            <a:pPr marL="12700" marR="5080">
              <a:lnSpc>
                <a:spcPts val="4580"/>
              </a:lnSpc>
              <a:spcBef>
                <a:spcPts val="355"/>
              </a:spcBef>
            </a:pPr>
            <a:r>
              <a:rPr sz="2800" spc="-160" dirty="0">
                <a:solidFill>
                  <a:srgbClr val="292959"/>
                </a:solidFill>
                <a:latin typeface="Trebuchet MS"/>
                <a:cs typeface="Trebuchet MS"/>
              </a:rPr>
              <a:t>Joint</a:t>
            </a:r>
            <a:r>
              <a:rPr sz="2800" spc="-85" dirty="0">
                <a:solidFill>
                  <a:srgbClr val="292959"/>
                </a:solidFill>
                <a:latin typeface="Trebuchet MS"/>
                <a:cs typeface="Trebuchet MS"/>
              </a:rPr>
              <a:t> </a:t>
            </a:r>
            <a:r>
              <a:rPr sz="2800" spc="-55" dirty="0">
                <a:solidFill>
                  <a:srgbClr val="292959"/>
                </a:solidFill>
                <a:latin typeface="Trebuchet MS"/>
                <a:cs typeface="Trebuchet MS"/>
              </a:rPr>
              <a:t>applicants:</a:t>
            </a:r>
            <a:r>
              <a:rPr sz="2800" spc="-155" dirty="0">
                <a:solidFill>
                  <a:srgbClr val="292959"/>
                </a:solidFill>
                <a:latin typeface="Trebuchet MS"/>
                <a:cs typeface="Trebuchet MS"/>
              </a:rPr>
              <a:t> </a:t>
            </a:r>
            <a:r>
              <a:rPr sz="2800" dirty="0">
                <a:solidFill>
                  <a:srgbClr val="292959"/>
                </a:solidFill>
                <a:latin typeface="Trebuchet MS"/>
                <a:cs typeface="Trebuchet MS"/>
              </a:rPr>
              <a:t>can</a:t>
            </a:r>
            <a:r>
              <a:rPr sz="2800" spc="-125" dirty="0">
                <a:solidFill>
                  <a:srgbClr val="292959"/>
                </a:solidFill>
                <a:latin typeface="Trebuchet MS"/>
                <a:cs typeface="Trebuchet MS"/>
              </a:rPr>
              <a:t> </a:t>
            </a:r>
            <a:r>
              <a:rPr sz="2800" spc="-30" dirty="0">
                <a:solidFill>
                  <a:srgbClr val="292959"/>
                </a:solidFill>
                <a:latin typeface="Trebuchet MS"/>
                <a:cs typeface="Trebuchet MS"/>
              </a:rPr>
              <a:t>apply</a:t>
            </a:r>
            <a:r>
              <a:rPr sz="2800" spc="-105" dirty="0">
                <a:solidFill>
                  <a:srgbClr val="292959"/>
                </a:solidFill>
                <a:latin typeface="Trebuchet MS"/>
                <a:cs typeface="Trebuchet MS"/>
              </a:rPr>
              <a:t> </a:t>
            </a:r>
            <a:r>
              <a:rPr sz="2800" spc="-80" dirty="0">
                <a:solidFill>
                  <a:srgbClr val="292959"/>
                </a:solidFill>
                <a:latin typeface="Trebuchet MS"/>
                <a:cs typeface="Trebuchet MS"/>
              </a:rPr>
              <a:t>for</a:t>
            </a:r>
            <a:r>
              <a:rPr sz="2800" spc="-105" dirty="0">
                <a:solidFill>
                  <a:srgbClr val="292959"/>
                </a:solidFill>
                <a:latin typeface="Trebuchet MS"/>
                <a:cs typeface="Trebuchet MS"/>
              </a:rPr>
              <a:t> </a:t>
            </a:r>
            <a:r>
              <a:rPr sz="2800" spc="-55" dirty="0">
                <a:solidFill>
                  <a:srgbClr val="292959"/>
                </a:solidFill>
                <a:latin typeface="Trebuchet MS"/>
                <a:cs typeface="Trebuchet MS"/>
              </a:rPr>
              <a:t>conditional</a:t>
            </a:r>
            <a:r>
              <a:rPr sz="2800" spc="-110" dirty="0">
                <a:solidFill>
                  <a:srgbClr val="292959"/>
                </a:solidFill>
                <a:latin typeface="Trebuchet MS"/>
                <a:cs typeface="Trebuchet MS"/>
              </a:rPr>
              <a:t> </a:t>
            </a:r>
            <a:r>
              <a:rPr sz="2800" spc="-65" dirty="0">
                <a:solidFill>
                  <a:srgbClr val="292959"/>
                </a:solidFill>
                <a:latin typeface="Trebuchet MS"/>
                <a:cs typeface="Trebuchet MS"/>
              </a:rPr>
              <a:t>order</a:t>
            </a:r>
            <a:r>
              <a:rPr sz="2800" spc="-105" dirty="0">
                <a:solidFill>
                  <a:srgbClr val="292959"/>
                </a:solidFill>
                <a:latin typeface="Trebuchet MS"/>
                <a:cs typeface="Trebuchet MS"/>
              </a:rPr>
              <a:t> </a:t>
            </a:r>
            <a:r>
              <a:rPr sz="2800" spc="-120" dirty="0">
                <a:solidFill>
                  <a:srgbClr val="292959"/>
                </a:solidFill>
                <a:latin typeface="Trebuchet MS"/>
                <a:cs typeface="Trebuchet MS"/>
              </a:rPr>
              <a:t>if</a:t>
            </a:r>
            <a:r>
              <a:rPr sz="2800" spc="-90" dirty="0">
                <a:solidFill>
                  <a:srgbClr val="292959"/>
                </a:solidFill>
                <a:latin typeface="Trebuchet MS"/>
                <a:cs typeface="Trebuchet MS"/>
              </a:rPr>
              <a:t> </a:t>
            </a:r>
            <a:r>
              <a:rPr sz="2800" dirty="0">
                <a:solidFill>
                  <a:srgbClr val="292959"/>
                </a:solidFill>
                <a:latin typeface="Trebuchet MS"/>
                <a:cs typeface="Trebuchet MS"/>
              </a:rPr>
              <a:t>has</a:t>
            </a:r>
            <a:r>
              <a:rPr sz="2800" spc="-105" dirty="0">
                <a:solidFill>
                  <a:srgbClr val="292959"/>
                </a:solidFill>
                <a:latin typeface="Trebuchet MS"/>
                <a:cs typeface="Trebuchet MS"/>
              </a:rPr>
              <a:t> </a:t>
            </a:r>
            <a:r>
              <a:rPr sz="2800" dirty="0">
                <a:solidFill>
                  <a:srgbClr val="292959"/>
                </a:solidFill>
                <a:latin typeface="Trebuchet MS"/>
                <a:cs typeface="Trebuchet MS"/>
              </a:rPr>
              <a:t>been</a:t>
            </a:r>
            <a:r>
              <a:rPr sz="2800" spc="-110" dirty="0">
                <a:solidFill>
                  <a:srgbClr val="292959"/>
                </a:solidFill>
                <a:latin typeface="Trebuchet MS"/>
                <a:cs typeface="Trebuchet MS"/>
              </a:rPr>
              <a:t> </a:t>
            </a:r>
            <a:r>
              <a:rPr sz="2800" spc="-105" dirty="0">
                <a:solidFill>
                  <a:srgbClr val="292959"/>
                </a:solidFill>
                <a:latin typeface="Trebuchet MS"/>
                <a:cs typeface="Trebuchet MS"/>
              </a:rPr>
              <a:t>service. </a:t>
            </a:r>
            <a:r>
              <a:rPr sz="2800" spc="-80" dirty="0">
                <a:solidFill>
                  <a:srgbClr val="292959"/>
                </a:solidFill>
                <a:latin typeface="Trebuchet MS"/>
                <a:cs typeface="Trebuchet MS"/>
              </a:rPr>
              <a:t>Both</a:t>
            </a:r>
            <a:r>
              <a:rPr sz="2800" spc="-105" dirty="0">
                <a:solidFill>
                  <a:srgbClr val="292959"/>
                </a:solidFill>
                <a:latin typeface="Trebuchet MS"/>
                <a:cs typeface="Trebuchet MS"/>
              </a:rPr>
              <a:t> </a:t>
            </a:r>
            <a:r>
              <a:rPr sz="2800" spc="-55" dirty="0">
                <a:solidFill>
                  <a:srgbClr val="292959"/>
                </a:solidFill>
                <a:latin typeface="Trebuchet MS"/>
                <a:cs typeface="Trebuchet MS"/>
              </a:rPr>
              <a:t>parties</a:t>
            </a:r>
            <a:r>
              <a:rPr sz="2800" spc="-105" dirty="0">
                <a:solidFill>
                  <a:srgbClr val="292959"/>
                </a:solidFill>
                <a:latin typeface="Trebuchet MS"/>
                <a:cs typeface="Trebuchet MS"/>
              </a:rPr>
              <a:t> </a:t>
            </a:r>
            <a:r>
              <a:rPr sz="2800" dirty="0">
                <a:solidFill>
                  <a:srgbClr val="292959"/>
                </a:solidFill>
                <a:latin typeface="Trebuchet MS"/>
                <a:cs typeface="Trebuchet MS"/>
              </a:rPr>
              <a:t>of</a:t>
            </a:r>
            <a:r>
              <a:rPr sz="2800" spc="-110" dirty="0">
                <a:solidFill>
                  <a:srgbClr val="292959"/>
                </a:solidFill>
                <a:latin typeface="Trebuchet MS"/>
                <a:cs typeface="Trebuchet MS"/>
              </a:rPr>
              <a:t> </a:t>
            </a:r>
            <a:r>
              <a:rPr sz="2800" spc="-170" dirty="0">
                <a:solidFill>
                  <a:srgbClr val="292959"/>
                </a:solidFill>
                <a:latin typeface="Trebuchet MS"/>
                <a:cs typeface="Trebuchet MS"/>
              </a:rPr>
              <a:t>joint</a:t>
            </a:r>
            <a:r>
              <a:rPr sz="2800" spc="-85" dirty="0">
                <a:solidFill>
                  <a:srgbClr val="292959"/>
                </a:solidFill>
                <a:latin typeface="Trebuchet MS"/>
                <a:cs typeface="Trebuchet MS"/>
              </a:rPr>
              <a:t> </a:t>
            </a:r>
            <a:r>
              <a:rPr sz="2800" spc="-35" dirty="0">
                <a:solidFill>
                  <a:srgbClr val="292959"/>
                </a:solidFill>
                <a:latin typeface="Trebuchet MS"/>
                <a:cs typeface="Trebuchet MS"/>
              </a:rPr>
              <a:t>application</a:t>
            </a:r>
            <a:r>
              <a:rPr sz="2800" spc="-105" dirty="0">
                <a:solidFill>
                  <a:srgbClr val="292959"/>
                </a:solidFill>
                <a:latin typeface="Trebuchet MS"/>
                <a:cs typeface="Trebuchet MS"/>
              </a:rPr>
              <a:t> </a:t>
            </a:r>
            <a:r>
              <a:rPr sz="2800" spc="-20" dirty="0">
                <a:solidFill>
                  <a:srgbClr val="292959"/>
                </a:solidFill>
                <a:latin typeface="Trebuchet MS"/>
                <a:cs typeface="Trebuchet MS"/>
              </a:rPr>
              <a:t>must </a:t>
            </a:r>
            <a:r>
              <a:rPr sz="2800" spc="-30" dirty="0">
                <a:solidFill>
                  <a:srgbClr val="292959"/>
                </a:solidFill>
                <a:latin typeface="Trebuchet MS"/>
                <a:cs typeface="Trebuchet MS"/>
              </a:rPr>
              <a:t>apply</a:t>
            </a:r>
            <a:r>
              <a:rPr sz="2800" spc="-125" dirty="0">
                <a:solidFill>
                  <a:srgbClr val="292959"/>
                </a:solidFill>
                <a:latin typeface="Trebuchet MS"/>
                <a:cs typeface="Trebuchet MS"/>
              </a:rPr>
              <a:t> </a:t>
            </a:r>
            <a:r>
              <a:rPr sz="2800" spc="-80" dirty="0">
                <a:solidFill>
                  <a:srgbClr val="292959"/>
                </a:solidFill>
                <a:latin typeface="Trebuchet MS"/>
                <a:cs typeface="Trebuchet MS"/>
              </a:rPr>
              <a:t>for</a:t>
            </a:r>
            <a:r>
              <a:rPr sz="2800" spc="-120" dirty="0">
                <a:solidFill>
                  <a:srgbClr val="292959"/>
                </a:solidFill>
                <a:latin typeface="Trebuchet MS"/>
                <a:cs typeface="Trebuchet MS"/>
              </a:rPr>
              <a:t> </a:t>
            </a:r>
            <a:r>
              <a:rPr sz="2800" spc="-100" dirty="0">
                <a:solidFill>
                  <a:srgbClr val="292959"/>
                </a:solidFill>
                <a:latin typeface="Trebuchet MS"/>
                <a:cs typeface="Trebuchet MS"/>
              </a:rPr>
              <a:t>the</a:t>
            </a:r>
            <a:r>
              <a:rPr sz="2800" spc="-105" dirty="0">
                <a:solidFill>
                  <a:srgbClr val="292959"/>
                </a:solidFill>
                <a:latin typeface="Trebuchet MS"/>
                <a:cs typeface="Trebuchet MS"/>
              </a:rPr>
              <a:t> </a:t>
            </a:r>
            <a:r>
              <a:rPr sz="2800" spc="125" dirty="0">
                <a:solidFill>
                  <a:srgbClr val="292959"/>
                </a:solidFill>
                <a:latin typeface="Trebuchet MS"/>
                <a:cs typeface="Trebuchet MS"/>
              </a:rPr>
              <a:t>CO.</a:t>
            </a:r>
            <a:r>
              <a:rPr sz="2800" spc="-120" dirty="0">
                <a:solidFill>
                  <a:srgbClr val="292959"/>
                </a:solidFill>
                <a:latin typeface="Trebuchet MS"/>
                <a:cs typeface="Trebuchet MS"/>
              </a:rPr>
              <a:t> </a:t>
            </a:r>
            <a:r>
              <a:rPr sz="2800" dirty="0">
                <a:solidFill>
                  <a:srgbClr val="292959"/>
                </a:solidFill>
                <a:latin typeface="Trebuchet MS"/>
                <a:cs typeface="Trebuchet MS"/>
              </a:rPr>
              <a:t>May</a:t>
            </a:r>
            <a:r>
              <a:rPr sz="2800" spc="-114" dirty="0">
                <a:solidFill>
                  <a:srgbClr val="292959"/>
                </a:solidFill>
                <a:latin typeface="Trebuchet MS"/>
                <a:cs typeface="Trebuchet MS"/>
              </a:rPr>
              <a:t> </a:t>
            </a:r>
            <a:r>
              <a:rPr sz="2800" dirty="0">
                <a:solidFill>
                  <a:srgbClr val="292959"/>
                </a:solidFill>
                <a:latin typeface="Trebuchet MS"/>
                <a:cs typeface="Trebuchet MS"/>
              </a:rPr>
              <a:t>need</a:t>
            </a:r>
            <a:r>
              <a:rPr sz="2800" spc="-114" dirty="0">
                <a:solidFill>
                  <a:srgbClr val="292959"/>
                </a:solidFill>
                <a:latin typeface="Trebuchet MS"/>
                <a:cs typeface="Trebuchet MS"/>
              </a:rPr>
              <a:t> </a:t>
            </a:r>
            <a:r>
              <a:rPr sz="2800" spc="-50" dirty="0">
                <a:solidFill>
                  <a:srgbClr val="292959"/>
                </a:solidFill>
                <a:latin typeface="Trebuchet MS"/>
                <a:cs typeface="Trebuchet MS"/>
              </a:rPr>
              <a:t>to</a:t>
            </a:r>
            <a:r>
              <a:rPr sz="2800" spc="-120" dirty="0">
                <a:solidFill>
                  <a:srgbClr val="292959"/>
                </a:solidFill>
                <a:latin typeface="Trebuchet MS"/>
                <a:cs typeface="Trebuchet MS"/>
              </a:rPr>
              <a:t> </a:t>
            </a:r>
            <a:r>
              <a:rPr sz="2800" spc="-75" dirty="0">
                <a:solidFill>
                  <a:srgbClr val="292959"/>
                </a:solidFill>
                <a:latin typeface="Trebuchet MS"/>
                <a:cs typeface="Trebuchet MS"/>
              </a:rPr>
              <a:t>switch</a:t>
            </a:r>
            <a:r>
              <a:rPr sz="2800" spc="-114" dirty="0">
                <a:solidFill>
                  <a:srgbClr val="292959"/>
                </a:solidFill>
                <a:latin typeface="Trebuchet MS"/>
                <a:cs typeface="Trebuchet MS"/>
              </a:rPr>
              <a:t> </a:t>
            </a:r>
            <a:r>
              <a:rPr sz="2800" spc="-50" dirty="0">
                <a:solidFill>
                  <a:srgbClr val="292959"/>
                </a:solidFill>
                <a:latin typeface="Trebuchet MS"/>
                <a:cs typeface="Trebuchet MS"/>
              </a:rPr>
              <a:t>to</a:t>
            </a:r>
            <a:r>
              <a:rPr sz="2800" spc="-114" dirty="0">
                <a:solidFill>
                  <a:srgbClr val="292959"/>
                </a:solidFill>
                <a:latin typeface="Trebuchet MS"/>
                <a:cs typeface="Trebuchet MS"/>
              </a:rPr>
              <a:t> </a:t>
            </a:r>
            <a:r>
              <a:rPr sz="2800" spc="-30" dirty="0">
                <a:solidFill>
                  <a:srgbClr val="292959"/>
                </a:solidFill>
                <a:latin typeface="Trebuchet MS"/>
                <a:cs typeface="Trebuchet MS"/>
              </a:rPr>
              <a:t>sole</a:t>
            </a:r>
            <a:r>
              <a:rPr sz="2800" spc="-120" dirty="0">
                <a:solidFill>
                  <a:srgbClr val="292959"/>
                </a:solidFill>
                <a:latin typeface="Trebuchet MS"/>
                <a:cs typeface="Trebuchet MS"/>
              </a:rPr>
              <a:t> </a:t>
            </a:r>
            <a:r>
              <a:rPr sz="2800" spc="-10" dirty="0">
                <a:solidFill>
                  <a:srgbClr val="292959"/>
                </a:solidFill>
                <a:latin typeface="Trebuchet MS"/>
                <a:cs typeface="Trebuchet MS"/>
              </a:rPr>
              <a:t>application.</a:t>
            </a:r>
            <a:endParaRPr sz="2800">
              <a:latin typeface="Trebuchet MS"/>
              <a:cs typeface="Trebuchet MS"/>
            </a:endParaRPr>
          </a:p>
          <a:p>
            <a:pPr marL="12700">
              <a:lnSpc>
                <a:spcPct val="100000"/>
              </a:lnSpc>
              <a:spcBef>
                <a:spcPts val="850"/>
              </a:spcBef>
            </a:pPr>
            <a:r>
              <a:rPr sz="2800" spc="-10" dirty="0">
                <a:solidFill>
                  <a:srgbClr val="292959"/>
                </a:solidFill>
                <a:latin typeface="Trebuchet MS"/>
                <a:cs typeface="Trebuchet MS"/>
              </a:rPr>
              <a:t>Court</a:t>
            </a:r>
            <a:r>
              <a:rPr sz="2800" spc="-200" dirty="0">
                <a:solidFill>
                  <a:srgbClr val="292959"/>
                </a:solidFill>
                <a:latin typeface="Trebuchet MS"/>
                <a:cs typeface="Trebuchet MS"/>
              </a:rPr>
              <a:t> </a:t>
            </a:r>
            <a:r>
              <a:rPr sz="2800" spc="-170" dirty="0">
                <a:solidFill>
                  <a:srgbClr val="292959"/>
                </a:solidFill>
                <a:latin typeface="Trebuchet MS"/>
                <a:cs typeface="Trebuchet MS"/>
              </a:rPr>
              <a:t>will</a:t>
            </a:r>
            <a:r>
              <a:rPr sz="2800" spc="-85" dirty="0">
                <a:solidFill>
                  <a:srgbClr val="292959"/>
                </a:solidFill>
                <a:latin typeface="Trebuchet MS"/>
                <a:cs typeface="Trebuchet MS"/>
              </a:rPr>
              <a:t> </a:t>
            </a:r>
            <a:r>
              <a:rPr sz="2800" spc="-100" dirty="0">
                <a:solidFill>
                  <a:srgbClr val="292959"/>
                </a:solidFill>
                <a:latin typeface="Trebuchet MS"/>
                <a:cs typeface="Trebuchet MS"/>
              </a:rPr>
              <a:t>determine</a:t>
            </a:r>
            <a:r>
              <a:rPr sz="2800" spc="-110" dirty="0">
                <a:solidFill>
                  <a:srgbClr val="292959"/>
                </a:solidFill>
                <a:latin typeface="Trebuchet MS"/>
                <a:cs typeface="Trebuchet MS"/>
              </a:rPr>
              <a:t> </a:t>
            </a:r>
            <a:r>
              <a:rPr sz="2800" spc="-120" dirty="0">
                <a:solidFill>
                  <a:srgbClr val="292959"/>
                </a:solidFill>
                <a:latin typeface="Trebuchet MS"/>
                <a:cs typeface="Trebuchet MS"/>
              </a:rPr>
              <a:t>if</a:t>
            </a:r>
            <a:r>
              <a:rPr sz="2800" spc="-90" dirty="0">
                <a:solidFill>
                  <a:srgbClr val="292959"/>
                </a:solidFill>
                <a:latin typeface="Trebuchet MS"/>
                <a:cs typeface="Trebuchet MS"/>
              </a:rPr>
              <a:t> </a:t>
            </a:r>
            <a:r>
              <a:rPr sz="2800" spc="175" dirty="0">
                <a:solidFill>
                  <a:srgbClr val="292959"/>
                </a:solidFill>
                <a:latin typeface="Trebuchet MS"/>
                <a:cs typeface="Trebuchet MS"/>
              </a:rPr>
              <a:t>20</a:t>
            </a:r>
            <a:r>
              <a:rPr sz="2800" spc="-130" dirty="0">
                <a:solidFill>
                  <a:srgbClr val="292959"/>
                </a:solidFill>
                <a:latin typeface="Trebuchet MS"/>
                <a:cs typeface="Trebuchet MS"/>
              </a:rPr>
              <a:t> </a:t>
            </a:r>
            <a:r>
              <a:rPr sz="2800" spc="-60" dirty="0">
                <a:solidFill>
                  <a:srgbClr val="292959"/>
                </a:solidFill>
                <a:latin typeface="Trebuchet MS"/>
                <a:cs typeface="Trebuchet MS"/>
              </a:rPr>
              <a:t>weeks</a:t>
            </a:r>
            <a:r>
              <a:rPr sz="2800" spc="-114" dirty="0">
                <a:solidFill>
                  <a:srgbClr val="292959"/>
                </a:solidFill>
                <a:latin typeface="Trebuchet MS"/>
                <a:cs typeface="Trebuchet MS"/>
              </a:rPr>
              <a:t> </a:t>
            </a:r>
            <a:r>
              <a:rPr sz="2800" spc="-25" dirty="0">
                <a:solidFill>
                  <a:srgbClr val="292959"/>
                </a:solidFill>
                <a:latin typeface="Trebuchet MS"/>
                <a:cs typeface="Trebuchet MS"/>
              </a:rPr>
              <a:t>passed,</a:t>
            </a:r>
            <a:r>
              <a:rPr sz="2800" spc="-114" dirty="0">
                <a:solidFill>
                  <a:srgbClr val="292959"/>
                </a:solidFill>
                <a:latin typeface="Trebuchet MS"/>
                <a:cs typeface="Trebuchet MS"/>
              </a:rPr>
              <a:t> </a:t>
            </a:r>
            <a:r>
              <a:rPr sz="2800" dirty="0">
                <a:solidFill>
                  <a:srgbClr val="292959"/>
                </a:solidFill>
                <a:latin typeface="Trebuchet MS"/>
                <a:cs typeface="Trebuchet MS"/>
              </a:rPr>
              <a:t>and</a:t>
            </a:r>
            <a:r>
              <a:rPr sz="2800" spc="-110" dirty="0">
                <a:solidFill>
                  <a:srgbClr val="292959"/>
                </a:solidFill>
                <a:latin typeface="Trebuchet MS"/>
                <a:cs typeface="Trebuchet MS"/>
              </a:rPr>
              <a:t> </a:t>
            </a:r>
            <a:r>
              <a:rPr sz="2800" dirty="0">
                <a:solidFill>
                  <a:srgbClr val="292959"/>
                </a:solidFill>
                <a:latin typeface="Trebuchet MS"/>
                <a:cs typeface="Trebuchet MS"/>
              </a:rPr>
              <a:t>no</a:t>
            </a:r>
            <a:r>
              <a:rPr sz="2800" spc="-114" dirty="0">
                <a:solidFill>
                  <a:srgbClr val="292959"/>
                </a:solidFill>
                <a:latin typeface="Trebuchet MS"/>
                <a:cs typeface="Trebuchet MS"/>
              </a:rPr>
              <a:t> intention</a:t>
            </a:r>
            <a:r>
              <a:rPr sz="2800" spc="-95" dirty="0">
                <a:solidFill>
                  <a:srgbClr val="292959"/>
                </a:solidFill>
                <a:latin typeface="Trebuchet MS"/>
                <a:cs typeface="Trebuchet MS"/>
              </a:rPr>
              <a:t> </a:t>
            </a:r>
            <a:r>
              <a:rPr sz="2800" spc="-45" dirty="0">
                <a:solidFill>
                  <a:srgbClr val="292959"/>
                </a:solidFill>
                <a:latin typeface="Trebuchet MS"/>
                <a:cs typeface="Trebuchet MS"/>
              </a:rPr>
              <a:t>by</a:t>
            </a:r>
            <a:r>
              <a:rPr sz="2800" spc="-114" dirty="0">
                <a:solidFill>
                  <a:srgbClr val="292959"/>
                </a:solidFill>
                <a:latin typeface="Trebuchet MS"/>
                <a:cs typeface="Trebuchet MS"/>
              </a:rPr>
              <a:t> </a:t>
            </a:r>
            <a:r>
              <a:rPr sz="2800" dirty="0">
                <a:solidFill>
                  <a:srgbClr val="292959"/>
                </a:solidFill>
                <a:latin typeface="Trebuchet MS"/>
                <a:cs typeface="Trebuchet MS"/>
              </a:rPr>
              <a:t>R</a:t>
            </a:r>
            <a:r>
              <a:rPr sz="2800" spc="-110" dirty="0">
                <a:solidFill>
                  <a:srgbClr val="292959"/>
                </a:solidFill>
                <a:latin typeface="Trebuchet MS"/>
                <a:cs typeface="Trebuchet MS"/>
              </a:rPr>
              <a:t> </a:t>
            </a:r>
            <a:r>
              <a:rPr sz="2800" spc="-50" dirty="0">
                <a:solidFill>
                  <a:srgbClr val="292959"/>
                </a:solidFill>
                <a:latin typeface="Trebuchet MS"/>
                <a:cs typeface="Trebuchet MS"/>
              </a:rPr>
              <a:t>to</a:t>
            </a:r>
            <a:r>
              <a:rPr sz="2800" spc="-114" dirty="0">
                <a:solidFill>
                  <a:srgbClr val="292959"/>
                </a:solidFill>
                <a:latin typeface="Trebuchet MS"/>
                <a:cs typeface="Trebuchet MS"/>
              </a:rPr>
              <a:t> </a:t>
            </a:r>
            <a:r>
              <a:rPr sz="2800" spc="-60" dirty="0">
                <a:solidFill>
                  <a:srgbClr val="292959"/>
                </a:solidFill>
                <a:latin typeface="Trebuchet MS"/>
                <a:cs typeface="Trebuchet MS"/>
              </a:rPr>
              <a:t>dispute</a:t>
            </a:r>
            <a:r>
              <a:rPr sz="2800" spc="-114" dirty="0">
                <a:solidFill>
                  <a:srgbClr val="292959"/>
                </a:solidFill>
                <a:latin typeface="Trebuchet MS"/>
                <a:cs typeface="Trebuchet MS"/>
              </a:rPr>
              <a:t> </a:t>
            </a:r>
            <a:r>
              <a:rPr sz="2800" dirty="0">
                <a:solidFill>
                  <a:srgbClr val="292959"/>
                </a:solidFill>
                <a:latin typeface="Trebuchet MS"/>
                <a:cs typeface="Trebuchet MS"/>
              </a:rPr>
              <a:t>has</a:t>
            </a:r>
            <a:r>
              <a:rPr sz="2800" spc="-110" dirty="0">
                <a:solidFill>
                  <a:srgbClr val="292959"/>
                </a:solidFill>
                <a:latin typeface="Trebuchet MS"/>
                <a:cs typeface="Trebuchet MS"/>
              </a:rPr>
              <a:t> </a:t>
            </a:r>
            <a:r>
              <a:rPr sz="2800" dirty="0">
                <a:solidFill>
                  <a:srgbClr val="292959"/>
                </a:solidFill>
                <a:latin typeface="Trebuchet MS"/>
                <a:cs typeface="Trebuchet MS"/>
              </a:rPr>
              <a:t>been</a:t>
            </a:r>
            <a:r>
              <a:rPr sz="2800" spc="-114" dirty="0">
                <a:solidFill>
                  <a:srgbClr val="292959"/>
                </a:solidFill>
                <a:latin typeface="Trebuchet MS"/>
                <a:cs typeface="Trebuchet MS"/>
              </a:rPr>
              <a:t> </a:t>
            </a:r>
            <a:r>
              <a:rPr sz="2800" spc="-60" dirty="0">
                <a:solidFill>
                  <a:srgbClr val="292959"/>
                </a:solidFill>
                <a:latin typeface="Trebuchet MS"/>
                <a:cs typeface="Trebuchet MS"/>
              </a:rPr>
              <a:t>made.</a:t>
            </a:r>
            <a:r>
              <a:rPr sz="2800" spc="-114" dirty="0">
                <a:solidFill>
                  <a:srgbClr val="292959"/>
                </a:solidFill>
                <a:latin typeface="Trebuchet MS"/>
                <a:cs typeface="Trebuchet MS"/>
              </a:rPr>
              <a:t> </a:t>
            </a:r>
            <a:r>
              <a:rPr sz="2800" spc="-140" dirty="0">
                <a:solidFill>
                  <a:srgbClr val="292959"/>
                </a:solidFill>
                <a:latin typeface="Trebuchet MS"/>
                <a:cs typeface="Trebuchet MS"/>
              </a:rPr>
              <a:t>Put</a:t>
            </a:r>
            <a:r>
              <a:rPr sz="2800" spc="-85" dirty="0">
                <a:solidFill>
                  <a:srgbClr val="292959"/>
                </a:solidFill>
                <a:latin typeface="Trebuchet MS"/>
                <a:cs typeface="Trebuchet MS"/>
              </a:rPr>
              <a:t> </a:t>
            </a:r>
            <a:r>
              <a:rPr sz="2800" spc="-10" dirty="0">
                <a:solidFill>
                  <a:srgbClr val="292959"/>
                </a:solidFill>
                <a:latin typeface="Trebuchet MS"/>
                <a:cs typeface="Trebuchet MS"/>
              </a:rPr>
              <a:t>before</a:t>
            </a:r>
            <a:endParaRPr sz="2800">
              <a:latin typeface="Trebuchet MS"/>
              <a:cs typeface="Trebuchet MS"/>
            </a:endParaRPr>
          </a:p>
          <a:p>
            <a:pPr marL="12700">
              <a:lnSpc>
                <a:spcPct val="100000"/>
              </a:lnSpc>
              <a:spcBef>
                <a:spcPts val="1215"/>
              </a:spcBef>
            </a:pPr>
            <a:r>
              <a:rPr sz="2800" spc="-30" dirty="0">
                <a:solidFill>
                  <a:srgbClr val="292959"/>
                </a:solidFill>
                <a:latin typeface="Trebuchet MS"/>
                <a:cs typeface="Trebuchet MS"/>
              </a:rPr>
              <a:t>judge</a:t>
            </a:r>
            <a:r>
              <a:rPr sz="2800" spc="-180" dirty="0">
                <a:solidFill>
                  <a:srgbClr val="292959"/>
                </a:solidFill>
                <a:latin typeface="Trebuchet MS"/>
                <a:cs typeface="Trebuchet MS"/>
              </a:rPr>
              <a:t> </a:t>
            </a:r>
            <a:r>
              <a:rPr sz="2800" dirty="0">
                <a:solidFill>
                  <a:srgbClr val="292959"/>
                </a:solidFill>
                <a:latin typeface="Trebuchet MS"/>
                <a:cs typeface="Trebuchet MS"/>
              </a:rPr>
              <a:t>at</a:t>
            </a:r>
            <a:r>
              <a:rPr sz="2800" spc="-135" dirty="0">
                <a:solidFill>
                  <a:srgbClr val="292959"/>
                </a:solidFill>
                <a:latin typeface="Trebuchet MS"/>
                <a:cs typeface="Trebuchet MS"/>
              </a:rPr>
              <a:t> </a:t>
            </a:r>
            <a:r>
              <a:rPr sz="2800" spc="-120" dirty="0">
                <a:solidFill>
                  <a:srgbClr val="292959"/>
                </a:solidFill>
                <a:latin typeface="Trebuchet MS"/>
                <a:cs typeface="Trebuchet MS"/>
              </a:rPr>
              <a:t>next</a:t>
            </a:r>
            <a:r>
              <a:rPr sz="2800" spc="-90" dirty="0">
                <a:solidFill>
                  <a:srgbClr val="292959"/>
                </a:solidFill>
                <a:latin typeface="Trebuchet MS"/>
                <a:cs typeface="Trebuchet MS"/>
              </a:rPr>
              <a:t> </a:t>
            </a:r>
            <a:r>
              <a:rPr sz="2800" spc="-30" dirty="0">
                <a:solidFill>
                  <a:srgbClr val="292959"/>
                </a:solidFill>
                <a:latin typeface="Trebuchet MS"/>
                <a:cs typeface="Trebuchet MS"/>
              </a:rPr>
              <a:t>opportunity.</a:t>
            </a:r>
            <a:endParaRPr sz="2800">
              <a:latin typeface="Trebuchet MS"/>
              <a:cs typeface="Trebuchet MS"/>
            </a:endParaRPr>
          </a:p>
          <a:p>
            <a:pPr marL="12700">
              <a:lnSpc>
                <a:spcPct val="100000"/>
              </a:lnSpc>
              <a:spcBef>
                <a:spcPts val="1215"/>
              </a:spcBef>
            </a:pPr>
            <a:r>
              <a:rPr sz="2800" spc="-10" dirty="0">
                <a:solidFill>
                  <a:srgbClr val="292959"/>
                </a:solidFill>
                <a:latin typeface="Trebuchet MS"/>
                <a:cs typeface="Trebuchet MS"/>
              </a:rPr>
              <a:t>Court</a:t>
            </a:r>
            <a:r>
              <a:rPr sz="2800" spc="-175" dirty="0">
                <a:solidFill>
                  <a:srgbClr val="292959"/>
                </a:solidFill>
                <a:latin typeface="Trebuchet MS"/>
                <a:cs typeface="Trebuchet MS"/>
              </a:rPr>
              <a:t> </a:t>
            </a:r>
            <a:r>
              <a:rPr sz="2800" spc="-85" dirty="0">
                <a:solidFill>
                  <a:srgbClr val="292959"/>
                </a:solidFill>
                <a:latin typeface="Trebuchet MS"/>
                <a:cs typeface="Trebuchet MS"/>
              </a:rPr>
              <a:t>may</a:t>
            </a:r>
            <a:r>
              <a:rPr sz="2800" spc="-125" dirty="0">
                <a:solidFill>
                  <a:srgbClr val="292959"/>
                </a:solidFill>
                <a:latin typeface="Trebuchet MS"/>
                <a:cs typeface="Trebuchet MS"/>
              </a:rPr>
              <a:t> </a:t>
            </a:r>
            <a:r>
              <a:rPr sz="2800" dirty="0">
                <a:solidFill>
                  <a:srgbClr val="292959"/>
                </a:solidFill>
                <a:latin typeface="Trebuchet MS"/>
                <a:cs typeface="Trebuchet MS"/>
              </a:rPr>
              <a:t>also</a:t>
            </a:r>
            <a:r>
              <a:rPr sz="2800" spc="-145" dirty="0">
                <a:solidFill>
                  <a:srgbClr val="292959"/>
                </a:solidFill>
                <a:latin typeface="Trebuchet MS"/>
                <a:cs typeface="Trebuchet MS"/>
              </a:rPr>
              <a:t> </a:t>
            </a:r>
            <a:r>
              <a:rPr sz="2800" spc="-70" dirty="0">
                <a:solidFill>
                  <a:srgbClr val="292959"/>
                </a:solidFill>
                <a:latin typeface="Trebuchet MS"/>
                <a:cs typeface="Trebuchet MS"/>
              </a:rPr>
              <a:t>make</a:t>
            </a:r>
            <a:r>
              <a:rPr sz="2800" spc="-140" dirty="0">
                <a:solidFill>
                  <a:srgbClr val="292959"/>
                </a:solidFill>
                <a:latin typeface="Trebuchet MS"/>
                <a:cs typeface="Trebuchet MS"/>
              </a:rPr>
              <a:t> </a:t>
            </a:r>
            <a:r>
              <a:rPr sz="2800" spc="-65" dirty="0">
                <a:solidFill>
                  <a:srgbClr val="292959"/>
                </a:solidFill>
                <a:latin typeface="Trebuchet MS"/>
                <a:cs typeface="Trebuchet MS"/>
              </a:rPr>
              <a:t>order</a:t>
            </a:r>
            <a:r>
              <a:rPr sz="2800" spc="-140" dirty="0">
                <a:solidFill>
                  <a:srgbClr val="292959"/>
                </a:solidFill>
                <a:latin typeface="Trebuchet MS"/>
                <a:cs typeface="Trebuchet MS"/>
              </a:rPr>
              <a:t> </a:t>
            </a:r>
            <a:r>
              <a:rPr sz="2800" spc="-80" dirty="0">
                <a:solidFill>
                  <a:srgbClr val="292959"/>
                </a:solidFill>
                <a:latin typeface="Trebuchet MS"/>
                <a:cs typeface="Trebuchet MS"/>
              </a:rPr>
              <a:t>for</a:t>
            </a:r>
            <a:r>
              <a:rPr sz="2800" spc="-130" dirty="0">
                <a:solidFill>
                  <a:srgbClr val="292959"/>
                </a:solidFill>
                <a:latin typeface="Trebuchet MS"/>
                <a:cs typeface="Trebuchet MS"/>
              </a:rPr>
              <a:t> </a:t>
            </a:r>
            <a:r>
              <a:rPr sz="2800" spc="-10" dirty="0">
                <a:solidFill>
                  <a:srgbClr val="292959"/>
                </a:solidFill>
                <a:latin typeface="Trebuchet MS"/>
                <a:cs typeface="Trebuchet MS"/>
              </a:rPr>
              <a:t>costs.</a:t>
            </a:r>
            <a:endParaRPr sz="2800">
              <a:latin typeface="Trebuchet MS"/>
              <a:cs typeface="Trebuchet MS"/>
            </a:endParaRPr>
          </a:p>
          <a:p>
            <a:pPr marL="12700">
              <a:lnSpc>
                <a:spcPct val="100000"/>
              </a:lnSpc>
              <a:spcBef>
                <a:spcPts val="1215"/>
              </a:spcBef>
            </a:pPr>
            <a:r>
              <a:rPr sz="2800" b="1" spc="-75" dirty="0">
                <a:solidFill>
                  <a:srgbClr val="292959"/>
                </a:solidFill>
                <a:latin typeface="Trebuchet MS"/>
                <a:cs typeface="Trebuchet MS"/>
              </a:rPr>
              <a:t>Pronouncement</a:t>
            </a:r>
            <a:r>
              <a:rPr sz="2800" spc="-75" dirty="0">
                <a:solidFill>
                  <a:srgbClr val="292959"/>
                </a:solidFill>
                <a:latin typeface="Trebuchet MS"/>
                <a:cs typeface="Trebuchet MS"/>
              </a:rPr>
              <a:t>:</a:t>
            </a:r>
            <a:r>
              <a:rPr sz="2800" spc="-120" dirty="0">
                <a:solidFill>
                  <a:srgbClr val="292959"/>
                </a:solidFill>
                <a:latin typeface="Trebuchet MS"/>
                <a:cs typeface="Trebuchet MS"/>
              </a:rPr>
              <a:t> </a:t>
            </a:r>
            <a:r>
              <a:rPr sz="2800" spc="-140" dirty="0">
                <a:solidFill>
                  <a:srgbClr val="292959"/>
                </a:solidFill>
                <a:latin typeface="Trebuchet MS"/>
                <a:cs typeface="Trebuchet MS"/>
              </a:rPr>
              <a:t>in</a:t>
            </a:r>
            <a:r>
              <a:rPr sz="2800" spc="-85" dirty="0">
                <a:solidFill>
                  <a:srgbClr val="292959"/>
                </a:solidFill>
                <a:latin typeface="Trebuchet MS"/>
                <a:cs typeface="Trebuchet MS"/>
              </a:rPr>
              <a:t> </a:t>
            </a:r>
            <a:r>
              <a:rPr sz="2800" dirty="0">
                <a:solidFill>
                  <a:srgbClr val="292959"/>
                </a:solidFill>
                <a:latin typeface="Trebuchet MS"/>
                <a:cs typeface="Trebuchet MS"/>
              </a:rPr>
              <a:t>open</a:t>
            </a:r>
            <a:r>
              <a:rPr sz="2800" spc="-90" dirty="0">
                <a:solidFill>
                  <a:srgbClr val="292959"/>
                </a:solidFill>
                <a:latin typeface="Trebuchet MS"/>
                <a:cs typeface="Trebuchet MS"/>
              </a:rPr>
              <a:t> </a:t>
            </a:r>
            <a:r>
              <a:rPr sz="2800" spc="-140" dirty="0">
                <a:solidFill>
                  <a:srgbClr val="292959"/>
                </a:solidFill>
                <a:latin typeface="Trebuchet MS"/>
                <a:cs typeface="Trebuchet MS"/>
              </a:rPr>
              <a:t>court,</a:t>
            </a:r>
            <a:r>
              <a:rPr sz="2800" spc="-85" dirty="0">
                <a:solidFill>
                  <a:srgbClr val="292959"/>
                </a:solidFill>
                <a:latin typeface="Trebuchet MS"/>
                <a:cs typeface="Trebuchet MS"/>
              </a:rPr>
              <a:t> but</a:t>
            </a:r>
            <a:r>
              <a:rPr sz="2800" spc="-95" dirty="0">
                <a:solidFill>
                  <a:srgbClr val="292959"/>
                </a:solidFill>
                <a:latin typeface="Trebuchet MS"/>
                <a:cs typeface="Trebuchet MS"/>
              </a:rPr>
              <a:t> </a:t>
            </a:r>
            <a:r>
              <a:rPr sz="2800" spc="-65" dirty="0">
                <a:solidFill>
                  <a:srgbClr val="292959"/>
                </a:solidFill>
                <a:latin typeface="Trebuchet MS"/>
                <a:cs typeface="Trebuchet MS"/>
              </a:rPr>
              <a:t>procedural.</a:t>
            </a:r>
            <a:r>
              <a:rPr sz="2800" spc="-90" dirty="0">
                <a:solidFill>
                  <a:srgbClr val="292959"/>
                </a:solidFill>
                <a:latin typeface="Trebuchet MS"/>
                <a:cs typeface="Trebuchet MS"/>
              </a:rPr>
              <a:t> </a:t>
            </a:r>
            <a:r>
              <a:rPr sz="2800" dirty="0">
                <a:solidFill>
                  <a:srgbClr val="292959"/>
                </a:solidFill>
                <a:latin typeface="Trebuchet MS"/>
                <a:cs typeface="Trebuchet MS"/>
              </a:rPr>
              <a:t>Read</a:t>
            </a:r>
            <a:r>
              <a:rPr sz="2800" spc="-90" dirty="0">
                <a:solidFill>
                  <a:srgbClr val="292959"/>
                </a:solidFill>
                <a:latin typeface="Trebuchet MS"/>
                <a:cs typeface="Trebuchet MS"/>
              </a:rPr>
              <a:t> </a:t>
            </a:r>
            <a:r>
              <a:rPr sz="2800" spc="114" dirty="0">
                <a:solidFill>
                  <a:srgbClr val="292959"/>
                </a:solidFill>
                <a:latin typeface="Trebuchet MS"/>
                <a:cs typeface="Trebuchet MS"/>
              </a:rPr>
              <a:t>a</a:t>
            </a:r>
            <a:r>
              <a:rPr sz="2800" spc="-95" dirty="0">
                <a:solidFill>
                  <a:srgbClr val="292959"/>
                </a:solidFill>
                <a:latin typeface="Trebuchet MS"/>
                <a:cs typeface="Trebuchet MS"/>
              </a:rPr>
              <a:t> </a:t>
            </a:r>
            <a:r>
              <a:rPr sz="2800" spc="-155" dirty="0">
                <a:solidFill>
                  <a:srgbClr val="292959"/>
                </a:solidFill>
                <a:latin typeface="Trebuchet MS"/>
                <a:cs typeface="Trebuchet MS"/>
              </a:rPr>
              <a:t>list</a:t>
            </a:r>
            <a:r>
              <a:rPr sz="2800" spc="-85" dirty="0">
                <a:solidFill>
                  <a:srgbClr val="292959"/>
                </a:solidFill>
                <a:latin typeface="Trebuchet MS"/>
                <a:cs typeface="Trebuchet MS"/>
              </a:rPr>
              <a:t> </a:t>
            </a:r>
            <a:r>
              <a:rPr sz="2800" dirty="0">
                <a:solidFill>
                  <a:srgbClr val="292959"/>
                </a:solidFill>
                <a:latin typeface="Trebuchet MS"/>
                <a:cs typeface="Trebuchet MS"/>
              </a:rPr>
              <a:t>of</a:t>
            </a:r>
            <a:r>
              <a:rPr sz="2800" spc="-90" dirty="0">
                <a:solidFill>
                  <a:srgbClr val="292959"/>
                </a:solidFill>
                <a:latin typeface="Trebuchet MS"/>
                <a:cs typeface="Trebuchet MS"/>
              </a:rPr>
              <a:t> </a:t>
            </a:r>
            <a:r>
              <a:rPr sz="2800" spc="215" dirty="0">
                <a:solidFill>
                  <a:srgbClr val="292959"/>
                </a:solidFill>
                <a:latin typeface="Trebuchet MS"/>
                <a:cs typeface="Trebuchet MS"/>
              </a:rPr>
              <a:t>COs</a:t>
            </a:r>
            <a:r>
              <a:rPr sz="2800" spc="-90" dirty="0">
                <a:solidFill>
                  <a:srgbClr val="292959"/>
                </a:solidFill>
                <a:latin typeface="Trebuchet MS"/>
                <a:cs typeface="Trebuchet MS"/>
              </a:rPr>
              <a:t> </a:t>
            </a:r>
            <a:r>
              <a:rPr sz="2800" spc="-140" dirty="0">
                <a:solidFill>
                  <a:srgbClr val="292959"/>
                </a:solidFill>
                <a:latin typeface="Trebuchet MS"/>
                <a:cs typeface="Trebuchet MS"/>
              </a:rPr>
              <a:t>in</a:t>
            </a:r>
            <a:r>
              <a:rPr sz="2800" spc="-85" dirty="0">
                <a:solidFill>
                  <a:srgbClr val="292959"/>
                </a:solidFill>
                <a:latin typeface="Trebuchet MS"/>
                <a:cs typeface="Trebuchet MS"/>
              </a:rPr>
              <a:t> </a:t>
            </a:r>
            <a:r>
              <a:rPr sz="2800" dirty="0">
                <a:solidFill>
                  <a:srgbClr val="292959"/>
                </a:solidFill>
                <a:latin typeface="Trebuchet MS"/>
                <a:cs typeface="Trebuchet MS"/>
              </a:rPr>
              <a:t>open</a:t>
            </a:r>
            <a:r>
              <a:rPr sz="2800" spc="-95" dirty="0">
                <a:solidFill>
                  <a:srgbClr val="292959"/>
                </a:solidFill>
                <a:latin typeface="Trebuchet MS"/>
                <a:cs typeface="Trebuchet MS"/>
              </a:rPr>
              <a:t> </a:t>
            </a:r>
            <a:r>
              <a:rPr sz="2800" spc="-10" dirty="0">
                <a:solidFill>
                  <a:srgbClr val="292959"/>
                </a:solidFill>
                <a:latin typeface="Trebuchet MS"/>
                <a:cs typeface="Trebuchet MS"/>
              </a:rPr>
              <a:t>court.</a:t>
            </a:r>
            <a:endParaRPr sz="2800">
              <a:latin typeface="Trebuchet MS"/>
              <a:cs typeface="Trebuchet MS"/>
            </a:endParaRPr>
          </a:p>
          <a:p>
            <a:pPr marL="12700" marR="88265">
              <a:lnSpc>
                <a:spcPts val="4580"/>
              </a:lnSpc>
              <a:spcBef>
                <a:spcPts val="355"/>
              </a:spcBef>
            </a:pPr>
            <a:r>
              <a:rPr sz="2800" spc="335" dirty="0">
                <a:solidFill>
                  <a:srgbClr val="292959"/>
                </a:solidFill>
                <a:latin typeface="Trebuchet MS"/>
                <a:cs typeface="Trebuchet MS"/>
              </a:rPr>
              <a:t>CO</a:t>
            </a:r>
            <a:r>
              <a:rPr sz="2800" spc="-145" dirty="0">
                <a:solidFill>
                  <a:srgbClr val="292959"/>
                </a:solidFill>
                <a:latin typeface="Trebuchet MS"/>
                <a:cs typeface="Trebuchet MS"/>
              </a:rPr>
              <a:t> </a:t>
            </a:r>
            <a:r>
              <a:rPr sz="2800" dirty="0">
                <a:solidFill>
                  <a:srgbClr val="292959"/>
                </a:solidFill>
                <a:latin typeface="Trebuchet MS"/>
                <a:cs typeface="Trebuchet MS"/>
              </a:rPr>
              <a:t>does</a:t>
            </a:r>
            <a:r>
              <a:rPr sz="2800" spc="-110" dirty="0">
                <a:solidFill>
                  <a:srgbClr val="292959"/>
                </a:solidFill>
                <a:latin typeface="Trebuchet MS"/>
                <a:cs typeface="Trebuchet MS"/>
              </a:rPr>
              <a:t> </a:t>
            </a:r>
            <a:r>
              <a:rPr sz="2800" spc="-85" dirty="0">
                <a:solidFill>
                  <a:srgbClr val="292959"/>
                </a:solidFill>
                <a:latin typeface="Trebuchet MS"/>
                <a:cs typeface="Trebuchet MS"/>
              </a:rPr>
              <a:t>not</a:t>
            </a:r>
            <a:r>
              <a:rPr sz="2800" spc="-114" dirty="0">
                <a:solidFill>
                  <a:srgbClr val="292959"/>
                </a:solidFill>
                <a:latin typeface="Trebuchet MS"/>
                <a:cs typeface="Trebuchet MS"/>
              </a:rPr>
              <a:t> </a:t>
            </a:r>
            <a:r>
              <a:rPr sz="2800" spc="-70" dirty="0">
                <a:solidFill>
                  <a:srgbClr val="292959"/>
                </a:solidFill>
                <a:latin typeface="Trebuchet MS"/>
                <a:cs typeface="Trebuchet MS"/>
              </a:rPr>
              <a:t>dissolve</a:t>
            </a:r>
            <a:r>
              <a:rPr sz="2800" spc="-110" dirty="0">
                <a:solidFill>
                  <a:srgbClr val="292959"/>
                </a:solidFill>
                <a:latin typeface="Trebuchet MS"/>
                <a:cs typeface="Trebuchet MS"/>
              </a:rPr>
              <a:t> </a:t>
            </a:r>
            <a:r>
              <a:rPr sz="2800" dirty="0">
                <a:solidFill>
                  <a:srgbClr val="292959"/>
                </a:solidFill>
                <a:latin typeface="Trebuchet MS"/>
                <a:cs typeface="Trebuchet MS"/>
              </a:rPr>
              <a:t>marriage/CP</a:t>
            </a:r>
            <a:r>
              <a:rPr sz="2800" spc="-114" dirty="0">
                <a:solidFill>
                  <a:srgbClr val="292959"/>
                </a:solidFill>
                <a:latin typeface="Trebuchet MS"/>
                <a:cs typeface="Trebuchet MS"/>
              </a:rPr>
              <a:t> </a:t>
            </a:r>
            <a:r>
              <a:rPr sz="2800" spc="120" dirty="0">
                <a:solidFill>
                  <a:srgbClr val="292959"/>
                </a:solidFill>
                <a:latin typeface="Trebuchet MS"/>
                <a:cs typeface="Trebuchet MS"/>
              </a:rPr>
              <a:t>-</a:t>
            </a:r>
            <a:r>
              <a:rPr sz="2800" spc="-110" dirty="0">
                <a:solidFill>
                  <a:srgbClr val="292959"/>
                </a:solidFill>
                <a:latin typeface="Trebuchet MS"/>
                <a:cs typeface="Trebuchet MS"/>
              </a:rPr>
              <a:t> </a:t>
            </a:r>
            <a:r>
              <a:rPr sz="2800" spc="-140" dirty="0">
                <a:solidFill>
                  <a:srgbClr val="292959"/>
                </a:solidFill>
                <a:latin typeface="Trebuchet MS"/>
                <a:cs typeface="Trebuchet MS"/>
              </a:rPr>
              <a:t>first</a:t>
            </a:r>
            <a:r>
              <a:rPr sz="2800" spc="-85" dirty="0">
                <a:solidFill>
                  <a:srgbClr val="292959"/>
                </a:solidFill>
                <a:latin typeface="Trebuchet MS"/>
                <a:cs typeface="Trebuchet MS"/>
              </a:rPr>
              <a:t> </a:t>
            </a:r>
            <a:r>
              <a:rPr sz="2800" spc="-20" dirty="0">
                <a:solidFill>
                  <a:srgbClr val="292959"/>
                </a:solidFill>
                <a:latin typeface="Trebuchet MS"/>
                <a:cs typeface="Trebuchet MS"/>
              </a:rPr>
              <a:t>stage:</a:t>
            </a:r>
            <a:r>
              <a:rPr sz="2800" spc="-114" dirty="0">
                <a:solidFill>
                  <a:srgbClr val="292959"/>
                </a:solidFill>
                <a:latin typeface="Trebuchet MS"/>
                <a:cs typeface="Trebuchet MS"/>
              </a:rPr>
              <a:t> </a:t>
            </a:r>
            <a:r>
              <a:rPr sz="2800" spc="-40" dirty="0">
                <a:solidFill>
                  <a:srgbClr val="292959"/>
                </a:solidFill>
                <a:latin typeface="Trebuchet MS"/>
                <a:cs typeface="Trebuchet MS"/>
              </a:rPr>
              <a:t>stating</a:t>
            </a:r>
            <a:r>
              <a:rPr sz="2800" spc="-110" dirty="0">
                <a:solidFill>
                  <a:srgbClr val="292959"/>
                </a:solidFill>
                <a:latin typeface="Trebuchet MS"/>
                <a:cs typeface="Trebuchet MS"/>
              </a:rPr>
              <a:t> </a:t>
            </a:r>
            <a:r>
              <a:rPr sz="2800" spc="-90" dirty="0">
                <a:solidFill>
                  <a:srgbClr val="292959"/>
                </a:solidFill>
                <a:latin typeface="Trebuchet MS"/>
                <a:cs typeface="Trebuchet MS"/>
              </a:rPr>
              <a:t>that</a:t>
            </a:r>
            <a:r>
              <a:rPr sz="2800" spc="-114" dirty="0">
                <a:solidFill>
                  <a:srgbClr val="292959"/>
                </a:solidFill>
                <a:latin typeface="Trebuchet MS"/>
                <a:cs typeface="Trebuchet MS"/>
              </a:rPr>
              <a:t> </a:t>
            </a:r>
            <a:r>
              <a:rPr sz="2800" spc="-100" dirty="0">
                <a:solidFill>
                  <a:srgbClr val="292959"/>
                </a:solidFill>
                <a:latin typeface="Trebuchet MS"/>
                <a:cs typeface="Trebuchet MS"/>
              </a:rPr>
              <a:t>the</a:t>
            </a:r>
            <a:r>
              <a:rPr sz="2800" spc="-110" dirty="0">
                <a:solidFill>
                  <a:srgbClr val="292959"/>
                </a:solidFill>
                <a:latin typeface="Trebuchet MS"/>
                <a:cs typeface="Trebuchet MS"/>
              </a:rPr>
              <a:t> </a:t>
            </a:r>
            <a:r>
              <a:rPr sz="2800" spc="-35" dirty="0">
                <a:solidFill>
                  <a:srgbClr val="292959"/>
                </a:solidFill>
                <a:latin typeface="Trebuchet MS"/>
                <a:cs typeface="Trebuchet MS"/>
              </a:rPr>
              <a:t>marriage</a:t>
            </a:r>
            <a:r>
              <a:rPr sz="2800" spc="-110" dirty="0">
                <a:solidFill>
                  <a:srgbClr val="292959"/>
                </a:solidFill>
                <a:latin typeface="Trebuchet MS"/>
                <a:cs typeface="Trebuchet MS"/>
              </a:rPr>
              <a:t> </a:t>
            </a:r>
            <a:r>
              <a:rPr sz="2800" dirty="0">
                <a:solidFill>
                  <a:srgbClr val="292959"/>
                </a:solidFill>
                <a:latin typeface="Trebuchet MS"/>
                <a:cs typeface="Trebuchet MS"/>
              </a:rPr>
              <a:t>has</a:t>
            </a:r>
            <a:r>
              <a:rPr sz="2800" spc="-114" dirty="0">
                <a:solidFill>
                  <a:srgbClr val="292959"/>
                </a:solidFill>
                <a:latin typeface="Trebuchet MS"/>
                <a:cs typeface="Trebuchet MS"/>
              </a:rPr>
              <a:t> </a:t>
            </a:r>
            <a:r>
              <a:rPr sz="2800" spc="-80" dirty="0">
                <a:solidFill>
                  <a:srgbClr val="292959"/>
                </a:solidFill>
                <a:latin typeface="Trebuchet MS"/>
                <a:cs typeface="Trebuchet MS"/>
              </a:rPr>
              <a:t>broken</a:t>
            </a:r>
            <a:r>
              <a:rPr sz="2800" spc="-110" dirty="0">
                <a:solidFill>
                  <a:srgbClr val="292959"/>
                </a:solidFill>
                <a:latin typeface="Trebuchet MS"/>
                <a:cs typeface="Trebuchet MS"/>
              </a:rPr>
              <a:t> </a:t>
            </a:r>
            <a:r>
              <a:rPr sz="2800" dirty="0">
                <a:solidFill>
                  <a:srgbClr val="292959"/>
                </a:solidFill>
                <a:latin typeface="Trebuchet MS"/>
                <a:cs typeface="Trebuchet MS"/>
              </a:rPr>
              <a:t>down</a:t>
            </a:r>
            <a:r>
              <a:rPr sz="2800" spc="-114" dirty="0">
                <a:solidFill>
                  <a:srgbClr val="292959"/>
                </a:solidFill>
                <a:latin typeface="Trebuchet MS"/>
                <a:cs typeface="Trebuchet MS"/>
              </a:rPr>
              <a:t> </a:t>
            </a:r>
            <a:r>
              <a:rPr sz="2800" spc="-25" dirty="0">
                <a:solidFill>
                  <a:srgbClr val="292959"/>
                </a:solidFill>
                <a:latin typeface="Trebuchet MS"/>
                <a:cs typeface="Trebuchet MS"/>
              </a:rPr>
              <a:t>irretrievably </a:t>
            </a:r>
            <a:r>
              <a:rPr sz="2800" dirty="0">
                <a:solidFill>
                  <a:srgbClr val="292959"/>
                </a:solidFill>
                <a:latin typeface="Trebuchet MS"/>
                <a:cs typeface="Trebuchet MS"/>
              </a:rPr>
              <a:t>and</a:t>
            </a:r>
            <a:r>
              <a:rPr sz="2800" spc="-120" dirty="0">
                <a:solidFill>
                  <a:srgbClr val="292959"/>
                </a:solidFill>
                <a:latin typeface="Trebuchet MS"/>
                <a:cs typeface="Trebuchet MS"/>
              </a:rPr>
              <a:t> </a:t>
            </a:r>
            <a:r>
              <a:rPr sz="2800" spc="-90" dirty="0">
                <a:solidFill>
                  <a:srgbClr val="292959"/>
                </a:solidFill>
                <a:latin typeface="Trebuchet MS"/>
                <a:cs typeface="Trebuchet MS"/>
              </a:rPr>
              <a:t>that</a:t>
            </a:r>
            <a:r>
              <a:rPr sz="2800" spc="-95" dirty="0">
                <a:solidFill>
                  <a:srgbClr val="292959"/>
                </a:solidFill>
                <a:latin typeface="Trebuchet MS"/>
                <a:cs typeface="Trebuchet MS"/>
              </a:rPr>
              <a:t> </a:t>
            </a:r>
            <a:r>
              <a:rPr sz="2800" spc="-185" dirty="0">
                <a:solidFill>
                  <a:srgbClr val="292959"/>
                </a:solidFill>
                <a:latin typeface="Trebuchet MS"/>
                <a:cs typeface="Trebuchet MS"/>
              </a:rPr>
              <a:t>it</a:t>
            </a:r>
            <a:r>
              <a:rPr sz="2800" spc="-85" dirty="0">
                <a:solidFill>
                  <a:srgbClr val="292959"/>
                </a:solidFill>
                <a:latin typeface="Trebuchet MS"/>
                <a:cs typeface="Trebuchet MS"/>
              </a:rPr>
              <a:t> </a:t>
            </a:r>
            <a:r>
              <a:rPr sz="2800" dirty="0">
                <a:solidFill>
                  <a:srgbClr val="292959"/>
                </a:solidFill>
                <a:latin typeface="Trebuchet MS"/>
                <a:cs typeface="Trebuchet MS"/>
              </a:rPr>
              <a:t>be</a:t>
            </a:r>
            <a:r>
              <a:rPr sz="2800" spc="-90" dirty="0">
                <a:solidFill>
                  <a:srgbClr val="292959"/>
                </a:solidFill>
                <a:latin typeface="Trebuchet MS"/>
                <a:cs typeface="Trebuchet MS"/>
              </a:rPr>
              <a:t> </a:t>
            </a:r>
            <a:r>
              <a:rPr sz="2800" spc="-50" dirty="0">
                <a:solidFill>
                  <a:srgbClr val="292959"/>
                </a:solidFill>
                <a:latin typeface="Trebuchet MS"/>
                <a:cs typeface="Trebuchet MS"/>
              </a:rPr>
              <a:t>dissolved</a:t>
            </a:r>
            <a:r>
              <a:rPr sz="2800" spc="-95" dirty="0">
                <a:solidFill>
                  <a:srgbClr val="292959"/>
                </a:solidFill>
                <a:latin typeface="Trebuchet MS"/>
                <a:cs typeface="Trebuchet MS"/>
              </a:rPr>
              <a:t> </a:t>
            </a:r>
            <a:r>
              <a:rPr sz="2800" spc="-75" dirty="0">
                <a:solidFill>
                  <a:srgbClr val="292959"/>
                </a:solidFill>
                <a:latin typeface="Trebuchet MS"/>
                <a:cs typeface="Trebuchet MS"/>
              </a:rPr>
              <a:t>unless</a:t>
            </a:r>
            <a:r>
              <a:rPr sz="2800" spc="-95" dirty="0">
                <a:solidFill>
                  <a:srgbClr val="292959"/>
                </a:solidFill>
                <a:latin typeface="Trebuchet MS"/>
                <a:cs typeface="Trebuchet MS"/>
              </a:rPr>
              <a:t> </a:t>
            </a:r>
            <a:r>
              <a:rPr sz="2800" dirty="0">
                <a:solidFill>
                  <a:srgbClr val="292959"/>
                </a:solidFill>
                <a:latin typeface="Trebuchet MS"/>
                <a:cs typeface="Trebuchet MS"/>
              </a:rPr>
              <a:t>cause</a:t>
            </a:r>
            <a:r>
              <a:rPr sz="2800" spc="-95" dirty="0">
                <a:solidFill>
                  <a:srgbClr val="292959"/>
                </a:solidFill>
                <a:latin typeface="Trebuchet MS"/>
                <a:cs typeface="Trebuchet MS"/>
              </a:rPr>
              <a:t> </a:t>
            </a:r>
            <a:r>
              <a:rPr sz="2800" dirty="0">
                <a:solidFill>
                  <a:srgbClr val="292959"/>
                </a:solidFill>
                <a:latin typeface="Trebuchet MS"/>
                <a:cs typeface="Trebuchet MS"/>
              </a:rPr>
              <a:t>be</a:t>
            </a:r>
            <a:r>
              <a:rPr sz="2800" spc="-95" dirty="0">
                <a:solidFill>
                  <a:srgbClr val="292959"/>
                </a:solidFill>
                <a:latin typeface="Trebuchet MS"/>
                <a:cs typeface="Trebuchet MS"/>
              </a:rPr>
              <a:t> </a:t>
            </a:r>
            <a:r>
              <a:rPr sz="2800" spc="-45" dirty="0">
                <a:solidFill>
                  <a:srgbClr val="292959"/>
                </a:solidFill>
                <a:latin typeface="Trebuchet MS"/>
                <a:cs typeface="Trebuchet MS"/>
              </a:rPr>
              <a:t>shown</a:t>
            </a:r>
            <a:r>
              <a:rPr sz="2800" spc="-90" dirty="0">
                <a:solidFill>
                  <a:srgbClr val="292959"/>
                </a:solidFill>
                <a:latin typeface="Trebuchet MS"/>
                <a:cs typeface="Trebuchet MS"/>
              </a:rPr>
              <a:t> </a:t>
            </a:r>
            <a:r>
              <a:rPr sz="2800" spc="-50" dirty="0">
                <a:solidFill>
                  <a:srgbClr val="292959"/>
                </a:solidFill>
                <a:latin typeface="Trebuchet MS"/>
                <a:cs typeface="Trebuchet MS"/>
              </a:rPr>
              <a:t>to</a:t>
            </a:r>
            <a:r>
              <a:rPr sz="2800" spc="-95" dirty="0">
                <a:solidFill>
                  <a:srgbClr val="292959"/>
                </a:solidFill>
                <a:latin typeface="Trebuchet MS"/>
                <a:cs typeface="Trebuchet MS"/>
              </a:rPr>
              <a:t> </a:t>
            </a:r>
            <a:r>
              <a:rPr sz="2800" spc="-100" dirty="0">
                <a:solidFill>
                  <a:srgbClr val="292959"/>
                </a:solidFill>
                <a:latin typeface="Trebuchet MS"/>
                <a:cs typeface="Trebuchet MS"/>
              </a:rPr>
              <a:t>the</a:t>
            </a:r>
            <a:r>
              <a:rPr sz="2800" spc="-95" dirty="0">
                <a:solidFill>
                  <a:srgbClr val="292959"/>
                </a:solidFill>
                <a:latin typeface="Trebuchet MS"/>
                <a:cs typeface="Trebuchet MS"/>
              </a:rPr>
              <a:t> </a:t>
            </a:r>
            <a:r>
              <a:rPr sz="2800" spc="-80" dirty="0">
                <a:solidFill>
                  <a:srgbClr val="292959"/>
                </a:solidFill>
                <a:latin typeface="Trebuchet MS"/>
                <a:cs typeface="Trebuchet MS"/>
              </a:rPr>
              <a:t>court</a:t>
            </a:r>
            <a:r>
              <a:rPr sz="2800" spc="-95" dirty="0">
                <a:solidFill>
                  <a:srgbClr val="292959"/>
                </a:solidFill>
                <a:latin typeface="Trebuchet MS"/>
                <a:cs typeface="Trebuchet MS"/>
              </a:rPr>
              <a:t> </a:t>
            </a:r>
            <a:r>
              <a:rPr sz="2800" spc="-140" dirty="0">
                <a:solidFill>
                  <a:srgbClr val="292959"/>
                </a:solidFill>
                <a:latin typeface="Trebuchet MS"/>
                <a:cs typeface="Trebuchet MS"/>
              </a:rPr>
              <a:t>within</a:t>
            </a:r>
            <a:r>
              <a:rPr sz="2800" spc="-85" dirty="0">
                <a:solidFill>
                  <a:srgbClr val="292959"/>
                </a:solidFill>
                <a:latin typeface="Trebuchet MS"/>
                <a:cs typeface="Trebuchet MS"/>
              </a:rPr>
              <a:t> </a:t>
            </a:r>
            <a:r>
              <a:rPr sz="2800" spc="-110" dirty="0">
                <a:solidFill>
                  <a:srgbClr val="292959"/>
                </a:solidFill>
                <a:latin typeface="Trebuchet MS"/>
                <a:cs typeface="Trebuchet MS"/>
              </a:rPr>
              <a:t>six</a:t>
            </a:r>
            <a:r>
              <a:rPr sz="2800" spc="-95" dirty="0">
                <a:solidFill>
                  <a:srgbClr val="292959"/>
                </a:solidFill>
                <a:latin typeface="Trebuchet MS"/>
                <a:cs typeface="Trebuchet MS"/>
              </a:rPr>
              <a:t> </a:t>
            </a:r>
            <a:r>
              <a:rPr sz="2800" spc="-60" dirty="0">
                <a:solidFill>
                  <a:srgbClr val="292959"/>
                </a:solidFill>
                <a:latin typeface="Trebuchet MS"/>
                <a:cs typeface="Trebuchet MS"/>
              </a:rPr>
              <a:t>weeks</a:t>
            </a:r>
            <a:r>
              <a:rPr sz="2800" spc="-90" dirty="0">
                <a:solidFill>
                  <a:srgbClr val="292959"/>
                </a:solidFill>
                <a:latin typeface="Trebuchet MS"/>
                <a:cs typeface="Trebuchet MS"/>
              </a:rPr>
              <a:t> </a:t>
            </a:r>
            <a:r>
              <a:rPr sz="2800" spc="-120" dirty="0">
                <a:solidFill>
                  <a:srgbClr val="292959"/>
                </a:solidFill>
                <a:latin typeface="Trebuchet MS"/>
                <a:cs typeface="Trebuchet MS"/>
              </a:rPr>
              <a:t>from</a:t>
            </a:r>
            <a:r>
              <a:rPr sz="2800" spc="-90" dirty="0">
                <a:solidFill>
                  <a:srgbClr val="292959"/>
                </a:solidFill>
                <a:latin typeface="Trebuchet MS"/>
                <a:cs typeface="Trebuchet MS"/>
              </a:rPr>
              <a:t> </a:t>
            </a:r>
            <a:r>
              <a:rPr sz="2800" spc="-100" dirty="0">
                <a:solidFill>
                  <a:srgbClr val="292959"/>
                </a:solidFill>
                <a:latin typeface="Trebuchet MS"/>
                <a:cs typeface="Trebuchet MS"/>
              </a:rPr>
              <a:t>the</a:t>
            </a:r>
            <a:r>
              <a:rPr sz="2800" spc="-95" dirty="0">
                <a:solidFill>
                  <a:srgbClr val="292959"/>
                </a:solidFill>
                <a:latin typeface="Trebuchet MS"/>
                <a:cs typeface="Trebuchet MS"/>
              </a:rPr>
              <a:t> </a:t>
            </a:r>
            <a:r>
              <a:rPr sz="2800" spc="-60" dirty="0">
                <a:solidFill>
                  <a:srgbClr val="292959"/>
                </a:solidFill>
                <a:latin typeface="Trebuchet MS"/>
                <a:cs typeface="Trebuchet MS"/>
              </a:rPr>
              <a:t>making</a:t>
            </a:r>
            <a:r>
              <a:rPr sz="2800" spc="-95" dirty="0">
                <a:solidFill>
                  <a:srgbClr val="292959"/>
                </a:solidFill>
                <a:latin typeface="Trebuchet MS"/>
                <a:cs typeface="Trebuchet MS"/>
              </a:rPr>
              <a:t> </a:t>
            </a:r>
            <a:r>
              <a:rPr sz="2800" dirty="0">
                <a:solidFill>
                  <a:srgbClr val="292959"/>
                </a:solidFill>
                <a:latin typeface="Trebuchet MS"/>
                <a:cs typeface="Trebuchet MS"/>
              </a:rPr>
              <a:t>of</a:t>
            </a:r>
            <a:r>
              <a:rPr sz="2800" spc="-95" dirty="0">
                <a:solidFill>
                  <a:srgbClr val="292959"/>
                </a:solidFill>
                <a:latin typeface="Trebuchet MS"/>
                <a:cs typeface="Trebuchet MS"/>
              </a:rPr>
              <a:t> </a:t>
            </a:r>
            <a:r>
              <a:rPr sz="2800" spc="-100" dirty="0">
                <a:solidFill>
                  <a:srgbClr val="292959"/>
                </a:solidFill>
                <a:latin typeface="Trebuchet MS"/>
                <a:cs typeface="Trebuchet MS"/>
              </a:rPr>
              <a:t>the</a:t>
            </a:r>
            <a:r>
              <a:rPr sz="2800" spc="-90" dirty="0">
                <a:solidFill>
                  <a:srgbClr val="292959"/>
                </a:solidFill>
                <a:latin typeface="Trebuchet MS"/>
                <a:cs typeface="Trebuchet MS"/>
              </a:rPr>
              <a:t> </a:t>
            </a:r>
            <a:r>
              <a:rPr sz="2800" spc="-20" dirty="0">
                <a:solidFill>
                  <a:srgbClr val="292959"/>
                </a:solidFill>
                <a:latin typeface="Trebuchet MS"/>
                <a:cs typeface="Trebuchet MS"/>
              </a:rPr>
              <a:t>order </a:t>
            </a:r>
            <a:r>
              <a:rPr sz="2800" dirty="0">
                <a:solidFill>
                  <a:srgbClr val="292959"/>
                </a:solidFill>
                <a:latin typeface="Trebuchet MS"/>
                <a:cs typeface="Trebuchet MS"/>
              </a:rPr>
              <a:t>as</a:t>
            </a:r>
            <a:r>
              <a:rPr sz="2800" spc="-175" dirty="0">
                <a:solidFill>
                  <a:srgbClr val="292959"/>
                </a:solidFill>
                <a:latin typeface="Trebuchet MS"/>
                <a:cs typeface="Trebuchet MS"/>
              </a:rPr>
              <a:t> </a:t>
            </a:r>
            <a:r>
              <a:rPr sz="2800" spc="-50" dirty="0">
                <a:solidFill>
                  <a:srgbClr val="292959"/>
                </a:solidFill>
                <a:latin typeface="Trebuchet MS"/>
                <a:cs typeface="Trebuchet MS"/>
              </a:rPr>
              <a:t>to</a:t>
            </a:r>
            <a:r>
              <a:rPr sz="2800" spc="-100" dirty="0">
                <a:solidFill>
                  <a:srgbClr val="292959"/>
                </a:solidFill>
                <a:latin typeface="Trebuchet MS"/>
                <a:cs typeface="Trebuchet MS"/>
              </a:rPr>
              <a:t> </a:t>
            </a:r>
            <a:r>
              <a:rPr sz="2800" spc="-120" dirty="0">
                <a:solidFill>
                  <a:srgbClr val="292959"/>
                </a:solidFill>
                <a:latin typeface="Trebuchet MS"/>
                <a:cs typeface="Trebuchet MS"/>
              </a:rPr>
              <a:t>why</a:t>
            </a:r>
            <a:r>
              <a:rPr sz="2800" spc="-90" dirty="0">
                <a:solidFill>
                  <a:srgbClr val="292959"/>
                </a:solidFill>
                <a:latin typeface="Trebuchet MS"/>
                <a:cs typeface="Trebuchet MS"/>
              </a:rPr>
              <a:t> </a:t>
            </a:r>
            <a:r>
              <a:rPr sz="2800" spc="-185" dirty="0">
                <a:solidFill>
                  <a:srgbClr val="292959"/>
                </a:solidFill>
                <a:latin typeface="Trebuchet MS"/>
                <a:cs typeface="Trebuchet MS"/>
              </a:rPr>
              <a:t>it</a:t>
            </a:r>
            <a:r>
              <a:rPr sz="2800" spc="-85" dirty="0">
                <a:solidFill>
                  <a:srgbClr val="292959"/>
                </a:solidFill>
                <a:latin typeface="Trebuchet MS"/>
                <a:cs typeface="Trebuchet MS"/>
              </a:rPr>
              <a:t> </a:t>
            </a:r>
            <a:r>
              <a:rPr sz="2800" spc="-60" dirty="0">
                <a:solidFill>
                  <a:srgbClr val="292959"/>
                </a:solidFill>
                <a:latin typeface="Trebuchet MS"/>
                <a:cs typeface="Trebuchet MS"/>
              </a:rPr>
              <a:t>should</a:t>
            </a:r>
            <a:r>
              <a:rPr sz="2800" spc="-100" dirty="0">
                <a:solidFill>
                  <a:srgbClr val="292959"/>
                </a:solidFill>
                <a:latin typeface="Trebuchet MS"/>
                <a:cs typeface="Trebuchet MS"/>
              </a:rPr>
              <a:t> </a:t>
            </a:r>
            <a:r>
              <a:rPr sz="2800" spc="-85" dirty="0">
                <a:solidFill>
                  <a:srgbClr val="292959"/>
                </a:solidFill>
                <a:latin typeface="Trebuchet MS"/>
                <a:cs typeface="Trebuchet MS"/>
              </a:rPr>
              <a:t>not</a:t>
            </a:r>
            <a:r>
              <a:rPr sz="2800" spc="-100" dirty="0">
                <a:solidFill>
                  <a:srgbClr val="292959"/>
                </a:solidFill>
                <a:latin typeface="Trebuchet MS"/>
                <a:cs typeface="Trebuchet MS"/>
              </a:rPr>
              <a:t> </a:t>
            </a:r>
            <a:r>
              <a:rPr sz="2800" dirty="0">
                <a:solidFill>
                  <a:srgbClr val="292959"/>
                </a:solidFill>
                <a:latin typeface="Trebuchet MS"/>
                <a:cs typeface="Trebuchet MS"/>
              </a:rPr>
              <a:t>be</a:t>
            </a:r>
            <a:r>
              <a:rPr sz="2800" spc="-100" dirty="0">
                <a:solidFill>
                  <a:srgbClr val="292959"/>
                </a:solidFill>
                <a:latin typeface="Trebuchet MS"/>
                <a:cs typeface="Trebuchet MS"/>
              </a:rPr>
              <a:t> </a:t>
            </a:r>
            <a:r>
              <a:rPr sz="2800" dirty="0">
                <a:solidFill>
                  <a:srgbClr val="292959"/>
                </a:solidFill>
                <a:latin typeface="Trebuchet MS"/>
                <a:cs typeface="Trebuchet MS"/>
              </a:rPr>
              <a:t>made</a:t>
            </a:r>
            <a:r>
              <a:rPr sz="2800" spc="-100" dirty="0">
                <a:solidFill>
                  <a:srgbClr val="292959"/>
                </a:solidFill>
                <a:latin typeface="Trebuchet MS"/>
                <a:cs typeface="Trebuchet MS"/>
              </a:rPr>
              <a:t> </a:t>
            </a:r>
            <a:r>
              <a:rPr sz="2800" spc="-125" dirty="0">
                <a:solidFill>
                  <a:srgbClr val="292959"/>
                </a:solidFill>
                <a:latin typeface="Trebuchet MS"/>
                <a:cs typeface="Trebuchet MS"/>
              </a:rPr>
              <a:t>final.</a:t>
            </a:r>
            <a:r>
              <a:rPr sz="2800" spc="-85" dirty="0">
                <a:solidFill>
                  <a:srgbClr val="292959"/>
                </a:solidFill>
                <a:latin typeface="Trebuchet MS"/>
                <a:cs typeface="Trebuchet MS"/>
              </a:rPr>
              <a:t> </a:t>
            </a:r>
            <a:r>
              <a:rPr sz="2800" spc="-180" dirty="0">
                <a:solidFill>
                  <a:srgbClr val="292959"/>
                </a:solidFill>
                <a:latin typeface="Trebuchet MS"/>
                <a:cs typeface="Trebuchet MS"/>
              </a:rPr>
              <a:t>The</a:t>
            </a:r>
            <a:r>
              <a:rPr sz="2800" spc="-85" dirty="0">
                <a:solidFill>
                  <a:srgbClr val="292959"/>
                </a:solidFill>
                <a:latin typeface="Trebuchet MS"/>
                <a:cs typeface="Trebuchet MS"/>
              </a:rPr>
              <a:t> </a:t>
            </a:r>
            <a:r>
              <a:rPr sz="2800" spc="-55" dirty="0">
                <a:solidFill>
                  <a:srgbClr val="292959"/>
                </a:solidFill>
                <a:latin typeface="Trebuchet MS"/>
                <a:cs typeface="Trebuchet MS"/>
              </a:rPr>
              <a:t>conditional</a:t>
            </a:r>
            <a:r>
              <a:rPr sz="2800" spc="-105" dirty="0">
                <a:solidFill>
                  <a:srgbClr val="292959"/>
                </a:solidFill>
                <a:latin typeface="Trebuchet MS"/>
                <a:cs typeface="Trebuchet MS"/>
              </a:rPr>
              <a:t> </a:t>
            </a:r>
            <a:r>
              <a:rPr sz="2800" spc="-65" dirty="0">
                <a:solidFill>
                  <a:srgbClr val="292959"/>
                </a:solidFill>
                <a:latin typeface="Trebuchet MS"/>
                <a:cs typeface="Trebuchet MS"/>
              </a:rPr>
              <a:t>order</a:t>
            </a:r>
            <a:r>
              <a:rPr sz="2800" spc="-100" dirty="0">
                <a:solidFill>
                  <a:srgbClr val="292959"/>
                </a:solidFill>
                <a:latin typeface="Trebuchet MS"/>
                <a:cs typeface="Trebuchet MS"/>
              </a:rPr>
              <a:t> </a:t>
            </a:r>
            <a:r>
              <a:rPr sz="2800" spc="-55" dirty="0">
                <a:solidFill>
                  <a:srgbClr val="292959"/>
                </a:solidFill>
                <a:latin typeface="Trebuchet MS"/>
                <a:cs typeface="Trebuchet MS"/>
              </a:rPr>
              <a:t>stresses</a:t>
            </a:r>
            <a:r>
              <a:rPr sz="2800" spc="-100" dirty="0">
                <a:solidFill>
                  <a:srgbClr val="292959"/>
                </a:solidFill>
                <a:latin typeface="Trebuchet MS"/>
                <a:cs typeface="Trebuchet MS"/>
              </a:rPr>
              <a:t> </a:t>
            </a:r>
            <a:r>
              <a:rPr sz="2800" spc="-90" dirty="0">
                <a:solidFill>
                  <a:srgbClr val="292959"/>
                </a:solidFill>
                <a:latin typeface="Trebuchet MS"/>
                <a:cs typeface="Trebuchet MS"/>
              </a:rPr>
              <a:t>that</a:t>
            </a:r>
            <a:r>
              <a:rPr sz="2800" spc="-100" dirty="0">
                <a:solidFill>
                  <a:srgbClr val="292959"/>
                </a:solidFill>
                <a:latin typeface="Trebuchet MS"/>
                <a:cs typeface="Trebuchet MS"/>
              </a:rPr>
              <a:t> </a:t>
            </a:r>
            <a:r>
              <a:rPr sz="2800" spc="-185" dirty="0">
                <a:solidFill>
                  <a:srgbClr val="292959"/>
                </a:solidFill>
                <a:latin typeface="Trebuchet MS"/>
                <a:cs typeface="Trebuchet MS"/>
              </a:rPr>
              <a:t>it</a:t>
            </a:r>
            <a:r>
              <a:rPr sz="2800" spc="-85" dirty="0">
                <a:solidFill>
                  <a:srgbClr val="292959"/>
                </a:solidFill>
                <a:latin typeface="Trebuchet MS"/>
                <a:cs typeface="Trebuchet MS"/>
              </a:rPr>
              <a:t> </a:t>
            </a:r>
            <a:r>
              <a:rPr sz="2800" spc="-60" dirty="0">
                <a:solidFill>
                  <a:srgbClr val="292959"/>
                </a:solidFill>
                <a:latin typeface="Trebuchet MS"/>
                <a:cs typeface="Trebuchet MS"/>
              </a:rPr>
              <a:t>is</a:t>
            </a:r>
            <a:r>
              <a:rPr sz="2800" spc="-100" dirty="0">
                <a:solidFill>
                  <a:srgbClr val="292959"/>
                </a:solidFill>
                <a:latin typeface="Trebuchet MS"/>
                <a:cs typeface="Trebuchet MS"/>
              </a:rPr>
              <a:t> </a:t>
            </a:r>
            <a:r>
              <a:rPr sz="2800" spc="-85" dirty="0">
                <a:solidFill>
                  <a:srgbClr val="292959"/>
                </a:solidFill>
                <a:latin typeface="Trebuchet MS"/>
                <a:cs typeface="Trebuchet MS"/>
              </a:rPr>
              <a:t>not</a:t>
            </a:r>
            <a:r>
              <a:rPr sz="2800" spc="-100" dirty="0">
                <a:solidFill>
                  <a:srgbClr val="292959"/>
                </a:solidFill>
                <a:latin typeface="Trebuchet MS"/>
                <a:cs typeface="Trebuchet MS"/>
              </a:rPr>
              <a:t> the </a:t>
            </a:r>
            <a:r>
              <a:rPr sz="2800" spc="-85" dirty="0">
                <a:solidFill>
                  <a:srgbClr val="292959"/>
                </a:solidFill>
                <a:latin typeface="Trebuchet MS"/>
                <a:cs typeface="Trebuchet MS"/>
              </a:rPr>
              <a:t>final</a:t>
            </a:r>
            <a:r>
              <a:rPr sz="2800" spc="-100" dirty="0">
                <a:solidFill>
                  <a:srgbClr val="292959"/>
                </a:solidFill>
                <a:latin typeface="Trebuchet MS"/>
                <a:cs typeface="Trebuchet MS"/>
              </a:rPr>
              <a:t> </a:t>
            </a:r>
            <a:r>
              <a:rPr sz="2800" spc="-65" dirty="0">
                <a:solidFill>
                  <a:srgbClr val="292959"/>
                </a:solidFill>
                <a:latin typeface="Trebuchet MS"/>
                <a:cs typeface="Trebuchet MS"/>
              </a:rPr>
              <a:t>order</a:t>
            </a:r>
            <a:r>
              <a:rPr sz="2800" spc="-100" dirty="0">
                <a:solidFill>
                  <a:srgbClr val="292959"/>
                </a:solidFill>
                <a:latin typeface="Trebuchet MS"/>
                <a:cs typeface="Trebuchet MS"/>
              </a:rPr>
              <a:t> </a:t>
            </a:r>
            <a:r>
              <a:rPr sz="2800" dirty="0">
                <a:solidFill>
                  <a:srgbClr val="292959"/>
                </a:solidFill>
                <a:latin typeface="Trebuchet MS"/>
                <a:cs typeface="Trebuchet MS"/>
              </a:rPr>
              <a:t>and</a:t>
            </a:r>
            <a:r>
              <a:rPr sz="2800" spc="-100" dirty="0">
                <a:solidFill>
                  <a:srgbClr val="292959"/>
                </a:solidFill>
                <a:latin typeface="Trebuchet MS"/>
                <a:cs typeface="Trebuchet MS"/>
              </a:rPr>
              <a:t> </a:t>
            </a:r>
            <a:r>
              <a:rPr sz="2800" spc="-20" dirty="0">
                <a:solidFill>
                  <a:srgbClr val="292959"/>
                </a:solidFill>
                <a:latin typeface="Trebuchet MS"/>
                <a:cs typeface="Trebuchet MS"/>
              </a:rPr>
              <a:t>that </a:t>
            </a:r>
            <a:r>
              <a:rPr sz="2800" spc="-35" dirty="0">
                <a:solidFill>
                  <a:srgbClr val="292959"/>
                </a:solidFill>
                <a:latin typeface="Trebuchet MS"/>
                <a:cs typeface="Trebuchet MS"/>
              </a:rPr>
              <a:t>application</a:t>
            </a:r>
            <a:r>
              <a:rPr sz="2800" spc="-145" dirty="0">
                <a:solidFill>
                  <a:srgbClr val="292959"/>
                </a:solidFill>
                <a:latin typeface="Trebuchet MS"/>
                <a:cs typeface="Trebuchet MS"/>
              </a:rPr>
              <a:t> </a:t>
            </a:r>
            <a:r>
              <a:rPr sz="2800" spc="-80" dirty="0">
                <a:solidFill>
                  <a:srgbClr val="292959"/>
                </a:solidFill>
                <a:latin typeface="Trebuchet MS"/>
                <a:cs typeface="Trebuchet MS"/>
              </a:rPr>
              <a:t>for</a:t>
            </a:r>
            <a:r>
              <a:rPr sz="2800" spc="-114" dirty="0">
                <a:solidFill>
                  <a:srgbClr val="292959"/>
                </a:solidFill>
                <a:latin typeface="Trebuchet MS"/>
                <a:cs typeface="Trebuchet MS"/>
              </a:rPr>
              <a:t> </a:t>
            </a:r>
            <a:r>
              <a:rPr sz="2800" spc="-100" dirty="0">
                <a:solidFill>
                  <a:srgbClr val="292959"/>
                </a:solidFill>
                <a:latin typeface="Trebuchet MS"/>
                <a:cs typeface="Trebuchet MS"/>
              </a:rPr>
              <a:t>the</a:t>
            </a:r>
            <a:r>
              <a:rPr sz="2800" spc="-110" dirty="0">
                <a:solidFill>
                  <a:srgbClr val="292959"/>
                </a:solidFill>
                <a:latin typeface="Trebuchet MS"/>
                <a:cs typeface="Trebuchet MS"/>
              </a:rPr>
              <a:t> </a:t>
            </a:r>
            <a:r>
              <a:rPr sz="2800" spc="-85" dirty="0">
                <a:solidFill>
                  <a:srgbClr val="292959"/>
                </a:solidFill>
                <a:latin typeface="Trebuchet MS"/>
                <a:cs typeface="Trebuchet MS"/>
              </a:rPr>
              <a:t>final</a:t>
            </a:r>
            <a:r>
              <a:rPr sz="2800" spc="-110" dirty="0">
                <a:solidFill>
                  <a:srgbClr val="292959"/>
                </a:solidFill>
                <a:latin typeface="Trebuchet MS"/>
                <a:cs typeface="Trebuchet MS"/>
              </a:rPr>
              <a:t> </a:t>
            </a:r>
            <a:r>
              <a:rPr sz="2800" spc="-65" dirty="0">
                <a:solidFill>
                  <a:srgbClr val="292959"/>
                </a:solidFill>
                <a:latin typeface="Trebuchet MS"/>
                <a:cs typeface="Trebuchet MS"/>
              </a:rPr>
              <a:t>order</a:t>
            </a:r>
            <a:r>
              <a:rPr sz="2800" spc="-114" dirty="0">
                <a:solidFill>
                  <a:srgbClr val="292959"/>
                </a:solidFill>
                <a:latin typeface="Trebuchet MS"/>
                <a:cs typeface="Trebuchet MS"/>
              </a:rPr>
              <a:t> </a:t>
            </a:r>
            <a:r>
              <a:rPr sz="2800" spc="-135" dirty="0">
                <a:solidFill>
                  <a:srgbClr val="292959"/>
                </a:solidFill>
                <a:latin typeface="Trebuchet MS"/>
                <a:cs typeface="Trebuchet MS"/>
              </a:rPr>
              <a:t>must</a:t>
            </a:r>
            <a:r>
              <a:rPr sz="2800" spc="-85" dirty="0">
                <a:solidFill>
                  <a:srgbClr val="292959"/>
                </a:solidFill>
                <a:latin typeface="Trebuchet MS"/>
                <a:cs typeface="Trebuchet MS"/>
              </a:rPr>
              <a:t> </a:t>
            </a:r>
            <a:r>
              <a:rPr sz="2800" dirty="0">
                <a:solidFill>
                  <a:srgbClr val="292959"/>
                </a:solidFill>
                <a:latin typeface="Trebuchet MS"/>
                <a:cs typeface="Trebuchet MS"/>
              </a:rPr>
              <a:t>be</a:t>
            </a:r>
            <a:r>
              <a:rPr sz="2800" spc="-110" dirty="0">
                <a:solidFill>
                  <a:srgbClr val="292959"/>
                </a:solidFill>
                <a:latin typeface="Trebuchet MS"/>
                <a:cs typeface="Trebuchet MS"/>
              </a:rPr>
              <a:t> </a:t>
            </a:r>
            <a:r>
              <a:rPr sz="2800" dirty="0">
                <a:solidFill>
                  <a:srgbClr val="292959"/>
                </a:solidFill>
                <a:latin typeface="Trebuchet MS"/>
                <a:cs typeface="Trebuchet MS"/>
              </a:rPr>
              <a:t>made</a:t>
            </a:r>
            <a:r>
              <a:rPr sz="2800" spc="-110" dirty="0">
                <a:solidFill>
                  <a:srgbClr val="292959"/>
                </a:solidFill>
                <a:latin typeface="Trebuchet MS"/>
                <a:cs typeface="Trebuchet MS"/>
              </a:rPr>
              <a:t> </a:t>
            </a:r>
            <a:r>
              <a:rPr sz="2800" spc="-50" dirty="0">
                <a:solidFill>
                  <a:srgbClr val="292959"/>
                </a:solidFill>
                <a:latin typeface="Trebuchet MS"/>
                <a:cs typeface="Trebuchet MS"/>
              </a:rPr>
              <a:t>to</a:t>
            </a:r>
            <a:r>
              <a:rPr sz="2800" spc="-114" dirty="0">
                <a:solidFill>
                  <a:srgbClr val="292959"/>
                </a:solidFill>
                <a:latin typeface="Trebuchet MS"/>
                <a:cs typeface="Trebuchet MS"/>
              </a:rPr>
              <a:t> </a:t>
            </a:r>
            <a:r>
              <a:rPr sz="2800" spc="-100" dirty="0">
                <a:solidFill>
                  <a:srgbClr val="292959"/>
                </a:solidFill>
                <a:latin typeface="Trebuchet MS"/>
                <a:cs typeface="Trebuchet MS"/>
              </a:rPr>
              <a:t>the</a:t>
            </a:r>
            <a:r>
              <a:rPr sz="2800" spc="-110" dirty="0">
                <a:solidFill>
                  <a:srgbClr val="292959"/>
                </a:solidFill>
                <a:latin typeface="Trebuchet MS"/>
                <a:cs typeface="Trebuchet MS"/>
              </a:rPr>
              <a:t> </a:t>
            </a:r>
            <a:r>
              <a:rPr sz="2800" spc="-10" dirty="0">
                <a:solidFill>
                  <a:srgbClr val="292959"/>
                </a:solidFill>
                <a:latin typeface="Trebuchet MS"/>
                <a:cs typeface="Trebuchet MS"/>
              </a:rPr>
              <a:t>court.</a:t>
            </a:r>
            <a:endParaRPr sz="2800">
              <a:latin typeface="Trebuchet MS"/>
              <a:cs typeface="Trebuchet MS"/>
            </a:endParaRPr>
          </a:p>
          <a:p>
            <a:pPr marL="12700">
              <a:lnSpc>
                <a:spcPct val="100000"/>
              </a:lnSpc>
              <a:spcBef>
                <a:spcPts val="840"/>
              </a:spcBef>
            </a:pPr>
            <a:r>
              <a:rPr sz="2800" spc="-95" dirty="0">
                <a:solidFill>
                  <a:srgbClr val="292959"/>
                </a:solidFill>
                <a:latin typeface="Trebuchet MS"/>
                <a:cs typeface="Trebuchet MS"/>
              </a:rPr>
              <a:t>LA</a:t>
            </a:r>
            <a:r>
              <a:rPr sz="2800" spc="-114" dirty="0">
                <a:solidFill>
                  <a:srgbClr val="292959"/>
                </a:solidFill>
                <a:latin typeface="Trebuchet MS"/>
                <a:cs typeface="Trebuchet MS"/>
              </a:rPr>
              <a:t> </a:t>
            </a:r>
            <a:r>
              <a:rPr sz="2800" dirty="0">
                <a:solidFill>
                  <a:srgbClr val="292959"/>
                </a:solidFill>
                <a:latin typeface="Trebuchet MS"/>
                <a:cs typeface="Trebuchet MS"/>
              </a:rPr>
              <a:t>sends</a:t>
            </a:r>
            <a:r>
              <a:rPr sz="2800" spc="-200" dirty="0">
                <a:solidFill>
                  <a:srgbClr val="292959"/>
                </a:solidFill>
                <a:latin typeface="Trebuchet MS"/>
                <a:cs typeface="Trebuchet MS"/>
              </a:rPr>
              <a:t> </a:t>
            </a:r>
            <a:r>
              <a:rPr sz="2800" dirty="0">
                <a:solidFill>
                  <a:srgbClr val="292959"/>
                </a:solidFill>
                <a:latin typeface="Trebuchet MS"/>
                <a:cs typeface="Trebuchet MS"/>
              </a:rPr>
              <a:t>copy</a:t>
            </a:r>
            <a:r>
              <a:rPr sz="2800" spc="-110" dirty="0">
                <a:solidFill>
                  <a:srgbClr val="292959"/>
                </a:solidFill>
                <a:latin typeface="Trebuchet MS"/>
                <a:cs typeface="Trebuchet MS"/>
              </a:rPr>
              <a:t> </a:t>
            </a:r>
            <a:r>
              <a:rPr sz="2800" dirty="0">
                <a:solidFill>
                  <a:srgbClr val="292959"/>
                </a:solidFill>
                <a:latin typeface="Trebuchet MS"/>
                <a:cs typeface="Trebuchet MS"/>
              </a:rPr>
              <a:t>of</a:t>
            </a:r>
            <a:r>
              <a:rPr sz="2800" spc="-114" dirty="0">
                <a:solidFill>
                  <a:srgbClr val="292959"/>
                </a:solidFill>
                <a:latin typeface="Trebuchet MS"/>
                <a:cs typeface="Trebuchet MS"/>
              </a:rPr>
              <a:t> </a:t>
            </a:r>
            <a:r>
              <a:rPr sz="2800" spc="335" dirty="0">
                <a:solidFill>
                  <a:srgbClr val="292959"/>
                </a:solidFill>
                <a:latin typeface="Trebuchet MS"/>
                <a:cs typeface="Trebuchet MS"/>
              </a:rPr>
              <a:t>CO</a:t>
            </a:r>
            <a:r>
              <a:rPr sz="2800" spc="-110" dirty="0">
                <a:solidFill>
                  <a:srgbClr val="292959"/>
                </a:solidFill>
                <a:latin typeface="Trebuchet MS"/>
                <a:cs typeface="Trebuchet MS"/>
              </a:rPr>
              <a:t> </a:t>
            </a:r>
            <a:r>
              <a:rPr sz="2800" spc="-65" dirty="0">
                <a:solidFill>
                  <a:srgbClr val="292959"/>
                </a:solidFill>
                <a:latin typeface="Trebuchet MS"/>
                <a:cs typeface="Trebuchet MS"/>
              </a:rPr>
              <a:t>reinforcing</a:t>
            </a:r>
            <a:r>
              <a:rPr sz="2800" spc="-114" dirty="0">
                <a:solidFill>
                  <a:srgbClr val="292959"/>
                </a:solidFill>
                <a:latin typeface="Trebuchet MS"/>
                <a:cs typeface="Trebuchet MS"/>
              </a:rPr>
              <a:t> </a:t>
            </a:r>
            <a:r>
              <a:rPr sz="2800" spc="-90" dirty="0">
                <a:solidFill>
                  <a:srgbClr val="292959"/>
                </a:solidFill>
                <a:latin typeface="Trebuchet MS"/>
                <a:cs typeface="Trebuchet MS"/>
              </a:rPr>
              <a:t>that</a:t>
            </a:r>
            <a:r>
              <a:rPr sz="2800" spc="-114" dirty="0">
                <a:solidFill>
                  <a:srgbClr val="292959"/>
                </a:solidFill>
                <a:latin typeface="Trebuchet MS"/>
                <a:cs typeface="Trebuchet MS"/>
              </a:rPr>
              <a:t> </a:t>
            </a:r>
            <a:r>
              <a:rPr sz="2800" spc="-65" dirty="0">
                <a:solidFill>
                  <a:srgbClr val="292959"/>
                </a:solidFill>
                <a:latin typeface="Trebuchet MS"/>
                <a:cs typeface="Trebuchet MS"/>
              </a:rPr>
              <a:t>order</a:t>
            </a:r>
            <a:r>
              <a:rPr sz="2800" spc="-110" dirty="0">
                <a:solidFill>
                  <a:srgbClr val="292959"/>
                </a:solidFill>
                <a:latin typeface="Trebuchet MS"/>
                <a:cs typeface="Trebuchet MS"/>
              </a:rPr>
              <a:t> </a:t>
            </a:r>
            <a:r>
              <a:rPr sz="2800" spc="-60" dirty="0">
                <a:solidFill>
                  <a:srgbClr val="292959"/>
                </a:solidFill>
                <a:latin typeface="Trebuchet MS"/>
                <a:cs typeface="Trebuchet MS"/>
              </a:rPr>
              <a:t>is</a:t>
            </a:r>
            <a:r>
              <a:rPr sz="2800" spc="-114" dirty="0">
                <a:solidFill>
                  <a:srgbClr val="292959"/>
                </a:solidFill>
                <a:latin typeface="Trebuchet MS"/>
                <a:cs typeface="Trebuchet MS"/>
              </a:rPr>
              <a:t> </a:t>
            </a:r>
            <a:r>
              <a:rPr sz="2800" spc="-85" dirty="0">
                <a:solidFill>
                  <a:srgbClr val="292959"/>
                </a:solidFill>
                <a:latin typeface="Trebuchet MS"/>
                <a:cs typeface="Trebuchet MS"/>
              </a:rPr>
              <a:t>not</a:t>
            </a:r>
            <a:r>
              <a:rPr sz="2800" spc="-114" dirty="0">
                <a:solidFill>
                  <a:srgbClr val="292959"/>
                </a:solidFill>
                <a:latin typeface="Trebuchet MS"/>
                <a:cs typeface="Trebuchet MS"/>
              </a:rPr>
              <a:t> </a:t>
            </a:r>
            <a:r>
              <a:rPr sz="2800" spc="-135" dirty="0">
                <a:solidFill>
                  <a:srgbClr val="292959"/>
                </a:solidFill>
                <a:latin typeface="Trebuchet MS"/>
                <a:cs typeface="Trebuchet MS"/>
              </a:rPr>
              <a:t>yet</a:t>
            </a:r>
            <a:r>
              <a:rPr sz="2800" spc="-85" dirty="0">
                <a:solidFill>
                  <a:srgbClr val="292959"/>
                </a:solidFill>
                <a:latin typeface="Trebuchet MS"/>
                <a:cs typeface="Trebuchet MS"/>
              </a:rPr>
              <a:t> </a:t>
            </a:r>
            <a:r>
              <a:rPr sz="2800" spc="-145" dirty="0">
                <a:solidFill>
                  <a:srgbClr val="292959"/>
                </a:solidFill>
                <a:latin typeface="Trebuchet MS"/>
                <a:cs typeface="Trebuchet MS"/>
              </a:rPr>
              <a:t>final,</a:t>
            </a:r>
            <a:r>
              <a:rPr sz="2800" spc="-85" dirty="0">
                <a:solidFill>
                  <a:srgbClr val="292959"/>
                </a:solidFill>
                <a:latin typeface="Trebuchet MS"/>
                <a:cs typeface="Trebuchet MS"/>
              </a:rPr>
              <a:t> </a:t>
            </a:r>
            <a:r>
              <a:rPr sz="2800" dirty="0">
                <a:solidFill>
                  <a:srgbClr val="292959"/>
                </a:solidFill>
                <a:latin typeface="Trebuchet MS"/>
                <a:cs typeface="Trebuchet MS"/>
              </a:rPr>
              <a:t>and</a:t>
            </a:r>
            <a:r>
              <a:rPr sz="2800" spc="-110" dirty="0">
                <a:solidFill>
                  <a:srgbClr val="292959"/>
                </a:solidFill>
                <a:latin typeface="Trebuchet MS"/>
                <a:cs typeface="Trebuchet MS"/>
              </a:rPr>
              <a:t> </a:t>
            </a:r>
            <a:r>
              <a:rPr sz="2800" spc="-135" dirty="0">
                <a:solidFill>
                  <a:srgbClr val="292959"/>
                </a:solidFill>
                <a:latin typeface="Trebuchet MS"/>
                <a:cs typeface="Trebuchet MS"/>
              </a:rPr>
              <a:t>must</a:t>
            </a:r>
            <a:r>
              <a:rPr sz="2800" spc="-85" dirty="0">
                <a:solidFill>
                  <a:srgbClr val="292959"/>
                </a:solidFill>
                <a:latin typeface="Trebuchet MS"/>
                <a:cs typeface="Trebuchet MS"/>
              </a:rPr>
              <a:t> </a:t>
            </a:r>
            <a:r>
              <a:rPr sz="2800" spc="-30" dirty="0">
                <a:solidFill>
                  <a:srgbClr val="292959"/>
                </a:solidFill>
                <a:latin typeface="Trebuchet MS"/>
                <a:cs typeface="Trebuchet MS"/>
              </a:rPr>
              <a:t>apply</a:t>
            </a:r>
            <a:r>
              <a:rPr sz="2800" spc="-114" dirty="0">
                <a:solidFill>
                  <a:srgbClr val="292959"/>
                </a:solidFill>
                <a:latin typeface="Trebuchet MS"/>
                <a:cs typeface="Trebuchet MS"/>
              </a:rPr>
              <a:t> </a:t>
            </a:r>
            <a:r>
              <a:rPr sz="2800" spc="-80" dirty="0">
                <a:solidFill>
                  <a:srgbClr val="292959"/>
                </a:solidFill>
                <a:latin typeface="Trebuchet MS"/>
                <a:cs typeface="Trebuchet MS"/>
              </a:rPr>
              <a:t>for</a:t>
            </a:r>
            <a:r>
              <a:rPr sz="2800" spc="-110" dirty="0">
                <a:solidFill>
                  <a:srgbClr val="292959"/>
                </a:solidFill>
                <a:latin typeface="Trebuchet MS"/>
                <a:cs typeface="Trebuchet MS"/>
              </a:rPr>
              <a:t> </a:t>
            </a:r>
            <a:r>
              <a:rPr sz="2800" spc="-85" dirty="0">
                <a:solidFill>
                  <a:srgbClr val="292959"/>
                </a:solidFill>
                <a:latin typeface="Trebuchet MS"/>
                <a:cs typeface="Trebuchet MS"/>
              </a:rPr>
              <a:t>final</a:t>
            </a:r>
            <a:r>
              <a:rPr sz="2800" spc="-114" dirty="0">
                <a:solidFill>
                  <a:srgbClr val="292959"/>
                </a:solidFill>
                <a:latin typeface="Trebuchet MS"/>
                <a:cs typeface="Trebuchet MS"/>
              </a:rPr>
              <a:t> </a:t>
            </a:r>
            <a:r>
              <a:rPr sz="2800" spc="-20" dirty="0">
                <a:solidFill>
                  <a:srgbClr val="292959"/>
                </a:solidFill>
                <a:latin typeface="Trebuchet MS"/>
                <a:cs typeface="Trebuchet MS"/>
              </a:rPr>
              <a:t>order</a:t>
            </a:r>
            <a:endParaRPr sz="2800">
              <a:latin typeface="Trebuchet MS"/>
              <a:cs typeface="Trebuchet MS"/>
            </a:endParaRP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3" name="object 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
        <p:nvSpPr>
          <p:cNvPr id="4" name="object 4" descr="$PPTXTitle"/>
          <p:cNvSpPr txBox="1">
            <a:spLocks noGrp="1"/>
          </p:cNvSpPr>
          <p:nvPr>
            <p:ph type="title"/>
          </p:nvPr>
        </p:nvSpPr>
        <p:spPr>
          <a:xfrm>
            <a:off x="757112" y="968375"/>
            <a:ext cx="5633085" cy="1168400"/>
          </a:xfrm>
          <a:prstGeom prst="rect">
            <a:avLst/>
          </a:prstGeom>
        </p:spPr>
        <p:txBody>
          <a:bodyPr vert="horz" wrap="square" lIns="0" tIns="12700" rIns="0" bIns="0" rtlCol="0">
            <a:spAutoFit/>
          </a:bodyPr>
          <a:lstStyle/>
          <a:p>
            <a:pPr marL="12700">
              <a:lnSpc>
                <a:spcPct val="100000"/>
              </a:lnSpc>
              <a:spcBef>
                <a:spcPts val="100"/>
              </a:spcBef>
            </a:pPr>
            <a:r>
              <a:rPr spc="-170" dirty="0">
                <a:solidFill>
                  <a:srgbClr val="E65385"/>
                </a:solidFill>
              </a:rPr>
              <a:t>FINAL</a:t>
            </a:r>
            <a:r>
              <a:rPr spc="-395" dirty="0">
                <a:solidFill>
                  <a:srgbClr val="E65385"/>
                </a:solidFill>
              </a:rPr>
              <a:t> </a:t>
            </a:r>
            <a:r>
              <a:rPr spc="-150" dirty="0"/>
              <a:t>ORDER</a:t>
            </a:r>
          </a:p>
        </p:txBody>
      </p:sp>
      <p:pic>
        <p:nvPicPr>
          <p:cNvPr id="5" name="object 5"/>
          <p:cNvPicPr/>
          <p:nvPr/>
        </p:nvPicPr>
        <p:blipFill>
          <a:blip r:embed="rId2" cstate="print"/>
          <a:stretch>
            <a:fillRect/>
          </a:stretch>
        </p:blipFill>
        <p:spPr>
          <a:xfrm>
            <a:off x="1112538" y="2435405"/>
            <a:ext cx="123825" cy="123824"/>
          </a:xfrm>
          <a:prstGeom prst="rect">
            <a:avLst/>
          </a:prstGeom>
        </p:spPr>
      </p:pic>
      <p:pic>
        <p:nvPicPr>
          <p:cNvPr id="6" name="object 6"/>
          <p:cNvPicPr/>
          <p:nvPr/>
        </p:nvPicPr>
        <p:blipFill>
          <a:blip r:embed="rId2" cstate="print"/>
          <a:stretch>
            <a:fillRect/>
          </a:stretch>
        </p:blipFill>
        <p:spPr>
          <a:xfrm>
            <a:off x="1112538" y="3083105"/>
            <a:ext cx="123825" cy="123824"/>
          </a:xfrm>
          <a:prstGeom prst="rect">
            <a:avLst/>
          </a:prstGeom>
        </p:spPr>
      </p:pic>
      <p:pic>
        <p:nvPicPr>
          <p:cNvPr id="7" name="object 7"/>
          <p:cNvPicPr/>
          <p:nvPr/>
        </p:nvPicPr>
        <p:blipFill>
          <a:blip r:embed="rId2" cstate="print"/>
          <a:stretch>
            <a:fillRect/>
          </a:stretch>
        </p:blipFill>
        <p:spPr>
          <a:xfrm>
            <a:off x="1112538" y="3730805"/>
            <a:ext cx="123825" cy="123824"/>
          </a:xfrm>
          <a:prstGeom prst="rect">
            <a:avLst/>
          </a:prstGeom>
        </p:spPr>
      </p:pic>
      <p:pic>
        <p:nvPicPr>
          <p:cNvPr id="8" name="object 8"/>
          <p:cNvPicPr/>
          <p:nvPr/>
        </p:nvPicPr>
        <p:blipFill>
          <a:blip r:embed="rId3" cstate="print"/>
          <a:stretch>
            <a:fillRect/>
          </a:stretch>
        </p:blipFill>
        <p:spPr>
          <a:xfrm>
            <a:off x="1112538" y="5026204"/>
            <a:ext cx="123825" cy="123824"/>
          </a:xfrm>
          <a:prstGeom prst="rect">
            <a:avLst/>
          </a:prstGeom>
        </p:spPr>
      </p:pic>
      <p:pic>
        <p:nvPicPr>
          <p:cNvPr id="9" name="object 9"/>
          <p:cNvPicPr/>
          <p:nvPr/>
        </p:nvPicPr>
        <p:blipFill>
          <a:blip r:embed="rId3" cstate="print"/>
          <a:stretch>
            <a:fillRect/>
          </a:stretch>
        </p:blipFill>
        <p:spPr>
          <a:xfrm>
            <a:off x="1112538" y="6321605"/>
            <a:ext cx="123825" cy="123824"/>
          </a:xfrm>
          <a:prstGeom prst="rect">
            <a:avLst/>
          </a:prstGeom>
        </p:spPr>
      </p:pic>
      <p:sp>
        <p:nvSpPr>
          <p:cNvPr id="10" name="object 10"/>
          <p:cNvSpPr txBox="1"/>
          <p:nvPr/>
        </p:nvSpPr>
        <p:spPr>
          <a:xfrm>
            <a:off x="1407168" y="2034713"/>
            <a:ext cx="10125710" cy="5854700"/>
          </a:xfrm>
          <a:prstGeom prst="rect">
            <a:avLst/>
          </a:prstGeom>
        </p:spPr>
        <p:txBody>
          <a:bodyPr vert="horz" wrap="square" lIns="0" tIns="12700" rIns="0" bIns="0" rtlCol="0">
            <a:spAutoFit/>
          </a:bodyPr>
          <a:lstStyle/>
          <a:p>
            <a:pPr marL="12700" marR="1060450">
              <a:lnSpc>
                <a:spcPct val="137100"/>
              </a:lnSpc>
              <a:spcBef>
                <a:spcPts val="100"/>
              </a:spcBef>
            </a:pPr>
            <a:r>
              <a:rPr sz="3100" spc="130" dirty="0">
                <a:solidFill>
                  <a:srgbClr val="292959"/>
                </a:solidFill>
                <a:latin typeface="Trebuchet MS"/>
                <a:cs typeface="Trebuchet MS"/>
              </a:rPr>
              <a:t>Can</a:t>
            </a:r>
            <a:r>
              <a:rPr sz="3100" spc="-160" dirty="0">
                <a:solidFill>
                  <a:srgbClr val="292959"/>
                </a:solidFill>
                <a:latin typeface="Trebuchet MS"/>
                <a:cs typeface="Trebuchet MS"/>
              </a:rPr>
              <a:t> </a:t>
            </a:r>
            <a:r>
              <a:rPr sz="3100" spc="-30" dirty="0">
                <a:solidFill>
                  <a:srgbClr val="292959"/>
                </a:solidFill>
                <a:latin typeface="Trebuchet MS"/>
                <a:cs typeface="Trebuchet MS"/>
              </a:rPr>
              <a:t>apply</a:t>
            </a:r>
            <a:r>
              <a:rPr sz="3100" spc="-120" dirty="0">
                <a:solidFill>
                  <a:srgbClr val="292959"/>
                </a:solidFill>
                <a:latin typeface="Trebuchet MS"/>
                <a:cs typeface="Trebuchet MS"/>
              </a:rPr>
              <a:t> </a:t>
            </a:r>
            <a:r>
              <a:rPr sz="3100" spc="-95" dirty="0">
                <a:solidFill>
                  <a:srgbClr val="292959"/>
                </a:solidFill>
                <a:latin typeface="Trebuchet MS"/>
                <a:cs typeface="Trebuchet MS"/>
              </a:rPr>
              <a:t>for</a:t>
            </a:r>
            <a:r>
              <a:rPr sz="3100" spc="-125" dirty="0">
                <a:solidFill>
                  <a:srgbClr val="292959"/>
                </a:solidFill>
                <a:latin typeface="Trebuchet MS"/>
                <a:cs typeface="Trebuchet MS"/>
              </a:rPr>
              <a:t> </a:t>
            </a:r>
            <a:r>
              <a:rPr sz="3100" spc="-100" dirty="0">
                <a:solidFill>
                  <a:srgbClr val="292959"/>
                </a:solidFill>
                <a:latin typeface="Trebuchet MS"/>
                <a:cs typeface="Trebuchet MS"/>
              </a:rPr>
              <a:t>final</a:t>
            </a:r>
            <a:r>
              <a:rPr sz="3100" spc="-120" dirty="0">
                <a:solidFill>
                  <a:srgbClr val="292959"/>
                </a:solidFill>
                <a:latin typeface="Trebuchet MS"/>
                <a:cs typeface="Trebuchet MS"/>
              </a:rPr>
              <a:t> </a:t>
            </a:r>
            <a:r>
              <a:rPr sz="3100" spc="-140" dirty="0">
                <a:solidFill>
                  <a:srgbClr val="292959"/>
                </a:solidFill>
                <a:latin typeface="Trebuchet MS"/>
                <a:cs typeface="Trebuchet MS"/>
              </a:rPr>
              <a:t>order,</a:t>
            </a:r>
            <a:r>
              <a:rPr sz="3100" spc="-95" dirty="0">
                <a:solidFill>
                  <a:srgbClr val="292959"/>
                </a:solidFill>
                <a:latin typeface="Trebuchet MS"/>
                <a:cs typeface="Trebuchet MS"/>
              </a:rPr>
              <a:t> </a:t>
            </a:r>
            <a:r>
              <a:rPr sz="3100" spc="-120" dirty="0">
                <a:solidFill>
                  <a:srgbClr val="292959"/>
                </a:solidFill>
                <a:latin typeface="Trebuchet MS"/>
                <a:cs typeface="Trebuchet MS"/>
              </a:rPr>
              <a:t>six</a:t>
            </a:r>
            <a:r>
              <a:rPr sz="3100" spc="-114" dirty="0">
                <a:solidFill>
                  <a:srgbClr val="292959"/>
                </a:solidFill>
                <a:latin typeface="Trebuchet MS"/>
                <a:cs typeface="Trebuchet MS"/>
              </a:rPr>
              <a:t> </a:t>
            </a:r>
            <a:r>
              <a:rPr sz="3100" spc="-60" dirty="0">
                <a:solidFill>
                  <a:srgbClr val="292959"/>
                </a:solidFill>
                <a:latin typeface="Trebuchet MS"/>
                <a:cs typeface="Trebuchet MS"/>
              </a:rPr>
              <a:t>weeks</a:t>
            </a:r>
            <a:r>
              <a:rPr sz="3100" spc="-120" dirty="0">
                <a:solidFill>
                  <a:srgbClr val="292959"/>
                </a:solidFill>
                <a:latin typeface="Trebuchet MS"/>
                <a:cs typeface="Trebuchet MS"/>
              </a:rPr>
              <a:t> </a:t>
            </a:r>
            <a:r>
              <a:rPr sz="3100" spc="-75" dirty="0">
                <a:solidFill>
                  <a:srgbClr val="292959"/>
                </a:solidFill>
                <a:latin typeface="Trebuchet MS"/>
                <a:cs typeface="Trebuchet MS"/>
              </a:rPr>
              <a:t>after</a:t>
            </a:r>
            <a:r>
              <a:rPr sz="3100" spc="-125" dirty="0">
                <a:solidFill>
                  <a:srgbClr val="292959"/>
                </a:solidFill>
                <a:latin typeface="Trebuchet MS"/>
                <a:cs typeface="Trebuchet MS"/>
              </a:rPr>
              <a:t> </a:t>
            </a:r>
            <a:r>
              <a:rPr sz="3100" spc="380" dirty="0">
                <a:solidFill>
                  <a:srgbClr val="292959"/>
                </a:solidFill>
                <a:latin typeface="Trebuchet MS"/>
                <a:cs typeface="Trebuchet MS"/>
              </a:rPr>
              <a:t>CO</a:t>
            </a:r>
            <a:r>
              <a:rPr sz="3100" spc="-120" dirty="0">
                <a:solidFill>
                  <a:srgbClr val="292959"/>
                </a:solidFill>
                <a:latin typeface="Trebuchet MS"/>
                <a:cs typeface="Trebuchet MS"/>
              </a:rPr>
              <a:t> </a:t>
            </a:r>
            <a:r>
              <a:rPr sz="3100" spc="-10" dirty="0">
                <a:solidFill>
                  <a:srgbClr val="292959"/>
                </a:solidFill>
                <a:latin typeface="Trebuchet MS"/>
                <a:cs typeface="Trebuchet MS"/>
              </a:rPr>
              <a:t>granted </a:t>
            </a:r>
            <a:r>
              <a:rPr sz="3100" dirty="0">
                <a:solidFill>
                  <a:srgbClr val="292959"/>
                </a:solidFill>
                <a:latin typeface="Trebuchet MS"/>
                <a:cs typeface="Trebuchet MS"/>
              </a:rPr>
              <a:t>Up</a:t>
            </a:r>
            <a:r>
              <a:rPr sz="3100" spc="-190" dirty="0">
                <a:solidFill>
                  <a:srgbClr val="292959"/>
                </a:solidFill>
                <a:latin typeface="Trebuchet MS"/>
                <a:cs typeface="Trebuchet MS"/>
              </a:rPr>
              <a:t> </a:t>
            </a:r>
            <a:r>
              <a:rPr sz="3100" spc="-45" dirty="0">
                <a:solidFill>
                  <a:srgbClr val="292959"/>
                </a:solidFill>
                <a:latin typeface="Trebuchet MS"/>
                <a:cs typeface="Trebuchet MS"/>
              </a:rPr>
              <a:t>to</a:t>
            </a:r>
            <a:r>
              <a:rPr sz="3100" spc="-125" dirty="0">
                <a:solidFill>
                  <a:srgbClr val="292959"/>
                </a:solidFill>
                <a:latin typeface="Trebuchet MS"/>
                <a:cs typeface="Trebuchet MS"/>
              </a:rPr>
              <a:t> </a:t>
            </a:r>
            <a:r>
              <a:rPr sz="3100" spc="-245" dirty="0">
                <a:solidFill>
                  <a:srgbClr val="292959"/>
                </a:solidFill>
                <a:latin typeface="Trebuchet MS"/>
                <a:cs typeface="Trebuchet MS"/>
              </a:rPr>
              <a:t>12</a:t>
            </a:r>
            <a:r>
              <a:rPr sz="3100" spc="-95" dirty="0">
                <a:solidFill>
                  <a:srgbClr val="292959"/>
                </a:solidFill>
                <a:latin typeface="Trebuchet MS"/>
                <a:cs typeface="Trebuchet MS"/>
              </a:rPr>
              <a:t> </a:t>
            </a:r>
            <a:r>
              <a:rPr sz="3100" spc="-114" dirty="0">
                <a:solidFill>
                  <a:srgbClr val="292959"/>
                </a:solidFill>
                <a:latin typeface="Trebuchet MS"/>
                <a:cs typeface="Trebuchet MS"/>
              </a:rPr>
              <a:t>months</a:t>
            </a:r>
            <a:r>
              <a:rPr sz="3100" spc="-120" dirty="0">
                <a:solidFill>
                  <a:srgbClr val="292959"/>
                </a:solidFill>
                <a:latin typeface="Trebuchet MS"/>
                <a:cs typeface="Trebuchet MS"/>
              </a:rPr>
              <a:t> </a:t>
            </a:r>
            <a:r>
              <a:rPr sz="3100" spc="-135" dirty="0">
                <a:solidFill>
                  <a:srgbClr val="292959"/>
                </a:solidFill>
                <a:latin typeface="Trebuchet MS"/>
                <a:cs typeface="Trebuchet MS"/>
              </a:rPr>
              <a:t>from</a:t>
            </a:r>
            <a:r>
              <a:rPr sz="3100" spc="-100" dirty="0">
                <a:solidFill>
                  <a:srgbClr val="292959"/>
                </a:solidFill>
                <a:latin typeface="Trebuchet MS"/>
                <a:cs typeface="Trebuchet MS"/>
              </a:rPr>
              <a:t> </a:t>
            </a:r>
            <a:r>
              <a:rPr sz="3100" spc="380" dirty="0">
                <a:solidFill>
                  <a:srgbClr val="292959"/>
                </a:solidFill>
                <a:latin typeface="Trebuchet MS"/>
                <a:cs typeface="Trebuchet MS"/>
              </a:rPr>
              <a:t>CO</a:t>
            </a:r>
            <a:r>
              <a:rPr sz="3100" spc="-125" dirty="0">
                <a:solidFill>
                  <a:srgbClr val="292959"/>
                </a:solidFill>
                <a:latin typeface="Trebuchet MS"/>
                <a:cs typeface="Trebuchet MS"/>
              </a:rPr>
              <a:t> </a:t>
            </a:r>
            <a:r>
              <a:rPr sz="3100" dirty="0">
                <a:solidFill>
                  <a:srgbClr val="292959"/>
                </a:solidFill>
                <a:latin typeface="Trebuchet MS"/>
                <a:cs typeface="Trebuchet MS"/>
              </a:rPr>
              <a:t>date</a:t>
            </a:r>
            <a:r>
              <a:rPr sz="3100" spc="-125" dirty="0">
                <a:solidFill>
                  <a:srgbClr val="292959"/>
                </a:solidFill>
                <a:latin typeface="Trebuchet MS"/>
                <a:cs typeface="Trebuchet MS"/>
              </a:rPr>
              <a:t> </a:t>
            </a:r>
            <a:r>
              <a:rPr sz="3100" spc="-45" dirty="0">
                <a:solidFill>
                  <a:srgbClr val="292959"/>
                </a:solidFill>
                <a:latin typeface="Trebuchet MS"/>
                <a:cs typeface="Trebuchet MS"/>
              </a:rPr>
              <a:t>to</a:t>
            </a:r>
            <a:r>
              <a:rPr sz="3100" spc="-125" dirty="0">
                <a:solidFill>
                  <a:srgbClr val="292959"/>
                </a:solidFill>
                <a:latin typeface="Trebuchet MS"/>
                <a:cs typeface="Trebuchet MS"/>
              </a:rPr>
              <a:t> </a:t>
            </a:r>
            <a:r>
              <a:rPr sz="3100" spc="-10" dirty="0">
                <a:solidFill>
                  <a:srgbClr val="292959"/>
                </a:solidFill>
                <a:latin typeface="Trebuchet MS"/>
                <a:cs typeface="Trebuchet MS"/>
              </a:rPr>
              <a:t>grant</a:t>
            </a:r>
            <a:endParaRPr sz="3100">
              <a:latin typeface="Trebuchet MS"/>
              <a:cs typeface="Trebuchet MS"/>
            </a:endParaRPr>
          </a:p>
          <a:p>
            <a:pPr marL="12700" marR="5080">
              <a:lnSpc>
                <a:spcPct val="137100"/>
              </a:lnSpc>
            </a:pPr>
            <a:r>
              <a:rPr sz="3100" dirty="0">
                <a:solidFill>
                  <a:srgbClr val="292959"/>
                </a:solidFill>
                <a:latin typeface="Trebuchet MS"/>
                <a:cs typeface="Trebuchet MS"/>
              </a:rPr>
              <a:t>Sole</a:t>
            </a:r>
            <a:r>
              <a:rPr sz="3100" spc="-120" dirty="0">
                <a:solidFill>
                  <a:srgbClr val="292959"/>
                </a:solidFill>
                <a:latin typeface="Trebuchet MS"/>
                <a:cs typeface="Trebuchet MS"/>
              </a:rPr>
              <a:t> </a:t>
            </a:r>
            <a:r>
              <a:rPr sz="3100" spc="-65" dirty="0">
                <a:solidFill>
                  <a:srgbClr val="292959"/>
                </a:solidFill>
                <a:latin typeface="Trebuchet MS"/>
                <a:cs typeface="Trebuchet MS"/>
              </a:rPr>
              <a:t>application:</a:t>
            </a:r>
            <a:r>
              <a:rPr sz="3100" spc="-100" dirty="0">
                <a:solidFill>
                  <a:srgbClr val="292959"/>
                </a:solidFill>
                <a:latin typeface="Trebuchet MS"/>
                <a:cs typeface="Trebuchet MS"/>
              </a:rPr>
              <a:t> </a:t>
            </a:r>
            <a:r>
              <a:rPr sz="3100" spc="-150" dirty="0">
                <a:solidFill>
                  <a:srgbClr val="292959"/>
                </a:solidFill>
                <a:latin typeface="Trebuchet MS"/>
                <a:cs typeface="Trebuchet MS"/>
              </a:rPr>
              <a:t>if</a:t>
            </a:r>
            <a:r>
              <a:rPr sz="3100" spc="-95" dirty="0">
                <a:solidFill>
                  <a:srgbClr val="292959"/>
                </a:solidFill>
                <a:latin typeface="Trebuchet MS"/>
                <a:cs typeface="Trebuchet MS"/>
              </a:rPr>
              <a:t> not</a:t>
            </a:r>
            <a:r>
              <a:rPr sz="3100" spc="-105" dirty="0">
                <a:solidFill>
                  <a:srgbClr val="292959"/>
                </a:solidFill>
                <a:latin typeface="Trebuchet MS"/>
                <a:cs typeface="Trebuchet MS"/>
              </a:rPr>
              <a:t> </a:t>
            </a:r>
            <a:r>
              <a:rPr sz="3100" spc="-10" dirty="0">
                <a:solidFill>
                  <a:srgbClr val="292959"/>
                </a:solidFill>
                <a:latin typeface="Trebuchet MS"/>
                <a:cs typeface="Trebuchet MS"/>
              </a:rPr>
              <a:t>applied</a:t>
            </a:r>
            <a:r>
              <a:rPr sz="3100" spc="-100" dirty="0">
                <a:solidFill>
                  <a:srgbClr val="292959"/>
                </a:solidFill>
                <a:latin typeface="Trebuchet MS"/>
                <a:cs typeface="Trebuchet MS"/>
              </a:rPr>
              <a:t> </a:t>
            </a:r>
            <a:r>
              <a:rPr sz="3100" spc="-160" dirty="0">
                <a:solidFill>
                  <a:srgbClr val="292959"/>
                </a:solidFill>
                <a:latin typeface="Trebuchet MS"/>
                <a:cs typeface="Trebuchet MS"/>
              </a:rPr>
              <a:t>within</a:t>
            </a:r>
            <a:r>
              <a:rPr sz="3100" spc="-95" dirty="0">
                <a:solidFill>
                  <a:srgbClr val="292959"/>
                </a:solidFill>
                <a:latin typeface="Trebuchet MS"/>
                <a:cs typeface="Trebuchet MS"/>
              </a:rPr>
              <a:t> </a:t>
            </a:r>
            <a:r>
              <a:rPr sz="3100" dirty="0">
                <a:solidFill>
                  <a:srgbClr val="292959"/>
                </a:solidFill>
                <a:latin typeface="Trebuchet MS"/>
                <a:cs typeface="Trebuchet MS"/>
              </a:rPr>
              <a:t>3</a:t>
            </a:r>
            <a:r>
              <a:rPr sz="3100" spc="-100" dirty="0">
                <a:solidFill>
                  <a:srgbClr val="292959"/>
                </a:solidFill>
                <a:latin typeface="Trebuchet MS"/>
                <a:cs typeface="Trebuchet MS"/>
              </a:rPr>
              <a:t> </a:t>
            </a:r>
            <a:r>
              <a:rPr sz="3100" spc="-165" dirty="0">
                <a:solidFill>
                  <a:srgbClr val="292959"/>
                </a:solidFill>
                <a:latin typeface="Trebuchet MS"/>
                <a:cs typeface="Trebuchet MS"/>
              </a:rPr>
              <a:t>months,</a:t>
            </a:r>
            <a:r>
              <a:rPr sz="3100" spc="-95" dirty="0">
                <a:solidFill>
                  <a:srgbClr val="292959"/>
                </a:solidFill>
                <a:latin typeface="Trebuchet MS"/>
                <a:cs typeface="Trebuchet MS"/>
              </a:rPr>
              <a:t> </a:t>
            </a:r>
            <a:r>
              <a:rPr sz="3100" spc="-20" dirty="0">
                <a:solidFill>
                  <a:srgbClr val="292959"/>
                </a:solidFill>
                <a:latin typeface="Trebuchet MS"/>
                <a:cs typeface="Trebuchet MS"/>
              </a:rPr>
              <a:t>respondent </a:t>
            </a:r>
            <a:r>
              <a:rPr sz="3100" dirty="0">
                <a:solidFill>
                  <a:srgbClr val="292959"/>
                </a:solidFill>
                <a:latin typeface="Trebuchet MS"/>
                <a:cs typeface="Trebuchet MS"/>
              </a:rPr>
              <a:t>can</a:t>
            </a:r>
            <a:r>
              <a:rPr sz="3100" spc="-25" dirty="0">
                <a:solidFill>
                  <a:srgbClr val="292959"/>
                </a:solidFill>
                <a:latin typeface="Trebuchet MS"/>
                <a:cs typeface="Trebuchet MS"/>
              </a:rPr>
              <a:t> </a:t>
            </a:r>
            <a:r>
              <a:rPr sz="3100" spc="-10" dirty="0">
                <a:solidFill>
                  <a:srgbClr val="292959"/>
                </a:solidFill>
                <a:latin typeface="Trebuchet MS"/>
                <a:cs typeface="Trebuchet MS"/>
              </a:rPr>
              <a:t>apply</a:t>
            </a:r>
            <a:endParaRPr sz="3100">
              <a:latin typeface="Trebuchet MS"/>
              <a:cs typeface="Trebuchet MS"/>
            </a:endParaRPr>
          </a:p>
          <a:p>
            <a:pPr marL="12700" marR="842644">
              <a:lnSpc>
                <a:spcPct val="137100"/>
              </a:lnSpc>
            </a:pPr>
            <a:r>
              <a:rPr sz="3100" spc="130" dirty="0">
                <a:solidFill>
                  <a:srgbClr val="292959"/>
                </a:solidFill>
                <a:latin typeface="Trebuchet MS"/>
                <a:cs typeface="Trebuchet MS"/>
              </a:rPr>
              <a:t>Can</a:t>
            </a:r>
            <a:r>
              <a:rPr sz="3100" spc="-235" dirty="0">
                <a:solidFill>
                  <a:srgbClr val="292959"/>
                </a:solidFill>
                <a:latin typeface="Trebuchet MS"/>
                <a:cs typeface="Trebuchet MS"/>
              </a:rPr>
              <a:t> </a:t>
            </a:r>
            <a:r>
              <a:rPr sz="3100" spc="-30" dirty="0">
                <a:solidFill>
                  <a:srgbClr val="292959"/>
                </a:solidFill>
                <a:latin typeface="Trebuchet MS"/>
                <a:cs typeface="Trebuchet MS"/>
              </a:rPr>
              <a:t>apply</a:t>
            </a:r>
            <a:r>
              <a:rPr sz="3100" spc="-165" dirty="0">
                <a:solidFill>
                  <a:srgbClr val="292959"/>
                </a:solidFill>
                <a:latin typeface="Trebuchet MS"/>
                <a:cs typeface="Trebuchet MS"/>
              </a:rPr>
              <a:t> </a:t>
            </a:r>
            <a:r>
              <a:rPr sz="3100" spc="-75" dirty="0">
                <a:solidFill>
                  <a:srgbClr val="292959"/>
                </a:solidFill>
                <a:latin typeface="Trebuchet MS"/>
                <a:cs typeface="Trebuchet MS"/>
              </a:rPr>
              <a:t>after</a:t>
            </a:r>
            <a:r>
              <a:rPr sz="3100" spc="-145" dirty="0">
                <a:solidFill>
                  <a:srgbClr val="292959"/>
                </a:solidFill>
                <a:latin typeface="Trebuchet MS"/>
                <a:cs typeface="Trebuchet MS"/>
              </a:rPr>
              <a:t> </a:t>
            </a:r>
            <a:r>
              <a:rPr sz="3100" spc="-245" dirty="0">
                <a:solidFill>
                  <a:srgbClr val="292959"/>
                </a:solidFill>
                <a:latin typeface="Trebuchet MS"/>
                <a:cs typeface="Trebuchet MS"/>
              </a:rPr>
              <a:t>12</a:t>
            </a:r>
            <a:r>
              <a:rPr sz="3100" spc="-95" dirty="0">
                <a:solidFill>
                  <a:srgbClr val="292959"/>
                </a:solidFill>
                <a:latin typeface="Trebuchet MS"/>
                <a:cs typeface="Trebuchet MS"/>
              </a:rPr>
              <a:t> </a:t>
            </a:r>
            <a:r>
              <a:rPr sz="3100" spc="-165" dirty="0">
                <a:solidFill>
                  <a:srgbClr val="292959"/>
                </a:solidFill>
                <a:latin typeface="Trebuchet MS"/>
                <a:cs typeface="Trebuchet MS"/>
              </a:rPr>
              <a:t>months,</a:t>
            </a:r>
            <a:r>
              <a:rPr sz="3100" spc="-95" dirty="0">
                <a:solidFill>
                  <a:srgbClr val="292959"/>
                </a:solidFill>
                <a:latin typeface="Trebuchet MS"/>
                <a:cs typeface="Trebuchet MS"/>
              </a:rPr>
              <a:t> but</a:t>
            </a:r>
            <a:r>
              <a:rPr sz="3100" spc="-140" dirty="0">
                <a:solidFill>
                  <a:srgbClr val="292959"/>
                </a:solidFill>
                <a:latin typeface="Trebuchet MS"/>
                <a:cs typeface="Trebuchet MS"/>
              </a:rPr>
              <a:t> </a:t>
            </a:r>
            <a:r>
              <a:rPr sz="3100" dirty="0">
                <a:solidFill>
                  <a:srgbClr val="292959"/>
                </a:solidFill>
                <a:latin typeface="Trebuchet MS"/>
                <a:cs typeface="Trebuchet MS"/>
              </a:rPr>
              <a:t>need</a:t>
            </a:r>
            <a:r>
              <a:rPr sz="3100" spc="-145" dirty="0">
                <a:solidFill>
                  <a:srgbClr val="292959"/>
                </a:solidFill>
                <a:latin typeface="Trebuchet MS"/>
                <a:cs typeface="Trebuchet MS"/>
              </a:rPr>
              <a:t> </a:t>
            </a:r>
            <a:r>
              <a:rPr sz="3100" spc="-45" dirty="0">
                <a:solidFill>
                  <a:srgbClr val="292959"/>
                </a:solidFill>
                <a:latin typeface="Trebuchet MS"/>
                <a:cs typeface="Trebuchet MS"/>
              </a:rPr>
              <a:t>to</a:t>
            </a:r>
            <a:r>
              <a:rPr sz="3100" spc="-145" dirty="0">
                <a:solidFill>
                  <a:srgbClr val="292959"/>
                </a:solidFill>
                <a:latin typeface="Trebuchet MS"/>
                <a:cs typeface="Trebuchet MS"/>
              </a:rPr>
              <a:t> </a:t>
            </a:r>
            <a:r>
              <a:rPr sz="3100" spc="-10" dirty="0">
                <a:solidFill>
                  <a:srgbClr val="292959"/>
                </a:solidFill>
                <a:latin typeface="Trebuchet MS"/>
                <a:cs typeface="Trebuchet MS"/>
              </a:rPr>
              <a:t>give</a:t>
            </a:r>
            <a:r>
              <a:rPr sz="3100" spc="-145" dirty="0">
                <a:solidFill>
                  <a:srgbClr val="292959"/>
                </a:solidFill>
                <a:latin typeface="Trebuchet MS"/>
                <a:cs typeface="Trebuchet MS"/>
              </a:rPr>
              <a:t> </a:t>
            </a:r>
            <a:r>
              <a:rPr sz="3100" spc="-20" dirty="0">
                <a:solidFill>
                  <a:srgbClr val="292959"/>
                </a:solidFill>
                <a:latin typeface="Trebuchet MS"/>
                <a:cs typeface="Trebuchet MS"/>
              </a:rPr>
              <a:t>reason</a:t>
            </a:r>
            <a:r>
              <a:rPr sz="3100" spc="-145" dirty="0">
                <a:solidFill>
                  <a:srgbClr val="292959"/>
                </a:solidFill>
                <a:latin typeface="Trebuchet MS"/>
                <a:cs typeface="Trebuchet MS"/>
              </a:rPr>
              <a:t> </a:t>
            </a:r>
            <a:r>
              <a:rPr sz="3100" spc="-25" dirty="0">
                <a:solidFill>
                  <a:srgbClr val="292959"/>
                </a:solidFill>
                <a:latin typeface="Trebuchet MS"/>
                <a:cs typeface="Trebuchet MS"/>
              </a:rPr>
              <a:t>for </a:t>
            </a:r>
            <a:r>
              <a:rPr sz="3100" spc="-130" dirty="0">
                <a:solidFill>
                  <a:srgbClr val="292959"/>
                </a:solidFill>
                <a:latin typeface="Trebuchet MS"/>
                <a:cs typeface="Trebuchet MS"/>
              </a:rPr>
              <a:t>‘overdue</a:t>
            </a:r>
            <a:r>
              <a:rPr sz="3100" spc="-75" dirty="0">
                <a:solidFill>
                  <a:srgbClr val="292959"/>
                </a:solidFill>
                <a:latin typeface="Trebuchet MS"/>
                <a:cs typeface="Trebuchet MS"/>
              </a:rPr>
              <a:t> </a:t>
            </a:r>
            <a:r>
              <a:rPr sz="3100" spc="-10" dirty="0">
                <a:solidFill>
                  <a:srgbClr val="292959"/>
                </a:solidFill>
                <a:latin typeface="Trebuchet MS"/>
                <a:cs typeface="Trebuchet MS"/>
              </a:rPr>
              <a:t>application’</a:t>
            </a:r>
            <a:endParaRPr sz="3100">
              <a:latin typeface="Trebuchet MS"/>
              <a:cs typeface="Trebuchet MS"/>
            </a:endParaRPr>
          </a:p>
          <a:p>
            <a:pPr marL="12700" marR="57785">
              <a:lnSpc>
                <a:spcPct val="137100"/>
              </a:lnSpc>
            </a:pPr>
            <a:r>
              <a:rPr sz="3100" spc="-95" dirty="0">
                <a:solidFill>
                  <a:srgbClr val="292959"/>
                </a:solidFill>
                <a:latin typeface="Trebuchet MS"/>
                <a:cs typeface="Trebuchet MS"/>
              </a:rPr>
              <a:t>Both</a:t>
            </a:r>
            <a:r>
              <a:rPr sz="3100" spc="-140" dirty="0">
                <a:solidFill>
                  <a:srgbClr val="292959"/>
                </a:solidFill>
                <a:latin typeface="Trebuchet MS"/>
                <a:cs typeface="Trebuchet MS"/>
              </a:rPr>
              <a:t> </a:t>
            </a:r>
            <a:r>
              <a:rPr sz="3100" spc="-65" dirty="0">
                <a:solidFill>
                  <a:srgbClr val="292959"/>
                </a:solidFill>
                <a:latin typeface="Trebuchet MS"/>
                <a:cs typeface="Trebuchet MS"/>
              </a:rPr>
              <a:t>parties</a:t>
            </a:r>
            <a:r>
              <a:rPr sz="3100" spc="-170" dirty="0">
                <a:solidFill>
                  <a:srgbClr val="292959"/>
                </a:solidFill>
                <a:latin typeface="Trebuchet MS"/>
                <a:cs typeface="Trebuchet MS"/>
              </a:rPr>
              <a:t> </a:t>
            </a:r>
            <a:r>
              <a:rPr sz="3100" spc="-155" dirty="0">
                <a:solidFill>
                  <a:srgbClr val="292959"/>
                </a:solidFill>
                <a:latin typeface="Trebuchet MS"/>
                <a:cs typeface="Trebuchet MS"/>
              </a:rPr>
              <a:t>must</a:t>
            </a:r>
            <a:r>
              <a:rPr sz="3100" spc="-95" dirty="0">
                <a:solidFill>
                  <a:srgbClr val="292959"/>
                </a:solidFill>
                <a:latin typeface="Trebuchet MS"/>
                <a:cs typeface="Trebuchet MS"/>
              </a:rPr>
              <a:t> </a:t>
            </a:r>
            <a:r>
              <a:rPr sz="3100" spc="-30" dirty="0">
                <a:solidFill>
                  <a:srgbClr val="292959"/>
                </a:solidFill>
                <a:latin typeface="Trebuchet MS"/>
                <a:cs typeface="Trebuchet MS"/>
              </a:rPr>
              <a:t>apply</a:t>
            </a:r>
            <a:r>
              <a:rPr sz="3100" spc="-130" dirty="0">
                <a:solidFill>
                  <a:srgbClr val="292959"/>
                </a:solidFill>
                <a:latin typeface="Trebuchet MS"/>
                <a:cs typeface="Trebuchet MS"/>
              </a:rPr>
              <a:t> </a:t>
            </a:r>
            <a:r>
              <a:rPr sz="3100" spc="-165" dirty="0">
                <a:solidFill>
                  <a:srgbClr val="292959"/>
                </a:solidFill>
                <a:latin typeface="Trebuchet MS"/>
                <a:cs typeface="Trebuchet MS"/>
              </a:rPr>
              <a:t>in</a:t>
            </a:r>
            <a:r>
              <a:rPr sz="3100" spc="-95" dirty="0">
                <a:solidFill>
                  <a:srgbClr val="292959"/>
                </a:solidFill>
                <a:latin typeface="Trebuchet MS"/>
                <a:cs typeface="Trebuchet MS"/>
              </a:rPr>
              <a:t> </a:t>
            </a:r>
            <a:r>
              <a:rPr sz="3100" spc="130" dirty="0">
                <a:solidFill>
                  <a:srgbClr val="292959"/>
                </a:solidFill>
                <a:latin typeface="Trebuchet MS"/>
                <a:cs typeface="Trebuchet MS"/>
              </a:rPr>
              <a:t>a</a:t>
            </a:r>
            <a:r>
              <a:rPr sz="3100" spc="-120" dirty="0">
                <a:solidFill>
                  <a:srgbClr val="292959"/>
                </a:solidFill>
                <a:latin typeface="Trebuchet MS"/>
                <a:cs typeface="Trebuchet MS"/>
              </a:rPr>
              <a:t> </a:t>
            </a:r>
            <a:r>
              <a:rPr sz="3100" spc="-190" dirty="0">
                <a:solidFill>
                  <a:srgbClr val="292959"/>
                </a:solidFill>
                <a:latin typeface="Trebuchet MS"/>
                <a:cs typeface="Trebuchet MS"/>
              </a:rPr>
              <a:t>joint</a:t>
            </a:r>
            <a:r>
              <a:rPr sz="3100" spc="-95" dirty="0">
                <a:solidFill>
                  <a:srgbClr val="292959"/>
                </a:solidFill>
                <a:latin typeface="Trebuchet MS"/>
                <a:cs typeface="Trebuchet MS"/>
              </a:rPr>
              <a:t> </a:t>
            </a:r>
            <a:r>
              <a:rPr sz="3100" spc="-65" dirty="0">
                <a:solidFill>
                  <a:srgbClr val="292959"/>
                </a:solidFill>
                <a:latin typeface="Trebuchet MS"/>
                <a:cs typeface="Trebuchet MS"/>
              </a:rPr>
              <a:t>application.</a:t>
            </a:r>
            <a:r>
              <a:rPr sz="3100" spc="-120" dirty="0">
                <a:solidFill>
                  <a:srgbClr val="292959"/>
                </a:solidFill>
                <a:latin typeface="Trebuchet MS"/>
                <a:cs typeface="Trebuchet MS"/>
              </a:rPr>
              <a:t> </a:t>
            </a:r>
            <a:r>
              <a:rPr sz="3100" spc="-90" dirty="0">
                <a:solidFill>
                  <a:srgbClr val="292959"/>
                </a:solidFill>
                <a:latin typeface="Trebuchet MS"/>
                <a:cs typeface="Trebuchet MS"/>
              </a:rPr>
              <a:t>After</a:t>
            </a:r>
            <a:r>
              <a:rPr sz="3100" spc="-120" dirty="0">
                <a:solidFill>
                  <a:srgbClr val="292959"/>
                </a:solidFill>
                <a:latin typeface="Trebuchet MS"/>
                <a:cs typeface="Trebuchet MS"/>
              </a:rPr>
              <a:t> </a:t>
            </a:r>
            <a:r>
              <a:rPr sz="3100" dirty="0">
                <a:solidFill>
                  <a:srgbClr val="292959"/>
                </a:solidFill>
                <a:latin typeface="Trebuchet MS"/>
                <a:cs typeface="Trebuchet MS"/>
              </a:rPr>
              <a:t>one</a:t>
            </a:r>
            <a:r>
              <a:rPr sz="3100" spc="-120" dirty="0">
                <a:solidFill>
                  <a:srgbClr val="292959"/>
                </a:solidFill>
                <a:latin typeface="Trebuchet MS"/>
                <a:cs typeface="Trebuchet MS"/>
              </a:rPr>
              <a:t> </a:t>
            </a:r>
            <a:r>
              <a:rPr sz="3100" spc="-25" dirty="0">
                <a:solidFill>
                  <a:srgbClr val="292959"/>
                </a:solidFill>
                <a:latin typeface="Trebuchet MS"/>
                <a:cs typeface="Trebuchet MS"/>
              </a:rPr>
              <a:t>has </a:t>
            </a:r>
            <a:r>
              <a:rPr sz="3100" spc="-75" dirty="0">
                <a:solidFill>
                  <a:srgbClr val="292959"/>
                </a:solidFill>
                <a:latin typeface="Trebuchet MS"/>
                <a:cs typeface="Trebuchet MS"/>
              </a:rPr>
              <a:t>applied,</a:t>
            </a:r>
            <a:r>
              <a:rPr sz="3100" spc="-155" dirty="0">
                <a:solidFill>
                  <a:srgbClr val="292959"/>
                </a:solidFill>
                <a:latin typeface="Trebuchet MS"/>
                <a:cs typeface="Trebuchet MS"/>
              </a:rPr>
              <a:t> </a:t>
            </a:r>
            <a:r>
              <a:rPr sz="3100" spc="-110" dirty="0">
                <a:solidFill>
                  <a:srgbClr val="292959"/>
                </a:solidFill>
                <a:latin typeface="Trebuchet MS"/>
                <a:cs typeface="Trebuchet MS"/>
              </a:rPr>
              <a:t>the</a:t>
            </a:r>
            <a:r>
              <a:rPr sz="3100" spc="-120" dirty="0">
                <a:solidFill>
                  <a:srgbClr val="292959"/>
                </a:solidFill>
                <a:latin typeface="Trebuchet MS"/>
                <a:cs typeface="Trebuchet MS"/>
              </a:rPr>
              <a:t> </a:t>
            </a:r>
            <a:r>
              <a:rPr sz="3100" spc="-105" dirty="0">
                <a:solidFill>
                  <a:srgbClr val="292959"/>
                </a:solidFill>
                <a:latin typeface="Trebuchet MS"/>
                <a:cs typeface="Trebuchet MS"/>
              </a:rPr>
              <a:t>other</a:t>
            </a:r>
            <a:r>
              <a:rPr sz="3100" spc="-125" dirty="0">
                <a:solidFill>
                  <a:srgbClr val="292959"/>
                </a:solidFill>
                <a:latin typeface="Trebuchet MS"/>
                <a:cs typeface="Trebuchet MS"/>
              </a:rPr>
              <a:t> </a:t>
            </a:r>
            <a:r>
              <a:rPr sz="3100" dirty="0">
                <a:solidFill>
                  <a:srgbClr val="292959"/>
                </a:solidFill>
                <a:latin typeface="Trebuchet MS"/>
                <a:cs typeface="Trebuchet MS"/>
              </a:rPr>
              <a:t>has</a:t>
            </a:r>
            <a:r>
              <a:rPr sz="3100" spc="-120" dirty="0">
                <a:solidFill>
                  <a:srgbClr val="292959"/>
                </a:solidFill>
                <a:latin typeface="Trebuchet MS"/>
                <a:cs typeface="Trebuchet MS"/>
              </a:rPr>
              <a:t> </a:t>
            </a:r>
            <a:r>
              <a:rPr sz="3100" spc="-254" dirty="0">
                <a:solidFill>
                  <a:srgbClr val="292959"/>
                </a:solidFill>
                <a:latin typeface="Trebuchet MS"/>
                <a:cs typeface="Trebuchet MS"/>
              </a:rPr>
              <a:t>14</a:t>
            </a:r>
            <a:r>
              <a:rPr sz="3100" spc="-95" dirty="0">
                <a:solidFill>
                  <a:srgbClr val="292959"/>
                </a:solidFill>
                <a:latin typeface="Trebuchet MS"/>
                <a:cs typeface="Trebuchet MS"/>
              </a:rPr>
              <a:t> </a:t>
            </a:r>
            <a:r>
              <a:rPr sz="3100" dirty="0">
                <a:solidFill>
                  <a:srgbClr val="292959"/>
                </a:solidFill>
                <a:latin typeface="Trebuchet MS"/>
                <a:cs typeface="Trebuchet MS"/>
              </a:rPr>
              <a:t>days</a:t>
            </a:r>
            <a:r>
              <a:rPr sz="3100" spc="-125" dirty="0">
                <a:solidFill>
                  <a:srgbClr val="292959"/>
                </a:solidFill>
                <a:latin typeface="Trebuchet MS"/>
                <a:cs typeface="Trebuchet MS"/>
              </a:rPr>
              <a:t> </a:t>
            </a:r>
            <a:r>
              <a:rPr sz="3100" spc="-45" dirty="0">
                <a:solidFill>
                  <a:srgbClr val="292959"/>
                </a:solidFill>
                <a:latin typeface="Trebuchet MS"/>
                <a:cs typeface="Trebuchet MS"/>
              </a:rPr>
              <a:t>to</a:t>
            </a:r>
            <a:r>
              <a:rPr sz="3100" spc="-120" dirty="0">
                <a:solidFill>
                  <a:srgbClr val="292959"/>
                </a:solidFill>
                <a:latin typeface="Trebuchet MS"/>
                <a:cs typeface="Trebuchet MS"/>
              </a:rPr>
              <a:t> </a:t>
            </a:r>
            <a:r>
              <a:rPr sz="3100" spc="-65" dirty="0">
                <a:solidFill>
                  <a:srgbClr val="292959"/>
                </a:solidFill>
                <a:latin typeface="Trebuchet MS"/>
                <a:cs typeface="Trebuchet MS"/>
              </a:rPr>
              <a:t>complete</a:t>
            </a:r>
            <a:r>
              <a:rPr sz="3100" spc="-125" dirty="0">
                <a:solidFill>
                  <a:srgbClr val="292959"/>
                </a:solidFill>
                <a:latin typeface="Trebuchet MS"/>
                <a:cs typeface="Trebuchet MS"/>
              </a:rPr>
              <a:t> </a:t>
            </a:r>
            <a:r>
              <a:rPr sz="3100" spc="-10" dirty="0">
                <a:solidFill>
                  <a:srgbClr val="292959"/>
                </a:solidFill>
                <a:latin typeface="Trebuchet MS"/>
                <a:cs typeface="Trebuchet MS"/>
              </a:rPr>
              <a:t>their </a:t>
            </a:r>
            <a:r>
              <a:rPr sz="3100" spc="-65" dirty="0">
                <a:solidFill>
                  <a:srgbClr val="292959"/>
                </a:solidFill>
                <a:latin typeface="Trebuchet MS"/>
                <a:cs typeface="Trebuchet MS"/>
              </a:rPr>
              <a:t>application.</a:t>
            </a:r>
            <a:r>
              <a:rPr sz="3100" spc="-120" dirty="0">
                <a:solidFill>
                  <a:srgbClr val="292959"/>
                </a:solidFill>
                <a:latin typeface="Trebuchet MS"/>
                <a:cs typeface="Trebuchet MS"/>
              </a:rPr>
              <a:t> </a:t>
            </a:r>
            <a:r>
              <a:rPr sz="3100" spc="-145" dirty="0">
                <a:solidFill>
                  <a:srgbClr val="292959"/>
                </a:solidFill>
                <a:latin typeface="Trebuchet MS"/>
                <a:cs typeface="Trebuchet MS"/>
              </a:rPr>
              <a:t>If</a:t>
            </a:r>
            <a:r>
              <a:rPr sz="3100" spc="-95" dirty="0">
                <a:solidFill>
                  <a:srgbClr val="292959"/>
                </a:solidFill>
                <a:latin typeface="Trebuchet MS"/>
                <a:cs typeface="Trebuchet MS"/>
              </a:rPr>
              <a:t> </a:t>
            </a:r>
            <a:r>
              <a:rPr sz="3100" spc="-145" dirty="0">
                <a:solidFill>
                  <a:srgbClr val="292959"/>
                </a:solidFill>
                <a:latin typeface="Trebuchet MS"/>
                <a:cs typeface="Trebuchet MS"/>
              </a:rPr>
              <a:t>they</a:t>
            </a:r>
            <a:r>
              <a:rPr sz="3100" spc="-95" dirty="0">
                <a:solidFill>
                  <a:srgbClr val="292959"/>
                </a:solidFill>
                <a:latin typeface="Trebuchet MS"/>
                <a:cs typeface="Trebuchet MS"/>
              </a:rPr>
              <a:t> </a:t>
            </a:r>
            <a:r>
              <a:rPr sz="3100" dirty="0">
                <a:solidFill>
                  <a:srgbClr val="292959"/>
                </a:solidFill>
                <a:latin typeface="Trebuchet MS"/>
                <a:cs typeface="Trebuchet MS"/>
              </a:rPr>
              <a:t>do</a:t>
            </a:r>
            <a:r>
              <a:rPr sz="3100" spc="-100" dirty="0">
                <a:solidFill>
                  <a:srgbClr val="292959"/>
                </a:solidFill>
                <a:latin typeface="Trebuchet MS"/>
                <a:cs typeface="Trebuchet MS"/>
              </a:rPr>
              <a:t> </a:t>
            </a:r>
            <a:r>
              <a:rPr sz="3100" spc="-190" dirty="0">
                <a:solidFill>
                  <a:srgbClr val="292959"/>
                </a:solidFill>
                <a:latin typeface="Trebuchet MS"/>
                <a:cs typeface="Trebuchet MS"/>
              </a:rPr>
              <a:t>not,</a:t>
            </a:r>
            <a:r>
              <a:rPr sz="3100" spc="-95" dirty="0">
                <a:solidFill>
                  <a:srgbClr val="292959"/>
                </a:solidFill>
                <a:latin typeface="Trebuchet MS"/>
                <a:cs typeface="Trebuchet MS"/>
              </a:rPr>
              <a:t> </a:t>
            </a:r>
            <a:r>
              <a:rPr sz="3100" dirty="0">
                <a:solidFill>
                  <a:srgbClr val="292959"/>
                </a:solidFill>
                <a:latin typeface="Trebuchet MS"/>
                <a:cs typeface="Trebuchet MS"/>
              </a:rPr>
              <a:t>can</a:t>
            </a:r>
            <a:r>
              <a:rPr sz="3100" spc="-100" dirty="0">
                <a:solidFill>
                  <a:srgbClr val="292959"/>
                </a:solidFill>
                <a:latin typeface="Trebuchet MS"/>
                <a:cs typeface="Trebuchet MS"/>
              </a:rPr>
              <a:t> </a:t>
            </a:r>
            <a:r>
              <a:rPr sz="3100" spc="-85" dirty="0">
                <a:solidFill>
                  <a:srgbClr val="292959"/>
                </a:solidFill>
                <a:latin typeface="Trebuchet MS"/>
                <a:cs typeface="Trebuchet MS"/>
              </a:rPr>
              <a:t>switch</a:t>
            </a:r>
            <a:r>
              <a:rPr sz="3100" spc="-100" dirty="0">
                <a:solidFill>
                  <a:srgbClr val="292959"/>
                </a:solidFill>
                <a:latin typeface="Trebuchet MS"/>
                <a:cs typeface="Trebuchet MS"/>
              </a:rPr>
              <a:t> </a:t>
            </a:r>
            <a:r>
              <a:rPr sz="3100" spc="-45" dirty="0">
                <a:solidFill>
                  <a:srgbClr val="292959"/>
                </a:solidFill>
                <a:latin typeface="Trebuchet MS"/>
                <a:cs typeface="Trebuchet MS"/>
              </a:rPr>
              <a:t>to</a:t>
            </a:r>
            <a:r>
              <a:rPr sz="3100" spc="-100" dirty="0">
                <a:solidFill>
                  <a:srgbClr val="292959"/>
                </a:solidFill>
                <a:latin typeface="Trebuchet MS"/>
                <a:cs typeface="Trebuchet MS"/>
              </a:rPr>
              <a:t> </a:t>
            </a:r>
            <a:r>
              <a:rPr sz="3100" spc="-35" dirty="0">
                <a:solidFill>
                  <a:srgbClr val="292959"/>
                </a:solidFill>
                <a:latin typeface="Trebuchet MS"/>
                <a:cs typeface="Trebuchet MS"/>
              </a:rPr>
              <a:t>sole</a:t>
            </a:r>
            <a:r>
              <a:rPr sz="3100" spc="-100" dirty="0">
                <a:solidFill>
                  <a:srgbClr val="292959"/>
                </a:solidFill>
                <a:latin typeface="Trebuchet MS"/>
                <a:cs typeface="Trebuchet MS"/>
              </a:rPr>
              <a:t> </a:t>
            </a:r>
            <a:r>
              <a:rPr sz="3100" spc="-10" dirty="0">
                <a:solidFill>
                  <a:srgbClr val="292959"/>
                </a:solidFill>
                <a:latin typeface="Trebuchet MS"/>
                <a:cs typeface="Trebuchet MS"/>
              </a:rPr>
              <a:t>application</a:t>
            </a:r>
            <a:endParaRPr sz="3100">
              <a:latin typeface="Trebuchet MS"/>
              <a:cs typeface="Trebuchet MS"/>
            </a:endParaRP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3" name="object 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
        <p:nvSpPr>
          <p:cNvPr id="4" name="object 4" descr="$PPTXTitle"/>
          <p:cNvSpPr txBox="1">
            <a:spLocks noGrp="1"/>
          </p:cNvSpPr>
          <p:nvPr>
            <p:ph type="title"/>
          </p:nvPr>
        </p:nvSpPr>
        <p:spPr>
          <a:xfrm>
            <a:off x="757112" y="968375"/>
            <a:ext cx="9832975" cy="1168400"/>
          </a:xfrm>
          <a:prstGeom prst="rect">
            <a:avLst/>
          </a:prstGeom>
        </p:spPr>
        <p:txBody>
          <a:bodyPr vert="horz" wrap="square" lIns="0" tIns="12700" rIns="0" bIns="0" rtlCol="0">
            <a:spAutoFit/>
          </a:bodyPr>
          <a:lstStyle/>
          <a:p>
            <a:pPr marL="12700">
              <a:lnSpc>
                <a:spcPct val="100000"/>
              </a:lnSpc>
              <a:spcBef>
                <a:spcPts val="100"/>
              </a:spcBef>
            </a:pPr>
            <a:r>
              <a:rPr spc="-25" dirty="0">
                <a:solidFill>
                  <a:srgbClr val="E65385"/>
                </a:solidFill>
              </a:rPr>
              <a:t>JUDICIAL</a:t>
            </a:r>
            <a:r>
              <a:rPr spc="-515" dirty="0">
                <a:solidFill>
                  <a:srgbClr val="E65385"/>
                </a:solidFill>
              </a:rPr>
              <a:t> </a:t>
            </a:r>
            <a:r>
              <a:rPr spc="-10" dirty="0"/>
              <a:t>SEPARATION</a:t>
            </a:r>
          </a:p>
        </p:txBody>
      </p:sp>
      <p:pic>
        <p:nvPicPr>
          <p:cNvPr id="5" name="object 5"/>
          <p:cNvPicPr/>
          <p:nvPr/>
        </p:nvPicPr>
        <p:blipFill>
          <a:blip r:embed="rId2" cstate="print"/>
          <a:stretch>
            <a:fillRect/>
          </a:stretch>
        </p:blipFill>
        <p:spPr>
          <a:xfrm>
            <a:off x="1055388" y="2427784"/>
            <a:ext cx="104775" cy="104774"/>
          </a:xfrm>
          <a:prstGeom prst="rect">
            <a:avLst/>
          </a:prstGeom>
        </p:spPr>
      </p:pic>
      <p:pic>
        <p:nvPicPr>
          <p:cNvPr id="6" name="object 6"/>
          <p:cNvPicPr/>
          <p:nvPr/>
        </p:nvPicPr>
        <p:blipFill>
          <a:blip r:embed="rId2" cstate="print"/>
          <a:stretch>
            <a:fillRect/>
          </a:stretch>
        </p:blipFill>
        <p:spPr>
          <a:xfrm>
            <a:off x="1055388" y="2989759"/>
            <a:ext cx="104775" cy="104774"/>
          </a:xfrm>
          <a:prstGeom prst="rect">
            <a:avLst/>
          </a:prstGeom>
        </p:spPr>
      </p:pic>
      <p:pic>
        <p:nvPicPr>
          <p:cNvPr id="7" name="object 7"/>
          <p:cNvPicPr/>
          <p:nvPr/>
        </p:nvPicPr>
        <p:blipFill>
          <a:blip r:embed="rId2" cstate="print"/>
          <a:stretch>
            <a:fillRect/>
          </a:stretch>
        </p:blipFill>
        <p:spPr>
          <a:xfrm>
            <a:off x="1055388" y="3551734"/>
            <a:ext cx="104775" cy="104774"/>
          </a:xfrm>
          <a:prstGeom prst="rect">
            <a:avLst/>
          </a:prstGeom>
        </p:spPr>
      </p:pic>
      <p:pic>
        <p:nvPicPr>
          <p:cNvPr id="8" name="object 8"/>
          <p:cNvPicPr/>
          <p:nvPr/>
        </p:nvPicPr>
        <p:blipFill>
          <a:blip r:embed="rId2" cstate="print"/>
          <a:stretch>
            <a:fillRect/>
          </a:stretch>
        </p:blipFill>
        <p:spPr>
          <a:xfrm>
            <a:off x="1055388" y="4113709"/>
            <a:ext cx="104775" cy="104774"/>
          </a:xfrm>
          <a:prstGeom prst="rect">
            <a:avLst/>
          </a:prstGeom>
        </p:spPr>
      </p:pic>
      <p:pic>
        <p:nvPicPr>
          <p:cNvPr id="9" name="object 9"/>
          <p:cNvPicPr/>
          <p:nvPr/>
        </p:nvPicPr>
        <p:blipFill>
          <a:blip r:embed="rId2" cstate="print"/>
          <a:stretch>
            <a:fillRect/>
          </a:stretch>
        </p:blipFill>
        <p:spPr>
          <a:xfrm>
            <a:off x="1055388" y="5237659"/>
            <a:ext cx="104775" cy="104774"/>
          </a:xfrm>
          <a:prstGeom prst="rect">
            <a:avLst/>
          </a:prstGeom>
        </p:spPr>
      </p:pic>
      <p:pic>
        <p:nvPicPr>
          <p:cNvPr id="10" name="object 10"/>
          <p:cNvPicPr/>
          <p:nvPr/>
        </p:nvPicPr>
        <p:blipFill>
          <a:blip r:embed="rId2" cstate="print"/>
          <a:stretch>
            <a:fillRect/>
          </a:stretch>
        </p:blipFill>
        <p:spPr>
          <a:xfrm>
            <a:off x="1055388" y="6361609"/>
            <a:ext cx="104775" cy="104774"/>
          </a:xfrm>
          <a:prstGeom prst="rect">
            <a:avLst/>
          </a:prstGeom>
        </p:spPr>
      </p:pic>
      <p:pic>
        <p:nvPicPr>
          <p:cNvPr id="11" name="object 11"/>
          <p:cNvPicPr/>
          <p:nvPr/>
        </p:nvPicPr>
        <p:blipFill>
          <a:blip r:embed="rId2" cstate="print"/>
          <a:stretch>
            <a:fillRect/>
          </a:stretch>
        </p:blipFill>
        <p:spPr>
          <a:xfrm>
            <a:off x="1055388" y="6923584"/>
            <a:ext cx="104775" cy="104774"/>
          </a:xfrm>
          <a:prstGeom prst="rect">
            <a:avLst/>
          </a:prstGeom>
        </p:spPr>
      </p:pic>
      <p:pic>
        <p:nvPicPr>
          <p:cNvPr id="12" name="object 12"/>
          <p:cNvPicPr/>
          <p:nvPr/>
        </p:nvPicPr>
        <p:blipFill>
          <a:blip r:embed="rId3" cstate="print"/>
          <a:stretch>
            <a:fillRect/>
          </a:stretch>
        </p:blipFill>
        <p:spPr>
          <a:xfrm>
            <a:off x="1055388" y="8047535"/>
            <a:ext cx="104775" cy="104774"/>
          </a:xfrm>
          <a:prstGeom prst="rect">
            <a:avLst/>
          </a:prstGeom>
        </p:spPr>
      </p:pic>
      <p:pic>
        <p:nvPicPr>
          <p:cNvPr id="13" name="object 13"/>
          <p:cNvPicPr/>
          <p:nvPr/>
        </p:nvPicPr>
        <p:blipFill>
          <a:blip r:embed="rId3" cstate="print"/>
          <a:stretch>
            <a:fillRect/>
          </a:stretch>
        </p:blipFill>
        <p:spPr>
          <a:xfrm>
            <a:off x="1055388" y="9171484"/>
            <a:ext cx="104775" cy="104774"/>
          </a:xfrm>
          <a:prstGeom prst="rect">
            <a:avLst/>
          </a:prstGeom>
        </p:spPr>
      </p:pic>
      <p:sp>
        <p:nvSpPr>
          <p:cNvPr id="14" name="object 14"/>
          <p:cNvSpPr txBox="1"/>
          <p:nvPr/>
        </p:nvSpPr>
        <p:spPr>
          <a:xfrm>
            <a:off x="1320699" y="2074070"/>
            <a:ext cx="10276840" cy="7893050"/>
          </a:xfrm>
          <a:prstGeom prst="rect">
            <a:avLst/>
          </a:prstGeom>
        </p:spPr>
        <p:txBody>
          <a:bodyPr vert="horz" wrap="square" lIns="0" tIns="12700" rIns="0" bIns="0" rtlCol="0">
            <a:spAutoFit/>
          </a:bodyPr>
          <a:lstStyle/>
          <a:p>
            <a:pPr marL="12700" marR="2346325">
              <a:lnSpc>
                <a:spcPct val="136600"/>
              </a:lnSpc>
              <a:spcBef>
                <a:spcPts val="100"/>
              </a:spcBef>
            </a:pPr>
            <a:r>
              <a:rPr sz="2700" spc="-100" dirty="0">
                <a:solidFill>
                  <a:srgbClr val="292959"/>
                </a:solidFill>
                <a:latin typeface="Trebuchet MS"/>
                <a:cs typeface="Trebuchet MS"/>
              </a:rPr>
              <a:t>Alternative</a:t>
            </a:r>
            <a:r>
              <a:rPr sz="2700" spc="-105" dirty="0">
                <a:solidFill>
                  <a:srgbClr val="292959"/>
                </a:solidFill>
                <a:latin typeface="Trebuchet MS"/>
                <a:cs typeface="Trebuchet MS"/>
              </a:rPr>
              <a:t> </a:t>
            </a:r>
            <a:r>
              <a:rPr sz="2700" spc="-40" dirty="0">
                <a:solidFill>
                  <a:srgbClr val="292959"/>
                </a:solidFill>
                <a:latin typeface="Trebuchet MS"/>
                <a:cs typeface="Trebuchet MS"/>
              </a:rPr>
              <a:t>procedure</a:t>
            </a:r>
            <a:r>
              <a:rPr sz="2700" spc="-125" dirty="0">
                <a:solidFill>
                  <a:srgbClr val="292959"/>
                </a:solidFill>
                <a:latin typeface="Trebuchet MS"/>
                <a:cs typeface="Trebuchet MS"/>
              </a:rPr>
              <a:t> </a:t>
            </a:r>
            <a:r>
              <a:rPr sz="2700" spc="-85" dirty="0">
                <a:solidFill>
                  <a:srgbClr val="292959"/>
                </a:solidFill>
                <a:latin typeface="Trebuchet MS"/>
                <a:cs typeface="Trebuchet MS"/>
              </a:rPr>
              <a:t>that</a:t>
            </a:r>
            <a:r>
              <a:rPr sz="2700" spc="-110" dirty="0">
                <a:solidFill>
                  <a:srgbClr val="292959"/>
                </a:solidFill>
                <a:latin typeface="Trebuchet MS"/>
                <a:cs typeface="Trebuchet MS"/>
              </a:rPr>
              <a:t> </a:t>
            </a:r>
            <a:r>
              <a:rPr sz="2700" dirty="0">
                <a:solidFill>
                  <a:srgbClr val="292959"/>
                </a:solidFill>
                <a:latin typeface="Trebuchet MS"/>
                <a:cs typeface="Trebuchet MS"/>
              </a:rPr>
              <a:t>does</a:t>
            </a:r>
            <a:r>
              <a:rPr sz="2700" spc="-110" dirty="0">
                <a:solidFill>
                  <a:srgbClr val="292959"/>
                </a:solidFill>
                <a:latin typeface="Trebuchet MS"/>
                <a:cs typeface="Trebuchet MS"/>
              </a:rPr>
              <a:t> </a:t>
            </a:r>
            <a:r>
              <a:rPr sz="2700" spc="-80" dirty="0">
                <a:solidFill>
                  <a:srgbClr val="292959"/>
                </a:solidFill>
                <a:latin typeface="Trebuchet MS"/>
                <a:cs typeface="Trebuchet MS"/>
              </a:rPr>
              <a:t>not</a:t>
            </a:r>
            <a:r>
              <a:rPr sz="2700" spc="-110" dirty="0">
                <a:solidFill>
                  <a:srgbClr val="292959"/>
                </a:solidFill>
                <a:latin typeface="Trebuchet MS"/>
                <a:cs typeface="Trebuchet MS"/>
              </a:rPr>
              <a:t> </a:t>
            </a:r>
            <a:r>
              <a:rPr sz="2700" dirty="0">
                <a:solidFill>
                  <a:srgbClr val="292959"/>
                </a:solidFill>
                <a:latin typeface="Trebuchet MS"/>
                <a:cs typeface="Trebuchet MS"/>
              </a:rPr>
              <a:t>end</a:t>
            </a:r>
            <a:r>
              <a:rPr sz="2700" spc="-110" dirty="0">
                <a:solidFill>
                  <a:srgbClr val="292959"/>
                </a:solidFill>
                <a:latin typeface="Trebuchet MS"/>
                <a:cs typeface="Trebuchet MS"/>
              </a:rPr>
              <a:t> </a:t>
            </a:r>
            <a:r>
              <a:rPr sz="2700" spc="-100" dirty="0">
                <a:solidFill>
                  <a:srgbClr val="292959"/>
                </a:solidFill>
                <a:latin typeface="Trebuchet MS"/>
                <a:cs typeface="Trebuchet MS"/>
              </a:rPr>
              <a:t>the </a:t>
            </a:r>
            <a:r>
              <a:rPr sz="2700" spc="-10" dirty="0">
                <a:solidFill>
                  <a:srgbClr val="292959"/>
                </a:solidFill>
                <a:latin typeface="Trebuchet MS"/>
                <a:cs typeface="Trebuchet MS"/>
              </a:rPr>
              <a:t>marriage </a:t>
            </a:r>
            <a:r>
              <a:rPr sz="2700" dirty="0">
                <a:solidFill>
                  <a:srgbClr val="292959"/>
                </a:solidFill>
                <a:latin typeface="Trebuchet MS"/>
                <a:cs typeface="Trebuchet MS"/>
              </a:rPr>
              <a:t>Means</a:t>
            </a:r>
            <a:r>
              <a:rPr sz="2700" spc="-100" dirty="0">
                <a:solidFill>
                  <a:srgbClr val="292959"/>
                </a:solidFill>
                <a:latin typeface="Trebuchet MS"/>
                <a:cs typeface="Trebuchet MS"/>
              </a:rPr>
              <a:t> </a:t>
            </a:r>
            <a:r>
              <a:rPr sz="2700" spc="-65" dirty="0">
                <a:solidFill>
                  <a:srgbClr val="292959"/>
                </a:solidFill>
                <a:latin typeface="Trebuchet MS"/>
                <a:cs typeface="Trebuchet MS"/>
              </a:rPr>
              <a:t>parties</a:t>
            </a:r>
            <a:r>
              <a:rPr sz="2700" spc="-85" dirty="0">
                <a:solidFill>
                  <a:srgbClr val="292959"/>
                </a:solidFill>
                <a:latin typeface="Trebuchet MS"/>
                <a:cs typeface="Trebuchet MS"/>
              </a:rPr>
              <a:t> </a:t>
            </a:r>
            <a:r>
              <a:rPr sz="2700" dirty="0">
                <a:solidFill>
                  <a:srgbClr val="292959"/>
                </a:solidFill>
                <a:latin typeface="Trebuchet MS"/>
                <a:cs typeface="Trebuchet MS"/>
              </a:rPr>
              <a:t>no</a:t>
            </a:r>
            <a:r>
              <a:rPr sz="2700" spc="-90" dirty="0">
                <a:solidFill>
                  <a:srgbClr val="292959"/>
                </a:solidFill>
                <a:latin typeface="Trebuchet MS"/>
                <a:cs typeface="Trebuchet MS"/>
              </a:rPr>
              <a:t> </a:t>
            </a:r>
            <a:r>
              <a:rPr sz="2700" spc="-40" dirty="0">
                <a:solidFill>
                  <a:srgbClr val="292959"/>
                </a:solidFill>
                <a:latin typeface="Trebuchet MS"/>
                <a:cs typeface="Trebuchet MS"/>
              </a:rPr>
              <a:t>longer</a:t>
            </a:r>
            <a:r>
              <a:rPr sz="2700" spc="-85" dirty="0">
                <a:solidFill>
                  <a:srgbClr val="292959"/>
                </a:solidFill>
                <a:latin typeface="Trebuchet MS"/>
                <a:cs typeface="Trebuchet MS"/>
              </a:rPr>
              <a:t> </a:t>
            </a:r>
            <a:r>
              <a:rPr sz="2700" spc="-25" dirty="0">
                <a:solidFill>
                  <a:srgbClr val="292959"/>
                </a:solidFill>
                <a:latin typeface="Trebuchet MS"/>
                <a:cs typeface="Trebuchet MS"/>
              </a:rPr>
              <a:t>have</a:t>
            </a:r>
            <a:r>
              <a:rPr sz="2700" spc="-90" dirty="0">
                <a:solidFill>
                  <a:srgbClr val="292959"/>
                </a:solidFill>
                <a:latin typeface="Trebuchet MS"/>
                <a:cs typeface="Trebuchet MS"/>
              </a:rPr>
              <a:t> </a:t>
            </a:r>
            <a:r>
              <a:rPr sz="2700" spc="-50" dirty="0">
                <a:solidFill>
                  <a:srgbClr val="292959"/>
                </a:solidFill>
                <a:latin typeface="Trebuchet MS"/>
                <a:cs typeface="Trebuchet MS"/>
              </a:rPr>
              <a:t>to</a:t>
            </a:r>
            <a:r>
              <a:rPr sz="2700" spc="-85" dirty="0">
                <a:solidFill>
                  <a:srgbClr val="292959"/>
                </a:solidFill>
                <a:latin typeface="Trebuchet MS"/>
                <a:cs typeface="Trebuchet MS"/>
              </a:rPr>
              <a:t> </a:t>
            </a:r>
            <a:r>
              <a:rPr sz="2700" spc="-145" dirty="0">
                <a:solidFill>
                  <a:srgbClr val="292959"/>
                </a:solidFill>
                <a:latin typeface="Trebuchet MS"/>
                <a:cs typeface="Trebuchet MS"/>
              </a:rPr>
              <a:t>live</a:t>
            </a:r>
            <a:r>
              <a:rPr sz="2700" spc="-80" dirty="0">
                <a:solidFill>
                  <a:srgbClr val="292959"/>
                </a:solidFill>
                <a:latin typeface="Trebuchet MS"/>
                <a:cs typeface="Trebuchet MS"/>
              </a:rPr>
              <a:t> </a:t>
            </a:r>
            <a:r>
              <a:rPr sz="2700" dirty="0">
                <a:solidFill>
                  <a:srgbClr val="292959"/>
                </a:solidFill>
                <a:latin typeface="Trebuchet MS"/>
                <a:cs typeface="Trebuchet MS"/>
              </a:rPr>
              <a:t>each</a:t>
            </a:r>
            <a:r>
              <a:rPr sz="2700" spc="-90" dirty="0">
                <a:solidFill>
                  <a:srgbClr val="292959"/>
                </a:solidFill>
                <a:latin typeface="Trebuchet MS"/>
                <a:cs typeface="Trebuchet MS"/>
              </a:rPr>
              <a:t> </a:t>
            </a:r>
            <a:r>
              <a:rPr sz="2700" spc="-10" dirty="0">
                <a:solidFill>
                  <a:srgbClr val="292959"/>
                </a:solidFill>
                <a:latin typeface="Trebuchet MS"/>
                <a:cs typeface="Trebuchet MS"/>
              </a:rPr>
              <a:t>other</a:t>
            </a:r>
            <a:endParaRPr sz="2700">
              <a:latin typeface="Trebuchet MS"/>
              <a:cs typeface="Trebuchet MS"/>
            </a:endParaRPr>
          </a:p>
          <a:p>
            <a:pPr marL="12700">
              <a:lnSpc>
                <a:spcPct val="100000"/>
              </a:lnSpc>
              <a:spcBef>
                <a:spcPts val="1185"/>
              </a:spcBef>
            </a:pPr>
            <a:r>
              <a:rPr sz="2700" spc="120" dirty="0">
                <a:solidFill>
                  <a:srgbClr val="292959"/>
                </a:solidFill>
                <a:latin typeface="Trebuchet MS"/>
                <a:cs typeface="Trebuchet MS"/>
              </a:rPr>
              <a:t>Can</a:t>
            </a:r>
            <a:r>
              <a:rPr sz="2700" spc="-145" dirty="0">
                <a:solidFill>
                  <a:srgbClr val="292959"/>
                </a:solidFill>
                <a:latin typeface="Trebuchet MS"/>
                <a:cs typeface="Trebuchet MS"/>
              </a:rPr>
              <a:t> </a:t>
            </a:r>
            <a:r>
              <a:rPr sz="2700" dirty="0">
                <a:solidFill>
                  <a:srgbClr val="292959"/>
                </a:solidFill>
                <a:latin typeface="Trebuchet MS"/>
                <a:cs typeface="Trebuchet MS"/>
              </a:rPr>
              <a:t>be</a:t>
            </a:r>
            <a:r>
              <a:rPr sz="2700" spc="-110" dirty="0">
                <a:solidFill>
                  <a:srgbClr val="292959"/>
                </a:solidFill>
                <a:latin typeface="Trebuchet MS"/>
                <a:cs typeface="Trebuchet MS"/>
              </a:rPr>
              <a:t> </a:t>
            </a:r>
            <a:r>
              <a:rPr sz="2700" spc="-20" dirty="0">
                <a:solidFill>
                  <a:srgbClr val="292959"/>
                </a:solidFill>
                <a:latin typeface="Trebuchet MS"/>
                <a:cs typeface="Trebuchet MS"/>
              </a:rPr>
              <a:t>granted</a:t>
            </a:r>
            <a:r>
              <a:rPr sz="2700" spc="-114" dirty="0">
                <a:solidFill>
                  <a:srgbClr val="292959"/>
                </a:solidFill>
                <a:latin typeface="Trebuchet MS"/>
                <a:cs typeface="Trebuchet MS"/>
              </a:rPr>
              <a:t> </a:t>
            </a:r>
            <a:r>
              <a:rPr sz="2700" spc="-10" dirty="0">
                <a:solidFill>
                  <a:srgbClr val="292959"/>
                </a:solidFill>
                <a:latin typeface="Trebuchet MS"/>
                <a:cs typeface="Trebuchet MS"/>
              </a:rPr>
              <a:t>upon</a:t>
            </a:r>
            <a:r>
              <a:rPr sz="2700" spc="-110" dirty="0">
                <a:solidFill>
                  <a:srgbClr val="292959"/>
                </a:solidFill>
                <a:latin typeface="Trebuchet MS"/>
                <a:cs typeface="Trebuchet MS"/>
              </a:rPr>
              <a:t> </a:t>
            </a:r>
            <a:r>
              <a:rPr sz="2700" spc="-30" dirty="0">
                <a:solidFill>
                  <a:srgbClr val="292959"/>
                </a:solidFill>
                <a:latin typeface="Trebuchet MS"/>
                <a:cs typeface="Trebuchet MS"/>
              </a:rPr>
              <a:t>sole</a:t>
            </a:r>
            <a:r>
              <a:rPr sz="2700" spc="-110" dirty="0">
                <a:solidFill>
                  <a:srgbClr val="292959"/>
                </a:solidFill>
                <a:latin typeface="Trebuchet MS"/>
                <a:cs typeface="Trebuchet MS"/>
              </a:rPr>
              <a:t> </a:t>
            </a:r>
            <a:r>
              <a:rPr sz="2700" spc="-75" dirty="0">
                <a:solidFill>
                  <a:srgbClr val="292959"/>
                </a:solidFill>
                <a:latin typeface="Trebuchet MS"/>
                <a:cs typeface="Trebuchet MS"/>
              </a:rPr>
              <a:t>or</a:t>
            </a:r>
            <a:r>
              <a:rPr sz="2700" spc="-114" dirty="0">
                <a:solidFill>
                  <a:srgbClr val="292959"/>
                </a:solidFill>
                <a:latin typeface="Trebuchet MS"/>
                <a:cs typeface="Trebuchet MS"/>
              </a:rPr>
              <a:t> </a:t>
            </a:r>
            <a:r>
              <a:rPr sz="2700" spc="-165" dirty="0">
                <a:solidFill>
                  <a:srgbClr val="292959"/>
                </a:solidFill>
                <a:latin typeface="Trebuchet MS"/>
                <a:cs typeface="Trebuchet MS"/>
              </a:rPr>
              <a:t>joint</a:t>
            </a:r>
            <a:r>
              <a:rPr sz="2700" spc="-80" dirty="0">
                <a:solidFill>
                  <a:srgbClr val="292959"/>
                </a:solidFill>
                <a:latin typeface="Trebuchet MS"/>
                <a:cs typeface="Trebuchet MS"/>
              </a:rPr>
              <a:t> </a:t>
            </a:r>
            <a:r>
              <a:rPr sz="2700" spc="-10" dirty="0">
                <a:solidFill>
                  <a:srgbClr val="292959"/>
                </a:solidFill>
                <a:latin typeface="Trebuchet MS"/>
                <a:cs typeface="Trebuchet MS"/>
              </a:rPr>
              <a:t>application</a:t>
            </a:r>
            <a:endParaRPr sz="2700">
              <a:latin typeface="Trebuchet MS"/>
              <a:cs typeface="Trebuchet MS"/>
            </a:endParaRPr>
          </a:p>
          <a:p>
            <a:pPr marL="12700" marR="185420">
              <a:lnSpc>
                <a:spcPct val="136600"/>
              </a:lnSpc>
            </a:pPr>
            <a:r>
              <a:rPr sz="2700" dirty="0">
                <a:solidFill>
                  <a:srgbClr val="292959"/>
                </a:solidFill>
                <a:latin typeface="Trebuchet MS"/>
                <a:cs typeface="Trebuchet MS"/>
              </a:rPr>
              <a:t>Does</a:t>
            </a:r>
            <a:r>
              <a:rPr sz="2700" spc="-130" dirty="0">
                <a:solidFill>
                  <a:srgbClr val="292959"/>
                </a:solidFill>
                <a:latin typeface="Trebuchet MS"/>
                <a:cs typeface="Trebuchet MS"/>
              </a:rPr>
              <a:t> </a:t>
            </a:r>
            <a:r>
              <a:rPr sz="2700" spc="-80" dirty="0">
                <a:solidFill>
                  <a:srgbClr val="292959"/>
                </a:solidFill>
                <a:latin typeface="Trebuchet MS"/>
                <a:cs typeface="Trebuchet MS"/>
              </a:rPr>
              <a:t>not</a:t>
            </a:r>
            <a:r>
              <a:rPr sz="2700" spc="-95" dirty="0">
                <a:solidFill>
                  <a:srgbClr val="292959"/>
                </a:solidFill>
                <a:latin typeface="Trebuchet MS"/>
                <a:cs typeface="Trebuchet MS"/>
              </a:rPr>
              <a:t> </a:t>
            </a:r>
            <a:r>
              <a:rPr sz="2700" spc="-25" dirty="0">
                <a:solidFill>
                  <a:srgbClr val="292959"/>
                </a:solidFill>
                <a:latin typeface="Trebuchet MS"/>
                <a:cs typeface="Trebuchet MS"/>
              </a:rPr>
              <a:t>have</a:t>
            </a:r>
            <a:r>
              <a:rPr sz="2700" spc="-95" dirty="0">
                <a:solidFill>
                  <a:srgbClr val="292959"/>
                </a:solidFill>
                <a:latin typeface="Trebuchet MS"/>
                <a:cs typeface="Trebuchet MS"/>
              </a:rPr>
              <a:t> </a:t>
            </a:r>
            <a:r>
              <a:rPr sz="2700" spc="-50" dirty="0">
                <a:solidFill>
                  <a:srgbClr val="292959"/>
                </a:solidFill>
                <a:latin typeface="Trebuchet MS"/>
                <a:cs typeface="Trebuchet MS"/>
              </a:rPr>
              <a:t>to</a:t>
            </a:r>
            <a:r>
              <a:rPr sz="2700" spc="-100" dirty="0">
                <a:solidFill>
                  <a:srgbClr val="292959"/>
                </a:solidFill>
                <a:latin typeface="Trebuchet MS"/>
                <a:cs typeface="Trebuchet MS"/>
              </a:rPr>
              <a:t> </a:t>
            </a:r>
            <a:r>
              <a:rPr sz="2700" spc="-40" dirty="0">
                <a:solidFill>
                  <a:srgbClr val="292959"/>
                </a:solidFill>
                <a:latin typeface="Trebuchet MS"/>
                <a:cs typeface="Trebuchet MS"/>
              </a:rPr>
              <a:t>consider</a:t>
            </a:r>
            <a:r>
              <a:rPr sz="2700" spc="-95" dirty="0">
                <a:solidFill>
                  <a:srgbClr val="292959"/>
                </a:solidFill>
                <a:latin typeface="Trebuchet MS"/>
                <a:cs typeface="Trebuchet MS"/>
              </a:rPr>
              <a:t> </a:t>
            </a:r>
            <a:r>
              <a:rPr sz="2700" spc="-120" dirty="0">
                <a:solidFill>
                  <a:srgbClr val="292959"/>
                </a:solidFill>
                <a:latin typeface="Trebuchet MS"/>
                <a:cs typeface="Trebuchet MS"/>
              </a:rPr>
              <a:t>if</a:t>
            </a:r>
            <a:r>
              <a:rPr sz="2700" spc="-80" dirty="0">
                <a:solidFill>
                  <a:srgbClr val="292959"/>
                </a:solidFill>
                <a:latin typeface="Trebuchet MS"/>
                <a:cs typeface="Trebuchet MS"/>
              </a:rPr>
              <a:t> </a:t>
            </a:r>
            <a:r>
              <a:rPr sz="2700" dirty="0">
                <a:solidFill>
                  <a:srgbClr val="292959"/>
                </a:solidFill>
                <a:latin typeface="Trebuchet MS"/>
                <a:cs typeface="Trebuchet MS"/>
              </a:rPr>
              <a:t>marriage/CP</a:t>
            </a:r>
            <a:r>
              <a:rPr sz="2700" spc="-100" dirty="0">
                <a:solidFill>
                  <a:srgbClr val="292959"/>
                </a:solidFill>
                <a:latin typeface="Trebuchet MS"/>
                <a:cs typeface="Trebuchet MS"/>
              </a:rPr>
              <a:t> </a:t>
            </a:r>
            <a:r>
              <a:rPr sz="2700" spc="-135" dirty="0">
                <a:solidFill>
                  <a:srgbClr val="292959"/>
                </a:solidFill>
                <a:latin typeface="Trebuchet MS"/>
                <a:cs typeface="Trebuchet MS"/>
              </a:rPr>
              <a:t>irretrievably</a:t>
            </a:r>
            <a:r>
              <a:rPr sz="2700" spc="-80" dirty="0">
                <a:solidFill>
                  <a:srgbClr val="292959"/>
                </a:solidFill>
                <a:latin typeface="Trebuchet MS"/>
                <a:cs typeface="Trebuchet MS"/>
              </a:rPr>
              <a:t> broken</a:t>
            </a:r>
            <a:r>
              <a:rPr sz="2700" spc="-95" dirty="0">
                <a:solidFill>
                  <a:srgbClr val="292959"/>
                </a:solidFill>
                <a:latin typeface="Trebuchet MS"/>
                <a:cs typeface="Trebuchet MS"/>
              </a:rPr>
              <a:t> </a:t>
            </a:r>
            <a:r>
              <a:rPr sz="2700" spc="-10" dirty="0">
                <a:solidFill>
                  <a:srgbClr val="292959"/>
                </a:solidFill>
                <a:latin typeface="Trebuchet MS"/>
                <a:cs typeface="Trebuchet MS"/>
              </a:rPr>
              <a:t>down: </a:t>
            </a:r>
            <a:r>
              <a:rPr sz="2700" spc="-125" dirty="0">
                <a:solidFill>
                  <a:srgbClr val="292959"/>
                </a:solidFill>
                <a:latin typeface="Trebuchet MS"/>
                <a:cs typeface="Trebuchet MS"/>
              </a:rPr>
              <a:t>simply</a:t>
            </a:r>
            <a:r>
              <a:rPr sz="2700" spc="-80" dirty="0">
                <a:solidFill>
                  <a:srgbClr val="292959"/>
                </a:solidFill>
                <a:latin typeface="Trebuchet MS"/>
                <a:cs typeface="Trebuchet MS"/>
              </a:rPr>
              <a:t> </a:t>
            </a:r>
            <a:r>
              <a:rPr sz="2700" dirty="0">
                <a:solidFill>
                  <a:srgbClr val="292959"/>
                </a:solidFill>
                <a:latin typeface="Trebuchet MS"/>
                <a:cs typeface="Trebuchet MS"/>
              </a:rPr>
              <a:t>need</a:t>
            </a:r>
            <a:r>
              <a:rPr sz="2700" spc="-150" dirty="0">
                <a:solidFill>
                  <a:srgbClr val="292959"/>
                </a:solidFill>
                <a:latin typeface="Trebuchet MS"/>
                <a:cs typeface="Trebuchet MS"/>
              </a:rPr>
              <a:t> </a:t>
            </a:r>
            <a:r>
              <a:rPr sz="2700" spc="-50" dirty="0">
                <a:solidFill>
                  <a:srgbClr val="292959"/>
                </a:solidFill>
                <a:latin typeface="Trebuchet MS"/>
                <a:cs typeface="Trebuchet MS"/>
              </a:rPr>
              <a:t>to</a:t>
            </a:r>
            <a:r>
              <a:rPr sz="2700" spc="-100" dirty="0">
                <a:solidFill>
                  <a:srgbClr val="292959"/>
                </a:solidFill>
                <a:latin typeface="Trebuchet MS"/>
                <a:cs typeface="Trebuchet MS"/>
              </a:rPr>
              <a:t> </a:t>
            </a:r>
            <a:r>
              <a:rPr sz="2700" spc="-114" dirty="0">
                <a:solidFill>
                  <a:srgbClr val="292959"/>
                </a:solidFill>
                <a:latin typeface="Trebuchet MS"/>
                <a:cs typeface="Trebuchet MS"/>
              </a:rPr>
              <a:t>file</a:t>
            </a:r>
            <a:r>
              <a:rPr sz="2700" spc="-90" dirty="0">
                <a:solidFill>
                  <a:srgbClr val="292959"/>
                </a:solidFill>
                <a:latin typeface="Trebuchet MS"/>
                <a:cs typeface="Trebuchet MS"/>
              </a:rPr>
              <a:t> </a:t>
            </a:r>
            <a:r>
              <a:rPr sz="2700" spc="110" dirty="0">
                <a:solidFill>
                  <a:srgbClr val="292959"/>
                </a:solidFill>
                <a:latin typeface="Trebuchet MS"/>
                <a:cs typeface="Trebuchet MS"/>
              </a:rPr>
              <a:t>a</a:t>
            </a:r>
            <a:r>
              <a:rPr sz="2700" spc="-100" dirty="0">
                <a:solidFill>
                  <a:srgbClr val="292959"/>
                </a:solidFill>
                <a:latin typeface="Trebuchet MS"/>
                <a:cs typeface="Trebuchet MS"/>
              </a:rPr>
              <a:t> </a:t>
            </a:r>
            <a:r>
              <a:rPr sz="2700" spc="-90" dirty="0">
                <a:solidFill>
                  <a:srgbClr val="292959"/>
                </a:solidFill>
                <a:latin typeface="Trebuchet MS"/>
                <a:cs typeface="Trebuchet MS"/>
              </a:rPr>
              <a:t>statement</a:t>
            </a:r>
            <a:r>
              <a:rPr sz="2700" spc="-100" dirty="0">
                <a:solidFill>
                  <a:srgbClr val="292959"/>
                </a:solidFill>
                <a:latin typeface="Trebuchet MS"/>
                <a:cs typeface="Trebuchet MS"/>
              </a:rPr>
              <a:t> </a:t>
            </a:r>
            <a:r>
              <a:rPr sz="2700" spc="-85" dirty="0">
                <a:solidFill>
                  <a:srgbClr val="292959"/>
                </a:solidFill>
                <a:latin typeface="Trebuchet MS"/>
                <a:cs typeface="Trebuchet MS"/>
              </a:rPr>
              <a:t>that</a:t>
            </a:r>
            <a:r>
              <a:rPr sz="2700" spc="-100" dirty="0">
                <a:solidFill>
                  <a:srgbClr val="292959"/>
                </a:solidFill>
                <a:latin typeface="Trebuchet MS"/>
                <a:cs typeface="Trebuchet MS"/>
              </a:rPr>
              <a:t> </a:t>
            </a:r>
            <a:r>
              <a:rPr sz="2700" spc="-130" dirty="0">
                <a:solidFill>
                  <a:srgbClr val="292959"/>
                </a:solidFill>
                <a:latin typeface="Trebuchet MS"/>
                <a:cs typeface="Trebuchet MS"/>
              </a:rPr>
              <a:t>they</a:t>
            </a:r>
            <a:r>
              <a:rPr sz="2700" spc="-80" dirty="0">
                <a:solidFill>
                  <a:srgbClr val="292959"/>
                </a:solidFill>
                <a:latin typeface="Trebuchet MS"/>
                <a:cs typeface="Trebuchet MS"/>
              </a:rPr>
              <a:t> </a:t>
            </a:r>
            <a:r>
              <a:rPr sz="2700" spc="-55" dirty="0">
                <a:solidFill>
                  <a:srgbClr val="292959"/>
                </a:solidFill>
                <a:latin typeface="Trebuchet MS"/>
                <a:cs typeface="Trebuchet MS"/>
              </a:rPr>
              <a:t>seek</a:t>
            </a:r>
            <a:r>
              <a:rPr sz="2700" spc="-100" dirty="0">
                <a:solidFill>
                  <a:srgbClr val="292959"/>
                </a:solidFill>
                <a:latin typeface="Trebuchet MS"/>
                <a:cs typeface="Trebuchet MS"/>
              </a:rPr>
              <a:t> judicial</a:t>
            </a:r>
            <a:r>
              <a:rPr sz="2700" spc="-95" dirty="0">
                <a:solidFill>
                  <a:srgbClr val="292959"/>
                </a:solidFill>
                <a:latin typeface="Trebuchet MS"/>
                <a:cs typeface="Trebuchet MS"/>
              </a:rPr>
              <a:t> </a:t>
            </a:r>
            <a:r>
              <a:rPr sz="2700" spc="-10" dirty="0">
                <a:solidFill>
                  <a:srgbClr val="292959"/>
                </a:solidFill>
                <a:latin typeface="Trebuchet MS"/>
                <a:cs typeface="Trebuchet MS"/>
              </a:rPr>
              <a:t>separation </a:t>
            </a:r>
            <a:r>
              <a:rPr sz="2700" spc="120" dirty="0">
                <a:solidFill>
                  <a:srgbClr val="292959"/>
                </a:solidFill>
                <a:latin typeface="Trebuchet MS"/>
                <a:cs typeface="Trebuchet MS"/>
              </a:rPr>
              <a:t>Can</a:t>
            </a:r>
            <a:r>
              <a:rPr sz="2700" spc="-125" dirty="0">
                <a:solidFill>
                  <a:srgbClr val="292959"/>
                </a:solidFill>
                <a:latin typeface="Trebuchet MS"/>
                <a:cs typeface="Trebuchet MS"/>
              </a:rPr>
              <a:t> </a:t>
            </a:r>
            <a:r>
              <a:rPr sz="2700" dirty="0">
                <a:solidFill>
                  <a:srgbClr val="292959"/>
                </a:solidFill>
                <a:latin typeface="Trebuchet MS"/>
                <a:cs typeface="Trebuchet MS"/>
              </a:rPr>
              <a:t>be</a:t>
            </a:r>
            <a:r>
              <a:rPr sz="2700" spc="-90" dirty="0">
                <a:solidFill>
                  <a:srgbClr val="292959"/>
                </a:solidFill>
                <a:latin typeface="Trebuchet MS"/>
                <a:cs typeface="Trebuchet MS"/>
              </a:rPr>
              <a:t> </a:t>
            </a:r>
            <a:r>
              <a:rPr sz="2700" spc="-20" dirty="0">
                <a:solidFill>
                  <a:srgbClr val="292959"/>
                </a:solidFill>
                <a:latin typeface="Trebuchet MS"/>
                <a:cs typeface="Trebuchet MS"/>
              </a:rPr>
              <a:t>granted</a:t>
            </a:r>
            <a:r>
              <a:rPr sz="2700" spc="-95" dirty="0">
                <a:solidFill>
                  <a:srgbClr val="292959"/>
                </a:solidFill>
                <a:latin typeface="Trebuchet MS"/>
                <a:cs typeface="Trebuchet MS"/>
              </a:rPr>
              <a:t> </a:t>
            </a:r>
            <a:r>
              <a:rPr sz="2700" spc="-135" dirty="0">
                <a:solidFill>
                  <a:srgbClr val="292959"/>
                </a:solidFill>
                <a:latin typeface="Trebuchet MS"/>
                <a:cs typeface="Trebuchet MS"/>
              </a:rPr>
              <a:t>within</a:t>
            </a:r>
            <a:r>
              <a:rPr sz="2700" spc="-80" dirty="0">
                <a:solidFill>
                  <a:srgbClr val="292959"/>
                </a:solidFill>
                <a:latin typeface="Trebuchet MS"/>
                <a:cs typeface="Trebuchet MS"/>
              </a:rPr>
              <a:t> </a:t>
            </a:r>
            <a:r>
              <a:rPr sz="2700" spc="-135" dirty="0">
                <a:solidFill>
                  <a:srgbClr val="292959"/>
                </a:solidFill>
                <a:latin typeface="Trebuchet MS"/>
                <a:cs typeface="Trebuchet MS"/>
              </a:rPr>
              <a:t>first</a:t>
            </a:r>
            <a:r>
              <a:rPr sz="2700" spc="-80" dirty="0">
                <a:solidFill>
                  <a:srgbClr val="292959"/>
                </a:solidFill>
                <a:latin typeface="Trebuchet MS"/>
                <a:cs typeface="Trebuchet MS"/>
              </a:rPr>
              <a:t> </a:t>
            </a:r>
            <a:r>
              <a:rPr sz="2700" spc="-70" dirty="0">
                <a:solidFill>
                  <a:srgbClr val="292959"/>
                </a:solidFill>
                <a:latin typeface="Trebuchet MS"/>
                <a:cs typeface="Trebuchet MS"/>
              </a:rPr>
              <a:t>year</a:t>
            </a:r>
            <a:r>
              <a:rPr sz="2700" spc="-90" dirty="0">
                <a:solidFill>
                  <a:srgbClr val="292959"/>
                </a:solidFill>
                <a:latin typeface="Trebuchet MS"/>
                <a:cs typeface="Trebuchet MS"/>
              </a:rPr>
              <a:t> </a:t>
            </a:r>
            <a:r>
              <a:rPr sz="2700" dirty="0">
                <a:solidFill>
                  <a:srgbClr val="292959"/>
                </a:solidFill>
                <a:latin typeface="Trebuchet MS"/>
                <a:cs typeface="Trebuchet MS"/>
              </a:rPr>
              <a:t>of</a:t>
            </a:r>
            <a:r>
              <a:rPr sz="2700" spc="-90" dirty="0">
                <a:solidFill>
                  <a:srgbClr val="292959"/>
                </a:solidFill>
                <a:latin typeface="Trebuchet MS"/>
                <a:cs typeface="Trebuchet MS"/>
              </a:rPr>
              <a:t> </a:t>
            </a:r>
            <a:r>
              <a:rPr sz="2700" spc="-65" dirty="0">
                <a:solidFill>
                  <a:srgbClr val="292959"/>
                </a:solidFill>
                <a:latin typeface="Trebuchet MS"/>
                <a:cs typeface="Trebuchet MS"/>
              </a:rPr>
              <a:t>marriage:</a:t>
            </a:r>
            <a:r>
              <a:rPr sz="2700" spc="-95" dirty="0">
                <a:solidFill>
                  <a:srgbClr val="292959"/>
                </a:solidFill>
                <a:latin typeface="Trebuchet MS"/>
                <a:cs typeface="Trebuchet MS"/>
              </a:rPr>
              <a:t> </a:t>
            </a:r>
            <a:r>
              <a:rPr sz="2700" spc="-120" dirty="0">
                <a:solidFill>
                  <a:srgbClr val="292959"/>
                </a:solidFill>
                <a:latin typeface="Trebuchet MS"/>
                <a:cs typeface="Trebuchet MS"/>
              </a:rPr>
              <a:t>if</a:t>
            </a:r>
            <a:r>
              <a:rPr sz="2700" spc="-80" dirty="0">
                <a:solidFill>
                  <a:srgbClr val="292959"/>
                </a:solidFill>
                <a:latin typeface="Trebuchet MS"/>
                <a:cs typeface="Trebuchet MS"/>
              </a:rPr>
              <a:t> </a:t>
            </a:r>
            <a:r>
              <a:rPr sz="2700" dirty="0">
                <a:solidFill>
                  <a:srgbClr val="292959"/>
                </a:solidFill>
                <a:latin typeface="Trebuchet MS"/>
                <a:cs typeface="Trebuchet MS"/>
              </a:rPr>
              <a:t>do</a:t>
            </a:r>
            <a:r>
              <a:rPr sz="2700" spc="-95" dirty="0">
                <a:solidFill>
                  <a:srgbClr val="292959"/>
                </a:solidFill>
                <a:latin typeface="Trebuchet MS"/>
                <a:cs typeface="Trebuchet MS"/>
              </a:rPr>
              <a:t> </a:t>
            </a:r>
            <a:r>
              <a:rPr sz="2700" spc="-50" dirty="0">
                <a:solidFill>
                  <a:srgbClr val="292959"/>
                </a:solidFill>
                <a:latin typeface="Trebuchet MS"/>
                <a:cs typeface="Trebuchet MS"/>
              </a:rPr>
              <a:t>want</a:t>
            </a:r>
            <a:r>
              <a:rPr sz="2700" spc="-90" dirty="0">
                <a:solidFill>
                  <a:srgbClr val="292959"/>
                </a:solidFill>
                <a:latin typeface="Trebuchet MS"/>
                <a:cs typeface="Trebuchet MS"/>
              </a:rPr>
              <a:t> </a:t>
            </a:r>
            <a:r>
              <a:rPr sz="2700" spc="-10" dirty="0">
                <a:solidFill>
                  <a:srgbClr val="292959"/>
                </a:solidFill>
                <a:latin typeface="Trebuchet MS"/>
                <a:cs typeface="Trebuchet MS"/>
              </a:rPr>
              <a:t>divorce, </a:t>
            </a:r>
            <a:r>
              <a:rPr sz="2700" spc="-20" dirty="0">
                <a:solidFill>
                  <a:srgbClr val="292959"/>
                </a:solidFill>
                <a:latin typeface="Trebuchet MS"/>
                <a:cs typeface="Trebuchet MS"/>
              </a:rPr>
              <a:t>advised</a:t>
            </a:r>
            <a:r>
              <a:rPr sz="2700" spc="-145" dirty="0">
                <a:solidFill>
                  <a:srgbClr val="292959"/>
                </a:solidFill>
                <a:latin typeface="Trebuchet MS"/>
                <a:cs typeface="Trebuchet MS"/>
              </a:rPr>
              <a:t> </a:t>
            </a:r>
            <a:r>
              <a:rPr sz="2700" spc="-50" dirty="0">
                <a:solidFill>
                  <a:srgbClr val="292959"/>
                </a:solidFill>
                <a:latin typeface="Trebuchet MS"/>
                <a:cs typeface="Trebuchet MS"/>
              </a:rPr>
              <a:t>to</a:t>
            </a:r>
            <a:r>
              <a:rPr sz="2700" spc="-145" dirty="0">
                <a:solidFill>
                  <a:srgbClr val="292959"/>
                </a:solidFill>
                <a:latin typeface="Trebuchet MS"/>
                <a:cs typeface="Trebuchet MS"/>
              </a:rPr>
              <a:t> </a:t>
            </a:r>
            <a:r>
              <a:rPr sz="2700" spc="-20" dirty="0">
                <a:solidFill>
                  <a:srgbClr val="292959"/>
                </a:solidFill>
                <a:latin typeface="Trebuchet MS"/>
                <a:cs typeface="Trebuchet MS"/>
              </a:rPr>
              <a:t>wait</a:t>
            </a:r>
            <a:endParaRPr sz="2700">
              <a:latin typeface="Trebuchet MS"/>
              <a:cs typeface="Trebuchet MS"/>
            </a:endParaRPr>
          </a:p>
          <a:p>
            <a:pPr marL="12700">
              <a:lnSpc>
                <a:spcPct val="100000"/>
              </a:lnSpc>
              <a:spcBef>
                <a:spcPts val="1180"/>
              </a:spcBef>
            </a:pPr>
            <a:r>
              <a:rPr sz="2700" dirty="0">
                <a:solidFill>
                  <a:srgbClr val="292959"/>
                </a:solidFill>
                <a:latin typeface="Trebuchet MS"/>
                <a:cs typeface="Trebuchet MS"/>
              </a:rPr>
              <a:t>Cannot</a:t>
            </a:r>
            <a:r>
              <a:rPr sz="2700" spc="-55" dirty="0">
                <a:solidFill>
                  <a:srgbClr val="292959"/>
                </a:solidFill>
                <a:latin typeface="Trebuchet MS"/>
                <a:cs typeface="Trebuchet MS"/>
              </a:rPr>
              <a:t> </a:t>
            </a:r>
            <a:r>
              <a:rPr sz="2700" spc="-140" dirty="0">
                <a:solidFill>
                  <a:srgbClr val="292959"/>
                </a:solidFill>
                <a:latin typeface="Trebuchet MS"/>
                <a:cs typeface="Trebuchet MS"/>
              </a:rPr>
              <a:t>remarry</a:t>
            </a:r>
            <a:r>
              <a:rPr sz="2700" spc="-55" dirty="0">
                <a:solidFill>
                  <a:srgbClr val="292959"/>
                </a:solidFill>
                <a:latin typeface="Trebuchet MS"/>
                <a:cs typeface="Trebuchet MS"/>
              </a:rPr>
              <a:t> </a:t>
            </a:r>
            <a:r>
              <a:rPr sz="2700" spc="50" dirty="0">
                <a:solidFill>
                  <a:srgbClr val="292959"/>
                </a:solidFill>
                <a:latin typeface="Trebuchet MS"/>
                <a:cs typeface="Trebuchet MS"/>
              </a:rPr>
              <a:t>as</a:t>
            </a:r>
            <a:r>
              <a:rPr sz="2700" spc="-50" dirty="0">
                <a:solidFill>
                  <a:srgbClr val="292959"/>
                </a:solidFill>
                <a:latin typeface="Trebuchet MS"/>
                <a:cs typeface="Trebuchet MS"/>
              </a:rPr>
              <a:t> </a:t>
            </a:r>
            <a:r>
              <a:rPr sz="2700" spc="-80" dirty="0">
                <a:solidFill>
                  <a:srgbClr val="292959"/>
                </a:solidFill>
                <a:latin typeface="Trebuchet MS"/>
                <a:cs typeface="Trebuchet MS"/>
              </a:rPr>
              <a:t>not</a:t>
            </a:r>
            <a:r>
              <a:rPr sz="2700" spc="-55" dirty="0">
                <a:solidFill>
                  <a:srgbClr val="292959"/>
                </a:solidFill>
                <a:latin typeface="Trebuchet MS"/>
                <a:cs typeface="Trebuchet MS"/>
              </a:rPr>
              <a:t> </a:t>
            </a:r>
            <a:r>
              <a:rPr sz="2700" spc="-10" dirty="0">
                <a:solidFill>
                  <a:srgbClr val="292959"/>
                </a:solidFill>
                <a:latin typeface="Trebuchet MS"/>
                <a:cs typeface="Trebuchet MS"/>
              </a:rPr>
              <a:t>divorced</a:t>
            </a:r>
            <a:endParaRPr sz="2700">
              <a:latin typeface="Trebuchet MS"/>
              <a:cs typeface="Trebuchet MS"/>
            </a:endParaRPr>
          </a:p>
          <a:p>
            <a:pPr marL="12700" marR="431800">
              <a:lnSpc>
                <a:spcPct val="136600"/>
              </a:lnSpc>
            </a:pPr>
            <a:r>
              <a:rPr sz="2700" spc="-114" dirty="0">
                <a:solidFill>
                  <a:srgbClr val="292959"/>
                </a:solidFill>
                <a:latin typeface="Trebuchet MS"/>
                <a:cs typeface="Trebuchet MS"/>
              </a:rPr>
              <a:t>If</a:t>
            </a:r>
            <a:r>
              <a:rPr sz="2700" spc="-55" dirty="0">
                <a:solidFill>
                  <a:srgbClr val="292959"/>
                </a:solidFill>
                <a:latin typeface="Trebuchet MS"/>
                <a:cs typeface="Trebuchet MS"/>
              </a:rPr>
              <a:t> </a:t>
            </a:r>
            <a:r>
              <a:rPr sz="2700" spc="-40" dirty="0">
                <a:solidFill>
                  <a:srgbClr val="292959"/>
                </a:solidFill>
                <a:latin typeface="Trebuchet MS"/>
                <a:cs typeface="Trebuchet MS"/>
              </a:rPr>
              <a:t>cohabitation</a:t>
            </a:r>
            <a:r>
              <a:rPr sz="2700" spc="-50" dirty="0">
                <a:solidFill>
                  <a:srgbClr val="292959"/>
                </a:solidFill>
                <a:latin typeface="Trebuchet MS"/>
                <a:cs typeface="Trebuchet MS"/>
              </a:rPr>
              <a:t> </a:t>
            </a:r>
            <a:r>
              <a:rPr sz="2700" dirty="0">
                <a:solidFill>
                  <a:srgbClr val="292959"/>
                </a:solidFill>
                <a:latin typeface="Trebuchet MS"/>
                <a:cs typeface="Trebuchet MS"/>
              </a:rPr>
              <a:t>does</a:t>
            </a:r>
            <a:r>
              <a:rPr sz="2700" spc="-50" dirty="0">
                <a:solidFill>
                  <a:srgbClr val="292959"/>
                </a:solidFill>
                <a:latin typeface="Trebuchet MS"/>
                <a:cs typeface="Trebuchet MS"/>
              </a:rPr>
              <a:t> </a:t>
            </a:r>
            <a:r>
              <a:rPr sz="2700" spc="-110" dirty="0">
                <a:solidFill>
                  <a:srgbClr val="292959"/>
                </a:solidFill>
                <a:latin typeface="Trebuchet MS"/>
                <a:cs typeface="Trebuchet MS"/>
              </a:rPr>
              <a:t>continue,</a:t>
            </a:r>
            <a:r>
              <a:rPr sz="2700" spc="-50" dirty="0">
                <a:solidFill>
                  <a:srgbClr val="292959"/>
                </a:solidFill>
                <a:latin typeface="Trebuchet MS"/>
                <a:cs typeface="Trebuchet MS"/>
              </a:rPr>
              <a:t> </a:t>
            </a:r>
            <a:r>
              <a:rPr sz="2700" spc="-95" dirty="0">
                <a:solidFill>
                  <a:srgbClr val="292959"/>
                </a:solidFill>
                <a:latin typeface="Trebuchet MS"/>
                <a:cs typeface="Trebuchet MS"/>
              </a:rPr>
              <a:t>remove</a:t>
            </a:r>
            <a:r>
              <a:rPr sz="2700" spc="-50" dirty="0">
                <a:solidFill>
                  <a:srgbClr val="292959"/>
                </a:solidFill>
                <a:latin typeface="Trebuchet MS"/>
                <a:cs typeface="Trebuchet MS"/>
              </a:rPr>
              <a:t> </a:t>
            </a:r>
            <a:r>
              <a:rPr sz="2700" dirty="0">
                <a:solidFill>
                  <a:srgbClr val="292959"/>
                </a:solidFill>
                <a:latin typeface="Trebuchet MS"/>
                <a:cs typeface="Trebuchet MS"/>
              </a:rPr>
              <a:t>spouse/CP</a:t>
            </a:r>
            <a:r>
              <a:rPr sz="2700" spc="-50" dirty="0">
                <a:solidFill>
                  <a:srgbClr val="292959"/>
                </a:solidFill>
                <a:latin typeface="Trebuchet MS"/>
                <a:cs typeface="Trebuchet MS"/>
              </a:rPr>
              <a:t> </a:t>
            </a:r>
            <a:r>
              <a:rPr sz="2700" spc="-110" dirty="0">
                <a:solidFill>
                  <a:srgbClr val="292959"/>
                </a:solidFill>
                <a:latin typeface="Trebuchet MS"/>
                <a:cs typeface="Trebuchet MS"/>
              </a:rPr>
              <a:t>from</a:t>
            </a:r>
            <a:r>
              <a:rPr sz="2700" spc="-50" dirty="0">
                <a:solidFill>
                  <a:srgbClr val="292959"/>
                </a:solidFill>
                <a:latin typeface="Trebuchet MS"/>
                <a:cs typeface="Trebuchet MS"/>
              </a:rPr>
              <a:t> inheritance by</a:t>
            </a:r>
            <a:r>
              <a:rPr sz="2700" spc="-105" dirty="0">
                <a:solidFill>
                  <a:srgbClr val="292959"/>
                </a:solidFill>
                <a:latin typeface="Trebuchet MS"/>
                <a:cs typeface="Trebuchet MS"/>
              </a:rPr>
              <a:t> </a:t>
            </a:r>
            <a:r>
              <a:rPr sz="2700" spc="-80" dirty="0">
                <a:solidFill>
                  <a:srgbClr val="292959"/>
                </a:solidFill>
                <a:latin typeface="Trebuchet MS"/>
                <a:cs typeface="Trebuchet MS"/>
              </a:rPr>
              <a:t>intestacy</a:t>
            </a:r>
            <a:r>
              <a:rPr sz="2700" spc="-95" dirty="0">
                <a:solidFill>
                  <a:srgbClr val="292959"/>
                </a:solidFill>
                <a:latin typeface="Trebuchet MS"/>
                <a:cs typeface="Trebuchet MS"/>
              </a:rPr>
              <a:t> </a:t>
            </a:r>
            <a:r>
              <a:rPr sz="2700" spc="-165" dirty="0">
                <a:solidFill>
                  <a:srgbClr val="292959"/>
                </a:solidFill>
                <a:latin typeface="Trebuchet MS"/>
                <a:cs typeface="Trebuchet MS"/>
              </a:rPr>
              <a:t>(will</a:t>
            </a:r>
            <a:r>
              <a:rPr sz="2700" spc="-80" dirty="0">
                <a:solidFill>
                  <a:srgbClr val="292959"/>
                </a:solidFill>
                <a:latin typeface="Trebuchet MS"/>
                <a:cs typeface="Trebuchet MS"/>
              </a:rPr>
              <a:t> not</a:t>
            </a:r>
            <a:r>
              <a:rPr sz="2700" spc="-90" dirty="0">
                <a:solidFill>
                  <a:srgbClr val="292959"/>
                </a:solidFill>
                <a:latin typeface="Trebuchet MS"/>
                <a:cs typeface="Trebuchet MS"/>
              </a:rPr>
              <a:t> </a:t>
            </a:r>
            <a:r>
              <a:rPr sz="2700" spc="-10" dirty="0">
                <a:solidFill>
                  <a:srgbClr val="292959"/>
                </a:solidFill>
                <a:latin typeface="Trebuchet MS"/>
                <a:cs typeface="Trebuchet MS"/>
              </a:rPr>
              <a:t>affected)</a:t>
            </a:r>
            <a:endParaRPr sz="2700">
              <a:latin typeface="Trebuchet MS"/>
              <a:cs typeface="Trebuchet MS"/>
            </a:endParaRPr>
          </a:p>
          <a:p>
            <a:pPr marL="12700" marR="5080">
              <a:lnSpc>
                <a:spcPct val="136600"/>
              </a:lnSpc>
            </a:pPr>
            <a:r>
              <a:rPr sz="2700" spc="120" dirty="0">
                <a:solidFill>
                  <a:srgbClr val="292959"/>
                </a:solidFill>
                <a:latin typeface="Trebuchet MS"/>
                <a:cs typeface="Trebuchet MS"/>
              </a:rPr>
              <a:t>Can</a:t>
            </a:r>
            <a:r>
              <a:rPr sz="2700" spc="-120" dirty="0">
                <a:solidFill>
                  <a:srgbClr val="292959"/>
                </a:solidFill>
                <a:latin typeface="Trebuchet MS"/>
                <a:cs typeface="Trebuchet MS"/>
              </a:rPr>
              <a:t> </a:t>
            </a:r>
            <a:r>
              <a:rPr sz="2700" spc="-65" dirty="0">
                <a:solidFill>
                  <a:srgbClr val="292959"/>
                </a:solidFill>
                <a:latin typeface="Trebuchet MS"/>
                <a:cs typeface="Trebuchet MS"/>
              </a:rPr>
              <a:t>make</a:t>
            </a:r>
            <a:r>
              <a:rPr sz="2700" spc="-100" dirty="0">
                <a:solidFill>
                  <a:srgbClr val="292959"/>
                </a:solidFill>
                <a:latin typeface="Trebuchet MS"/>
                <a:cs typeface="Trebuchet MS"/>
              </a:rPr>
              <a:t> </a:t>
            </a:r>
            <a:r>
              <a:rPr sz="2700" spc="-70" dirty="0">
                <a:solidFill>
                  <a:srgbClr val="292959"/>
                </a:solidFill>
                <a:latin typeface="Trebuchet MS"/>
                <a:cs typeface="Trebuchet MS"/>
              </a:rPr>
              <a:t>financial/property</a:t>
            </a:r>
            <a:r>
              <a:rPr sz="2700" spc="-100" dirty="0">
                <a:solidFill>
                  <a:srgbClr val="292959"/>
                </a:solidFill>
                <a:latin typeface="Trebuchet MS"/>
                <a:cs typeface="Trebuchet MS"/>
              </a:rPr>
              <a:t> </a:t>
            </a:r>
            <a:r>
              <a:rPr sz="2700" spc="-65" dirty="0">
                <a:solidFill>
                  <a:srgbClr val="292959"/>
                </a:solidFill>
                <a:latin typeface="Trebuchet MS"/>
                <a:cs typeface="Trebuchet MS"/>
              </a:rPr>
              <a:t>orders</a:t>
            </a:r>
            <a:r>
              <a:rPr sz="2700" spc="-95" dirty="0">
                <a:solidFill>
                  <a:srgbClr val="292959"/>
                </a:solidFill>
                <a:latin typeface="Trebuchet MS"/>
                <a:cs typeface="Trebuchet MS"/>
              </a:rPr>
              <a:t> </a:t>
            </a:r>
            <a:r>
              <a:rPr sz="2700" spc="-125" dirty="0">
                <a:solidFill>
                  <a:srgbClr val="292959"/>
                </a:solidFill>
                <a:latin typeface="Trebuchet MS"/>
                <a:cs typeface="Trebuchet MS"/>
              </a:rPr>
              <a:t>similar</a:t>
            </a:r>
            <a:r>
              <a:rPr sz="2700" spc="-80" dirty="0">
                <a:solidFill>
                  <a:srgbClr val="292959"/>
                </a:solidFill>
                <a:latin typeface="Trebuchet MS"/>
                <a:cs typeface="Trebuchet MS"/>
              </a:rPr>
              <a:t> </a:t>
            </a:r>
            <a:r>
              <a:rPr sz="2700" spc="-50" dirty="0">
                <a:solidFill>
                  <a:srgbClr val="292959"/>
                </a:solidFill>
                <a:latin typeface="Trebuchet MS"/>
                <a:cs typeface="Trebuchet MS"/>
              </a:rPr>
              <a:t>to</a:t>
            </a:r>
            <a:r>
              <a:rPr sz="2700" spc="-100" dirty="0">
                <a:solidFill>
                  <a:srgbClr val="292959"/>
                </a:solidFill>
                <a:latin typeface="Trebuchet MS"/>
                <a:cs typeface="Trebuchet MS"/>
              </a:rPr>
              <a:t> </a:t>
            </a:r>
            <a:r>
              <a:rPr sz="2700" spc="-105" dirty="0">
                <a:solidFill>
                  <a:srgbClr val="292959"/>
                </a:solidFill>
                <a:latin typeface="Trebuchet MS"/>
                <a:cs typeface="Trebuchet MS"/>
              </a:rPr>
              <a:t>divorce,</a:t>
            </a:r>
            <a:r>
              <a:rPr sz="2700" spc="-100" dirty="0">
                <a:solidFill>
                  <a:srgbClr val="292959"/>
                </a:solidFill>
                <a:latin typeface="Trebuchet MS"/>
                <a:cs typeface="Trebuchet MS"/>
              </a:rPr>
              <a:t> </a:t>
            </a:r>
            <a:r>
              <a:rPr sz="2700" spc="-80" dirty="0">
                <a:solidFill>
                  <a:srgbClr val="292959"/>
                </a:solidFill>
                <a:latin typeface="Trebuchet MS"/>
                <a:cs typeface="Trebuchet MS"/>
              </a:rPr>
              <a:t>but</a:t>
            </a:r>
            <a:r>
              <a:rPr sz="2700" spc="-100" dirty="0">
                <a:solidFill>
                  <a:srgbClr val="292959"/>
                </a:solidFill>
                <a:latin typeface="Trebuchet MS"/>
                <a:cs typeface="Trebuchet MS"/>
              </a:rPr>
              <a:t> </a:t>
            </a:r>
            <a:r>
              <a:rPr sz="2700" dirty="0">
                <a:solidFill>
                  <a:srgbClr val="292959"/>
                </a:solidFill>
                <a:latin typeface="Trebuchet MS"/>
                <a:cs typeface="Trebuchet MS"/>
              </a:rPr>
              <a:t>no</a:t>
            </a:r>
            <a:r>
              <a:rPr sz="2700" spc="-95" dirty="0">
                <a:solidFill>
                  <a:srgbClr val="292959"/>
                </a:solidFill>
                <a:latin typeface="Trebuchet MS"/>
                <a:cs typeface="Trebuchet MS"/>
              </a:rPr>
              <a:t> </a:t>
            </a:r>
            <a:r>
              <a:rPr sz="2700" spc="-10" dirty="0">
                <a:solidFill>
                  <a:srgbClr val="292959"/>
                </a:solidFill>
                <a:latin typeface="Trebuchet MS"/>
                <a:cs typeface="Trebuchet MS"/>
              </a:rPr>
              <a:t>pension </a:t>
            </a:r>
            <a:r>
              <a:rPr sz="2700" spc="-30" dirty="0">
                <a:solidFill>
                  <a:srgbClr val="292959"/>
                </a:solidFill>
                <a:latin typeface="Trebuchet MS"/>
                <a:cs typeface="Trebuchet MS"/>
              </a:rPr>
              <a:t>sharing</a:t>
            </a:r>
            <a:r>
              <a:rPr sz="2700" spc="-160" dirty="0">
                <a:solidFill>
                  <a:srgbClr val="292959"/>
                </a:solidFill>
                <a:latin typeface="Trebuchet MS"/>
                <a:cs typeface="Trebuchet MS"/>
              </a:rPr>
              <a:t> </a:t>
            </a:r>
            <a:r>
              <a:rPr sz="2700" spc="-10" dirty="0">
                <a:solidFill>
                  <a:srgbClr val="292959"/>
                </a:solidFill>
                <a:latin typeface="Trebuchet MS"/>
                <a:cs typeface="Trebuchet MS"/>
              </a:rPr>
              <a:t>orders</a:t>
            </a:r>
            <a:endParaRPr sz="2700">
              <a:latin typeface="Trebuchet MS"/>
              <a:cs typeface="Trebuchet MS"/>
            </a:endParaRPr>
          </a:p>
          <a:p>
            <a:pPr marL="12700" marR="1268730">
              <a:lnSpc>
                <a:spcPct val="136600"/>
              </a:lnSpc>
            </a:pPr>
            <a:r>
              <a:rPr sz="2700" spc="-45" dirty="0">
                <a:solidFill>
                  <a:srgbClr val="292959"/>
                </a:solidFill>
                <a:latin typeface="Trebuchet MS"/>
                <a:cs typeface="Trebuchet MS"/>
              </a:rPr>
              <a:t>Rare</a:t>
            </a:r>
            <a:r>
              <a:rPr sz="2700" spc="-110" dirty="0">
                <a:solidFill>
                  <a:srgbClr val="292959"/>
                </a:solidFill>
                <a:latin typeface="Trebuchet MS"/>
                <a:cs typeface="Trebuchet MS"/>
              </a:rPr>
              <a:t> </a:t>
            </a:r>
            <a:r>
              <a:rPr sz="2700" spc="-130" dirty="0">
                <a:solidFill>
                  <a:srgbClr val="292959"/>
                </a:solidFill>
                <a:latin typeface="Trebuchet MS"/>
                <a:cs typeface="Trebuchet MS"/>
              </a:rPr>
              <a:t>order,</a:t>
            </a:r>
            <a:r>
              <a:rPr sz="2700" spc="-80" dirty="0">
                <a:solidFill>
                  <a:srgbClr val="292959"/>
                </a:solidFill>
                <a:latin typeface="Trebuchet MS"/>
                <a:cs typeface="Trebuchet MS"/>
              </a:rPr>
              <a:t> </a:t>
            </a:r>
            <a:r>
              <a:rPr sz="2700" spc="-120" dirty="0">
                <a:solidFill>
                  <a:srgbClr val="292959"/>
                </a:solidFill>
                <a:latin typeface="Trebuchet MS"/>
                <a:cs typeface="Trebuchet MS"/>
              </a:rPr>
              <a:t>only</a:t>
            </a:r>
            <a:r>
              <a:rPr sz="2700" spc="-85" dirty="0">
                <a:solidFill>
                  <a:srgbClr val="292959"/>
                </a:solidFill>
                <a:latin typeface="Trebuchet MS"/>
                <a:cs typeface="Trebuchet MS"/>
              </a:rPr>
              <a:t> </a:t>
            </a:r>
            <a:r>
              <a:rPr sz="2700" spc="-55" dirty="0">
                <a:solidFill>
                  <a:srgbClr val="292959"/>
                </a:solidFill>
                <a:latin typeface="Trebuchet MS"/>
                <a:cs typeface="Trebuchet MS"/>
              </a:rPr>
              <a:t>when</a:t>
            </a:r>
            <a:r>
              <a:rPr sz="2700" spc="-90" dirty="0">
                <a:solidFill>
                  <a:srgbClr val="292959"/>
                </a:solidFill>
                <a:latin typeface="Trebuchet MS"/>
                <a:cs typeface="Trebuchet MS"/>
              </a:rPr>
              <a:t> </a:t>
            </a:r>
            <a:r>
              <a:rPr sz="2700" spc="-65" dirty="0">
                <a:solidFill>
                  <a:srgbClr val="292959"/>
                </a:solidFill>
                <a:latin typeface="Trebuchet MS"/>
                <a:cs typeface="Trebuchet MS"/>
              </a:rPr>
              <a:t>parties</a:t>
            </a:r>
            <a:r>
              <a:rPr sz="2700" spc="-95" dirty="0">
                <a:solidFill>
                  <a:srgbClr val="292959"/>
                </a:solidFill>
                <a:latin typeface="Trebuchet MS"/>
                <a:cs typeface="Trebuchet MS"/>
              </a:rPr>
              <a:t> </a:t>
            </a:r>
            <a:r>
              <a:rPr sz="2700" dirty="0">
                <a:solidFill>
                  <a:srgbClr val="292959"/>
                </a:solidFill>
                <a:latin typeface="Trebuchet MS"/>
                <a:cs typeface="Trebuchet MS"/>
              </a:rPr>
              <a:t>do</a:t>
            </a:r>
            <a:r>
              <a:rPr sz="2700" spc="-90" dirty="0">
                <a:solidFill>
                  <a:srgbClr val="292959"/>
                </a:solidFill>
                <a:latin typeface="Trebuchet MS"/>
                <a:cs typeface="Trebuchet MS"/>
              </a:rPr>
              <a:t> </a:t>
            </a:r>
            <a:r>
              <a:rPr sz="2700" spc="-80" dirty="0">
                <a:solidFill>
                  <a:srgbClr val="292959"/>
                </a:solidFill>
                <a:latin typeface="Trebuchet MS"/>
                <a:cs typeface="Trebuchet MS"/>
              </a:rPr>
              <a:t>not</a:t>
            </a:r>
            <a:r>
              <a:rPr sz="2700" spc="-90" dirty="0">
                <a:solidFill>
                  <a:srgbClr val="292959"/>
                </a:solidFill>
                <a:latin typeface="Trebuchet MS"/>
                <a:cs typeface="Trebuchet MS"/>
              </a:rPr>
              <a:t> </a:t>
            </a:r>
            <a:r>
              <a:rPr sz="2700" spc="-50" dirty="0">
                <a:solidFill>
                  <a:srgbClr val="292959"/>
                </a:solidFill>
                <a:latin typeface="Trebuchet MS"/>
                <a:cs typeface="Trebuchet MS"/>
              </a:rPr>
              <a:t>want</a:t>
            </a:r>
            <a:r>
              <a:rPr sz="2700" spc="-90" dirty="0">
                <a:solidFill>
                  <a:srgbClr val="292959"/>
                </a:solidFill>
                <a:latin typeface="Trebuchet MS"/>
                <a:cs typeface="Trebuchet MS"/>
              </a:rPr>
              <a:t> </a:t>
            </a:r>
            <a:r>
              <a:rPr sz="2700" spc="-105" dirty="0">
                <a:solidFill>
                  <a:srgbClr val="292959"/>
                </a:solidFill>
                <a:latin typeface="Trebuchet MS"/>
                <a:cs typeface="Trebuchet MS"/>
              </a:rPr>
              <a:t>divorce,</a:t>
            </a:r>
            <a:r>
              <a:rPr sz="2700" spc="-90" dirty="0">
                <a:solidFill>
                  <a:srgbClr val="292959"/>
                </a:solidFill>
                <a:latin typeface="Trebuchet MS"/>
                <a:cs typeface="Trebuchet MS"/>
              </a:rPr>
              <a:t> </a:t>
            </a:r>
            <a:r>
              <a:rPr sz="2700" spc="-10" dirty="0">
                <a:solidFill>
                  <a:srgbClr val="292959"/>
                </a:solidFill>
                <a:latin typeface="Trebuchet MS"/>
                <a:cs typeface="Trebuchet MS"/>
              </a:rPr>
              <a:t>usually </a:t>
            </a:r>
            <a:r>
              <a:rPr sz="2700" spc="-85" dirty="0">
                <a:solidFill>
                  <a:srgbClr val="292959"/>
                </a:solidFill>
                <a:latin typeface="Trebuchet MS"/>
                <a:cs typeface="Trebuchet MS"/>
              </a:rPr>
              <a:t>religious/cultural</a:t>
            </a:r>
            <a:r>
              <a:rPr sz="2700" spc="-80" dirty="0">
                <a:solidFill>
                  <a:srgbClr val="292959"/>
                </a:solidFill>
                <a:latin typeface="Trebuchet MS"/>
                <a:cs typeface="Trebuchet MS"/>
              </a:rPr>
              <a:t> </a:t>
            </a:r>
            <a:r>
              <a:rPr sz="2700" spc="-75" dirty="0">
                <a:solidFill>
                  <a:srgbClr val="292959"/>
                </a:solidFill>
                <a:latin typeface="Trebuchet MS"/>
                <a:cs typeface="Trebuchet MS"/>
              </a:rPr>
              <a:t>reasons,</a:t>
            </a:r>
            <a:r>
              <a:rPr sz="2700" spc="-80" dirty="0">
                <a:solidFill>
                  <a:srgbClr val="292959"/>
                </a:solidFill>
                <a:latin typeface="Trebuchet MS"/>
                <a:cs typeface="Trebuchet MS"/>
              </a:rPr>
              <a:t> </a:t>
            </a:r>
            <a:r>
              <a:rPr sz="2700" spc="-75" dirty="0">
                <a:solidFill>
                  <a:srgbClr val="292959"/>
                </a:solidFill>
                <a:latin typeface="Trebuchet MS"/>
                <a:cs typeface="Trebuchet MS"/>
              </a:rPr>
              <a:t>or</a:t>
            </a:r>
            <a:r>
              <a:rPr sz="2700" spc="-80" dirty="0">
                <a:solidFill>
                  <a:srgbClr val="292959"/>
                </a:solidFill>
                <a:latin typeface="Trebuchet MS"/>
                <a:cs typeface="Trebuchet MS"/>
              </a:rPr>
              <a:t> </a:t>
            </a:r>
            <a:r>
              <a:rPr sz="2700" spc="-120" dirty="0">
                <a:solidFill>
                  <a:srgbClr val="292959"/>
                </a:solidFill>
                <a:latin typeface="Trebuchet MS"/>
                <a:cs typeface="Trebuchet MS"/>
              </a:rPr>
              <a:t>if</a:t>
            </a:r>
            <a:r>
              <a:rPr sz="2700" spc="-75" dirty="0">
                <a:solidFill>
                  <a:srgbClr val="292959"/>
                </a:solidFill>
                <a:latin typeface="Trebuchet MS"/>
                <a:cs typeface="Trebuchet MS"/>
              </a:rPr>
              <a:t> </a:t>
            </a:r>
            <a:r>
              <a:rPr sz="2700" spc="-130" dirty="0">
                <a:solidFill>
                  <a:srgbClr val="292959"/>
                </a:solidFill>
                <a:latin typeface="Trebuchet MS"/>
                <a:cs typeface="Trebuchet MS"/>
              </a:rPr>
              <a:t>must</a:t>
            </a:r>
            <a:r>
              <a:rPr sz="2700" spc="-80" dirty="0">
                <a:solidFill>
                  <a:srgbClr val="292959"/>
                </a:solidFill>
                <a:latin typeface="Trebuchet MS"/>
                <a:cs typeface="Trebuchet MS"/>
              </a:rPr>
              <a:t> </a:t>
            </a:r>
            <a:r>
              <a:rPr sz="2700" dirty="0">
                <a:solidFill>
                  <a:srgbClr val="292959"/>
                </a:solidFill>
                <a:latin typeface="Trebuchet MS"/>
                <a:cs typeface="Trebuchet MS"/>
              </a:rPr>
              <a:t>end</a:t>
            </a:r>
            <a:r>
              <a:rPr sz="2700" spc="-80" dirty="0">
                <a:solidFill>
                  <a:srgbClr val="292959"/>
                </a:solidFill>
                <a:latin typeface="Trebuchet MS"/>
                <a:cs typeface="Trebuchet MS"/>
              </a:rPr>
              <a:t> </a:t>
            </a:r>
            <a:r>
              <a:rPr sz="2700" spc="-90" dirty="0">
                <a:solidFill>
                  <a:srgbClr val="292959"/>
                </a:solidFill>
                <a:latin typeface="Trebuchet MS"/>
                <a:cs typeface="Trebuchet MS"/>
              </a:rPr>
              <a:t>relationship</a:t>
            </a:r>
            <a:r>
              <a:rPr sz="2700" spc="-80" dirty="0">
                <a:solidFill>
                  <a:srgbClr val="292959"/>
                </a:solidFill>
                <a:latin typeface="Trebuchet MS"/>
                <a:cs typeface="Trebuchet MS"/>
              </a:rPr>
              <a:t> </a:t>
            </a:r>
            <a:r>
              <a:rPr sz="2700" spc="-140" dirty="0">
                <a:solidFill>
                  <a:srgbClr val="292959"/>
                </a:solidFill>
                <a:latin typeface="Trebuchet MS"/>
                <a:cs typeface="Trebuchet MS"/>
              </a:rPr>
              <a:t>in</a:t>
            </a:r>
            <a:r>
              <a:rPr sz="2700" spc="-75" dirty="0">
                <a:solidFill>
                  <a:srgbClr val="292959"/>
                </a:solidFill>
                <a:latin typeface="Trebuchet MS"/>
                <a:cs typeface="Trebuchet MS"/>
              </a:rPr>
              <a:t> </a:t>
            </a:r>
            <a:r>
              <a:rPr sz="2700" spc="-70" dirty="0">
                <a:solidFill>
                  <a:srgbClr val="292959"/>
                </a:solidFill>
                <a:latin typeface="Trebuchet MS"/>
                <a:cs typeface="Trebuchet MS"/>
              </a:rPr>
              <a:t>year</a:t>
            </a:r>
            <a:r>
              <a:rPr sz="2700" spc="-80" dirty="0">
                <a:solidFill>
                  <a:srgbClr val="292959"/>
                </a:solidFill>
                <a:latin typeface="Trebuchet MS"/>
                <a:cs typeface="Trebuchet MS"/>
              </a:rPr>
              <a:t> </a:t>
            </a:r>
            <a:r>
              <a:rPr sz="2700" spc="-700" dirty="0">
                <a:solidFill>
                  <a:srgbClr val="292959"/>
                </a:solidFill>
                <a:latin typeface="Trebuchet MS"/>
                <a:cs typeface="Trebuchet MS"/>
              </a:rPr>
              <a:t>1</a:t>
            </a:r>
            <a:endParaRPr sz="2700">
              <a:latin typeface="Trebuchet MS"/>
              <a:cs typeface="Trebuchet MS"/>
            </a:endParaRPr>
          </a:p>
        </p:txBody>
      </p:sp>
      <p:grpSp>
        <p:nvGrpSpPr>
          <p:cNvPr id="15" name="object 15"/>
          <p:cNvGrpSpPr/>
          <p:nvPr/>
        </p:nvGrpSpPr>
        <p:grpSpPr>
          <a:xfrm>
            <a:off x="11506197" y="7774967"/>
            <a:ext cx="6867525" cy="2047239"/>
            <a:chOff x="11506197" y="7774967"/>
            <a:chExt cx="6867525" cy="2047239"/>
          </a:xfrm>
        </p:grpSpPr>
        <p:sp>
          <p:nvSpPr>
            <p:cNvPr id="16" name="object 16"/>
            <p:cNvSpPr/>
            <p:nvPr/>
          </p:nvSpPr>
          <p:spPr>
            <a:xfrm>
              <a:off x="11591923" y="7860589"/>
              <a:ext cx="6696075" cy="1875789"/>
            </a:xfrm>
            <a:custGeom>
              <a:avLst/>
              <a:gdLst/>
              <a:ahLst/>
              <a:cxnLst/>
              <a:rect l="l" t="t" r="r" b="b"/>
              <a:pathLst>
                <a:path w="6696075" h="1875790">
                  <a:moveTo>
                    <a:pt x="3346991" y="0"/>
                  </a:moveTo>
                  <a:lnTo>
                    <a:pt x="6696072" y="433982"/>
                  </a:lnTo>
                  <a:lnTo>
                    <a:pt x="6696072" y="1875486"/>
                  </a:lnTo>
                  <a:lnTo>
                    <a:pt x="0" y="1875486"/>
                  </a:lnTo>
                  <a:lnTo>
                    <a:pt x="0" y="433711"/>
                  </a:lnTo>
                  <a:lnTo>
                    <a:pt x="3346991" y="0"/>
                  </a:lnTo>
                  <a:close/>
                </a:path>
              </a:pathLst>
            </a:custGeom>
            <a:solidFill>
              <a:srgbClr val="00B3AF"/>
            </a:solidFill>
          </p:spPr>
          <p:txBody>
            <a:bodyPr wrap="square" lIns="0" tIns="0" rIns="0" bIns="0" rtlCol="0"/>
            <a:lstStyle/>
            <a:p>
              <a:endParaRPr/>
            </a:p>
          </p:txBody>
        </p:sp>
        <p:sp>
          <p:nvSpPr>
            <p:cNvPr id="17" name="object 17"/>
            <p:cNvSpPr/>
            <p:nvPr/>
          </p:nvSpPr>
          <p:spPr>
            <a:xfrm>
              <a:off x="11591922" y="7860692"/>
              <a:ext cx="6696075" cy="1875789"/>
            </a:xfrm>
            <a:custGeom>
              <a:avLst/>
              <a:gdLst/>
              <a:ahLst/>
              <a:cxnLst/>
              <a:rect l="l" t="t" r="r" b="b"/>
              <a:pathLst>
                <a:path w="6696075" h="1875790">
                  <a:moveTo>
                    <a:pt x="0" y="433712"/>
                  </a:moveTo>
                  <a:lnTo>
                    <a:pt x="3346994" y="0"/>
                  </a:lnTo>
                  <a:lnTo>
                    <a:pt x="6695891" y="433958"/>
                  </a:lnTo>
                  <a:lnTo>
                    <a:pt x="6695892" y="1875383"/>
                  </a:lnTo>
                  <a:lnTo>
                    <a:pt x="0" y="1875383"/>
                  </a:lnTo>
                </a:path>
              </a:pathLst>
            </a:custGeom>
            <a:ln w="171450">
              <a:solidFill>
                <a:srgbClr val="FED307"/>
              </a:solidFill>
            </a:ln>
          </p:spPr>
          <p:txBody>
            <a:bodyPr wrap="square" lIns="0" tIns="0" rIns="0" bIns="0" rtlCol="0"/>
            <a:lstStyle/>
            <a:p>
              <a:endParaRPr/>
            </a:p>
          </p:txBody>
        </p:sp>
      </p:grpSp>
      <p:sp>
        <p:nvSpPr>
          <p:cNvPr id="18" name="object 18"/>
          <p:cNvSpPr txBox="1"/>
          <p:nvPr/>
        </p:nvSpPr>
        <p:spPr>
          <a:xfrm>
            <a:off x="12051264" y="8376911"/>
            <a:ext cx="5775325" cy="1008380"/>
          </a:xfrm>
          <a:prstGeom prst="rect">
            <a:avLst/>
          </a:prstGeom>
        </p:spPr>
        <p:txBody>
          <a:bodyPr vert="horz" wrap="square" lIns="0" tIns="4445" rIns="0" bIns="0" rtlCol="0">
            <a:spAutoFit/>
          </a:bodyPr>
          <a:lstStyle/>
          <a:p>
            <a:pPr marL="1490980" marR="5080" indent="-1478915">
              <a:lnSpc>
                <a:spcPct val="101600"/>
              </a:lnSpc>
              <a:spcBef>
                <a:spcPts val="35"/>
              </a:spcBef>
            </a:pPr>
            <a:r>
              <a:rPr sz="3200" b="1" spc="-50" dirty="0">
                <a:solidFill>
                  <a:srgbClr val="FFFFFF"/>
                </a:solidFill>
                <a:latin typeface="Trebuchet MS"/>
                <a:cs typeface="Trebuchet MS"/>
              </a:rPr>
              <a:t>Key</a:t>
            </a:r>
            <a:r>
              <a:rPr sz="3200" b="1" spc="-195" dirty="0">
                <a:solidFill>
                  <a:srgbClr val="FFFFFF"/>
                </a:solidFill>
                <a:latin typeface="Trebuchet MS"/>
                <a:cs typeface="Trebuchet MS"/>
              </a:rPr>
              <a:t> </a:t>
            </a:r>
            <a:r>
              <a:rPr sz="3200" b="1" spc="-10" dirty="0">
                <a:solidFill>
                  <a:srgbClr val="FFFFFF"/>
                </a:solidFill>
                <a:latin typeface="Trebuchet MS"/>
                <a:cs typeface="Trebuchet MS"/>
              </a:rPr>
              <a:t>source:</a:t>
            </a:r>
            <a:r>
              <a:rPr sz="3200" b="1" spc="-195" dirty="0">
                <a:solidFill>
                  <a:srgbClr val="FFFFFF"/>
                </a:solidFill>
                <a:latin typeface="Trebuchet MS"/>
                <a:cs typeface="Trebuchet MS"/>
              </a:rPr>
              <a:t> </a:t>
            </a:r>
            <a:r>
              <a:rPr sz="3200" spc="-80" dirty="0">
                <a:solidFill>
                  <a:srgbClr val="FFFFFF"/>
                </a:solidFill>
                <a:latin typeface="Trebuchet MS"/>
                <a:cs typeface="Trebuchet MS"/>
              </a:rPr>
              <a:t>Matrimonial</a:t>
            </a:r>
            <a:r>
              <a:rPr sz="3200" spc="-135" dirty="0">
                <a:solidFill>
                  <a:srgbClr val="FFFFFF"/>
                </a:solidFill>
                <a:latin typeface="Trebuchet MS"/>
                <a:cs typeface="Trebuchet MS"/>
              </a:rPr>
              <a:t> </a:t>
            </a:r>
            <a:r>
              <a:rPr sz="3200" spc="45" dirty="0">
                <a:solidFill>
                  <a:srgbClr val="FFFFFF"/>
                </a:solidFill>
                <a:latin typeface="Trebuchet MS"/>
                <a:cs typeface="Trebuchet MS"/>
              </a:rPr>
              <a:t>Causes </a:t>
            </a:r>
            <a:r>
              <a:rPr sz="3200" dirty="0">
                <a:solidFill>
                  <a:srgbClr val="FFFFFF"/>
                </a:solidFill>
                <a:latin typeface="Trebuchet MS"/>
                <a:cs typeface="Trebuchet MS"/>
              </a:rPr>
              <a:t>Act</a:t>
            </a:r>
            <a:r>
              <a:rPr sz="3200" spc="-140" dirty="0">
                <a:solidFill>
                  <a:srgbClr val="FFFFFF"/>
                </a:solidFill>
                <a:latin typeface="Trebuchet MS"/>
                <a:cs typeface="Trebuchet MS"/>
              </a:rPr>
              <a:t> </a:t>
            </a:r>
            <a:r>
              <a:rPr sz="3200" spc="-275" dirty="0">
                <a:solidFill>
                  <a:srgbClr val="FFFFFF"/>
                </a:solidFill>
                <a:latin typeface="Trebuchet MS"/>
                <a:cs typeface="Trebuchet MS"/>
              </a:rPr>
              <a:t>1973,</a:t>
            </a:r>
            <a:r>
              <a:rPr sz="3200" spc="-95" dirty="0">
                <a:solidFill>
                  <a:srgbClr val="FFFFFF"/>
                </a:solidFill>
                <a:latin typeface="Trebuchet MS"/>
                <a:cs typeface="Trebuchet MS"/>
              </a:rPr>
              <a:t> </a:t>
            </a:r>
            <a:r>
              <a:rPr sz="3200" spc="-165" dirty="0">
                <a:solidFill>
                  <a:srgbClr val="FFFFFF"/>
                </a:solidFill>
                <a:latin typeface="Trebuchet MS"/>
                <a:cs typeface="Trebuchet MS"/>
              </a:rPr>
              <a:t>ss17-</a:t>
            </a:r>
            <a:r>
              <a:rPr sz="3200" spc="-415" dirty="0">
                <a:solidFill>
                  <a:srgbClr val="FFFFFF"/>
                </a:solidFill>
                <a:latin typeface="Trebuchet MS"/>
                <a:cs typeface="Trebuchet MS"/>
              </a:rPr>
              <a:t>18</a:t>
            </a:r>
            <a:endParaRPr sz="3200">
              <a:latin typeface="Trebuchet MS"/>
              <a:cs typeface="Trebuchet MS"/>
            </a:endParaRP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597084" y="837406"/>
            <a:ext cx="16586200" cy="3495675"/>
          </a:xfrm>
          <a:prstGeom prst="rect">
            <a:avLst/>
          </a:prstGeom>
        </p:spPr>
        <p:txBody>
          <a:bodyPr vert="horz" wrap="square" lIns="0" tIns="12700" rIns="0" bIns="0" rtlCol="0">
            <a:spAutoFit/>
          </a:bodyPr>
          <a:lstStyle/>
          <a:p>
            <a:pPr marL="12700">
              <a:lnSpc>
                <a:spcPct val="100000"/>
              </a:lnSpc>
              <a:spcBef>
                <a:spcPts val="100"/>
              </a:spcBef>
            </a:pPr>
            <a:r>
              <a:rPr spc="130" dirty="0">
                <a:solidFill>
                  <a:srgbClr val="E65385"/>
                </a:solidFill>
              </a:rPr>
              <a:t>ACTIVITY</a:t>
            </a:r>
            <a:r>
              <a:rPr spc="-180" dirty="0">
                <a:solidFill>
                  <a:srgbClr val="E65385"/>
                </a:solidFill>
              </a:rPr>
              <a:t>:</a:t>
            </a:r>
            <a:r>
              <a:rPr spc="-335" dirty="0">
                <a:solidFill>
                  <a:srgbClr val="E65385"/>
                </a:solidFill>
              </a:rPr>
              <a:t> </a:t>
            </a:r>
            <a:r>
              <a:rPr dirty="0"/>
              <a:t>EXPLAINING</a:t>
            </a:r>
            <a:r>
              <a:rPr spc="-335" dirty="0"/>
              <a:t> </a:t>
            </a:r>
            <a:r>
              <a:rPr spc="114" dirty="0"/>
              <a:t>DIVORCE</a:t>
            </a:r>
          </a:p>
          <a:p>
            <a:pPr marL="767715" marR="5080">
              <a:lnSpc>
                <a:spcPct val="135700"/>
              </a:lnSpc>
              <a:spcBef>
                <a:spcPts val="1220"/>
              </a:spcBef>
            </a:pPr>
            <a:r>
              <a:rPr sz="3500" b="0" spc="80" dirty="0">
                <a:solidFill>
                  <a:srgbClr val="203458"/>
                </a:solidFill>
                <a:latin typeface="Trebuchet MS"/>
                <a:cs typeface="Trebuchet MS"/>
              </a:rPr>
              <a:t>A</a:t>
            </a:r>
            <a:r>
              <a:rPr sz="3500" b="0" spc="-250" dirty="0">
                <a:solidFill>
                  <a:srgbClr val="203458"/>
                </a:solidFill>
                <a:latin typeface="Trebuchet MS"/>
                <a:cs typeface="Trebuchet MS"/>
              </a:rPr>
              <a:t> </a:t>
            </a:r>
            <a:r>
              <a:rPr sz="3500" b="0" spc="-140" dirty="0">
                <a:solidFill>
                  <a:srgbClr val="203458"/>
                </a:solidFill>
                <a:latin typeface="Trebuchet MS"/>
                <a:cs typeface="Trebuchet MS"/>
              </a:rPr>
              <a:t>client</a:t>
            </a:r>
            <a:r>
              <a:rPr sz="3500" b="0" spc="-125" dirty="0">
                <a:solidFill>
                  <a:srgbClr val="203458"/>
                </a:solidFill>
                <a:latin typeface="Trebuchet MS"/>
                <a:cs typeface="Trebuchet MS"/>
              </a:rPr>
              <a:t> </a:t>
            </a:r>
            <a:r>
              <a:rPr sz="3500" b="0" dirty="0">
                <a:solidFill>
                  <a:srgbClr val="203458"/>
                </a:solidFill>
                <a:latin typeface="Trebuchet MS"/>
                <a:cs typeface="Trebuchet MS"/>
              </a:rPr>
              <a:t>has</a:t>
            </a:r>
            <a:r>
              <a:rPr sz="3500" b="0" spc="-140" dirty="0">
                <a:solidFill>
                  <a:srgbClr val="203458"/>
                </a:solidFill>
                <a:latin typeface="Trebuchet MS"/>
                <a:cs typeface="Trebuchet MS"/>
              </a:rPr>
              <a:t> </a:t>
            </a:r>
            <a:r>
              <a:rPr sz="3500" b="0" spc="-25" dirty="0">
                <a:solidFill>
                  <a:srgbClr val="203458"/>
                </a:solidFill>
                <a:latin typeface="Trebuchet MS"/>
                <a:cs typeface="Trebuchet MS"/>
              </a:rPr>
              <a:t>contacted</a:t>
            </a:r>
            <a:r>
              <a:rPr sz="3500" b="0" spc="-140" dirty="0">
                <a:solidFill>
                  <a:srgbClr val="203458"/>
                </a:solidFill>
                <a:latin typeface="Trebuchet MS"/>
                <a:cs typeface="Trebuchet MS"/>
              </a:rPr>
              <a:t> </a:t>
            </a:r>
            <a:r>
              <a:rPr sz="3500" b="0" spc="-105" dirty="0">
                <a:solidFill>
                  <a:srgbClr val="203458"/>
                </a:solidFill>
                <a:latin typeface="Trebuchet MS"/>
                <a:cs typeface="Trebuchet MS"/>
              </a:rPr>
              <a:t>you</a:t>
            </a:r>
            <a:r>
              <a:rPr sz="3500" b="0" spc="-140" dirty="0">
                <a:solidFill>
                  <a:srgbClr val="203458"/>
                </a:solidFill>
                <a:latin typeface="Trebuchet MS"/>
                <a:cs typeface="Trebuchet MS"/>
              </a:rPr>
              <a:t> </a:t>
            </a:r>
            <a:r>
              <a:rPr sz="3500" b="0" spc="-65" dirty="0">
                <a:solidFill>
                  <a:srgbClr val="203458"/>
                </a:solidFill>
                <a:latin typeface="Trebuchet MS"/>
                <a:cs typeface="Trebuchet MS"/>
              </a:rPr>
              <a:t>to</a:t>
            </a:r>
            <a:r>
              <a:rPr sz="3500" b="0" spc="-140" dirty="0">
                <a:solidFill>
                  <a:srgbClr val="203458"/>
                </a:solidFill>
                <a:latin typeface="Trebuchet MS"/>
                <a:cs typeface="Trebuchet MS"/>
              </a:rPr>
              <a:t> </a:t>
            </a:r>
            <a:r>
              <a:rPr sz="3500" b="0" spc="-10" dirty="0">
                <a:solidFill>
                  <a:srgbClr val="203458"/>
                </a:solidFill>
                <a:latin typeface="Trebuchet MS"/>
                <a:cs typeface="Trebuchet MS"/>
              </a:rPr>
              <a:t>asked</a:t>
            </a:r>
            <a:r>
              <a:rPr sz="3500" b="0" spc="-140" dirty="0">
                <a:solidFill>
                  <a:srgbClr val="203458"/>
                </a:solidFill>
                <a:latin typeface="Trebuchet MS"/>
                <a:cs typeface="Trebuchet MS"/>
              </a:rPr>
              <a:t> </a:t>
            </a:r>
            <a:r>
              <a:rPr sz="3500" b="0" spc="-110" dirty="0">
                <a:solidFill>
                  <a:srgbClr val="203458"/>
                </a:solidFill>
                <a:latin typeface="Trebuchet MS"/>
                <a:cs typeface="Trebuchet MS"/>
              </a:rPr>
              <a:t>for</a:t>
            </a:r>
            <a:r>
              <a:rPr sz="3500" b="0" spc="-140" dirty="0">
                <a:solidFill>
                  <a:srgbClr val="203458"/>
                </a:solidFill>
                <a:latin typeface="Trebuchet MS"/>
                <a:cs typeface="Trebuchet MS"/>
              </a:rPr>
              <a:t> </a:t>
            </a:r>
            <a:r>
              <a:rPr sz="3500" b="0" spc="-20" dirty="0">
                <a:solidFill>
                  <a:srgbClr val="203458"/>
                </a:solidFill>
                <a:latin typeface="Trebuchet MS"/>
                <a:cs typeface="Trebuchet MS"/>
              </a:rPr>
              <a:t>advice</a:t>
            </a:r>
            <a:r>
              <a:rPr sz="3500" b="0" spc="-140" dirty="0">
                <a:solidFill>
                  <a:srgbClr val="203458"/>
                </a:solidFill>
                <a:latin typeface="Trebuchet MS"/>
                <a:cs typeface="Trebuchet MS"/>
              </a:rPr>
              <a:t> </a:t>
            </a:r>
            <a:r>
              <a:rPr sz="3500" b="0" dirty="0">
                <a:solidFill>
                  <a:srgbClr val="203458"/>
                </a:solidFill>
                <a:latin typeface="Trebuchet MS"/>
                <a:cs typeface="Trebuchet MS"/>
              </a:rPr>
              <a:t>on</a:t>
            </a:r>
            <a:r>
              <a:rPr sz="3500" b="0" spc="-140" dirty="0">
                <a:solidFill>
                  <a:srgbClr val="203458"/>
                </a:solidFill>
                <a:latin typeface="Trebuchet MS"/>
                <a:cs typeface="Trebuchet MS"/>
              </a:rPr>
              <a:t> </a:t>
            </a:r>
            <a:r>
              <a:rPr sz="3500" b="0" spc="-190" dirty="0">
                <a:solidFill>
                  <a:srgbClr val="203458"/>
                </a:solidFill>
                <a:latin typeface="Trebuchet MS"/>
                <a:cs typeface="Trebuchet MS"/>
              </a:rPr>
              <a:t>their</a:t>
            </a:r>
            <a:r>
              <a:rPr sz="3500" b="0" spc="-110" dirty="0">
                <a:solidFill>
                  <a:srgbClr val="203458"/>
                </a:solidFill>
                <a:latin typeface="Trebuchet MS"/>
                <a:cs typeface="Trebuchet MS"/>
              </a:rPr>
              <a:t> </a:t>
            </a:r>
            <a:r>
              <a:rPr sz="3500" b="0" spc="-125" dirty="0">
                <a:solidFill>
                  <a:srgbClr val="203458"/>
                </a:solidFill>
                <a:latin typeface="Trebuchet MS"/>
                <a:cs typeface="Trebuchet MS"/>
              </a:rPr>
              <a:t>divorce.</a:t>
            </a:r>
            <a:r>
              <a:rPr sz="3500" b="0" spc="-135" dirty="0">
                <a:solidFill>
                  <a:srgbClr val="203458"/>
                </a:solidFill>
                <a:latin typeface="Trebuchet MS"/>
                <a:cs typeface="Trebuchet MS"/>
              </a:rPr>
              <a:t> </a:t>
            </a:r>
            <a:r>
              <a:rPr sz="3500" b="0" spc="-215" dirty="0">
                <a:solidFill>
                  <a:srgbClr val="203458"/>
                </a:solidFill>
                <a:latin typeface="Trebuchet MS"/>
                <a:cs typeface="Trebuchet MS"/>
              </a:rPr>
              <a:t>Write</a:t>
            </a:r>
            <a:r>
              <a:rPr sz="3500" b="0" spc="-110" dirty="0">
                <a:solidFill>
                  <a:srgbClr val="203458"/>
                </a:solidFill>
                <a:latin typeface="Trebuchet MS"/>
                <a:cs typeface="Trebuchet MS"/>
              </a:rPr>
              <a:t> </a:t>
            </a:r>
            <a:r>
              <a:rPr sz="3500" b="0" spc="145" dirty="0">
                <a:solidFill>
                  <a:srgbClr val="203458"/>
                </a:solidFill>
                <a:latin typeface="Trebuchet MS"/>
                <a:cs typeface="Trebuchet MS"/>
              </a:rPr>
              <a:t>a</a:t>
            </a:r>
            <a:r>
              <a:rPr sz="3500" b="0" spc="-140" dirty="0">
                <a:solidFill>
                  <a:srgbClr val="203458"/>
                </a:solidFill>
                <a:latin typeface="Trebuchet MS"/>
                <a:cs typeface="Trebuchet MS"/>
              </a:rPr>
              <a:t> </a:t>
            </a:r>
            <a:r>
              <a:rPr sz="3500" b="0" spc="-195" dirty="0">
                <a:solidFill>
                  <a:srgbClr val="203458"/>
                </a:solidFill>
                <a:latin typeface="Trebuchet MS"/>
                <a:cs typeface="Trebuchet MS"/>
              </a:rPr>
              <a:t>letter</a:t>
            </a:r>
            <a:r>
              <a:rPr sz="3500" b="0" spc="-110" dirty="0">
                <a:solidFill>
                  <a:srgbClr val="203458"/>
                </a:solidFill>
                <a:latin typeface="Trebuchet MS"/>
                <a:cs typeface="Trebuchet MS"/>
              </a:rPr>
              <a:t> </a:t>
            </a:r>
            <a:r>
              <a:rPr sz="3500" b="0" spc="-25" dirty="0">
                <a:solidFill>
                  <a:srgbClr val="203458"/>
                </a:solidFill>
                <a:latin typeface="Trebuchet MS"/>
                <a:cs typeface="Trebuchet MS"/>
              </a:rPr>
              <a:t>to </a:t>
            </a:r>
            <a:r>
              <a:rPr sz="3500" b="0" spc="-160" dirty="0">
                <a:solidFill>
                  <a:srgbClr val="203458"/>
                </a:solidFill>
                <a:latin typeface="Trebuchet MS"/>
                <a:cs typeface="Trebuchet MS"/>
              </a:rPr>
              <a:t>your</a:t>
            </a:r>
            <a:r>
              <a:rPr sz="3500" b="0" spc="-110" dirty="0">
                <a:solidFill>
                  <a:srgbClr val="203458"/>
                </a:solidFill>
                <a:latin typeface="Trebuchet MS"/>
                <a:cs typeface="Trebuchet MS"/>
              </a:rPr>
              <a:t> </a:t>
            </a:r>
            <a:r>
              <a:rPr sz="3500" b="0" spc="-195" dirty="0">
                <a:solidFill>
                  <a:srgbClr val="203458"/>
                </a:solidFill>
                <a:latin typeface="Trebuchet MS"/>
                <a:cs typeface="Trebuchet MS"/>
              </a:rPr>
              <a:t>client,</a:t>
            </a:r>
            <a:r>
              <a:rPr sz="3500" b="0" spc="-110" dirty="0">
                <a:solidFill>
                  <a:srgbClr val="203458"/>
                </a:solidFill>
                <a:latin typeface="Trebuchet MS"/>
                <a:cs typeface="Trebuchet MS"/>
              </a:rPr>
              <a:t> </a:t>
            </a:r>
            <a:r>
              <a:rPr sz="3500" b="0" spc="-95" dirty="0">
                <a:solidFill>
                  <a:srgbClr val="203458"/>
                </a:solidFill>
                <a:latin typeface="Trebuchet MS"/>
                <a:cs typeface="Trebuchet MS"/>
              </a:rPr>
              <a:t>summarising</a:t>
            </a:r>
            <a:r>
              <a:rPr sz="3500" b="0" spc="-155" dirty="0">
                <a:solidFill>
                  <a:srgbClr val="203458"/>
                </a:solidFill>
                <a:latin typeface="Trebuchet MS"/>
                <a:cs typeface="Trebuchet MS"/>
              </a:rPr>
              <a:t> </a:t>
            </a:r>
            <a:r>
              <a:rPr sz="3500" b="0" spc="-135" dirty="0">
                <a:solidFill>
                  <a:srgbClr val="203458"/>
                </a:solidFill>
                <a:latin typeface="Trebuchet MS"/>
                <a:cs typeface="Trebuchet MS"/>
              </a:rPr>
              <a:t>the</a:t>
            </a:r>
            <a:r>
              <a:rPr sz="3500" b="0" spc="-125" dirty="0">
                <a:solidFill>
                  <a:srgbClr val="203458"/>
                </a:solidFill>
                <a:latin typeface="Trebuchet MS"/>
                <a:cs typeface="Trebuchet MS"/>
              </a:rPr>
              <a:t> </a:t>
            </a:r>
            <a:r>
              <a:rPr sz="3500" b="0" spc="-25" dirty="0">
                <a:solidFill>
                  <a:srgbClr val="203458"/>
                </a:solidFill>
                <a:latin typeface="Trebuchet MS"/>
                <a:cs typeface="Trebuchet MS"/>
              </a:rPr>
              <a:t>grounds</a:t>
            </a:r>
            <a:r>
              <a:rPr sz="3500" b="0" spc="-125" dirty="0">
                <a:solidFill>
                  <a:srgbClr val="203458"/>
                </a:solidFill>
                <a:latin typeface="Trebuchet MS"/>
                <a:cs typeface="Trebuchet MS"/>
              </a:rPr>
              <a:t> </a:t>
            </a:r>
            <a:r>
              <a:rPr sz="3500" b="0" spc="-20" dirty="0">
                <a:solidFill>
                  <a:srgbClr val="203458"/>
                </a:solidFill>
                <a:latin typeface="Trebuchet MS"/>
                <a:cs typeface="Trebuchet MS"/>
              </a:rPr>
              <a:t>upon</a:t>
            </a:r>
            <a:r>
              <a:rPr sz="3500" b="0" spc="-125" dirty="0">
                <a:solidFill>
                  <a:srgbClr val="203458"/>
                </a:solidFill>
                <a:latin typeface="Trebuchet MS"/>
                <a:cs typeface="Trebuchet MS"/>
              </a:rPr>
              <a:t> </a:t>
            </a:r>
            <a:r>
              <a:rPr sz="3500" b="0" spc="-90" dirty="0">
                <a:solidFill>
                  <a:srgbClr val="203458"/>
                </a:solidFill>
                <a:latin typeface="Trebuchet MS"/>
                <a:cs typeface="Trebuchet MS"/>
              </a:rPr>
              <a:t>which</a:t>
            </a:r>
            <a:r>
              <a:rPr sz="3500" b="0" spc="-125" dirty="0">
                <a:solidFill>
                  <a:srgbClr val="203458"/>
                </a:solidFill>
                <a:latin typeface="Trebuchet MS"/>
                <a:cs typeface="Trebuchet MS"/>
              </a:rPr>
              <a:t> </a:t>
            </a:r>
            <a:r>
              <a:rPr sz="3500" b="0" spc="-85" dirty="0">
                <a:solidFill>
                  <a:srgbClr val="203458"/>
                </a:solidFill>
                <a:latin typeface="Trebuchet MS"/>
                <a:cs typeface="Trebuchet MS"/>
              </a:rPr>
              <a:t>divorce</a:t>
            </a:r>
            <a:r>
              <a:rPr sz="3500" b="0" spc="-125" dirty="0">
                <a:solidFill>
                  <a:srgbClr val="203458"/>
                </a:solidFill>
                <a:latin typeface="Trebuchet MS"/>
                <a:cs typeface="Trebuchet MS"/>
              </a:rPr>
              <a:t> </a:t>
            </a:r>
            <a:r>
              <a:rPr sz="3500" b="0" dirty="0">
                <a:solidFill>
                  <a:srgbClr val="203458"/>
                </a:solidFill>
                <a:latin typeface="Trebuchet MS"/>
                <a:cs typeface="Trebuchet MS"/>
              </a:rPr>
              <a:t>can</a:t>
            </a:r>
            <a:r>
              <a:rPr sz="3500" b="0" spc="-125" dirty="0">
                <a:solidFill>
                  <a:srgbClr val="203458"/>
                </a:solidFill>
                <a:latin typeface="Trebuchet MS"/>
                <a:cs typeface="Trebuchet MS"/>
              </a:rPr>
              <a:t> </a:t>
            </a:r>
            <a:r>
              <a:rPr sz="3500" b="0" dirty="0">
                <a:solidFill>
                  <a:srgbClr val="203458"/>
                </a:solidFill>
                <a:latin typeface="Trebuchet MS"/>
                <a:cs typeface="Trebuchet MS"/>
              </a:rPr>
              <a:t>be</a:t>
            </a:r>
            <a:r>
              <a:rPr sz="3500" b="0" spc="-125" dirty="0">
                <a:solidFill>
                  <a:srgbClr val="203458"/>
                </a:solidFill>
                <a:latin typeface="Trebuchet MS"/>
                <a:cs typeface="Trebuchet MS"/>
              </a:rPr>
              <a:t> </a:t>
            </a:r>
            <a:r>
              <a:rPr sz="3500" b="0" spc="-85" dirty="0">
                <a:solidFill>
                  <a:srgbClr val="203458"/>
                </a:solidFill>
                <a:latin typeface="Trebuchet MS"/>
                <a:cs typeface="Trebuchet MS"/>
              </a:rPr>
              <a:t>approved,</a:t>
            </a:r>
            <a:r>
              <a:rPr sz="3500" b="0" spc="-125" dirty="0">
                <a:solidFill>
                  <a:srgbClr val="203458"/>
                </a:solidFill>
                <a:latin typeface="Trebuchet MS"/>
                <a:cs typeface="Trebuchet MS"/>
              </a:rPr>
              <a:t> </a:t>
            </a:r>
            <a:r>
              <a:rPr sz="3500" b="0" dirty="0">
                <a:solidFill>
                  <a:srgbClr val="203458"/>
                </a:solidFill>
                <a:latin typeface="Trebuchet MS"/>
                <a:cs typeface="Trebuchet MS"/>
              </a:rPr>
              <a:t>and</a:t>
            </a:r>
            <a:r>
              <a:rPr sz="3500" b="0" spc="-125" dirty="0">
                <a:solidFill>
                  <a:srgbClr val="203458"/>
                </a:solidFill>
                <a:latin typeface="Trebuchet MS"/>
                <a:cs typeface="Trebuchet MS"/>
              </a:rPr>
              <a:t> </a:t>
            </a:r>
            <a:r>
              <a:rPr sz="3500" b="0" spc="-25" dirty="0">
                <a:solidFill>
                  <a:srgbClr val="203458"/>
                </a:solidFill>
                <a:latin typeface="Trebuchet MS"/>
                <a:cs typeface="Trebuchet MS"/>
              </a:rPr>
              <a:t>the </a:t>
            </a:r>
            <a:r>
              <a:rPr sz="3500" b="0" spc="-20" dirty="0">
                <a:solidFill>
                  <a:srgbClr val="203458"/>
                </a:solidFill>
                <a:latin typeface="Trebuchet MS"/>
                <a:cs typeface="Trebuchet MS"/>
              </a:rPr>
              <a:t>process</a:t>
            </a:r>
            <a:r>
              <a:rPr sz="3500" b="0" spc="-135" dirty="0">
                <a:solidFill>
                  <a:srgbClr val="203458"/>
                </a:solidFill>
                <a:latin typeface="Trebuchet MS"/>
                <a:cs typeface="Trebuchet MS"/>
              </a:rPr>
              <a:t> </a:t>
            </a:r>
            <a:r>
              <a:rPr sz="3500" b="0" spc="-60" dirty="0">
                <a:solidFill>
                  <a:srgbClr val="203458"/>
                </a:solidFill>
                <a:latin typeface="Trebuchet MS"/>
                <a:cs typeface="Trebuchet MS"/>
              </a:rPr>
              <a:t>by</a:t>
            </a:r>
            <a:r>
              <a:rPr sz="3500" b="0" spc="-130" dirty="0">
                <a:solidFill>
                  <a:srgbClr val="203458"/>
                </a:solidFill>
                <a:latin typeface="Trebuchet MS"/>
                <a:cs typeface="Trebuchet MS"/>
              </a:rPr>
              <a:t> </a:t>
            </a:r>
            <a:r>
              <a:rPr sz="3500" b="0" spc="-90" dirty="0">
                <a:solidFill>
                  <a:srgbClr val="203458"/>
                </a:solidFill>
                <a:latin typeface="Trebuchet MS"/>
                <a:cs typeface="Trebuchet MS"/>
              </a:rPr>
              <a:t>which</a:t>
            </a:r>
            <a:r>
              <a:rPr sz="3500" b="0" spc="-135" dirty="0">
                <a:solidFill>
                  <a:srgbClr val="203458"/>
                </a:solidFill>
                <a:latin typeface="Trebuchet MS"/>
                <a:cs typeface="Trebuchet MS"/>
              </a:rPr>
              <a:t> </a:t>
            </a:r>
            <a:r>
              <a:rPr sz="3500" b="0" spc="145" dirty="0">
                <a:solidFill>
                  <a:srgbClr val="203458"/>
                </a:solidFill>
                <a:latin typeface="Trebuchet MS"/>
                <a:cs typeface="Trebuchet MS"/>
              </a:rPr>
              <a:t>a</a:t>
            </a:r>
            <a:r>
              <a:rPr sz="3500" b="0" spc="-130" dirty="0">
                <a:solidFill>
                  <a:srgbClr val="203458"/>
                </a:solidFill>
                <a:latin typeface="Trebuchet MS"/>
                <a:cs typeface="Trebuchet MS"/>
              </a:rPr>
              <a:t> </a:t>
            </a:r>
            <a:r>
              <a:rPr sz="3500" b="0" spc="-85" dirty="0">
                <a:solidFill>
                  <a:srgbClr val="203458"/>
                </a:solidFill>
                <a:latin typeface="Trebuchet MS"/>
                <a:cs typeface="Trebuchet MS"/>
              </a:rPr>
              <a:t>divorce</a:t>
            </a:r>
            <a:r>
              <a:rPr sz="3500" b="0" spc="-135" dirty="0">
                <a:solidFill>
                  <a:srgbClr val="203458"/>
                </a:solidFill>
                <a:latin typeface="Trebuchet MS"/>
                <a:cs typeface="Trebuchet MS"/>
              </a:rPr>
              <a:t> </a:t>
            </a:r>
            <a:r>
              <a:rPr sz="3500" b="0" dirty="0">
                <a:solidFill>
                  <a:srgbClr val="203458"/>
                </a:solidFill>
                <a:latin typeface="Trebuchet MS"/>
                <a:cs typeface="Trebuchet MS"/>
              </a:rPr>
              <a:t>can</a:t>
            </a:r>
            <a:r>
              <a:rPr sz="3500" b="0" spc="-130" dirty="0">
                <a:solidFill>
                  <a:srgbClr val="203458"/>
                </a:solidFill>
                <a:latin typeface="Trebuchet MS"/>
                <a:cs typeface="Trebuchet MS"/>
              </a:rPr>
              <a:t> </a:t>
            </a:r>
            <a:r>
              <a:rPr sz="3500" b="0" dirty="0">
                <a:solidFill>
                  <a:srgbClr val="203458"/>
                </a:solidFill>
                <a:latin typeface="Trebuchet MS"/>
                <a:cs typeface="Trebuchet MS"/>
              </a:rPr>
              <a:t>be</a:t>
            </a:r>
            <a:r>
              <a:rPr sz="3500" b="0" spc="-135" dirty="0">
                <a:solidFill>
                  <a:srgbClr val="203458"/>
                </a:solidFill>
                <a:latin typeface="Trebuchet MS"/>
                <a:cs typeface="Trebuchet MS"/>
              </a:rPr>
              <a:t> </a:t>
            </a:r>
            <a:r>
              <a:rPr sz="3500" b="0" spc="-10" dirty="0">
                <a:solidFill>
                  <a:srgbClr val="203458"/>
                </a:solidFill>
                <a:latin typeface="Trebuchet MS"/>
                <a:cs typeface="Trebuchet MS"/>
              </a:rPr>
              <a:t>obtained.</a:t>
            </a:r>
            <a:endParaRPr sz="3500" dirty="0">
              <a:latin typeface="Trebuchet MS"/>
              <a:cs typeface="Trebuchet MS"/>
            </a:endParaRP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2D36E-9EAE-B77F-7E9A-74116BA7A6C3}"/>
              </a:ext>
            </a:extLst>
          </p:cNvPr>
          <p:cNvSpPr>
            <a:spLocks noGrp="1"/>
          </p:cNvSpPr>
          <p:nvPr>
            <p:ph type="title"/>
          </p:nvPr>
        </p:nvSpPr>
        <p:spPr/>
        <p:txBody>
          <a:bodyPr/>
          <a:lstStyle/>
          <a:p>
            <a:r>
              <a:rPr lang="en-GB" dirty="0"/>
              <a:t>SUMMARY</a:t>
            </a:r>
          </a:p>
        </p:txBody>
      </p:sp>
      <p:sp>
        <p:nvSpPr>
          <p:cNvPr id="3" name="Text Placeholder 2">
            <a:extLst>
              <a:ext uri="{FF2B5EF4-FFF2-40B4-BE49-F238E27FC236}">
                <a16:creationId xmlns:a16="http://schemas.microsoft.com/office/drawing/2014/main" id="{B93FA225-5244-27D9-AF69-55B4AA0FDD7D}"/>
              </a:ext>
            </a:extLst>
          </p:cNvPr>
          <p:cNvSpPr>
            <a:spLocks noGrp="1"/>
          </p:cNvSpPr>
          <p:nvPr>
            <p:ph type="body" idx="1"/>
          </p:nvPr>
        </p:nvSpPr>
        <p:spPr>
          <a:xfrm>
            <a:off x="1706860" y="2393623"/>
            <a:ext cx="15502255" cy="6463308"/>
          </a:xfrm>
        </p:spPr>
        <p:txBody>
          <a:bodyPr/>
          <a:lstStyle/>
          <a:p>
            <a:r>
              <a:rPr lang="en-GB" sz="2000" dirty="0">
                <a:solidFill>
                  <a:schemeClr val="tx1"/>
                </a:solidFill>
              </a:rPr>
              <a:t>(1)   Become familiar with the main Acts of Parliament governing marriage and civil partnerships.</a:t>
            </a:r>
          </a:p>
          <a:p>
            <a:endParaRPr lang="en-GB" sz="2000" dirty="0">
              <a:solidFill>
                <a:schemeClr val="tx1"/>
              </a:solidFill>
            </a:endParaRPr>
          </a:p>
          <a:p>
            <a:r>
              <a:rPr lang="en-GB" sz="2000" dirty="0">
                <a:solidFill>
                  <a:schemeClr val="tx1"/>
                </a:solidFill>
              </a:rPr>
              <a:t>(2)   Examined the requirements of a valid marriage relating to capacity, domicile, age, and prohibited degrees.</a:t>
            </a:r>
          </a:p>
          <a:p>
            <a:endParaRPr lang="en-GB" sz="2000" dirty="0">
              <a:solidFill>
                <a:schemeClr val="tx1"/>
              </a:solidFill>
            </a:endParaRPr>
          </a:p>
          <a:p>
            <a:r>
              <a:rPr lang="en-GB" sz="2000" dirty="0">
                <a:solidFill>
                  <a:schemeClr val="tx1"/>
                </a:solidFill>
              </a:rPr>
              <a:t>(3)   Reviewed the formalities set out in the Marriage Acts 1949–2019 which must be complied with for marriages celebrated in England and Wales including the new regulations which give same-sex couples the right to marry.</a:t>
            </a:r>
          </a:p>
          <a:p>
            <a:endParaRPr lang="en-GB" sz="2000" dirty="0">
              <a:solidFill>
                <a:schemeClr val="tx1"/>
              </a:solidFill>
            </a:endParaRPr>
          </a:p>
          <a:p>
            <a:r>
              <a:rPr lang="en-GB" sz="2000" dirty="0">
                <a:solidFill>
                  <a:schemeClr val="tx1"/>
                </a:solidFill>
              </a:rPr>
              <a:t>(4)   Explored the impact of the Gender Recognition Act 2004. GRA 2004 provides for persons who have acquired a new gender to apply for a gender recognition certificate in order to gain legal recognition for their new gender.</a:t>
            </a:r>
          </a:p>
          <a:p>
            <a:endParaRPr lang="en-GB" sz="2000" dirty="0">
              <a:solidFill>
                <a:schemeClr val="tx1"/>
              </a:solidFill>
            </a:endParaRPr>
          </a:p>
          <a:p>
            <a:r>
              <a:rPr lang="en-GB" sz="2000" dirty="0">
                <a:solidFill>
                  <a:schemeClr val="tx1"/>
                </a:solidFill>
              </a:rPr>
              <a:t>(5)   Studied the “civil preliminaries” and formalities for marriage in the Church of England, civil ceremonies and Jewish and Quaker weddings and examined those factors which will, or may, invalidate a marriage.</a:t>
            </a:r>
          </a:p>
          <a:p>
            <a:endParaRPr lang="en-GB" sz="2000" dirty="0">
              <a:solidFill>
                <a:schemeClr val="tx1"/>
              </a:solidFill>
            </a:endParaRPr>
          </a:p>
          <a:p>
            <a:r>
              <a:rPr lang="en-GB" sz="2000" dirty="0">
                <a:solidFill>
                  <a:schemeClr val="tx1"/>
                </a:solidFill>
              </a:rPr>
              <a:t>(6)   Reviewed the proposals for the reform of marriage law.</a:t>
            </a:r>
          </a:p>
          <a:p>
            <a:endParaRPr lang="en-GB" sz="2000" dirty="0">
              <a:solidFill>
                <a:schemeClr val="tx1"/>
              </a:solidFill>
            </a:endParaRPr>
          </a:p>
          <a:p>
            <a:r>
              <a:rPr lang="en-GB" sz="2000" dirty="0">
                <a:solidFill>
                  <a:schemeClr val="tx1"/>
                </a:solidFill>
              </a:rPr>
              <a:t>(7)   Understood that generally marriages celebrated abroad will be recognised in England and Wales provided that the formalities of marriage in the country where the ceremony took place have been adhered to.</a:t>
            </a:r>
          </a:p>
          <a:p>
            <a:endParaRPr lang="en-GB" sz="2000" dirty="0">
              <a:solidFill>
                <a:schemeClr val="tx1"/>
              </a:solidFill>
            </a:endParaRPr>
          </a:p>
          <a:p>
            <a:r>
              <a:rPr lang="en-GB" sz="2000" dirty="0">
                <a:solidFill>
                  <a:schemeClr val="tx1"/>
                </a:solidFill>
              </a:rPr>
              <a:t>(8)   Looked at matters which couples might want included in their cohabitation contracts.</a:t>
            </a:r>
          </a:p>
          <a:p>
            <a:endParaRPr lang="en-GB" sz="2000" dirty="0">
              <a:solidFill>
                <a:schemeClr val="tx1"/>
              </a:solidFill>
            </a:endParaRPr>
          </a:p>
          <a:p>
            <a:r>
              <a:rPr lang="en-GB" sz="2000" dirty="0">
                <a:solidFill>
                  <a:schemeClr val="tx1"/>
                </a:solidFill>
              </a:rPr>
              <a:t>(9)   Understood the differences between marriage/civil partnerships and cohabitation.</a:t>
            </a:r>
          </a:p>
        </p:txBody>
      </p:sp>
    </p:spTree>
    <p:extLst>
      <p:ext uri="{BB962C8B-B14F-4D97-AF65-F5344CB8AC3E}">
        <p14:creationId xmlns:p14="http://schemas.microsoft.com/office/powerpoint/2010/main" val="165942670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292959"/>
          </a:solidFill>
        </p:spPr>
        <p:txBody>
          <a:bodyPr wrap="square" lIns="0" tIns="0" rIns="0" bIns="0" rtlCol="0"/>
          <a:lstStyle/>
          <a:p>
            <a:endParaRPr/>
          </a:p>
        </p:txBody>
      </p:sp>
      <p:sp>
        <p:nvSpPr>
          <p:cNvPr id="3" name="object 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FED307"/>
          </a:solidFill>
        </p:spPr>
        <p:txBody>
          <a:bodyPr wrap="square" lIns="0" tIns="0" rIns="0" bIns="0" rtlCol="0"/>
          <a:lstStyle/>
          <a:p>
            <a:endParaRPr/>
          </a:p>
        </p:txBody>
      </p:sp>
      <p:sp>
        <p:nvSpPr>
          <p:cNvPr id="4" name="object 4"/>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E65385"/>
          </a:solidFill>
        </p:spPr>
        <p:txBody>
          <a:bodyPr wrap="square" lIns="0" tIns="0" rIns="0" bIns="0" rtlCol="0"/>
          <a:lstStyle/>
          <a:p>
            <a:endParaRPr/>
          </a:p>
        </p:txBody>
      </p:sp>
      <p:sp>
        <p:nvSpPr>
          <p:cNvPr id="5" name="object 5" descr="$PPTXTitle"/>
          <p:cNvSpPr txBox="1">
            <a:spLocks noGrp="1"/>
          </p:cNvSpPr>
          <p:nvPr>
            <p:ph type="title"/>
          </p:nvPr>
        </p:nvSpPr>
        <p:spPr>
          <a:prstGeom prst="rect">
            <a:avLst/>
          </a:prstGeom>
        </p:spPr>
        <p:txBody>
          <a:bodyPr vert="horz" wrap="square" lIns="0" tIns="12700" rIns="0" bIns="0" rtlCol="0">
            <a:spAutoFit/>
          </a:bodyPr>
          <a:lstStyle/>
          <a:p>
            <a:pPr marL="271145">
              <a:lnSpc>
                <a:spcPct val="100000"/>
              </a:lnSpc>
              <a:spcBef>
                <a:spcPts val="100"/>
              </a:spcBef>
            </a:pPr>
            <a:r>
              <a:rPr lang="en-GB" spc="-225" dirty="0">
                <a:solidFill>
                  <a:srgbClr val="FED307"/>
                </a:solidFill>
              </a:rPr>
              <a:t>WEEK 7</a:t>
            </a:r>
            <a:r>
              <a:rPr spc="-325" dirty="0">
                <a:solidFill>
                  <a:srgbClr val="FED307"/>
                </a:solidFill>
              </a:rPr>
              <a:t>:</a:t>
            </a:r>
            <a:r>
              <a:rPr spc="-385" dirty="0">
                <a:solidFill>
                  <a:srgbClr val="FED307"/>
                </a:solidFill>
              </a:rPr>
              <a:t> </a:t>
            </a:r>
            <a:r>
              <a:rPr spc="-40" dirty="0">
                <a:solidFill>
                  <a:srgbClr val="FFFFFF"/>
                </a:solidFill>
              </a:rPr>
              <a:t>LEARNING</a:t>
            </a:r>
            <a:r>
              <a:rPr spc="-490" dirty="0">
                <a:solidFill>
                  <a:srgbClr val="FFFFFF"/>
                </a:solidFill>
              </a:rPr>
              <a:t> </a:t>
            </a:r>
            <a:r>
              <a:rPr spc="350" dirty="0">
                <a:solidFill>
                  <a:srgbClr val="FFFFFF"/>
                </a:solidFill>
              </a:rPr>
              <a:t>OUTCOMES</a:t>
            </a:r>
          </a:p>
        </p:txBody>
      </p:sp>
      <p:pic>
        <p:nvPicPr>
          <p:cNvPr id="6" name="object 6"/>
          <p:cNvPicPr/>
          <p:nvPr/>
        </p:nvPicPr>
        <p:blipFill>
          <a:blip r:embed="rId2" cstate="print"/>
          <a:stretch>
            <a:fillRect/>
          </a:stretch>
        </p:blipFill>
        <p:spPr>
          <a:xfrm>
            <a:off x="1390649" y="2608189"/>
            <a:ext cx="123825" cy="123824"/>
          </a:xfrm>
          <a:prstGeom prst="rect">
            <a:avLst/>
          </a:prstGeom>
        </p:spPr>
      </p:pic>
      <p:pic>
        <p:nvPicPr>
          <p:cNvPr id="7" name="object 7"/>
          <p:cNvPicPr/>
          <p:nvPr/>
        </p:nvPicPr>
        <p:blipFill>
          <a:blip r:embed="rId2" cstate="print"/>
          <a:stretch>
            <a:fillRect/>
          </a:stretch>
        </p:blipFill>
        <p:spPr>
          <a:xfrm>
            <a:off x="1390649" y="4170289"/>
            <a:ext cx="123825" cy="123824"/>
          </a:xfrm>
          <a:prstGeom prst="rect">
            <a:avLst/>
          </a:prstGeom>
        </p:spPr>
      </p:pic>
      <p:pic>
        <p:nvPicPr>
          <p:cNvPr id="8" name="object 8"/>
          <p:cNvPicPr/>
          <p:nvPr/>
        </p:nvPicPr>
        <p:blipFill>
          <a:blip r:embed="rId2" cstate="print"/>
          <a:stretch>
            <a:fillRect/>
          </a:stretch>
        </p:blipFill>
        <p:spPr>
          <a:xfrm>
            <a:off x="1390649" y="5732389"/>
            <a:ext cx="123825" cy="123824"/>
          </a:xfrm>
          <a:prstGeom prst="rect">
            <a:avLst/>
          </a:prstGeom>
        </p:spPr>
      </p:pic>
      <p:pic>
        <p:nvPicPr>
          <p:cNvPr id="9" name="object 9"/>
          <p:cNvPicPr/>
          <p:nvPr/>
        </p:nvPicPr>
        <p:blipFill>
          <a:blip r:embed="rId3" cstate="print"/>
          <a:stretch>
            <a:fillRect/>
          </a:stretch>
        </p:blipFill>
        <p:spPr>
          <a:xfrm>
            <a:off x="1390649" y="6513439"/>
            <a:ext cx="123825" cy="123824"/>
          </a:xfrm>
          <a:prstGeom prst="rect">
            <a:avLst/>
          </a:prstGeom>
        </p:spPr>
      </p:pic>
      <p:pic>
        <p:nvPicPr>
          <p:cNvPr id="10" name="object 10"/>
          <p:cNvPicPr/>
          <p:nvPr/>
        </p:nvPicPr>
        <p:blipFill>
          <a:blip r:embed="rId3" cstate="print"/>
          <a:stretch>
            <a:fillRect/>
          </a:stretch>
        </p:blipFill>
        <p:spPr>
          <a:xfrm>
            <a:off x="1390649" y="7294489"/>
            <a:ext cx="123825" cy="123824"/>
          </a:xfrm>
          <a:prstGeom prst="rect">
            <a:avLst/>
          </a:prstGeom>
        </p:spPr>
      </p:pic>
      <p:sp>
        <p:nvSpPr>
          <p:cNvPr id="11" name="object 11"/>
          <p:cNvSpPr txBox="1">
            <a:spLocks noGrp="1"/>
          </p:cNvSpPr>
          <p:nvPr>
            <p:ph type="body" idx="1"/>
          </p:nvPr>
        </p:nvSpPr>
        <p:spPr>
          <a:prstGeom prst="rect">
            <a:avLst/>
          </a:prstGeom>
        </p:spPr>
        <p:txBody>
          <a:bodyPr vert="horz" wrap="square" lIns="0" tIns="12700" rIns="0" bIns="0" rtlCol="0">
            <a:spAutoFit/>
          </a:bodyPr>
          <a:lstStyle/>
          <a:p>
            <a:pPr>
              <a:lnSpc>
                <a:spcPct val="100000"/>
              </a:lnSpc>
              <a:spcBef>
                <a:spcPts val="100"/>
              </a:spcBef>
            </a:pPr>
            <a:r>
              <a:rPr dirty="0"/>
              <a:t>Explain</a:t>
            </a:r>
            <a:r>
              <a:rPr spc="-85" dirty="0"/>
              <a:t> </a:t>
            </a:r>
            <a:r>
              <a:rPr dirty="0"/>
              <a:t>the</a:t>
            </a:r>
            <a:r>
              <a:rPr spc="-80" dirty="0"/>
              <a:t> </a:t>
            </a:r>
            <a:r>
              <a:rPr dirty="0"/>
              <a:t>law</a:t>
            </a:r>
            <a:r>
              <a:rPr spc="-80" dirty="0"/>
              <a:t> </a:t>
            </a:r>
            <a:r>
              <a:rPr dirty="0"/>
              <a:t>relating</a:t>
            </a:r>
            <a:r>
              <a:rPr spc="-80" dirty="0"/>
              <a:t> </a:t>
            </a:r>
            <a:r>
              <a:rPr dirty="0"/>
              <a:t>to</a:t>
            </a:r>
            <a:r>
              <a:rPr spc="-85" dirty="0"/>
              <a:t> </a:t>
            </a:r>
            <a:r>
              <a:rPr spc="-10" dirty="0"/>
              <a:t>formalising</a:t>
            </a:r>
            <a:r>
              <a:rPr spc="-80" dirty="0"/>
              <a:t> </a:t>
            </a:r>
            <a:r>
              <a:rPr dirty="0"/>
              <a:t>adult</a:t>
            </a:r>
            <a:r>
              <a:rPr spc="-80" dirty="0"/>
              <a:t> </a:t>
            </a:r>
            <a:r>
              <a:rPr spc="-45" dirty="0"/>
              <a:t>partnership,</a:t>
            </a:r>
            <a:r>
              <a:rPr spc="-80" dirty="0"/>
              <a:t> </a:t>
            </a:r>
            <a:r>
              <a:rPr dirty="0"/>
              <a:t>and</a:t>
            </a:r>
            <a:r>
              <a:rPr spc="-85" dirty="0"/>
              <a:t> </a:t>
            </a:r>
            <a:r>
              <a:rPr dirty="0"/>
              <a:t>the</a:t>
            </a:r>
            <a:r>
              <a:rPr spc="-80" dirty="0"/>
              <a:t> </a:t>
            </a:r>
            <a:r>
              <a:rPr dirty="0"/>
              <a:t>legal</a:t>
            </a:r>
            <a:r>
              <a:rPr spc="-80" dirty="0"/>
              <a:t> </a:t>
            </a:r>
            <a:r>
              <a:rPr spc="-10" dirty="0"/>
              <a:t>consequences</a:t>
            </a:r>
          </a:p>
          <a:p>
            <a:pPr>
              <a:lnSpc>
                <a:spcPct val="100000"/>
              </a:lnSpc>
              <a:spcBef>
                <a:spcPts val="2430"/>
              </a:spcBef>
            </a:pPr>
            <a:r>
              <a:rPr dirty="0"/>
              <a:t>of</a:t>
            </a:r>
            <a:r>
              <a:rPr spc="125" dirty="0"/>
              <a:t> </a:t>
            </a:r>
            <a:r>
              <a:rPr dirty="0"/>
              <a:t>doing</a:t>
            </a:r>
            <a:r>
              <a:rPr spc="130" dirty="0"/>
              <a:t> </a:t>
            </a:r>
            <a:r>
              <a:rPr spc="-25" dirty="0"/>
              <a:t>so</a:t>
            </a:r>
          </a:p>
          <a:p>
            <a:pPr marR="1179195">
              <a:lnSpc>
                <a:spcPct val="165300"/>
              </a:lnSpc>
            </a:pPr>
            <a:r>
              <a:rPr dirty="0"/>
              <a:t>Explain</a:t>
            </a:r>
            <a:r>
              <a:rPr spc="-65" dirty="0"/>
              <a:t> </a:t>
            </a:r>
            <a:r>
              <a:rPr dirty="0"/>
              <a:t>the</a:t>
            </a:r>
            <a:r>
              <a:rPr spc="-65" dirty="0"/>
              <a:t> </a:t>
            </a:r>
            <a:r>
              <a:rPr dirty="0"/>
              <a:t>law</a:t>
            </a:r>
            <a:r>
              <a:rPr spc="-65" dirty="0"/>
              <a:t> </a:t>
            </a:r>
            <a:r>
              <a:rPr dirty="0"/>
              <a:t>relating</a:t>
            </a:r>
            <a:r>
              <a:rPr spc="-65" dirty="0"/>
              <a:t> </a:t>
            </a:r>
            <a:r>
              <a:rPr dirty="0"/>
              <a:t>to</a:t>
            </a:r>
            <a:r>
              <a:rPr spc="-65" dirty="0"/>
              <a:t> </a:t>
            </a:r>
            <a:r>
              <a:rPr spc="-160" dirty="0"/>
              <a:t>nullity,</a:t>
            </a:r>
            <a:r>
              <a:rPr spc="-60" dirty="0"/>
              <a:t> </a:t>
            </a:r>
            <a:r>
              <a:rPr dirty="0"/>
              <a:t>divorce</a:t>
            </a:r>
            <a:r>
              <a:rPr spc="-65" dirty="0"/>
              <a:t> </a:t>
            </a:r>
            <a:r>
              <a:rPr dirty="0"/>
              <a:t>and</a:t>
            </a:r>
            <a:r>
              <a:rPr spc="-65" dirty="0"/>
              <a:t> </a:t>
            </a:r>
            <a:r>
              <a:rPr spc="-20" dirty="0"/>
              <a:t>dissolution</a:t>
            </a:r>
            <a:r>
              <a:rPr spc="-65" dirty="0"/>
              <a:t> </a:t>
            </a:r>
            <a:r>
              <a:rPr dirty="0"/>
              <a:t>of</a:t>
            </a:r>
            <a:r>
              <a:rPr spc="-65" dirty="0"/>
              <a:t> </a:t>
            </a:r>
            <a:r>
              <a:rPr spc="130" dirty="0"/>
              <a:t>a</a:t>
            </a:r>
            <a:r>
              <a:rPr spc="-65" dirty="0"/>
              <a:t> </a:t>
            </a:r>
            <a:r>
              <a:rPr dirty="0"/>
              <a:t>marriage</a:t>
            </a:r>
            <a:r>
              <a:rPr spc="-65" dirty="0"/>
              <a:t> </a:t>
            </a:r>
            <a:r>
              <a:rPr dirty="0"/>
              <a:t>or</a:t>
            </a:r>
            <a:r>
              <a:rPr spc="-60" dirty="0"/>
              <a:t> </a:t>
            </a:r>
            <a:r>
              <a:rPr spc="-20" dirty="0"/>
              <a:t>civil </a:t>
            </a:r>
            <a:r>
              <a:rPr spc="-10" dirty="0"/>
              <a:t>partnership</a:t>
            </a:r>
          </a:p>
          <a:p>
            <a:pPr marR="2409825">
              <a:lnSpc>
                <a:spcPct val="165300"/>
              </a:lnSpc>
            </a:pPr>
            <a:r>
              <a:rPr spc="-45" dirty="0"/>
              <a:t>Identify</a:t>
            </a:r>
            <a:r>
              <a:rPr spc="-90" dirty="0"/>
              <a:t> </a:t>
            </a:r>
            <a:r>
              <a:rPr dirty="0"/>
              <a:t>how</a:t>
            </a:r>
            <a:r>
              <a:rPr spc="-90" dirty="0"/>
              <a:t> </a:t>
            </a:r>
            <a:r>
              <a:rPr dirty="0"/>
              <a:t>social</a:t>
            </a:r>
            <a:r>
              <a:rPr spc="-90" dirty="0"/>
              <a:t> </a:t>
            </a:r>
            <a:r>
              <a:rPr spc="-10" dirty="0"/>
              <a:t>attitudes</a:t>
            </a:r>
            <a:r>
              <a:rPr spc="-90" dirty="0"/>
              <a:t> </a:t>
            </a:r>
            <a:r>
              <a:rPr dirty="0"/>
              <a:t>have</a:t>
            </a:r>
            <a:r>
              <a:rPr spc="-90" dirty="0"/>
              <a:t> </a:t>
            </a:r>
            <a:r>
              <a:rPr dirty="0"/>
              <a:t>prompted</a:t>
            </a:r>
            <a:r>
              <a:rPr spc="-90" dirty="0"/>
              <a:t> </a:t>
            </a:r>
            <a:r>
              <a:rPr spc="-45" dirty="0"/>
              <a:t>reform</a:t>
            </a:r>
            <a:r>
              <a:rPr spc="-90" dirty="0"/>
              <a:t> </a:t>
            </a:r>
            <a:r>
              <a:rPr spc="-10" dirty="0"/>
              <a:t>in</a:t>
            </a:r>
            <a:r>
              <a:rPr spc="-90" dirty="0"/>
              <a:t> </a:t>
            </a:r>
            <a:r>
              <a:rPr dirty="0"/>
              <a:t>the</a:t>
            </a:r>
            <a:r>
              <a:rPr spc="-90" dirty="0"/>
              <a:t> </a:t>
            </a:r>
            <a:r>
              <a:rPr spc="-55" dirty="0"/>
              <a:t>law,</a:t>
            </a:r>
            <a:r>
              <a:rPr spc="-90" dirty="0"/>
              <a:t> </a:t>
            </a:r>
            <a:r>
              <a:rPr dirty="0"/>
              <a:t>and</a:t>
            </a:r>
            <a:r>
              <a:rPr spc="-90" dirty="0"/>
              <a:t> </a:t>
            </a:r>
            <a:r>
              <a:rPr spc="-25" dirty="0"/>
              <a:t>how </a:t>
            </a:r>
            <a:r>
              <a:rPr dirty="0"/>
              <a:t>Understand</a:t>
            </a:r>
            <a:r>
              <a:rPr spc="-90" dirty="0"/>
              <a:t> </a:t>
            </a:r>
            <a:r>
              <a:rPr dirty="0"/>
              <a:t>how</a:t>
            </a:r>
            <a:r>
              <a:rPr spc="-90" dirty="0"/>
              <a:t> </a:t>
            </a:r>
            <a:r>
              <a:rPr dirty="0"/>
              <a:t>to</a:t>
            </a:r>
            <a:r>
              <a:rPr spc="-90" dirty="0"/>
              <a:t> </a:t>
            </a:r>
            <a:r>
              <a:rPr dirty="0"/>
              <a:t>solve</a:t>
            </a:r>
            <a:r>
              <a:rPr spc="-90" dirty="0"/>
              <a:t> </a:t>
            </a:r>
            <a:r>
              <a:rPr dirty="0"/>
              <a:t>problem</a:t>
            </a:r>
            <a:r>
              <a:rPr spc="-90" dirty="0"/>
              <a:t> </a:t>
            </a:r>
            <a:r>
              <a:rPr dirty="0"/>
              <a:t>questions</a:t>
            </a:r>
            <a:r>
              <a:rPr spc="-90" dirty="0"/>
              <a:t> </a:t>
            </a:r>
            <a:r>
              <a:rPr dirty="0"/>
              <a:t>using</a:t>
            </a:r>
            <a:r>
              <a:rPr spc="-90" dirty="0"/>
              <a:t> </a:t>
            </a:r>
            <a:r>
              <a:rPr spc="65" dirty="0"/>
              <a:t>IRAC</a:t>
            </a:r>
          </a:p>
          <a:p>
            <a:pPr>
              <a:lnSpc>
                <a:spcPct val="100000"/>
              </a:lnSpc>
              <a:spcBef>
                <a:spcPts val="2430"/>
              </a:spcBef>
            </a:pPr>
            <a:r>
              <a:rPr dirty="0"/>
              <a:t>Apply</a:t>
            </a:r>
            <a:r>
              <a:rPr spc="-60" dirty="0"/>
              <a:t> </a:t>
            </a:r>
            <a:r>
              <a:rPr dirty="0"/>
              <a:t>the</a:t>
            </a:r>
            <a:r>
              <a:rPr spc="-55" dirty="0"/>
              <a:t> </a:t>
            </a:r>
            <a:r>
              <a:rPr dirty="0"/>
              <a:t>law</a:t>
            </a:r>
            <a:r>
              <a:rPr spc="-55" dirty="0"/>
              <a:t> </a:t>
            </a:r>
            <a:r>
              <a:rPr dirty="0"/>
              <a:t>to</a:t>
            </a:r>
            <a:r>
              <a:rPr spc="-60" dirty="0"/>
              <a:t> </a:t>
            </a:r>
            <a:r>
              <a:rPr dirty="0"/>
              <a:t>practical</a:t>
            </a:r>
            <a:r>
              <a:rPr spc="-55" dirty="0"/>
              <a:t> </a:t>
            </a:r>
            <a:r>
              <a:rPr spc="-10" dirty="0"/>
              <a:t>scenarios</a:t>
            </a:r>
          </a:p>
        </p:txBody>
      </p:sp>
      <p:sp>
        <p:nvSpPr>
          <p:cNvPr id="12" name="object 12"/>
          <p:cNvSpPr txBox="1"/>
          <p:nvPr/>
        </p:nvSpPr>
        <p:spPr>
          <a:xfrm>
            <a:off x="14420944" y="8132834"/>
            <a:ext cx="3879850" cy="1549400"/>
          </a:xfrm>
          <a:prstGeom prst="rect">
            <a:avLst/>
          </a:prstGeom>
        </p:spPr>
        <p:txBody>
          <a:bodyPr vert="horz" wrap="square" lIns="0" tIns="12700" rIns="0" bIns="0" rtlCol="0">
            <a:spAutoFit/>
          </a:bodyPr>
          <a:lstStyle/>
          <a:p>
            <a:pPr marL="12700">
              <a:lnSpc>
                <a:spcPct val="100000"/>
              </a:lnSpc>
              <a:spcBef>
                <a:spcPts val="100"/>
              </a:spcBef>
            </a:pPr>
            <a:r>
              <a:rPr sz="10000" b="1" spc="-10" dirty="0">
                <a:solidFill>
                  <a:srgbClr val="FED307"/>
                </a:solidFill>
                <a:latin typeface="Trebuchet MS"/>
                <a:cs typeface="Trebuchet MS"/>
              </a:rPr>
              <a:t>RECAP</a:t>
            </a:r>
            <a:endParaRPr sz="10000">
              <a:latin typeface="Trebuchet MS"/>
              <a:cs typeface="Trebuchet MS"/>
            </a:endParaRP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DFE1FF"/>
          </a:solidFill>
        </p:spPr>
        <p:txBody>
          <a:bodyPr wrap="square" lIns="0" tIns="0" rIns="0" bIns="0" rtlCol="0"/>
          <a:lstStyle/>
          <a:p>
            <a:endParaRPr/>
          </a:p>
        </p:txBody>
      </p:sp>
      <p:sp>
        <p:nvSpPr>
          <p:cNvPr id="3" name="object 3" descr="$PPTXTitle"/>
          <p:cNvSpPr txBox="1">
            <a:spLocks noGrp="1"/>
          </p:cNvSpPr>
          <p:nvPr>
            <p:ph type="title"/>
          </p:nvPr>
        </p:nvSpPr>
        <p:spPr>
          <a:prstGeom prst="rect">
            <a:avLst/>
          </a:prstGeom>
        </p:spPr>
        <p:txBody>
          <a:bodyPr vert="horz" wrap="square" lIns="0" tIns="12700" rIns="0" bIns="0" rtlCol="0">
            <a:spAutoFit/>
          </a:bodyPr>
          <a:lstStyle/>
          <a:p>
            <a:pPr marL="271145">
              <a:lnSpc>
                <a:spcPct val="100000"/>
              </a:lnSpc>
              <a:spcBef>
                <a:spcPts val="100"/>
              </a:spcBef>
            </a:pPr>
            <a:r>
              <a:rPr lang="en-GB" spc="-215" dirty="0">
                <a:solidFill>
                  <a:srgbClr val="E65385"/>
                </a:solidFill>
              </a:rPr>
              <a:t>WEEK 7</a:t>
            </a:r>
            <a:r>
              <a:rPr spc="-320" dirty="0">
                <a:solidFill>
                  <a:srgbClr val="E65385"/>
                </a:solidFill>
              </a:rPr>
              <a:t>:</a:t>
            </a:r>
            <a:r>
              <a:rPr spc="-365" dirty="0">
                <a:solidFill>
                  <a:srgbClr val="E65385"/>
                </a:solidFill>
              </a:rPr>
              <a:t> </a:t>
            </a:r>
            <a:r>
              <a:rPr spc="-10" dirty="0"/>
              <a:t>READING</a:t>
            </a:r>
          </a:p>
        </p:txBody>
      </p:sp>
      <p:pic>
        <p:nvPicPr>
          <p:cNvPr id="4" name="object 4"/>
          <p:cNvPicPr/>
          <p:nvPr/>
        </p:nvPicPr>
        <p:blipFill>
          <a:blip r:embed="rId2" cstate="print"/>
          <a:stretch>
            <a:fillRect/>
          </a:stretch>
        </p:blipFill>
        <p:spPr>
          <a:xfrm>
            <a:off x="1485899" y="4317869"/>
            <a:ext cx="142875" cy="142874"/>
          </a:xfrm>
          <a:prstGeom prst="rect">
            <a:avLst/>
          </a:prstGeom>
        </p:spPr>
      </p:pic>
      <p:pic>
        <p:nvPicPr>
          <p:cNvPr id="5" name="object 5"/>
          <p:cNvPicPr/>
          <p:nvPr/>
        </p:nvPicPr>
        <p:blipFill>
          <a:blip r:embed="rId2" cstate="print"/>
          <a:stretch>
            <a:fillRect/>
          </a:stretch>
        </p:blipFill>
        <p:spPr>
          <a:xfrm>
            <a:off x="1485899" y="5098919"/>
            <a:ext cx="142875" cy="142874"/>
          </a:xfrm>
          <a:prstGeom prst="rect">
            <a:avLst/>
          </a:prstGeom>
        </p:spPr>
      </p:pic>
      <p:sp>
        <p:nvSpPr>
          <p:cNvPr id="6" name="object 6"/>
          <p:cNvSpPr txBox="1"/>
          <p:nvPr/>
        </p:nvSpPr>
        <p:spPr>
          <a:xfrm>
            <a:off x="1016000" y="2266800"/>
            <a:ext cx="15063469" cy="3149600"/>
          </a:xfrm>
          <a:prstGeom prst="rect">
            <a:avLst/>
          </a:prstGeom>
        </p:spPr>
        <p:txBody>
          <a:bodyPr vert="horz" wrap="square" lIns="0" tIns="12065" rIns="0" bIns="0" rtlCol="0">
            <a:spAutoFit/>
          </a:bodyPr>
          <a:lstStyle/>
          <a:p>
            <a:pPr marL="12700" marR="5080">
              <a:lnSpc>
                <a:spcPct val="136700"/>
              </a:lnSpc>
              <a:spcBef>
                <a:spcPts val="95"/>
              </a:spcBef>
            </a:pPr>
            <a:r>
              <a:rPr sz="3750" dirty="0">
                <a:solidFill>
                  <a:srgbClr val="203458"/>
                </a:solidFill>
                <a:latin typeface="Trebuchet MS"/>
                <a:cs typeface="Trebuchet MS"/>
              </a:rPr>
              <a:t>You</a:t>
            </a:r>
            <a:r>
              <a:rPr sz="3750" spc="-215" dirty="0">
                <a:solidFill>
                  <a:srgbClr val="203458"/>
                </a:solidFill>
                <a:latin typeface="Trebuchet MS"/>
                <a:cs typeface="Trebuchet MS"/>
              </a:rPr>
              <a:t> </a:t>
            </a:r>
            <a:r>
              <a:rPr sz="3750" dirty="0">
                <a:solidFill>
                  <a:srgbClr val="203458"/>
                </a:solidFill>
                <a:latin typeface="Trebuchet MS"/>
                <a:cs typeface="Trebuchet MS"/>
              </a:rPr>
              <a:t>can</a:t>
            </a:r>
            <a:r>
              <a:rPr sz="3750" spc="-150" dirty="0">
                <a:solidFill>
                  <a:srgbClr val="203458"/>
                </a:solidFill>
                <a:latin typeface="Trebuchet MS"/>
                <a:cs typeface="Trebuchet MS"/>
              </a:rPr>
              <a:t> </a:t>
            </a:r>
            <a:r>
              <a:rPr sz="3750" spc="-20" dirty="0">
                <a:solidFill>
                  <a:srgbClr val="203458"/>
                </a:solidFill>
                <a:latin typeface="Trebuchet MS"/>
                <a:cs typeface="Trebuchet MS"/>
              </a:rPr>
              <a:t>draw</a:t>
            </a:r>
            <a:r>
              <a:rPr sz="3750" spc="-155" dirty="0">
                <a:solidFill>
                  <a:srgbClr val="203458"/>
                </a:solidFill>
                <a:latin typeface="Trebuchet MS"/>
                <a:cs typeface="Trebuchet MS"/>
              </a:rPr>
              <a:t> </a:t>
            </a:r>
            <a:r>
              <a:rPr sz="3750" dirty="0">
                <a:solidFill>
                  <a:srgbClr val="203458"/>
                </a:solidFill>
                <a:latin typeface="Trebuchet MS"/>
                <a:cs typeface="Trebuchet MS"/>
              </a:rPr>
              <a:t>on</a:t>
            </a:r>
            <a:r>
              <a:rPr sz="3750" spc="-155" dirty="0">
                <a:solidFill>
                  <a:srgbClr val="203458"/>
                </a:solidFill>
                <a:latin typeface="Trebuchet MS"/>
                <a:cs typeface="Trebuchet MS"/>
              </a:rPr>
              <a:t> </a:t>
            </a:r>
            <a:r>
              <a:rPr sz="3750" spc="-150" dirty="0">
                <a:solidFill>
                  <a:srgbClr val="203458"/>
                </a:solidFill>
                <a:latin typeface="Trebuchet MS"/>
                <a:cs typeface="Trebuchet MS"/>
              </a:rPr>
              <a:t>the</a:t>
            </a:r>
            <a:r>
              <a:rPr sz="3750" spc="-130" dirty="0">
                <a:solidFill>
                  <a:srgbClr val="203458"/>
                </a:solidFill>
                <a:latin typeface="Trebuchet MS"/>
                <a:cs typeface="Trebuchet MS"/>
              </a:rPr>
              <a:t> </a:t>
            </a:r>
            <a:r>
              <a:rPr sz="3750" spc="-90" dirty="0">
                <a:solidFill>
                  <a:srgbClr val="203458"/>
                </a:solidFill>
                <a:latin typeface="Trebuchet MS"/>
                <a:cs typeface="Trebuchet MS"/>
              </a:rPr>
              <a:t>following</a:t>
            </a:r>
            <a:r>
              <a:rPr sz="3750" spc="-155" dirty="0">
                <a:solidFill>
                  <a:srgbClr val="203458"/>
                </a:solidFill>
                <a:latin typeface="Trebuchet MS"/>
                <a:cs typeface="Trebuchet MS"/>
              </a:rPr>
              <a:t> </a:t>
            </a:r>
            <a:r>
              <a:rPr sz="3750" spc="-60" dirty="0">
                <a:solidFill>
                  <a:srgbClr val="203458"/>
                </a:solidFill>
                <a:latin typeface="Trebuchet MS"/>
                <a:cs typeface="Trebuchet MS"/>
              </a:rPr>
              <a:t>chapters</a:t>
            </a:r>
            <a:r>
              <a:rPr sz="3750" spc="-155" dirty="0">
                <a:solidFill>
                  <a:srgbClr val="203458"/>
                </a:solidFill>
                <a:latin typeface="Trebuchet MS"/>
                <a:cs typeface="Trebuchet MS"/>
              </a:rPr>
              <a:t> </a:t>
            </a:r>
            <a:r>
              <a:rPr sz="3750" dirty="0">
                <a:solidFill>
                  <a:srgbClr val="203458"/>
                </a:solidFill>
                <a:latin typeface="Trebuchet MS"/>
                <a:cs typeface="Trebuchet MS"/>
              </a:rPr>
              <a:t>of</a:t>
            </a:r>
            <a:r>
              <a:rPr sz="3750" spc="-150" dirty="0">
                <a:solidFill>
                  <a:srgbClr val="203458"/>
                </a:solidFill>
                <a:latin typeface="Trebuchet MS"/>
                <a:cs typeface="Trebuchet MS"/>
              </a:rPr>
              <a:t> </a:t>
            </a:r>
            <a:r>
              <a:rPr sz="3750" spc="-180" dirty="0">
                <a:solidFill>
                  <a:srgbClr val="203458"/>
                </a:solidFill>
                <a:latin typeface="Trebuchet MS"/>
                <a:cs typeface="Trebuchet MS"/>
              </a:rPr>
              <a:t>your</a:t>
            </a:r>
            <a:r>
              <a:rPr sz="3750" spc="-120" dirty="0">
                <a:solidFill>
                  <a:srgbClr val="203458"/>
                </a:solidFill>
                <a:latin typeface="Trebuchet MS"/>
                <a:cs typeface="Trebuchet MS"/>
              </a:rPr>
              <a:t> </a:t>
            </a:r>
            <a:r>
              <a:rPr sz="3750" spc="-114" dirty="0">
                <a:solidFill>
                  <a:srgbClr val="203458"/>
                </a:solidFill>
                <a:latin typeface="Trebuchet MS"/>
                <a:cs typeface="Trebuchet MS"/>
              </a:rPr>
              <a:t>textbooks</a:t>
            </a:r>
            <a:r>
              <a:rPr sz="3750" spc="-155" dirty="0">
                <a:solidFill>
                  <a:srgbClr val="203458"/>
                </a:solidFill>
                <a:latin typeface="Trebuchet MS"/>
                <a:cs typeface="Trebuchet MS"/>
              </a:rPr>
              <a:t> </a:t>
            </a:r>
            <a:r>
              <a:rPr sz="3750" spc="-80" dirty="0">
                <a:solidFill>
                  <a:srgbClr val="203458"/>
                </a:solidFill>
                <a:latin typeface="Trebuchet MS"/>
                <a:cs typeface="Trebuchet MS"/>
              </a:rPr>
              <a:t>to</a:t>
            </a:r>
            <a:r>
              <a:rPr sz="3750" spc="-155" dirty="0">
                <a:solidFill>
                  <a:srgbClr val="203458"/>
                </a:solidFill>
                <a:latin typeface="Trebuchet MS"/>
                <a:cs typeface="Trebuchet MS"/>
              </a:rPr>
              <a:t> </a:t>
            </a:r>
            <a:r>
              <a:rPr sz="3750" dirty="0">
                <a:solidFill>
                  <a:srgbClr val="203458"/>
                </a:solidFill>
                <a:latin typeface="Trebuchet MS"/>
                <a:cs typeface="Trebuchet MS"/>
              </a:rPr>
              <a:t>deepen</a:t>
            </a:r>
            <a:r>
              <a:rPr sz="3750" spc="-155" dirty="0">
                <a:solidFill>
                  <a:srgbClr val="203458"/>
                </a:solidFill>
                <a:latin typeface="Trebuchet MS"/>
                <a:cs typeface="Trebuchet MS"/>
              </a:rPr>
              <a:t> </a:t>
            </a:r>
            <a:r>
              <a:rPr sz="3750" spc="-20" dirty="0">
                <a:solidFill>
                  <a:srgbClr val="203458"/>
                </a:solidFill>
                <a:latin typeface="Trebuchet MS"/>
                <a:cs typeface="Trebuchet MS"/>
              </a:rPr>
              <a:t>your </a:t>
            </a:r>
            <a:r>
              <a:rPr sz="3750" spc="-70" dirty="0">
                <a:solidFill>
                  <a:srgbClr val="203458"/>
                </a:solidFill>
                <a:latin typeface="Trebuchet MS"/>
                <a:cs typeface="Trebuchet MS"/>
              </a:rPr>
              <a:t>understanding</a:t>
            </a:r>
            <a:r>
              <a:rPr sz="3750" spc="-215" dirty="0">
                <a:solidFill>
                  <a:srgbClr val="203458"/>
                </a:solidFill>
                <a:latin typeface="Trebuchet MS"/>
                <a:cs typeface="Trebuchet MS"/>
              </a:rPr>
              <a:t> </a:t>
            </a:r>
            <a:r>
              <a:rPr sz="3750" dirty="0">
                <a:solidFill>
                  <a:srgbClr val="203458"/>
                </a:solidFill>
                <a:latin typeface="Trebuchet MS"/>
                <a:cs typeface="Trebuchet MS"/>
              </a:rPr>
              <a:t>of</a:t>
            </a:r>
            <a:r>
              <a:rPr sz="3750" spc="-220" dirty="0">
                <a:solidFill>
                  <a:srgbClr val="203458"/>
                </a:solidFill>
                <a:latin typeface="Trebuchet MS"/>
                <a:cs typeface="Trebuchet MS"/>
              </a:rPr>
              <a:t> </a:t>
            </a:r>
            <a:r>
              <a:rPr sz="3750" spc="-150" dirty="0">
                <a:solidFill>
                  <a:srgbClr val="203458"/>
                </a:solidFill>
                <a:latin typeface="Trebuchet MS"/>
                <a:cs typeface="Trebuchet MS"/>
              </a:rPr>
              <a:t>the</a:t>
            </a:r>
            <a:r>
              <a:rPr sz="3750" spc="-130" dirty="0">
                <a:solidFill>
                  <a:srgbClr val="203458"/>
                </a:solidFill>
                <a:latin typeface="Trebuchet MS"/>
                <a:cs typeface="Trebuchet MS"/>
              </a:rPr>
              <a:t> </a:t>
            </a:r>
            <a:r>
              <a:rPr sz="3750" spc="-45" dirty="0">
                <a:solidFill>
                  <a:srgbClr val="203458"/>
                </a:solidFill>
                <a:latin typeface="Trebuchet MS"/>
                <a:cs typeface="Trebuchet MS"/>
              </a:rPr>
              <a:t>topics</a:t>
            </a:r>
            <a:r>
              <a:rPr sz="3750" spc="-160" dirty="0">
                <a:solidFill>
                  <a:srgbClr val="203458"/>
                </a:solidFill>
                <a:latin typeface="Trebuchet MS"/>
                <a:cs typeface="Trebuchet MS"/>
              </a:rPr>
              <a:t> </a:t>
            </a:r>
            <a:r>
              <a:rPr sz="3750" spc="-25" dirty="0">
                <a:solidFill>
                  <a:srgbClr val="203458"/>
                </a:solidFill>
                <a:latin typeface="Trebuchet MS"/>
                <a:cs typeface="Trebuchet MS"/>
              </a:rPr>
              <a:t>discussed</a:t>
            </a:r>
            <a:r>
              <a:rPr sz="3750" spc="-160" dirty="0">
                <a:solidFill>
                  <a:srgbClr val="203458"/>
                </a:solidFill>
                <a:latin typeface="Trebuchet MS"/>
                <a:cs typeface="Trebuchet MS"/>
              </a:rPr>
              <a:t> </a:t>
            </a:r>
            <a:r>
              <a:rPr sz="3750" spc="-190" dirty="0">
                <a:solidFill>
                  <a:srgbClr val="203458"/>
                </a:solidFill>
                <a:latin typeface="Trebuchet MS"/>
                <a:cs typeface="Trebuchet MS"/>
              </a:rPr>
              <a:t>in</a:t>
            </a:r>
            <a:r>
              <a:rPr sz="3750" spc="-120" dirty="0">
                <a:solidFill>
                  <a:srgbClr val="203458"/>
                </a:solidFill>
                <a:latin typeface="Trebuchet MS"/>
                <a:cs typeface="Trebuchet MS"/>
              </a:rPr>
              <a:t> </a:t>
            </a:r>
            <a:r>
              <a:rPr sz="3750" spc="-175" dirty="0">
                <a:solidFill>
                  <a:srgbClr val="203458"/>
                </a:solidFill>
                <a:latin typeface="Trebuchet MS"/>
                <a:cs typeface="Trebuchet MS"/>
              </a:rPr>
              <a:t>this</a:t>
            </a:r>
            <a:r>
              <a:rPr sz="3750" spc="-120" dirty="0">
                <a:solidFill>
                  <a:srgbClr val="203458"/>
                </a:solidFill>
                <a:latin typeface="Trebuchet MS"/>
                <a:cs typeface="Trebuchet MS"/>
              </a:rPr>
              <a:t> </a:t>
            </a:r>
            <a:r>
              <a:rPr sz="3750" spc="-10" dirty="0">
                <a:solidFill>
                  <a:srgbClr val="203458"/>
                </a:solidFill>
                <a:latin typeface="Trebuchet MS"/>
                <a:cs typeface="Trebuchet MS"/>
              </a:rPr>
              <a:t>unit.</a:t>
            </a:r>
            <a:endParaRPr sz="3750">
              <a:latin typeface="Trebuchet MS"/>
              <a:cs typeface="Trebuchet MS"/>
            </a:endParaRPr>
          </a:p>
          <a:p>
            <a:pPr marL="821690">
              <a:lnSpc>
                <a:spcPct val="100000"/>
              </a:lnSpc>
              <a:spcBef>
                <a:spcPts val="1650"/>
              </a:spcBef>
            </a:pPr>
            <a:r>
              <a:rPr sz="3750" spc="-140" dirty="0">
                <a:solidFill>
                  <a:srgbClr val="203458"/>
                </a:solidFill>
                <a:latin typeface="Trebuchet MS"/>
                <a:cs typeface="Trebuchet MS"/>
              </a:rPr>
              <a:t>Herring</a:t>
            </a:r>
            <a:r>
              <a:rPr sz="3750" spc="-130" dirty="0">
                <a:solidFill>
                  <a:srgbClr val="203458"/>
                </a:solidFill>
                <a:latin typeface="Trebuchet MS"/>
                <a:cs typeface="Trebuchet MS"/>
              </a:rPr>
              <a:t> </a:t>
            </a:r>
            <a:r>
              <a:rPr sz="3750" spc="50" dirty="0">
                <a:solidFill>
                  <a:srgbClr val="203458"/>
                </a:solidFill>
                <a:latin typeface="Trebuchet MS"/>
                <a:cs typeface="Trebuchet MS"/>
              </a:rPr>
              <a:t>(2023)</a:t>
            </a:r>
            <a:r>
              <a:rPr sz="3750" spc="-130" dirty="0">
                <a:solidFill>
                  <a:srgbClr val="203458"/>
                </a:solidFill>
                <a:latin typeface="Trebuchet MS"/>
                <a:cs typeface="Trebuchet MS"/>
              </a:rPr>
              <a:t> </a:t>
            </a:r>
            <a:r>
              <a:rPr sz="3750" spc="-65" dirty="0">
                <a:solidFill>
                  <a:srgbClr val="203458"/>
                </a:solidFill>
                <a:latin typeface="Trebuchet MS"/>
                <a:cs typeface="Trebuchet MS"/>
              </a:rPr>
              <a:t>chapter</a:t>
            </a:r>
            <a:r>
              <a:rPr sz="3750" spc="-130" dirty="0">
                <a:solidFill>
                  <a:srgbClr val="203458"/>
                </a:solidFill>
                <a:latin typeface="Trebuchet MS"/>
                <a:cs typeface="Trebuchet MS"/>
              </a:rPr>
              <a:t> </a:t>
            </a:r>
            <a:r>
              <a:rPr sz="3750" spc="60" dirty="0">
                <a:solidFill>
                  <a:srgbClr val="203458"/>
                </a:solidFill>
                <a:latin typeface="Trebuchet MS"/>
                <a:cs typeface="Trebuchet MS"/>
              </a:rPr>
              <a:t>3-</a:t>
            </a:r>
            <a:r>
              <a:rPr sz="3750" spc="240" dirty="0">
                <a:solidFill>
                  <a:srgbClr val="203458"/>
                </a:solidFill>
                <a:latin typeface="Trebuchet MS"/>
                <a:cs typeface="Trebuchet MS"/>
              </a:rPr>
              <a:t>4</a:t>
            </a:r>
            <a:endParaRPr sz="3750">
              <a:latin typeface="Trebuchet MS"/>
              <a:cs typeface="Trebuchet MS"/>
            </a:endParaRPr>
          </a:p>
          <a:p>
            <a:pPr marL="821690">
              <a:lnSpc>
                <a:spcPct val="100000"/>
              </a:lnSpc>
              <a:spcBef>
                <a:spcPts val="1650"/>
              </a:spcBef>
            </a:pPr>
            <a:r>
              <a:rPr sz="3750" spc="-95" dirty="0">
                <a:solidFill>
                  <a:srgbClr val="203458"/>
                </a:solidFill>
                <a:latin typeface="Trebuchet MS"/>
                <a:cs typeface="Trebuchet MS"/>
              </a:rPr>
              <a:t>Duffield</a:t>
            </a:r>
            <a:r>
              <a:rPr sz="3750" spc="-140" dirty="0">
                <a:solidFill>
                  <a:srgbClr val="203458"/>
                </a:solidFill>
                <a:latin typeface="Trebuchet MS"/>
                <a:cs typeface="Trebuchet MS"/>
              </a:rPr>
              <a:t> et</a:t>
            </a:r>
            <a:r>
              <a:rPr sz="3750" spc="-125" dirty="0">
                <a:solidFill>
                  <a:srgbClr val="203458"/>
                </a:solidFill>
                <a:latin typeface="Trebuchet MS"/>
                <a:cs typeface="Trebuchet MS"/>
              </a:rPr>
              <a:t> </a:t>
            </a:r>
            <a:r>
              <a:rPr sz="3750" spc="-175" dirty="0">
                <a:solidFill>
                  <a:srgbClr val="203458"/>
                </a:solidFill>
                <a:latin typeface="Trebuchet MS"/>
                <a:cs typeface="Trebuchet MS"/>
              </a:rPr>
              <a:t>al.</a:t>
            </a:r>
            <a:r>
              <a:rPr sz="3750" spc="-120" dirty="0">
                <a:solidFill>
                  <a:srgbClr val="203458"/>
                </a:solidFill>
                <a:latin typeface="Trebuchet MS"/>
                <a:cs typeface="Trebuchet MS"/>
              </a:rPr>
              <a:t> </a:t>
            </a:r>
            <a:r>
              <a:rPr sz="3750" spc="105" dirty="0">
                <a:solidFill>
                  <a:srgbClr val="203458"/>
                </a:solidFill>
                <a:latin typeface="Trebuchet MS"/>
                <a:cs typeface="Trebuchet MS"/>
              </a:rPr>
              <a:t>(2024)</a:t>
            </a:r>
            <a:r>
              <a:rPr sz="3750" spc="-130" dirty="0">
                <a:solidFill>
                  <a:srgbClr val="203458"/>
                </a:solidFill>
                <a:latin typeface="Trebuchet MS"/>
                <a:cs typeface="Trebuchet MS"/>
              </a:rPr>
              <a:t> </a:t>
            </a:r>
            <a:r>
              <a:rPr sz="3750" spc="-65" dirty="0">
                <a:solidFill>
                  <a:srgbClr val="203458"/>
                </a:solidFill>
                <a:latin typeface="Trebuchet MS"/>
                <a:cs typeface="Trebuchet MS"/>
              </a:rPr>
              <a:t>chapter</a:t>
            </a:r>
            <a:r>
              <a:rPr sz="3750" spc="-130" dirty="0">
                <a:solidFill>
                  <a:srgbClr val="203458"/>
                </a:solidFill>
                <a:latin typeface="Trebuchet MS"/>
                <a:cs typeface="Trebuchet MS"/>
              </a:rPr>
              <a:t> </a:t>
            </a:r>
            <a:r>
              <a:rPr sz="3750" spc="-50" dirty="0">
                <a:solidFill>
                  <a:srgbClr val="203458"/>
                </a:solidFill>
                <a:latin typeface="Trebuchet MS"/>
                <a:cs typeface="Trebuchet MS"/>
              </a:rPr>
              <a:t>3</a:t>
            </a:r>
            <a:endParaRPr sz="3750">
              <a:latin typeface="Trebuchet MS"/>
              <a:cs typeface="Trebuchet MS"/>
            </a:endParaRPr>
          </a:p>
        </p:txBody>
      </p:sp>
      <p:sp>
        <p:nvSpPr>
          <p:cNvPr id="7" name="object 7"/>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8" name="object 8"/>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FED307"/>
          </a:solidFill>
        </p:spPr>
        <p:txBody>
          <a:bodyPr wrap="square" lIns="0" tIns="0" rIns="0" bIns="0" rtlCol="0"/>
          <a:lstStyle/>
          <a:p>
            <a:endParaRP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8647FD83-A381-551A-2E6D-F74B90CB3E1C}"/>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9FF19BBA-47AB-05E0-5170-CD1701A592BD}"/>
              </a:ext>
            </a:extLst>
          </p:cNvPr>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DFE1FF"/>
          </a:solidFill>
        </p:spPr>
        <p:txBody>
          <a:bodyPr wrap="square" lIns="0" tIns="0" rIns="0" bIns="0" rtlCol="0"/>
          <a:lstStyle/>
          <a:p>
            <a:endParaRPr/>
          </a:p>
        </p:txBody>
      </p:sp>
      <p:sp>
        <p:nvSpPr>
          <p:cNvPr id="3" name="object 3" descr="$PPTXTitle">
            <a:extLst>
              <a:ext uri="{FF2B5EF4-FFF2-40B4-BE49-F238E27FC236}">
                <a16:creationId xmlns:a16="http://schemas.microsoft.com/office/drawing/2014/main" id="{51402E90-90A7-7D28-36EF-080FB9FBABBB}"/>
              </a:ext>
            </a:extLst>
          </p:cNvPr>
          <p:cNvSpPr txBox="1">
            <a:spLocks noGrp="1"/>
          </p:cNvSpPr>
          <p:nvPr>
            <p:ph type="title"/>
          </p:nvPr>
        </p:nvSpPr>
        <p:spPr>
          <a:prstGeom prst="rect">
            <a:avLst/>
          </a:prstGeom>
        </p:spPr>
        <p:txBody>
          <a:bodyPr vert="horz" wrap="square" lIns="0" tIns="12700" rIns="0" bIns="0" rtlCol="0">
            <a:spAutoFit/>
          </a:bodyPr>
          <a:lstStyle/>
          <a:p>
            <a:pPr marL="271145">
              <a:lnSpc>
                <a:spcPct val="100000"/>
              </a:lnSpc>
              <a:spcBef>
                <a:spcPts val="100"/>
              </a:spcBef>
            </a:pPr>
            <a:r>
              <a:rPr lang="en-GB" spc="-215" dirty="0">
                <a:solidFill>
                  <a:srgbClr val="E65385"/>
                </a:solidFill>
              </a:rPr>
              <a:t>NEXT WEEK</a:t>
            </a:r>
            <a:endParaRPr spc="-10" dirty="0"/>
          </a:p>
        </p:txBody>
      </p:sp>
      <p:pic>
        <p:nvPicPr>
          <p:cNvPr id="4" name="object 4">
            <a:extLst>
              <a:ext uri="{FF2B5EF4-FFF2-40B4-BE49-F238E27FC236}">
                <a16:creationId xmlns:a16="http://schemas.microsoft.com/office/drawing/2014/main" id="{B337D3A9-74E9-6A4B-BF98-0E18CFB59A65}"/>
              </a:ext>
            </a:extLst>
          </p:cNvPr>
          <p:cNvPicPr/>
          <p:nvPr/>
        </p:nvPicPr>
        <p:blipFill>
          <a:blip r:embed="rId2" cstate="print"/>
          <a:stretch>
            <a:fillRect/>
          </a:stretch>
        </p:blipFill>
        <p:spPr>
          <a:xfrm>
            <a:off x="1485899" y="4317869"/>
            <a:ext cx="142875" cy="142874"/>
          </a:xfrm>
          <a:prstGeom prst="rect">
            <a:avLst/>
          </a:prstGeom>
        </p:spPr>
      </p:pic>
      <p:pic>
        <p:nvPicPr>
          <p:cNvPr id="5" name="object 5">
            <a:extLst>
              <a:ext uri="{FF2B5EF4-FFF2-40B4-BE49-F238E27FC236}">
                <a16:creationId xmlns:a16="http://schemas.microsoft.com/office/drawing/2014/main" id="{AB7D08C7-EC41-8BE4-335D-B2655584A69C}"/>
              </a:ext>
            </a:extLst>
          </p:cNvPr>
          <p:cNvPicPr/>
          <p:nvPr/>
        </p:nvPicPr>
        <p:blipFill>
          <a:blip r:embed="rId2" cstate="print"/>
          <a:stretch>
            <a:fillRect/>
          </a:stretch>
        </p:blipFill>
        <p:spPr>
          <a:xfrm>
            <a:off x="1485899" y="5098919"/>
            <a:ext cx="142875" cy="142874"/>
          </a:xfrm>
          <a:prstGeom prst="rect">
            <a:avLst/>
          </a:prstGeom>
        </p:spPr>
      </p:pic>
      <p:sp>
        <p:nvSpPr>
          <p:cNvPr id="6" name="object 6">
            <a:extLst>
              <a:ext uri="{FF2B5EF4-FFF2-40B4-BE49-F238E27FC236}">
                <a16:creationId xmlns:a16="http://schemas.microsoft.com/office/drawing/2014/main" id="{C47E238A-0C8B-E420-CC62-B821B5DF817B}"/>
              </a:ext>
            </a:extLst>
          </p:cNvPr>
          <p:cNvSpPr txBox="1"/>
          <p:nvPr/>
        </p:nvSpPr>
        <p:spPr>
          <a:xfrm>
            <a:off x="1905000" y="3973381"/>
            <a:ext cx="15063469" cy="3916457"/>
          </a:xfrm>
          <a:prstGeom prst="rect">
            <a:avLst/>
          </a:prstGeom>
        </p:spPr>
        <p:txBody>
          <a:bodyPr vert="horz" wrap="square" lIns="0" tIns="12065" rIns="0" bIns="0" rtlCol="0">
            <a:spAutoFit/>
          </a:bodyPr>
          <a:lstStyle/>
          <a:p>
            <a:pPr marL="12700" marR="5080">
              <a:lnSpc>
                <a:spcPct val="136700"/>
              </a:lnSpc>
              <a:spcBef>
                <a:spcPts val="95"/>
              </a:spcBef>
            </a:pPr>
            <a:r>
              <a:rPr lang="en-GB" sz="3750" dirty="0">
                <a:latin typeface="Trebuchet MS"/>
                <a:cs typeface="Trebuchet MS"/>
              </a:rPr>
              <a:t>Progress Week!</a:t>
            </a:r>
          </a:p>
          <a:p>
            <a:pPr marL="12700" marR="5080">
              <a:lnSpc>
                <a:spcPct val="136700"/>
              </a:lnSpc>
              <a:spcBef>
                <a:spcPts val="95"/>
              </a:spcBef>
            </a:pPr>
            <a:r>
              <a:rPr lang="en-GB" sz="3750" dirty="0">
                <a:latin typeface="Trebuchet MS"/>
                <a:cs typeface="Trebuchet MS"/>
              </a:rPr>
              <a:t>There is no lecture for Family Law &amp; Practice next week.</a:t>
            </a:r>
          </a:p>
          <a:p>
            <a:pPr marL="12700" marR="5080">
              <a:lnSpc>
                <a:spcPct val="136700"/>
              </a:lnSpc>
              <a:spcBef>
                <a:spcPts val="95"/>
              </a:spcBef>
            </a:pPr>
            <a:r>
              <a:rPr lang="en-GB" sz="3750" dirty="0">
                <a:latin typeface="Trebuchet MS"/>
                <a:cs typeface="Trebuchet MS"/>
              </a:rPr>
              <a:t>Reminder that your assessment is due </a:t>
            </a:r>
            <a:r>
              <a:rPr lang="en-GB" sz="3750" b="1" dirty="0">
                <a:latin typeface="Trebuchet MS"/>
                <a:cs typeface="Trebuchet MS"/>
              </a:rPr>
              <a:t>tomorrow, Friday 13</a:t>
            </a:r>
            <a:r>
              <a:rPr lang="en-GB" sz="3750" b="1" baseline="30000" dirty="0">
                <a:latin typeface="Trebuchet MS"/>
                <a:cs typeface="Trebuchet MS"/>
              </a:rPr>
              <a:t>th</a:t>
            </a:r>
            <a:r>
              <a:rPr lang="en-GB" sz="3750" b="1" dirty="0">
                <a:latin typeface="Trebuchet MS"/>
                <a:cs typeface="Trebuchet MS"/>
              </a:rPr>
              <a:t> November 2026.</a:t>
            </a:r>
          </a:p>
          <a:p>
            <a:pPr marL="12700" marR="5080">
              <a:lnSpc>
                <a:spcPct val="136700"/>
              </a:lnSpc>
              <a:spcBef>
                <a:spcPts val="95"/>
              </a:spcBef>
            </a:pPr>
            <a:r>
              <a:rPr lang="en-GB" sz="3750" dirty="0">
                <a:latin typeface="Trebuchet MS"/>
                <a:cs typeface="Trebuchet MS"/>
              </a:rPr>
              <a:t>Lectures will resume on </a:t>
            </a:r>
            <a:r>
              <a:rPr lang="en-GB" sz="3750" b="1" dirty="0">
                <a:latin typeface="Trebuchet MS"/>
                <a:cs typeface="Trebuchet MS"/>
              </a:rPr>
              <a:t>Thursday 26</a:t>
            </a:r>
            <a:r>
              <a:rPr lang="en-GB" sz="3750" b="1" baseline="30000" dirty="0">
                <a:latin typeface="Trebuchet MS"/>
                <a:cs typeface="Trebuchet MS"/>
              </a:rPr>
              <a:t>th</a:t>
            </a:r>
            <a:r>
              <a:rPr lang="en-GB" sz="3750" b="1" dirty="0">
                <a:latin typeface="Trebuchet MS"/>
                <a:cs typeface="Trebuchet MS"/>
              </a:rPr>
              <a:t> November 2026.</a:t>
            </a:r>
          </a:p>
        </p:txBody>
      </p:sp>
      <p:sp>
        <p:nvSpPr>
          <p:cNvPr id="7" name="object 7">
            <a:extLst>
              <a:ext uri="{FF2B5EF4-FFF2-40B4-BE49-F238E27FC236}">
                <a16:creationId xmlns:a16="http://schemas.microsoft.com/office/drawing/2014/main" id="{914695E5-1548-45DF-6755-BC993775D9B3}"/>
              </a:ext>
            </a:extLst>
          </p:cNvPr>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8" name="object 8">
            <a:extLst>
              <a:ext uri="{FF2B5EF4-FFF2-40B4-BE49-F238E27FC236}">
                <a16:creationId xmlns:a16="http://schemas.microsoft.com/office/drawing/2014/main" id="{BA0DE5E8-BE4F-7953-4C52-6D9D69ECEE13}"/>
              </a:ext>
            </a:extLst>
          </p:cNvPr>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FED307"/>
          </a:solidFill>
        </p:spPr>
        <p:txBody>
          <a:bodyPr wrap="square" lIns="0" tIns="0" rIns="0" bIns="0" rtlCol="0"/>
          <a:lstStyle/>
          <a:p>
            <a:endParaRPr/>
          </a:p>
        </p:txBody>
      </p:sp>
    </p:spTree>
    <p:extLst>
      <p:ext uri="{BB962C8B-B14F-4D97-AF65-F5344CB8AC3E}">
        <p14:creationId xmlns:p14="http://schemas.microsoft.com/office/powerpoint/2010/main" val="6572688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7438</Words>
  <Application>Microsoft Office PowerPoint</Application>
  <PresentationFormat>Custom</PresentationFormat>
  <Paragraphs>561</Paragraphs>
  <Slides>61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61</vt:i4>
      </vt:variant>
    </vt:vector>
  </HeadingPairs>
  <TitlesOfParts>
    <vt:vector size="67" baseType="lpstr">
      <vt:lpstr>Microsoft JhengHei</vt:lpstr>
      <vt:lpstr>Arial</vt:lpstr>
      <vt:lpstr>Arial Black</vt:lpstr>
      <vt:lpstr>Times New Roman</vt:lpstr>
      <vt:lpstr>Trebuchet MS</vt:lpstr>
      <vt:lpstr>Office Theme</vt:lpstr>
      <vt:lpstr>WEEK 7: STARTING AND ENDING ADULT RELATIONSHIPS</vt:lpstr>
      <vt:lpstr>WEEK 7: LEARNING OUTCOMES</vt:lpstr>
      <vt:lpstr>INTRODUCTION</vt:lpstr>
      <vt:lpstr>COHABITATION RATE UP TO 19% IN 2019, RISE OF 22.9% IN 10 YEARS</vt:lpstr>
      <vt:lpstr>PowerPoint Presentation</vt:lpstr>
      <vt:lpstr>TWO ROUTES TO FORMALISING</vt:lpstr>
      <vt:lpstr>COHABITATION: COMMON LAW MARRIAGE MYTH</vt:lpstr>
      <vt:lpstr>COHABIATION CONTINUED</vt:lpstr>
      <vt:lpstr>COHABITATION CONTRACTS</vt:lpstr>
      <vt:lpstr>COHABITATION PRESSURE FOR REFORM</vt:lpstr>
      <vt:lpstr>SIMILARITIES AND DIFFERENCES Rights available to cohabitants and married/civil partners differ during and after relationship</vt:lpstr>
      <vt:lpstr>MARRIAGE</vt:lpstr>
      <vt:lpstr>MARRIAGE</vt:lpstr>
      <vt:lpstr>MARRIAGE SIGNIFICANCE</vt:lpstr>
      <vt:lpstr>CAPACITY TO MARRY</vt:lpstr>
      <vt:lpstr>TOO CLOSELY RELATED</vt:lpstr>
      <vt:lpstr>AGE OR ALREADY MARRIED</vt:lpstr>
      <vt:lpstr>FORMALITIES</vt:lpstr>
      <vt:lpstr>FORMALITIES</vt:lpstr>
      <vt:lpstr>FAILURE OF FORMALITIES</vt:lpstr>
      <vt:lpstr>ACTIVITY: RECAPPING MARRIAGE</vt:lpstr>
      <vt:lpstr>SAME SEX RELATIONSHIPS</vt:lpstr>
      <vt:lpstr>CIVIL PARTNERSHIP ACT 2004</vt:lpstr>
      <vt:lpstr>CIVIL PARTNERSHIP ACT 2004</vt:lpstr>
      <vt:lpstr>CIVIL PARTNERSHIPS POST MSSCA 2013</vt:lpstr>
      <vt:lpstr>CIVIL PARTNERSHIPS POST MSSCA 2013</vt:lpstr>
      <vt:lpstr>NULLITY</vt:lpstr>
      <vt:lpstr>VOID MARRIAGES</vt:lpstr>
      <vt:lpstr>VOIDABLE MARRIAGES</vt:lpstr>
      <vt:lpstr>CONSENT TO MARRIAGE</vt:lpstr>
      <vt:lpstr>GENDER RECOGNITION (1)</vt:lpstr>
      <vt:lpstr>GENDER RECOGNITION (2)</vt:lpstr>
      <vt:lpstr>ACTIVITY: ADVISING CLIENTS</vt:lpstr>
      <vt:lpstr>PROBLEM SOLVING: WHAT ARE WE ASSESSING?</vt:lpstr>
      <vt:lpstr>IRAC: A TOOL TO SUCCEED WHE ADVISING</vt:lpstr>
      <vt:lpstr>IRAC: A BURGER MODEL</vt:lpstr>
      <vt:lpstr>PLANNING AN ANSWER WITH IRAC</vt:lpstr>
      <vt:lpstr>IRAC: WORKED EXAMPLE</vt:lpstr>
      <vt:lpstr>IRAC: WRITTEN UP AS A PARAGRAPH</vt:lpstr>
      <vt:lpstr>PowerPoint Presentation</vt:lpstr>
      <vt:lpstr>DIVORCE</vt:lpstr>
      <vt:lpstr>EVOLUTION OF DIVORCE LAW</vt:lpstr>
      <vt:lpstr>MCA 1973</vt:lpstr>
      <vt:lpstr>REFORM OF MCA 1973</vt:lpstr>
      <vt:lpstr>CHANGING THE LAW</vt:lpstr>
      <vt:lpstr>CURRENT LAW</vt:lpstr>
      <vt:lpstr>CURRENT LAW</vt:lpstr>
      <vt:lpstr>INITIAL INSTRUCTIONS</vt:lpstr>
      <vt:lpstr>ACTIVITY: PRACTICING DIVORCE LAW Divorce can be a stressful experience for all involved. What approaches can a divorce lawyer use to best serve their clients?</vt:lpstr>
      <vt:lpstr>FAMILY LAW PROTOCOL</vt:lpstr>
      <vt:lpstr>ONLINE DIVORCE</vt:lpstr>
      <vt:lpstr>APPLICATION FORMS</vt:lpstr>
      <vt:lpstr>ISSUE AND SERVICE</vt:lpstr>
      <vt:lpstr>CONDITIONAL ORDER</vt:lpstr>
      <vt:lpstr>FINAL ORDER</vt:lpstr>
      <vt:lpstr>JUDICIAL SEPARATION</vt:lpstr>
      <vt:lpstr>ACTIVITY: EXPLAINING DIVORCE A client has contacted you to asked for advice on their divorce. Write a letter to your client, summarising the grounds upon which divorce can be approved, and the process by which a divorce can be obtained.</vt:lpstr>
      <vt:lpstr>SUMMARY</vt:lpstr>
      <vt:lpstr>WEEK 7: LEARNING OUTCOMES</vt:lpstr>
      <vt:lpstr>WEEK 7: READING</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FLP 6 - Adult Relationships</dc:title>
  <dc:creator>Martin Jones</dc:creator>
  <cp:keywords>DAGVIlhRql4,BAFYwojWtl0,0</cp:keywords>
  <cp:lastModifiedBy>Ellie Brown</cp:lastModifiedBy>
  <cp:revision>1</cp:revision>
  <dcterms:created xsi:type="dcterms:W3CDTF">2026-08-28T14:29:56Z</dcterms:created>
  <dcterms:modified xsi:type="dcterms:W3CDTF">2026-09-22T15:06:26Z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2026-04-01T00:00:00Z</vt:filetime>
  </property>
  <property fmtid="{D5CDD505-2E9C-101B-9397-08002B2CF9AE}" pid="3" name="Creator">
    <vt:lpwstr>Canva</vt:lpwstr>
  </property>
  <property fmtid="{D5CDD505-2E9C-101B-9397-08002B2CF9AE}" pid="4" name="LastSaved">
    <vt:filetime>2026-08-28T00:00:00Z</vt:filetime>
  </property>
  <property fmtid="{D5CDD505-2E9C-101B-9397-08002B2CF9AE}" pid="5" name="Producer">
    <vt:lpwstr>Canva</vt:lpwstr>
  </property>
</Properties>
</file>