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191" autoAdjust="0"/>
    <p:restoredTop sz="94660"/>
  </p:normalViewPr>
  <p:slideViewPr>
    <p:cSldViewPr snapToGrid="0">
      <p:cViewPr>
        <p:scale>
          <a:sx n="66" d="100"/>
          <a:sy n="66" d="100"/>
        </p:scale>
        <p:origin x="930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EEE8A-AB45-470B-8B26-B1183CEC3776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D3D7-D6C6-466C-A2AF-9D3C94AA9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20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EEE8A-AB45-470B-8B26-B1183CEC3776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D3D7-D6C6-466C-A2AF-9D3C94AA9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675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EEE8A-AB45-470B-8B26-B1183CEC3776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D3D7-D6C6-466C-A2AF-9D3C94AA9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204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EEE8A-AB45-470B-8B26-B1183CEC3776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D3D7-D6C6-466C-A2AF-9D3C94AA9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301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EEE8A-AB45-470B-8B26-B1183CEC3776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D3D7-D6C6-466C-A2AF-9D3C94AA9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098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EEE8A-AB45-470B-8B26-B1183CEC3776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D3D7-D6C6-466C-A2AF-9D3C94AA9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981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EEE8A-AB45-470B-8B26-B1183CEC3776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D3D7-D6C6-466C-A2AF-9D3C94AA9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292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EEE8A-AB45-470B-8B26-B1183CEC3776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D3D7-D6C6-466C-A2AF-9D3C94AA9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59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EEE8A-AB45-470B-8B26-B1183CEC3776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D3D7-D6C6-466C-A2AF-9D3C94AA9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607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EEE8A-AB45-470B-8B26-B1183CEC3776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D3D7-D6C6-466C-A2AF-9D3C94AA9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833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EEE8A-AB45-470B-8B26-B1183CEC3776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D3D7-D6C6-466C-A2AF-9D3C94AA908A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119663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EEE8A-AB45-470B-8B26-B1183CEC3776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D3D7-D6C6-466C-A2AF-9D3C94AA9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1681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EEE8A-AB45-470B-8B26-B1183CEC3776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D3D7-D6C6-466C-A2AF-9D3C94AA908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343609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EEE8A-AB45-470B-8B26-B1183CEC3776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D3D7-D6C6-466C-A2AF-9D3C94AA9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8693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EEE8A-AB45-470B-8B26-B1183CEC3776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D3D7-D6C6-466C-A2AF-9D3C94AA9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7026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EEE8A-AB45-470B-8B26-B1183CEC3776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D3D7-D6C6-466C-A2AF-9D3C94AA9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211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DEEE8A-AB45-470B-8B26-B1183CEC3776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291D3D7-D6C6-466C-A2AF-9D3C94AA9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42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26D87-9891-49FF-B1A6-6812862305B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Increasing Employee engagement through HRM – case study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A86D9F-EC3E-4695-991E-FA00383D9C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8522304" cy="1870996"/>
          </a:xfrm>
        </p:spPr>
        <p:txBody>
          <a:bodyPr>
            <a:normAutofit/>
          </a:bodyPr>
          <a:lstStyle/>
          <a:p>
            <a:r>
              <a:rPr lang="en-GB" dirty="0"/>
              <a:t>Suhail Miah 1808197</a:t>
            </a:r>
          </a:p>
          <a:p>
            <a:r>
              <a:rPr lang="en-GB" dirty="0"/>
              <a:t>Ayaz Munir 1807895</a:t>
            </a:r>
          </a:p>
          <a:p>
            <a:r>
              <a:rPr lang="en-GB" dirty="0" err="1"/>
              <a:t>Shokat</a:t>
            </a:r>
            <a:r>
              <a:rPr lang="en-GB" dirty="0"/>
              <a:t> Nawaz 1807434</a:t>
            </a:r>
          </a:p>
          <a:p>
            <a:r>
              <a:rPr lang="en-GB" dirty="0"/>
              <a:t>Shahin Miah 1714910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06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7F53D-34F2-4258-9531-9D67BF623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62CE2-F23F-4620-97F6-4E06DAD8CF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Today we are going talk today how organizations try to engage employees through Human resource management</a:t>
            </a:r>
          </a:p>
          <a:p>
            <a:endParaRPr lang="en-GB" dirty="0"/>
          </a:p>
          <a:p>
            <a:r>
              <a:rPr lang="en-GB" dirty="0"/>
              <a:t>Looking at Harrods as a case study</a:t>
            </a:r>
          </a:p>
          <a:p>
            <a:endParaRPr lang="en-GB" dirty="0"/>
          </a:p>
          <a:p>
            <a:r>
              <a:rPr lang="en-GB" dirty="0"/>
              <a:t>Strategies that are used to boost employee motivation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8709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E9838-02F9-4A5B-A767-E19F262C4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of Harrods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D4AB6-13BA-4878-8C36-8DE2F36BE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Harrods is recognised brand all over the world</a:t>
            </a:r>
          </a:p>
          <a:p>
            <a:r>
              <a:rPr lang="en-GB" dirty="0"/>
              <a:t>. Knightsbridge store has 1 million square feet selling feet of selling space with 330 different departments</a:t>
            </a:r>
          </a:p>
          <a:p>
            <a:r>
              <a:rPr lang="en-GB" dirty="0"/>
              <a:t>Been in business for over 160 years, employs 4000 employees with additional 3,500 agency and concession employees. </a:t>
            </a:r>
          </a:p>
          <a:p>
            <a:endParaRPr lang="en-GB" dirty="0"/>
          </a:p>
          <a:p>
            <a:r>
              <a:rPr lang="en-GB" dirty="0"/>
              <a:t>Core Values are – Innovation, British, Service, Sensation, Luxury </a:t>
            </a:r>
          </a:p>
        </p:txBody>
      </p:sp>
    </p:spTree>
    <p:extLst>
      <p:ext uri="{BB962C8B-B14F-4D97-AF65-F5344CB8AC3E}">
        <p14:creationId xmlns:p14="http://schemas.microsoft.com/office/powerpoint/2010/main" val="3955360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55AA7-0035-4284-AC53-ED63277BD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 Resource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C324D-0342-4B8B-B7C2-DEF39B7AAE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HRM is managing employees in a company and it involves firings, hiring, training, and motivating employees .</a:t>
            </a:r>
          </a:p>
          <a:p>
            <a:endParaRPr lang="en-GB" dirty="0"/>
          </a:p>
          <a:p>
            <a:r>
              <a:rPr lang="en-GB" dirty="0"/>
              <a:t>HRM involves recruitment , performance and development. Hiring correct staff. </a:t>
            </a:r>
          </a:p>
          <a:p>
            <a:r>
              <a:rPr lang="en-GB" dirty="0"/>
              <a:t>Performances – set clear milestones, focus on meeting deadlines</a:t>
            </a:r>
          </a:p>
          <a:p>
            <a:r>
              <a:rPr lang="en-GB" dirty="0"/>
              <a:t>Development allows staff to expand and grow, improve knowledge and skills. </a:t>
            </a:r>
          </a:p>
          <a:p>
            <a:r>
              <a:rPr lang="en-GB" dirty="0"/>
              <a:t>Treat every milestone as a learning opportunity and chance to grow </a:t>
            </a:r>
          </a:p>
          <a:p>
            <a:endParaRPr lang="en-GB" dirty="0"/>
          </a:p>
          <a:p>
            <a:r>
              <a:rPr lang="en-GB" dirty="0"/>
              <a:t>Having good HRM is beneficial to help employees feel secure in the job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8472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0F926-0377-41A9-B60F-38A04DAC0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employee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D02C8-C8F2-4EC9-8B68-FCBC68E9A7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Carried out a survey </a:t>
            </a:r>
          </a:p>
          <a:p>
            <a:endParaRPr lang="en-GB" dirty="0"/>
          </a:p>
          <a:p>
            <a:r>
              <a:rPr lang="en-GB" dirty="0"/>
              <a:t>Changing organisational structure </a:t>
            </a:r>
          </a:p>
          <a:p>
            <a:r>
              <a:rPr lang="en-GB" dirty="0"/>
              <a:t>Changing leadership</a:t>
            </a:r>
          </a:p>
          <a:p>
            <a:r>
              <a:rPr lang="en-GB" dirty="0"/>
              <a:t>Improved communications</a:t>
            </a:r>
          </a:p>
          <a:p>
            <a:r>
              <a:rPr lang="en-GB" dirty="0"/>
              <a:t>Living the brand values</a:t>
            </a:r>
          </a:p>
          <a:p>
            <a:endParaRPr lang="en-GB" dirty="0"/>
          </a:p>
          <a:p>
            <a:r>
              <a:rPr lang="en-GB" dirty="0"/>
              <a:t>Benefits – staff morale is better, voices are heard, skills are developed further, progression. </a:t>
            </a:r>
          </a:p>
        </p:txBody>
      </p:sp>
    </p:spTree>
    <p:extLst>
      <p:ext uri="{BB962C8B-B14F-4D97-AF65-F5344CB8AC3E}">
        <p14:creationId xmlns:p14="http://schemas.microsoft.com/office/powerpoint/2010/main" val="470558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90833-57A3-48F4-BA67-159ADDDE6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are employees kept engaged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36214-6EAC-4D9D-91E8-7E625BD603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60589"/>
            <a:ext cx="10150323" cy="4087811"/>
          </a:xfrm>
        </p:spPr>
        <p:txBody>
          <a:bodyPr/>
          <a:lstStyle/>
          <a:p>
            <a:r>
              <a:rPr lang="en-GB" dirty="0"/>
              <a:t> Gives employees a voice – encourages employee feedback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Shared values. Attitudes, beliefs and norms</a:t>
            </a:r>
          </a:p>
          <a:p>
            <a:r>
              <a:rPr lang="en-GB" dirty="0"/>
              <a:t> how employees give feed back </a:t>
            </a:r>
          </a:p>
          <a:p>
            <a:r>
              <a:rPr lang="en-GB" dirty="0"/>
              <a:t>Engagement method – </a:t>
            </a:r>
          </a:p>
          <a:p>
            <a:r>
              <a:rPr lang="en-GB" dirty="0"/>
              <a:t>Internal employee magazine. Morning briefing , intranet, quarterly employee forum</a:t>
            </a:r>
          </a:p>
          <a:p>
            <a:r>
              <a:rPr lang="en-GB" dirty="0"/>
              <a:t>Bright ideas scheme – to share voice innovative ideas  to improve Harrods. </a:t>
            </a:r>
          </a:p>
          <a:p>
            <a:r>
              <a:rPr lang="en-GB" dirty="0"/>
              <a:t>survey</a:t>
            </a:r>
          </a:p>
          <a:p>
            <a:r>
              <a:rPr lang="en-GB" dirty="0"/>
              <a:t> Employee forum is beneficial and allows workers to raise concerns and issues, I believe this is most effective way to be heard.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94318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F2180-CCFC-4561-9437-6CBC20B7B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Effectiveness of a democratic leadership style on success of Harrods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5392F9-442F-42F3-B57E-AA8F2E26A7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Having a democratic leadership style has benefits  such as : </a:t>
            </a:r>
          </a:p>
          <a:p>
            <a:endParaRPr lang="en-GB" dirty="0"/>
          </a:p>
          <a:p>
            <a:r>
              <a:rPr lang="en-GB" dirty="0"/>
              <a:t>Competitive edge versus rivals </a:t>
            </a:r>
          </a:p>
          <a:p>
            <a:r>
              <a:rPr lang="en-GB" dirty="0"/>
              <a:t>Helps talent spotting – recognition</a:t>
            </a:r>
          </a:p>
          <a:p>
            <a:r>
              <a:rPr lang="en-GB" dirty="0"/>
              <a:t>Mentoring and coaching, - career progression</a:t>
            </a:r>
          </a:p>
          <a:p>
            <a:r>
              <a:rPr lang="en-GB" dirty="0"/>
              <a:t>Support Network </a:t>
            </a:r>
          </a:p>
          <a:p>
            <a:r>
              <a:rPr lang="en-GB" dirty="0"/>
              <a:t>Boosts performance , satisfaction </a:t>
            </a:r>
          </a:p>
          <a:p>
            <a:r>
              <a:rPr lang="en-GB" dirty="0"/>
              <a:t>Increase motivation and engagement</a:t>
            </a:r>
          </a:p>
          <a:p>
            <a:r>
              <a:rPr lang="en-GB" dirty="0"/>
              <a:t>Helps long term staff retainment</a:t>
            </a:r>
          </a:p>
          <a:p>
            <a:r>
              <a:rPr lang="en-GB" dirty="0"/>
              <a:t>Loyalty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18154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69</TotalTime>
  <Words>365</Words>
  <Application>Microsoft Office PowerPoint</Application>
  <PresentationFormat>Widescreen</PresentationFormat>
  <Paragraphs>62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Trebuchet MS</vt:lpstr>
      <vt:lpstr>Wingdings 3</vt:lpstr>
      <vt:lpstr>Facet</vt:lpstr>
      <vt:lpstr>Increasing Employee engagement through HRM – case study</vt:lpstr>
      <vt:lpstr>Introduction</vt:lpstr>
      <vt:lpstr>Background of Harrods </vt:lpstr>
      <vt:lpstr>Human Resource Management</vt:lpstr>
      <vt:lpstr>Benefits of employee engagement</vt:lpstr>
      <vt:lpstr>How are employees kept engaged </vt:lpstr>
      <vt:lpstr>Effectiveness of a democratic leadership style on success of Harrods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Suhail Miah (1808197)</dc:creator>
  <cp:lastModifiedBy>Suhail Miah (1808197)</cp:lastModifiedBy>
  <cp:revision>14</cp:revision>
  <dcterms:created xsi:type="dcterms:W3CDTF">2020-02-14T09:21:43Z</dcterms:created>
  <dcterms:modified xsi:type="dcterms:W3CDTF">2020-02-14T10:31:25Z</dcterms:modified>
</cp:coreProperties>
</file>