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6" r:id="rId4"/>
  </p:sldMasterIdLst>
  <p:notesMasterIdLst>
    <p:notesMasterId r:id="rId18"/>
  </p:notesMasterIdLst>
  <p:handoutMasterIdLst>
    <p:handoutMasterId r:id="rId19"/>
  </p:handoutMasterIdLst>
  <p:sldIdLst>
    <p:sldId id="306" r:id="rId5"/>
    <p:sldId id="313" r:id="rId6"/>
    <p:sldId id="322" r:id="rId7"/>
    <p:sldId id="314" r:id="rId8"/>
    <p:sldId id="318" r:id="rId9"/>
    <p:sldId id="319" r:id="rId10"/>
    <p:sldId id="323" r:id="rId11"/>
    <p:sldId id="325" r:id="rId12"/>
    <p:sldId id="324" r:id="rId13"/>
    <p:sldId id="316" r:id="rId14"/>
    <p:sldId id="320" r:id="rId15"/>
    <p:sldId id="312" r:id="rId16"/>
    <p:sldId id="29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BCBB40-36C0-4856-AF61-97EA9D99278D}" v="82" dt="2026-06-21T21:08:42.399"/>
  </p1510:revLst>
</p1510:revInfo>
</file>

<file path=ppt/tableStyles.xml><?xml version="1.0" encoding="utf-8"?>
<a:tblStyleLst xmlns:a="http://schemas.openxmlformats.org/drawingml/2006/main" def="{72833802-FEF1-4C79-8D5D-14CF1EAF98D9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8696" autoAdjust="0"/>
    <p:restoredTop sz="95726" autoAdjust="0"/>
  </p:normalViewPr>
  <p:slideViewPr>
    <p:cSldViewPr snapToGrid="0">
      <p:cViewPr>
        <p:scale>
          <a:sx n="66" d="100"/>
          <a:sy n="66" d="100"/>
        </p:scale>
        <p:origin x="38" y="33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3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t tayyar" userId="3cb5901da76f4e53" providerId="LiveId" clId="{7BFE22D2-F943-43D8-B966-FC5454628881}"/>
    <pc:docChg chg="undo custSel addSld delSld modSld sldOrd">
      <pc:chgData name="ahmet tayyar" userId="3cb5901da76f4e53" providerId="LiveId" clId="{7BFE22D2-F943-43D8-B966-FC5454628881}" dt="2026-06-21T21:08:50.029" v="464" actId="26606"/>
      <pc:docMkLst>
        <pc:docMk/>
      </pc:docMkLst>
      <pc:sldChg chg="addSp delSp modSp mod setBg">
        <pc:chgData name="ahmet tayyar" userId="3cb5901da76f4e53" providerId="LiveId" clId="{7BFE22D2-F943-43D8-B966-FC5454628881}" dt="2026-06-21T21:08:50.029" v="464" actId="26606"/>
        <pc:sldMkLst>
          <pc:docMk/>
          <pc:sldMk cId="2547630249" sldId="292"/>
        </pc:sldMkLst>
        <pc:spChg chg="mod">
          <ac:chgData name="ahmet tayyar" userId="3cb5901da76f4e53" providerId="LiveId" clId="{7BFE22D2-F943-43D8-B966-FC5454628881}" dt="2026-06-21T21:08:50.029" v="464" actId="26606"/>
          <ac:spMkLst>
            <pc:docMk/>
            <pc:sldMk cId="2547630249" sldId="292"/>
            <ac:spMk id="2" creationId="{28BAC361-0D7A-DC05-86B5-6DD77D322F5B}"/>
          </ac:spMkLst>
        </pc:spChg>
        <pc:spChg chg="mod">
          <ac:chgData name="ahmet tayyar" userId="3cb5901da76f4e53" providerId="LiveId" clId="{7BFE22D2-F943-43D8-B966-FC5454628881}" dt="2026-06-21T21:08:50.029" v="464" actId="26606"/>
          <ac:spMkLst>
            <pc:docMk/>
            <pc:sldMk cId="2547630249" sldId="292"/>
            <ac:spMk id="3" creationId="{1BE98EFF-197D-3136-70B9-7BBD30A48931}"/>
          </ac:spMkLst>
        </pc:spChg>
        <pc:spChg chg="add del mod">
          <ac:chgData name="ahmet tayyar" userId="3cb5901da76f4e53" providerId="LiveId" clId="{7BFE22D2-F943-43D8-B966-FC5454628881}" dt="2026-06-21T21:08:42.399" v="461" actId="931"/>
          <ac:spMkLst>
            <pc:docMk/>
            <pc:sldMk cId="2547630249" sldId="292"/>
            <ac:spMk id="5" creationId="{D30900BF-3365-29C0-B5AE-4457EE6381DB}"/>
          </ac:spMkLst>
        </pc:spChg>
        <pc:spChg chg="add del">
          <ac:chgData name="ahmet tayyar" userId="3cb5901da76f4e53" providerId="LiveId" clId="{7BFE22D2-F943-43D8-B966-FC5454628881}" dt="2026-06-21T21:08:49.997" v="463" actId="26606"/>
          <ac:spMkLst>
            <pc:docMk/>
            <pc:sldMk cId="2547630249" sldId="292"/>
            <ac:spMk id="14" creationId="{8D25211A-4CA0-4B53-82BB-1EE7C7F3C725}"/>
          </ac:spMkLst>
        </pc:spChg>
        <pc:spChg chg="add">
          <ac:chgData name="ahmet tayyar" userId="3cb5901da76f4e53" providerId="LiveId" clId="{7BFE22D2-F943-43D8-B966-FC5454628881}" dt="2026-06-21T21:08:50.029" v="464" actId="26606"/>
          <ac:spMkLst>
            <pc:docMk/>
            <pc:sldMk cId="2547630249" sldId="292"/>
            <ac:spMk id="18" creationId="{8544528D-3F22-4B21-8F86-F8EB0B38C500}"/>
          </ac:spMkLst>
        </pc:spChg>
        <pc:picChg chg="add mod">
          <ac:chgData name="ahmet tayyar" userId="3cb5901da76f4e53" providerId="LiveId" clId="{7BFE22D2-F943-43D8-B966-FC5454628881}" dt="2026-06-21T21:08:50.029" v="464" actId="26606"/>
          <ac:picMkLst>
            <pc:docMk/>
            <pc:sldMk cId="2547630249" sldId="292"/>
            <ac:picMk id="7" creationId="{21E13C08-43F8-0A28-6397-A28C693BED99}"/>
          </ac:picMkLst>
        </pc:picChg>
        <pc:picChg chg="add del">
          <ac:chgData name="ahmet tayyar" userId="3cb5901da76f4e53" providerId="LiveId" clId="{7BFE22D2-F943-43D8-B966-FC5454628881}" dt="2026-06-21T21:08:49.997" v="463" actId="26606"/>
          <ac:picMkLst>
            <pc:docMk/>
            <pc:sldMk cId="2547630249" sldId="292"/>
            <ac:picMk id="12" creationId="{5DE20DFA-89DB-4DCD-9C6A-E6F94CA75495}"/>
          </ac:picMkLst>
        </pc:picChg>
        <pc:picChg chg="add">
          <ac:chgData name="ahmet tayyar" userId="3cb5901da76f4e53" providerId="LiveId" clId="{7BFE22D2-F943-43D8-B966-FC5454628881}" dt="2026-06-21T21:08:50.029" v="464" actId="26606"/>
          <ac:picMkLst>
            <pc:docMk/>
            <pc:sldMk cId="2547630249" sldId="292"/>
            <ac:picMk id="16" creationId="{576968D6-159C-41CA-A306-8686E970698C}"/>
          </ac:picMkLst>
        </pc:picChg>
        <pc:picChg chg="add">
          <ac:chgData name="ahmet tayyar" userId="3cb5901da76f4e53" providerId="LiveId" clId="{7BFE22D2-F943-43D8-B966-FC5454628881}" dt="2026-06-21T21:08:50.029" v="464" actId="26606"/>
          <ac:picMkLst>
            <pc:docMk/>
            <pc:sldMk cId="2547630249" sldId="292"/>
            <ac:picMk id="17" creationId="{5DE20DFA-89DB-4DCD-9C6A-E6F94CA75495}"/>
          </ac:picMkLst>
        </pc:picChg>
        <pc:picChg chg="del">
          <ac:chgData name="ahmet tayyar" userId="3cb5901da76f4e53" providerId="LiveId" clId="{7BFE22D2-F943-43D8-B966-FC5454628881}" dt="2026-06-21T21:08:26.843" v="460" actId="478"/>
          <ac:picMkLst>
            <pc:docMk/>
            <pc:sldMk cId="2547630249" sldId="292"/>
            <ac:picMk id="25" creationId="{41A1C574-72C6-642F-E4D2-FF0C993AEF78}"/>
          </ac:picMkLst>
        </pc:picChg>
      </pc:sldChg>
      <pc:sldChg chg="addSp delSp modSp mod ord">
        <pc:chgData name="ahmet tayyar" userId="3cb5901da76f4e53" providerId="LiveId" clId="{7BFE22D2-F943-43D8-B966-FC5454628881}" dt="2026-06-21T20:58:13.268" v="395"/>
        <pc:sldMkLst>
          <pc:docMk/>
          <pc:sldMk cId="1388604196" sldId="313"/>
        </pc:sldMkLst>
        <pc:spChg chg="add mod">
          <ac:chgData name="ahmet tayyar" userId="3cb5901da76f4e53" providerId="LiveId" clId="{7BFE22D2-F943-43D8-B966-FC5454628881}" dt="2026-06-21T20:58:13.268" v="395"/>
          <ac:spMkLst>
            <pc:docMk/>
            <pc:sldMk cId="1388604196" sldId="313"/>
            <ac:spMk id="5" creationId="{A43FD3CD-67EA-793B-B630-CCBD8475A7D4}"/>
          </ac:spMkLst>
        </pc:spChg>
        <pc:spChg chg="del">
          <ac:chgData name="ahmet tayyar" userId="3cb5901da76f4e53" providerId="LiveId" clId="{7BFE22D2-F943-43D8-B966-FC5454628881}" dt="2026-06-21T08:26:08.824" v="15" actId="26606"/>
          <ac:spMkLst>
            <pc:docMk/>
            <pc:sldMk cId="1388604196" sldId="313"/>
            <ac:spMk id="44" creationId="{127F6A1F-0148-4498-AE88-8D2F04C3D0CE}"/>
          </ac:spMkLst>
        </pc:spChg>
        <pc:spChg chg="del">
          <ac:chgData name="ahmet tayyar" userId="3cb5901da76f4e53" providerId="LiveId" clId="{7BFE22D2-F943-43D8-B966-FC5454628881}" dt="2026-06-21T08:26:08.824" v="15" actId="26606"/>
          <ac:spMkLst>
            <pc:docMk/>
            <pc:sldMk cId="1388604196" sldId="313"/>
            <ac:spMk id="46" creationId="{C6CB0956-5737-416E-AC6A-19ADEAF84750}"/>
          </ac:spMkLst>
        </pc:spChg>
        <pc:spChg chg="del">
          <ac:chgData name="ahmet tayyar" userId="3cb5901da76f4e53" providerId="LiveId" clId="{7BFE22D2-F943-43D8-B966-FC5454628881}" dt="2026-06-21T08:26:08.824" v="15" actId="26606"/>
          <ac:spMkLst>
            <pc:docMk/>
            <pc:sldMk cId="1388604196" sldId="313"/>
            <ac:spMk id="48" creationId="{620CA732-DD89-44F5-830B-E09421E863AD}"/>
          </ac:spMkLst>
        </pc:spChg>
        <pc:spChg chg="add">
          <ac:chgData name="ahmet tayyar" userId="3cb5901da76f4e53" providerId="LiveId" clId="{7BFE22D2-F943-43D8-B966-FC5454628881}" dt="2026-06-21T08:26:08.824" v="15" actId="26606"/>
          <ac:spMkLst>
            <pc:docMk/>
            <pc:sldMk cId="1388604196" sldId="313"/>
            <ac:spMk id="57" creationId="{97E873DD-1323-4494-8401-4DCEB71A0A96}"/>
          </ac:spMkLst>
        </pc:spChg>
        <pc:spChg chg="add">
          <ac:chgData name="ahmet tayyar" userId="3cb5901da76f4e53" providerId="LiveId" clId="{7BFE22D2-F943-43D8-B966-FC5454628881}" dt="2026-06-21T08:26:08.824" v="15" actId="26606"/>
          <ac:spMkLst>
            <pc:docMk/>
            <pc:sldMk cId="1388604196" sldId="313"/>
            <ac:spMk id="59" creationId="{BA0C3CEB-4D10-4B32-99D2-F92B65316C4E}"/>
          </ac:spMkLst>
        </pc:spChg>
        <pc:spChg chg="add">
          <ac:chgData name="ahmet tayyar" userId="3cb5901da76f4e53" providerId="LiveId" clId="{7BFE22D2-F943-43D8-B966-FC5454628881}" dt="2026-06-21T08:26:08.824" v="15" actId="26606"/>
          <ac:spMkLst>
            <pc:docMk/>
            <pc:sldMk cId="1388604196" sldId="313"/>
            <ac:spMk id="61" creationId="{AB2A801A-DC4E-491A-AF3C-5240828A0095}"/>
          </ac:spMkLst>
        </pc:spChg>
        <pc:picChg chg="add mod">
          <ac:chgData name="ahmet tayyar" userId="3cb5901da76f4e53" providerId="LiveId" clId="{7BFE22D2-F943-43D8-B966-FC5454628881}" dt="2026-06-21T08:26:08.824" v="15" actId="26606"/>
          <ac:picMkLst>
            <pc:docMk/>
            <pc:sldMk cId="1388604196" sldId="313"/>
            <ac:picMk id="3" creationId="{98BFF1E6-7912-3AB9-1334-6809CFB87AA3}"/>
          </ac:picMkLst>
        </pc:picChg>
        <pc:picChg chg="del">
          <ac:chgData name="ahmet tayyar" userId="3cb5901da76f4e53" providerId="LiveId" clId="{7BFE22D2-F943-43D8-B966-FC5454628881}" dt="2026-06-21T08:25:11.357" v="13" actId="478"/>
          <ac:picMkLst>
            <pc:docMk/>
            <pc:sldMk cId="1388604196" sldId="313"/>
            <ac:picMk id="11" creationId="{4CA02AB5-59C5-4742-43C7-BF81253185B8}"/>
          </ac:picMkLst>
        </pc:picChg>
        <pc:picChg chg="del">
          <ac:chgData name="ahmet tayyar" userId="3cb5901da76f4e53" providerId="LiveId" clId="{7BFE22D2-F943-43D8-B966-FC5454628881}" dt="2026-06-21T08:26:08.824" v="15" actId="26606"/>
          <ac:picMkLst>
            <pc:docMk/>
            <pc:sldMk cId="1388604196" sldId="313"/>
            <ac:picMk id="40" creationId="{5DE20DFA-89DB-4DCD-9C6A-E6F94CA75495}"/>
          </ac:picMkLst>
        </pc:picChg>
        <pc:picChg chg="del">
          <ac:chgData name="ahmet tayyar" userId="3cb5901da76f4e53" providerId="LiveId" clId="{7BFE22D2-F943-43D8-B966-FC5454628881}" dt="2026-06-21T08:26:08.824" v="15" actId="26606"/>
          <ac:picMkLst>
            <pc:docMk/>
            <pc:sldMk cId="1388604196" sldId="313"/>
            <ac:picMk id="42" creationId="{B606DC21-B3AA-4AE9-844F-E667E84438D4}"/>
          </ac:picMkLst>
        </pc:picChg>
        <pc:picChg chg="add">
          <ac:chgData name="ahmet tayyar" userId="3cb5901da76f4e53" providerId="LiveId" clId="{7BFE22D2-F943-43D8-B966-FC5454628881}" dt="2026-06-21T08:26:08.824" v="15" actId="26606"/>
          <ac:picMkLst>
            <pc:docMk/>
            <pc:sldMk cId="1388604196" sldId="313"/>
            <ac:picMk id="53" creationId="{B7626C8E-FB50-4909-8D9D-09E34A8DBFAB}"/>
          </ac:picMkLst>
        </pc:picChg>
      </pc:sldChg>
      <pc:sldChg chg="addSp delSp modSp mod">
        <pc:chgData name="ahmet tayyar" userId="3cb5901da76f4e53" providerId="LiveId" clId="{7BFE22D2-F943-43D8-B966-FC5454628881}" dt="2026-06-21T20:58:52.069" v="400"/>
        <pc:sldMkLst>
          <pc:docMk/>
          <pc:sldMk cId="1345868614" sldId="314"/>
        </pc:sldMkLst>
        <pc:spChg chg="add del mod">
          <ac:chgData name="ahmet tayyar" userId="3cb5901da76f4e53" providerId="LiveId" clId="{7BFE22D2-F943-43D8-B966-FC5454628881}" dt="2026-06-21T08:23:27.751" v="6"/>
          <ac:spMkLst>
            <pc:docMk/>
            <pc:sldMk cId="1345868614" sldId="314"/>
            <ac:spMk id="2" creationId="{D5F0B32E-9660-12E1-0D89-21C509F18808}"/>
          </ac:spMkLst>
        </pc:spChg>
        <pc:spChg chg="add mod">
          <ac:chgData name="ahmet tayyar" userId="3cb5901da76f4e53" providerId="LiveId" clId="{7BFE22D2-F943-43D8-B966-FC5454628881}" dt="2026-06-21T20:58:52.069" v="400"/>
          <ac:spMkLst>
            <pc:docMk/>
            <pc:sldMk cId="1345868614" sldId="314"/>
            <ac:spMk id="5" creationId="{BB239940-3998-806F-58BC-CDDA4B7B2FBF}"/>
          </ac:spMkLst>
        </pc:spChg>
        <pc:picChg chg="mod">
          <ac:chgData name="ahmet tayyar" userId="3cb5901da76f4e53" providerId="LiveId" clId="{7BFE22D2-F943-43D8-B966-FC5454628881}" dt="2026-06-21T08:24:34.414" v="10" actId="1076"/>
          <ac:picMkLst>
            <pc:docMk/>
            <pc:sldMk cId="1345868614" sldId="314"/>
            <ac:picMk id="6" creationId="{700DEC02-05F7-66DB-3556-86DB21F4357F}"/>
          </ac:picMkLst>
        </pc:picChg>
      </pc:sldChg>
      <pc:sldChg chg="modSp del mod">
        <pc:chgData name="ahmet tayyar" userId="3cb5901da76f4e53" providerId="LiveId" clId="{7BFE22D2-F943-43D8-B966-FC5454628881}" dt="2026-06-21T08:34:56.144" v="104" actId="2696"/>
        <pc:sldMkLst>
          <pc:docMk/>
          <pc:sldMk cId="805589574" sldId="315"/>
        </pc:sldMkLst>
        <pc:spChg chg="mod">
          <ac:chgData name="ahmet tayyar" userId="3cb5901da76f4e53" providerId="LiveId" clId="{7BFE22D2-F943-43D8-B966-FC5454628881}" dt="2026-06-21T08:34:15.791" v="102" actId="20577"/>
          <ac:spMkLst>
            <pc:docMk/>
            <pc:sldMk cId="805589574" sldId="315"/>
            <ac:spMk id="7" creationId="{E7D7AF74-A6F9-A0C1-8A30-F2841C67386F}"/>
          </ac:spMkLst>
        </pc:spChg>
      </pc:sldChg>
      <pc:sldChg chg="addSp delSp modSp mod ord">
        <pc:chgData name="ahmet tayyar" userId="3cb5901da76f4e53" providerId="LiveId" clId="{7BFE22D2-F943-43D8-B966-FC5454628881}" dt="2026-06-21T21:07:36.615" v="451"/>
        <pc:sldMkLst>
          <pc:docMk/>
          <pc:sldMk cId="1523844585" sldId="316"/>
        </pc:sldMkLst>
        <pc:spChg chg="ord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3" creationId="{B5A6F322-F78E-C018-0ADF-66685EAD6EA7}"/>
          </ac:spMkLst>
        </pc:spChg>
        <pc:spChg chg="mod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4" creationId="{0F2FFD70-55AE-456D-85F4-60AC77F515DC}"/>
          </ac:spMkLst>
        </pc:spChg>
        <pc:spChg chg="add mod ord">
          <ac:chgData name="ahmet tayyar" userId="3cb5901da76f4e53" providerId="LiveId" clId="{7BFE22D2-F943-43D8-B966-FC5454628881}" dt="2026-06-21T21:07:36.615" v="451"/>
          <ac:spMkLst>
            <pc:docMk/>
            <pc:sldMk cId="1523844585" sldId="316"/>
            <ac:spMk id="10" creationId="{29F3273F-5291-C430-8298-ABDAC90F905B}"/>
          </ac:spMkLst>
        </pc:spChg>
        <pc:spChg chg="add del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53" creationId="{7C57B229-7346-4F3C-B0C2-C007A16FF57D}"/>
          </ac:spMkLst>
        </pc:spChg>
        <pc:spChg chg="add del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55" creationId="{CF9BF90A-B1E4-4199-AF83-954E287D1039}"/>
          </ac:spMkLst>
        </pc:spChg>
        <pc:spChg chg="add del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59" creationId="{39521527-21FB-4943-AE49-15782D915111}"/>
          </ac:spMkLst>
        </pc:spChg>
        <pc:spChg chg="add del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61" creationId="{85B95A7B-CF03-410F-B161-2C8A22592E2F}"/>
          </ac:spMkLst>
        </pc:spChg>
        <pc:spChg chg="add del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63" creationId="{69BAE0D8-3A3F-4732-8CEB-EE6F3A3CC353}"/>
          </ac:spMkLst>
        </pc:spChg>
        <pc:spChg chg="add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70" creationId="{FC721EBE-05CC-45B1-A284-CF7902B0894D}"/>
          </ac:spMkLst>
        </pc:spChg>
        <pc:spChg chg="add">
          <ac:chgData name="ahmet tayyar" userId="3cb5901da76f4e53" providerId="LiveId" clId="{7BFE22D2-F943-43D8-B966-FC5454628881}" dt="2026-06-21T20:56:47.607" v="390" actId="26606"/>
          <ac:spMkLst>
            <pc:docMk/>
            <pc:sldMk cId="1523844585" sldId="316"/>
            <ac:spMk id="72" creationId="{E6779263-2FE2-4743-A381-DF7ADA6E2877}"/>
          </ac:spMkLst>
        </pc:spChg>
        <pc:picChg chg="add mod">
          <ac:chgData name="ahmet tayyar" userId="3cb5901da76f4e53" providerId="LiveId" clId="{7BFE22D2-F943-43D8-B966-FC5454628881}" dt="2026-06-21T20:56:38.640" v="389"/>
          <ac:picMkLst>
            <pc:docMk/>
            <pc:sldMk cId="1523844585" sldId="316"/>
            <ac:picMk id="2" creationId="{A8BD6ED9-6693-51F0-A1F6-B1DF7C7BD45E}"/>
          </ac:picMkLst>
        </pc:picChg>
        <pc:picChg chg="add mod">
          <ac:chgData name="ahmet tayyar" userId="3cb5901da76f4e53" providerId="LiveId" clId="{7BFE22D2-F943-43D8-B966-FC5454628881}" dt="2026-06-21T09:12:48.730" v="257" actId="26606"/>
          <ac:picMkLst>
            <pc:docMk/>
            <pc:sldMk cId="1523844585" sldId="316"/>
            <ac:picMk id="5" creationId="{18696422-EA70-2CBC-93EC-4F0DAD8255C5}"/>
          </ac:picMkLst>
        </pc:picChg>
        <pc:picChg chg="add mod">
          <ac:chgData name="ahmet tayyar" userId="3cb5901da76f4e53" providerId="LiveId" clId="{7BFE22D2-F943-43D8-B966-FC5454628881}" dt="2026-06-21T09:12:40.545" v="256" actId="1076"/>
          <ac:picMkLst>
            <pc:docMk/>
            <pc:sldMk cId="1523844585" sldId="316"/>
            <ac:picMk id="7" creationId="{C226A914-F6B3-FA50-7E30-1A99316B0BE9}"/>
          </ac:picMkLst>
        </pc:picChg>
        <pc:picChg chg="del">
          <ac:chgData name="ahmet tayyar" userId="3cb5901da76f4e53" providerId="LiveId" clId="{7BFE22D2-F943-43D8-B966-FC5454628881}" dt="2026-06-21T08:33:54.263" v="51" actId="478"/>
          <ac:picMkLst>
            <pc:docMk/>
            <pc:sldMk cId="1523844585" sldId="316"/>
            <ac:picMk id="9" creationId="{37F3E993-89F8-B6EE-59C9-F5205EAAC6C0}"/>
          </ac:picMkLst>
        </pc:picChg>
        <pc:picChg chg="add del mod">
          <ac:chgData name="ahmet tayyar" userId="3cb5901da76f4e53" providerId="LiveId" clId="{7BFE22D2-F943-43D8-B966-FC5454628881}" dt="2026-06-21T20:55:34.280" v="377" actId="21"/>
          <ac:picMkLst>
            <pc:docMk/>
            <pc:sldMk cId="1523844585" sldId="316"/>
            <ac:picMk id="12" creationId="{A8BD6ED9-6693-51F0-A1F6-B1DF7C7BD45E}"/>
          </ac:picMkLst>
        </pc:picChg>
        <pc:picChg chg="del">
          <ac:chgData name="ahmet tayyar" userId="3cb5901da76f4e53" providerId="LiveId" clId="{7BFE22D2-F943-43D8-B966-FC5454628881}" dt="2026-06-21T20:28:06.822" v="263" actId="478"/>
          <ac:picMkLst>
            <pc:docMk/>
            <pc:sldMk cId="1523844585" sldId="316"/>
            <ac:picMk id="13" creationId="{25AAEFE2-C46F-9171-C45A-397CE7F91F89}"/>
          </ac:picMkLst>
        </pc:picChg>
        <pc:picChg chg="add">
          <ac:chgData name="ahmet tayyar" userId="3cb5901da76f4e53" providerId="LiveId" clId="{7BFE22D2-F943-43D8-B966-FC5454628881}" dt="2026-06-21T09:12:48.730" v="257" actId="26606"/>
          <ac:picMkLst>
            <pc:docMk/>
            <pc:sldMk cId="1523844585" sldId="316"/>
            <ac:picMk id="57" creationId="{708C2C16-FBB7-4F65-90DF-5A48135C8DF1}"/>
          </ac:picMkLst>
        </pc:picChg>
      </pc:sldChg>
      <pc:sldChg chg="del">
        <pc:chgData name="ahmet tayyar" userId="3cb5901da76f4e53" providerId="LiveId" clId="{7BFE22D2-F943-43D8-B966-FC5454628881}" dt="2026-06-21T08:31:40.543" v="47" actId="47"/>
        <pc:sldMkLst>
          <pc:docMk/>
          <pc:sldMk cId="3888999758" sldId="317"/>
        </pc:sldMkLst>
      </pc:sldChg>
      <pc:sldChg chg="addSp delSp modSp mod setBg">
        <pc:chgData name="ahmet tayyar" userId="3cb5901da76f4e53" providerId="LiveId" clId="{7BFE22D2-F943-43D8-B966-FC5454628881}" dt="2026-06-21T21:05:34.564" v="431"/>
        <pc:sldMkLst>
          <pc:docMk/>
          <pc:sldMk cId="260327429" sldId="318"/>
        </pc:sldMkLst>
        <pc:spChg chg="del">
          <ac:chgData name="ahmet tayyar" userId="3cb5901da76f4e53" providerId="LiveId" clId="{7BFE22D2-F943-43D8-B966-FC5454628881}" dt="2026-06-21T20:59:16.261" v="401" actId="478"/>
          <ac:spMkLst>
            <pc:docMk/>
            <pc:sldMk cId="260327429" sldId="318"/>
            <ac:spMk id="2" creationId="{84A475EF-5DC7-A9B8-5BD2-DC5B49F0D69A}"/>
          </ac:spMkLst>
        </pc:spChg>
        <pc:spChg chg="ord">
          <ac:chgData name="ahmet tayyar" userId="3cb5901da76f4e53" providerId="LiveId" clId="{7BFE22D2-F943-43D8-B966-FC5454628881}" dt="2026-06-21T21:04:23.582" v="422" actId="26606"/>
          <ac:spMkLst>
            <pc:docMk/>
            <pc:sldMk cId="260327429" sldId="318"/>
            <ac:spMk id="3" creationId="{9F7DFA1B-B131-1AD1-645F-35A49E3B6471}"/>
          </ac:spMkLst>
        </pc:spChg>
        <pc:spChg chg="mod">
          <ac:chgData name="ahmet tayyar" userId="3cb5901da76f4e53" providerId="LiveId" clId="{7BFE22D2-F943-43D8-B966-FC5454628881}" dt="2026-06-21T21:04:23.582" v="422" actId="26606"/>
          <ac:spMkLst>
            <pc:docMk/>
            <pc:sldMk cId="260327429" sldId="318"/>
            <ac:spMk id="4" creationId="{3AC72772-73BF-CF3F-8815-3F67A1D70002}"/>
          </ac:spMkLst>
        </pc:spChg>
        <pc:spChg chg="add del mod">
          <ac:chgData name="ahmet tayyar" userId="3cb5901da76f4e53" providerId="LiveId" clId="{7BFE22D2-F943-43D8-B966-FC5454628881}" dt="2026-06-21T21:00:27.514" v="419" actId="478"/>
          <ac:spMkLst>
            <pc:docMk/>
            <pc:sldMk cId="260327429" sldId="318"/>
            <ac:spMk id="5" creationId="{B0CA7254-282D-E7DD-3338-DE8C71887264}"/>
          </ac:spMkLst>
        </pc:spChg>
        <pc:spChg chg="add del mod">
          <ac:chgData name="ahmet tayyar" userId="3cb5901da76f4e53" providerId="LiveId" clId="{7BFE22D2-F943-43D8-B966-FC5454628881}" dt="2026-06-21T08:47:25.706" v="188" actId="931"/>
          <ac:spMkLst>
            <pc:docMk/>
            <pc:sldMk cId="260327429" sldId="318"/>
            <ac:spMk id="6" creationId="{EA89A827-6D34-00F0-3780-09BDA1D80F39}"/>
          </ac:spMkLst>
        </pc:spChg>
        <pc:spChg chg="add del mod">
          <ac:chgData name="ahmet tayyar" userId="3cb5901da76f4e53" providerId="LiveId" clId="{7BFE22D2-F943-43D8-B966-FC5454628881}" dt="2026-06-21T21:04:18.842" v="421" actId="931"/>
          <ac:spMkLst>
            <pc:docMk/>
            <pc:sldMk cId="260327429" sldId="318"/>
            <ac:spMk id="7" creationId="{3E8217E8-F921-F704-62B9-1112690DFF01}"/>
          </ac:spMkLst>
        </pc:spChg>
        <pc:spChg chg="add del mod">
          <ac:chgData name="ahmet tayyar" userId="3cb5901da76f4e53" providerId="LiveId" clId="{7BFE22D2-F943-43D8-B966-FC5454628881}" dt="2026-06-21T08:50:45.216" v="193" actId="931"/>
          <ac:spMkLst>
            <pc:docMk/>
            <pc:sldMk cId="260327429" sldId="318"/>
            <ac:spMk id="10" creationId="{54F98072-A34B-E747-DCF9-0009A53CDCAA}"/>
          </ac:spMkLst>
        </pc:spChg>
        <pc:spChg chg="add">
          <ac:chgData name="ahmet tayyar" userId="3cb5901da76f4e53" providerId="LiveId" clId="{7BFE22D2-F943-43D8-B966-FC5454628881}" dt="2026-06-21T21:04:23.582" v="422" actId="26606"/>
          <ac:spMkLst>
            <pc:docMk/>
            <pc:sldMk cId="260327429" sldId="318"/>
            <ac:spMk id="13" creationId="{DEBAC884-F4E0-4CB2-B4C9-A223E24E5396}"/>
          </ac:spMkLst>
        </pc:spChg>
        <pc:spChg chg="add del mod">
          <ac:chgData name="ahmet tayyar" userId="3cb5901da76f4e53" providerId="LiveId" clId="{7BFE22D2-F943-43D8-B966-FC5454628881}" dt="2026-06-21T21:05:34.564" v="431"/>
          <ac:spMkLst>
            <pc:docMk/>
            <pc:sldMk cId="260327429" sldId="318"/>
            <ac:spMk id="15" creationId="{9928227E-8C92-1644-7E4D-872932E7F9DE}"/>
          </ac:spMkLst>
        </pc:spChg>
        <pc:picChg chg="add del mod ord">
          <ac:chgData name="ahmet tayyar" userId="3cb5901da76f4e53" providerId="LiveId" clId="{7BFE22D2-F943-43D8-B966-FC5454628881}" dt="2026-06-21T08:48:06.495" v="190" actId="478"/>
          <ac:picMkLst>
            <pc:docMk/>
            <pc:sldMk cId="260327429" sldId="318"/>
            <ac:picMk id="8" creationId="{E16D76B6-A280-B77A-7851-5C1B4AFA4CBB}"/>
          </ac:picMkLst>
        </pc:picChg>
        <pc:picChg chg="add mod ord">
          <ac:chgData name="ahmet tayyar" userId="3cb5901da76f4e53" providerId="LiveId" clId="{7BFE22D2-F943-43D8-B966-FC5454628881}" dt="2026-06-21T21:04:59.101" v="427" actId="1076"/>
          <ac:picMkLst>
            <pc:docMk/>
            <pc:sldMk cId="260327429" sldId="318"/>
            <ac:picMk id="9" creationId="{DBD04A03-082C-A2B5-D19D-571E0DB48581}"/>
          </ac:picMkLst>
        </pc:picChg>
        <pc:picChg chg="add">
          <ac:chgData name="ahmet tayyar" userId="3cb5901da76f4e53" providerId="LiveId" clId="{7BFE22D2-F943-43D8-B966-FC5454628881}" dt="2026-06-21T21:04:23.582" v="422" actId="26606"/>
          <ac:picMkLst>
            <pc:docMk/>
            <pc:sldMk cId="260327429" sldId="318"/>
            <ac:picMk id="11" creationId="{5DE20DFA-89DB-4DCD-9C6A-E6F94CA75495}"/>
          </ac:picMkLst>
        </pc:picChg>
        <pc:picChg chg="add mod">
          <ac:chgData name="ahmet tayyar" userId="3cb5901da76f4e53" providerId="LiveId" clId="{7BFE22D2-F943-43D8-B966-FC5454628881}" dt="2026-06-21T21:05:01.930" v="428" actId="1076"/>
          <ac:picMkLst>
            <pc:docMk/>
            <pc:sldMk cId="260327429" sldId="318"/>
            <ac:picMk id="12" creationId="{23034C3E-4E19-5DB7-1B62-1EAFA93F52FA}"/>
          </ac:picMkLst>
        </pc:picChg>
        <pc:picChg chg="add del mod ord">
          <ac:chgData name="ahmet tayyar" userId="3cb5901da76f4e53" providerId="LiveId" clId="{7BFE22D2-F943-43D8-B966-FC5454628881}" dt="2026-06-21T08:50:25.158" v="192" actId="931"/>
          <ac:picMkLst>
            <pc:docMk/>
            <pc:sldMk cId="260327429" sldId="318"/>
            <ac:picMk id="12" creationId="{DB3E816E-8CD2-33D6-8F77-CB4BFE22E9C2}"/>
          </ac:picMkLst>
        </pc:picChg>
        <pc:picChg chg="add del mod ord">
          <ac:chgData name="ahmet tayyar" userId="3cb5901da76f4e53" providerId="LiveId" clId="{7BFE22D2-F943-43D8-B966-FC5454628881}" dt="2026-06-21T21:03:50.414" v="420" actId="478"/>
          <ac:picMkLst>
            <pc:docMk/>
            <pc:sldMk cId="260327429" sldId="318"/>
            <ac:picMk id="14" creationId="{86244504-7E5C-AF53-30FD-704C41255E20}"/>
          </ac:picMkLst>
        </pc:picChg>
        <pc:picChg chg="add">
          <ac:chgData name="ahmet tayyar" userId="3cb5901da76f4e53" providerId="LiveId" clId="{7BFE22D2-F943-43D8-B966-FC5454628881}" dt="2026-06-21T21:04:23.582" v="422" actId="26606"/>
          <ac:picMkLst>
            <pc:docMk/>
            <pc:sldMk cId="260327429" sldId="318"/>
            <ac:picMk id="16" creationId="{B606DC21-B3AA-4AE9-844F-E667E84438D4}"/>
          </ac:picMkLst>
        </pc:picChg>
        <pc:picChg chg="del">
          <ac:chgData name="ahmet tayyar" userId="3cb5901da76f4e53" providerId="LiveId" clId="{7BFE22D2-F943-43D8-B966-FC5454628881}" dt="2026-06-21T08:47:03.445" v="187" actId="478"/>
          <ac:picMkLst>
            <pc:docMk/>
            <pc:sldMk cId="260327429" sldId="318"/>
            <ac:picMk id="18" creationId="{DE040C23-8635-5DC7-BC4B-E2E7CF86BA20}"/>
          </ac:picMkLst>
        </pc:picChg>
      </pc:sldChg>
      <pc:sldChg chg="addSp delSp modSp mod">
        <pc:chgData name="ahmet tayyar" userId="3cb5901da76f4e53" providerId="LiveId" clId="{7BFE22D2-F943-43D8-B966-FC5454628881}" dt="2026-06-21T21:05:49.789" v="433" actId="21"/>
        <pc:sldMkLst>
          <pc:docMk/>
          <pc:sldMk cId="3593840752" sldId="319"/>
        </pc:sldMkLst>
        <pc:spChg chg="del mod">
          <ac:chgData name="ahmet tayyar" userId="3cb5901da76f4e53" providerId="LiveId" clId="{7BFE22D2-F943-43D8-B966-FC5454628881}" dt="2026-06-21T21:05:49.789" v="433" actId="21"/>
          <ac:spMkLst>
            <pc:docMk/>
            <pc:sldMk cId="3593840752" sldId="319"/>
            <ac:spMk id="7" creationId="{8EAFD107-3524-982A-723A-2583EB67FE61}"/>
          </ac:spMkLst>
        </pc:spChg>
        <pc:picChg chg="add del mod">
          <ac:chgData name="ahmet tayyar" userId="3cb5901da76f4e53" providerId="LiveId" clId="{7BFE22D2-F943-43D8-B966-FC5454628881}" dt="2026-06-21T08:53:44.399" v="201" actId="478"/>
          <ac:picMkLst>
            <pc:docMk/>
            <pc:sldMk cId="3593840752" sldId="319"/>
            <ac:picMk id="3" creationId="{F7424DA0-0CEC-6CD9-BAF6-6DE4B052FDA7}"/>
          </ac:picMkLst>
        </pc:picChg>
        <pc:picChg chg="del">
          <ac:chgData name="ahmet tayyar" userId="3cb5901da76f4e53" providerId="LiveId" clId="{7BFE22D2-F943-43D8-B966-FC5454628881}" dt="2026-06-21T08:33:35.861" v="48" actId="478"/>
          <ac:picMkLst>
            <pc:docMk/>
            <pc:sldMk cId="3593840752" sldId="319"/>
            <ac:picMk id="5" creationId="{9CA8E3C5-DDED-944D-4156-53AA22ECFC29}"/>
          </ac:picMkLst>
        </pc:picChg>
        <pc:picChg chg="add mod">
          <ac:chgData name="ahmet tayyar" userId="3cb5901da76f4e53" providerId="LiveId" clId="{7BFE22D2-F943-43D8-B966-FC5454628881}" dt="2026-06-21T08:56:28.367" v="204" actId="1076"/>
          <ac:picMkLst>
            <pc:docMk/>
            <pc:sldMk cId="3593840752" sldId="319"/>
            <ac:picMk id="8" creationId="{176291C7-92AD-C62F-3CD0-99FE364691E5}"/>
          </ac:picMkLst>
        </pc:picChg>
        <pc:picChg chg="add mod">
          <ac:chgData name="ahmet tayyar" userId="3cb5901da76f4e53" providerId="LiveId" clId="{7BFE22D2-F943-43D8-B966-FC5454628881}" dt="2026-06-21T08:57:07.419" v="210" actId="14100"/>
          <ac:picMkLst>
            <pc:docMk/>
            <pc:sldMk cId="3593840752" sldId="319"/>
            <ac:picMk id="10" creationId="{38EA9CCF-0B05-469B-22ED-C05A48C43A8D}"/>
          </ac:picMkLst>
        </pc:picChg>
        <pc:picChg chg="add del mod">
          <ac:chgData name="ahmet tayyar" userId="3cb5901da76f4e53" providerId="LiveId" clId="{7BFE22D2-F943-43D8-B966-FC5454628881}" dt="2026-06-21T08:58:12.430" v="212" actId="21"/>
          <ac:picMkLst>
            <pc:docMk/>
            <pc:sldMk cId="3593840752" sldId="319"/>
            <ac:picMk id="12" creationId="{A8BD6ED9-6693-51F0-A1F6-B1DF7C7BD45E}"/>
          </ac:picMkLst>
        </pc:picChg>
        <pc:picChg chg="add mod">
          <ac:chgData name="ahmet tayyar" userId="3cb5901da76f4e53" providerId="LiveId" clId="{7BFE22D2-F943-43D8-B966-FC5454628881}" dt="2026-06-21T08:59:29.347" v="216" actId="1076"/>
          <ac:picMkLst>
            <pc:docMk/>
            <pc:sldMk cId="3593840752" sldId="319"/>
            <ac:picMk id="14" creationId="{4D1E4D55-C68C-73A2-6D35-7273498A54E7}"/>
          </ac:picMkLst>
        </pc:picChg>
      </pc:sldChg>
      <pc:sldChg chg="delSp del mod">
        <pc:chgData name="ahmet tayyar" userId="3cb5901da76f4e53" providerId="LiveId" clId="{7BFE22D2-F943-43D8-B966-FC5454628881}" dt="2026-06-21T09:00:08.478" v="217" actId="2696"/>
        <pc:sldMkLst>
          <pc:docMk/>
          <pc:sldMk cId="3921966372" sldId="320"/>
        </pc:sldMkLst>
        <pc:picChg chg="del">
          <ac:chgData name="ahmet tayyar" userId="3cb5901da76f4e53" providerId="LiveId" clId="{7BFE22D2-F943-43D8-B966-FC5454628881}" dt="2026-06-21T08:33:47.874" v="50" actId="478"/>
          <ac:picMkLst>
            <pc:docMk/>
            <pc:sldMk cId="3921966372" sldId="320"/>
            <ac:picMk id="5" creationId="{C290CBEE-D82E-A3EF-F959-AD662E2F1BB3}"/>
          </ac:picMkLst>
        </pc:picChg>
        <pc:picChg chg="del">
          <ac:chgData name="ahmet tayyar" userId="3cb5901da76f4e53" providerId="LiveId" clId="{7BFE22D2-F943-43D8-B966-FC5454628881}" dt="2026-06-21T08:33:42.813" v="49" actId="478"/>
          <ac:picMkLst>
            <pc:docMk/>
            <pc:sldMk cId="3921966372" sldId="320"/>
            <ac:picMk id="7" creationId="{B4732751-65F9-79B2-0D33-706332CFBFAB}"/>
          </ac:picMkLst>
        </pc:picChg>
      </pc:sldChg>
      <pc:sldChg chg="addSp delSp modSp add mod setBg delAnim">
        <pc:chgData name="ahmet tayyar" userId="3cb5901da76f4e53" providerId="LiveId" clId="{7BFE22D2-F943-43D8-B966-FC5454628881}" dt="2026-06-21T21:08:04.123" v="458" actId="14100"/>
        <pc:sldMkLst>
          <pc:docMk/>
          <pc:sldMk cId="4241355722" sldId="320"/>
        </pc:sldMkLst>
        <pc:spChg chg="del">
          <ac:chgData name="ahmet tayyar" userId="3cb5901da76f4e53" providerId="LiveId" clId="{7BFE22D2-F943-43D8-B966-FC5454628881}" dt="2026-06-21T09:10:14.005" v="247" actId="21"/>
          <ac:spMkLst>
            <pc:docMk/>
            <pc:sldMk cId="4241355722" sldId="320"/>
            <ac:spMk id="3" creationId="{7DB12506-C70E-58A9-059B-6B87241E1C64}"/>
          </ac:spMkLst>
        </pc:spChg>
        <pc:spChg chg="del">
          <ac:chgData name="ahmet tayyar" userId="3cb5901da76f4e53" providerId="LiveId" clId="{7BFE22D2-F943-43D8-B966-FC5454628881}" dt="2026-06-21T09:10:14.005" v="247" actId="21"/>
          <ac:spMkLst>
            <pc:docMk/>
            <pc:sldMk cId="4241355722" sldId="320"/>
            <ac:spMk id="4" creationId="{AF723DE6-A9F5-DAA2-6C12-258BAE30A633}"/>
          </ac:spMkLst>
        </pc:spChg>
        <pc:spChg chg="add mod ord">
          <ac:chgData name="ahmet tayyar" userId="3cb5901da76f4e53" providerId="LiveId" clId="{7BFE22D2-F943-43D8-B966-FC5454628881}" dt="2026-06-21T21:08:04.123" v="458" actId="14100"/>
          <ac:spMkLst>
            <pc:docMk/>
            <pc:sldMk cId="4241355722" sldId="320"/>
            <ac:spMk id="25" creationId="{0079CFF5-5C24-F581-E1BF-73DD08E2F615}"/>
          </ac:spMkLst>
        </pc:spChg>
        <pc:spChg chg="add">
          <ac:chgData name="ahmet tayyar" userId="3cb5901da76f4e53" providerId="LiveId" clId="{7BFE22D2-F943-43D8-B966-FC5454628881}" dt="2026-06-21T20:27:32.086" v="260" actId="26606"/>
          <ac:spMkLst>
            <pc:docMk/>
            <pc:sldMk cId="4241355722" sldId="320"/>
            <ac:spMk id="34" creationId="{E8F1C256-2F11-4A02-95F5-6AF1309D4B6D}"/>
          </ac:spMkLst>
        </pc:spChg>
        <pc:picChg chg="add mod">
          <ac:chgData name="ahmet tayyar" userId="3cb5901da76f4e53" providerId="LiveId" clId="{7BFE22D2-F943-43D8-B966-FC5454628881}" dt="2026-06-21T21:07:44.558" v="453" actId="1076"/>
          <ac:picMkLst>
            <pc:docMk/>
            <pc:sldMk cId="4241355722" sldId="320"/>
            <ac:picMk id="3" creationId="{DA466826-C3C5-7FF5-FA31-CEE2E24FF2D1}"/>
          </ac:picMkLst>
        </pc:picChg>
        <pc:picChg chg="add del mod">
          <ac:chgData name="ahmet tayyar" userId="3cb5901da76f4e53" providerId="LiveId" clId="{7BFE22D2-F943-43D8-B966-FC5454628881}" dt="2026-06-21T09:04:23.926" v="230" actId="21"/>
          <ac:picMkLst>
            <pc:docMk/>
            <pc:sldMk cId="4241355722" sldId="320"/>
            <ac:picMk id="5" creationId="{5DEAE09E-A908-CE41-8F3C-F2C6DE4D07BD}"/>
          </ac:picMkLst>
        </pc:picChg>
        <pc:picChg chg="del">
          <ac:chgData name="ahmet tayyar" userId="3cb5901da76f4e53" providerId="LiveId" clId="{7BFE22D2-F943-43D8-B966-FC5454628881}" dt="2026-06-21T09:00:21.554" v="219" actId="21"/>
          <ac:picMkLst>
            <pc:docMk/>
            <pc:sldMk cId="4241355722" sldId="320"/>
            <ac:picMk id="6" creationId="{9D64CD03-C385-80F5-380E-D2059330F2C1}"/>
          </ac:picMkLst>
        </pc:picChg>
        <pc:picChg chg="add del mod">
          <ac:chgData name="ahmet tayyar" userId="3cb5901da76f4e53" providerId="LiveId" clId="{7BFE22D2-F943-43D8-B966-FC5454628881}" dt="2026-06-21T09:04:23.926" v="230" actId="21"/>
          <ac:picMkLst>
            <pc:docMk/>
            <pc:sldMk cId="4241355722" sldId="320"/>
            <ac:picMk id="8" creationId="{D405B803-A66C-A2BF-C907-FCEE51AF410F}"/>
          </ac:picMkLst>
        </pc:picChg>
        <pc:picChg chg="add del mod">
          <ac:chgData name="ahmet tayyar" userId="3cb5901da76f4e53" providerId="LiveId" clId="{7BFE22D2-F943-43D8-B966-FC5454628881}" dt="2026-06-21T09:10:14.005" v="247" actId="21"/>
          <ac:picMkLst>
            <pc:docMk/>
            <pc:sldMk cId="4241355722" sldId="320"/>
            <ac:picMk id="9" creationId="{78D923F0-5DFE-0771-D747-B90D0AA6766A}"/>
          </ac:picMkLst>
        </pc:picChg>
        <pc:picChg chg="add del mod">
          <ac:chgData name="ahmet tayyar" userId="3cb5901da76f4e53" providerId="LiveId" clId="{7BFE22D2-F943-43D8-B966-FC5454628881}" dt="2026-06-21T09:04:23.926" v="230" actId="21"/>
          <ac:picMkLst>
            <pc:docMk/>
            <pc:sldMk cId="4241355722" sldId="320"/>
            <ac:picMk id="11" creationId="{E29D0B01-5DF9-00DD-4B82-E2EFEAA34B91}"/>
          </ac:picMkLst>
        </pc:picChg>
        <pc:picChg chg="add del mod">
          <ac:chgData name="ahmet tayyar" userId="3cb5901da76f4e53" providerId="LiveId" clId="{7BFE22D2-F943-43D8-B966-FC5454628881}" dt="2026-06-21T09:04:38.942" v="234" actId="478"/>
          <ac:picMkLst>
            <pc:docMk/>
            <pc:sldMk cId="4241355722" sldId="320"/>
            <ac:picMk id="13" creationId="{8600A04C-2297-02B9-B230-84F5F04375DB}"/>
          </ac:picMkLst>
        </pc:picChg>
        <pc:picChg chg="add del mod">
          <ac:chgData name="ahmet tayyar" userId="3cb5901da76f4e53" providerId="LiveId" clId="{7BFE22D2-F943-43D8-B966-FC5454628881}" dt="2026-06-21T09:06:39.396" v="239" actId="478"/>
          <ac:picMkLst>
            <pc:docMk/>
            <pc:sldMk cId="4241355722" sldId="320"/>
            <ac:picMk id="15" creationId="{C089010F-BE17-B3C5-BCD7-518D06B1BA6C}"/>
          </ac:picMkLst>
        </pc:picChg>
        <pc:picChg chg="add del mod">
          <ac:chgData name="ahmet tayyar" userId="3cb5901da76f4e53" providerId="LiveId" clId="{7BFE22D2-F943-43D8-B966-FC5454628881}" dt="2026-06-21T09:10:14.005" v="247" actId="21"/>
          <ac:picMkLst>
            <pc:docMk/>
            <pc:sldMk cId="4241355722" sldId="320"/>
            <ac:picMk id="17" creationId="{88339EE0-7EFF-F66C-C3F5-E1CA0C437425}"/>
          </ac:picMkLst>
        </pc:picChg>
        <pc:picChg chg="add del mod">
          <ac:chgData name="ahmet tayyar" userId="3cb5901da76f4e53" providerId="LiveId" clId="{7BFE22D2-F943-43D8-B966-FC5454628881}" dt="2026-06-21T09:10:14.005" v="247" actId="21"/>
          <ac:picMkLst>
            <pc:docMk/>
            <pc:sldMk cId="4241355722" sldId="320"/>
            <ac:picMk id="19" creationId="{51488CA2-3E48-92B2-7264-7D1341CCF78E}"/>
          </ac:picMkLst>
        </pc:picChg>
        <pc:picChg chg="add del mod">
          <ac:chgData name="ahmet tayyar" userId="3cb5901da76f4e53" providerId="LiveId" clId="{7BFE22D2-F943-43D8-B966-FC5454628881}" dt="2026-06-21T09:10:14.005" v="247" actId="21"/>
          <ac:picMkLst>
            <pc:docMk/>
            <pc:sldMk cId="4241355722" sldId="320"/>
            <ac:picMk id="21" creationId="{0777AD0C-84FD-1AA7-D050-A136A62DD7E5}"/>
          </ac:picMkLst>
        </pc:picChg>
        <pc:picChg chg="add del mod">
          <ac:chgData name="ahmet tayyar" userId="3cb5901da76f4e53" providerId="LiveId" clId="{7BFE22D2-F943-43D8-B966-FC5454628881}" dt="2026-06-21T09:10:14.005" v="247" actId="21"/>
          <ac:picMkLst>
            <pc:docMk/>
            <pc:sldMk cId="4241355722" sldId="320"/>
            <ac:picMk id="23" creationId="{9ED55EDD-83AB-8091-0FE6-0DE1FB3DE83D}"/>
          </ac:picMkLst>
        </pc:picChg>
        <pc:picChg chg="add">
          <ac:chgData name="ahmet tayyar" userId="3cb5901da76f4e53" providerId="LiveId" clId="{7BFE22D2-F943-43D8-B966-FC5454628881}" dt="2026-06-21T20:27:32.086" v="260" actId="26606"/>
          <ac:picMkLst>
            <pc:docMk/>
            <pc:sldMk cId="4241355722" sldId="320"/>
            <ac:picMk id="30" creationId="{5DE20DFA-89DB-4DCD-9C6A-E6F94CA75495}"/>
          </ac:picMkLst>
        </pc:picChg>
        <pc:picChg chg="add">
          <ac:chgData name="ahmet tayyar" userId="3cb5901da76f4e53" providerId="LiveId" clId="{7BFE22D2-F943-43D8-B966-FC5454628881}" dt="2026-06-21T20:27:32.086" v="260" actId="26606"/>
          <ac:picMkLst>
            <pc:docMk/>
            <pc:sldMk cId="4241355722" sldId="320"/>
            <ac:picMk id="32" creationId="{B606DC21-B3AA-4AE9-844F-E667E84438D4}"/>
          </ac:picMkLst>
        </pc:picChg>
        <pc:picChg chg="add">
          <ac:chgData name="ahmet tayyar" userId="3cb5901da76f4e53" providerId="LiveId" clId="{7BFE22D2-F943-43D8-B966-FC5454628881}" dt="2026-06-21T20:27:32.086" v="260" actId="26606"/>
          <ac:picMkLst>
            <pc:docMk/>
            <pc:sldMk cId="4241355722" sldId="320"/>
            <ac:picMk id="36" creationId="{D58DF76B-DED5-42E0-858C-715D29C802CB}"/>
          </ac:picMkLst>
        </pc:picChg>
        <pc:picChg chg="add">
          <ac:chgData name="ahmet tayyar" userId="3cb5901da76f4e53" providerId="LiveId" clId="{7BFE22D2-F943-43D8-B966-FC5454628881}" dt="2026-06-21T20:27:32.086" v="260" actId="26606"/>
          <ac:picMkLst>
            <pc:docMk/>
            <pc:sldMk cId="4241355722" sldId="320"/>
            <ac:picMk id="38" creationId="{91DB274C-2710-4178-96F7-5B9CB12984E8}"/>
          </ac:picMkLst>
        </pc:picChg>
      </pc:sldChg>
      <pc:sldChg chg="del">
        <pc:chgData name="ahmet tayyar" userId="3cb5901da76f4e53" providerId="LiveId" clId="{7BFE22D2-F943-43D8-B966-FC5454628881}" dt="2026-06-21T21:08:22.113" v="459" actId="47"/>
        <pc:sldMkLst>
          <pc:docMk/>
          <pc:sldMk cId="3554892286" sldId="321"/>
        </pc:sldMkLst>
      </pc:sldChg>
      <pc:sldChg chg="addSp delSp modSp add mod ord setBg delDesignElem">
        <pc:chgData name="ahmet tayyar" userId="3cb5901da76f4e53" providerId="LiveId" clId="{7BFE22D2-F943-43D8-B966-FC5454628881}" dt="2026-06-21T20:58:38.185" v="399" actId="5793"/>
        <pc:sldMkLst>
          <pc:docMk/>
          <pc:sldMk cId="4135631477" sldId="322"/>
        </pc:sldMkLst>
        <pc:spChg chg="add mod">
          <ac:chgData name="ahmet tayyar" userId="3cb5901da76f4e53" providerId="LiveId" clId="{7BFE22D2-F943-43D8-B966-FC5454628881}" dt="2026-06-21T20:58:38.185" v="399" actId="5793"/>
          <ac:spMkLst>
            <pc:docMk/>
            <pc:sldMk cId="4135631477" sldId="322"/>
            <ac:spMk id="2" creationId="{B8B97B24-4268-9262-72D5-A2EBEE051F8F}"/>
          </ac:spMkLst>
        </pc:spChg>
        <pc:spChg chg="mod">
          <ac:chgData name="ahmet tayyar" userId="3cb5901da76f4e53" providerId="LiveId" clId="{7BFE22D2-F943-43D8-B966-FC5454628881}" dt="2026-06-21T08:31:23.499" v="46" actId="26606"/>
          <ac:spMkLst>
            <pc:docMk/>
            <pc:sldMk cId="4135631477" sldId="322"/>
            <ac:spMk id="4" creationId="{B43E96A9-A597-4EE2-25D1-D23EC43E92DD}"/>
          </ac:spMkLst>
        </pc:spChg>
        <pc:spChg chg="add">
          <ac:chgData name="ahmet tayyar" userId="3cb5901da76f4e53" providerId="LiveId" clId="{7BFE22D2-F943-43D8-B966-FC5454628881}" dt="2026-06-21T08:31:23.499" v="46" actId="26606"/>
          <ac:spMkLst>
            <pc:docMk/>
            <pc:sldMk cId="4135631477" sldId="322"/>
            <ac:spMk id="6" creationId="{667AB579-3ED5-4975-89F8-08728B6991A8}"/>
          </ac:spMkLst>
        </pc:spChg>
        <pc:spChg chg="add">
          <ac:chgData name="ahmet tayyar" userId="3cb5901da76f4e53" providerId="LiveId" clId="{7BFE22D2-F943-43D8-B966-FC5454628881}" dt="2026-06-21T08:31:23.499" v="46" actId="26606"/>
          <ac:spMkLst>
            <pc:docMk/>
            <pc:sldMk cId="4135631477" sldId="322"/>
            <ac:spMk id="15" creationId="{18E5571A-3A6F-472B-A138-E951FC764C74}"/>
          </ac:spMkLst>
        </pc:spChg>
        <pc:spChg chg="del">
          <ac:chgData name="ahmet tayyar" userId="3cb5901da76f4e53" providerId="LiveId" clId="{7BFE22D2-F943-43D8-B966-FC5454628881}" dt="2026-06-21T08:25:04.876" v="12"/>
          <ac:spMkLst>
            <pc:docMk/>
            <pc:sldMk cId="4135631477" sldId="322"/>
            <ac:spMk id="44" creationId="{7C1ED85E-BE94-DF2C-BF29-3FAE3A2A4E95}"/>
          </ac:spMkLst>
        </pc:spChg>
        <pc:spChg chg="del">
          <ac:chgData name="ahmet tayyar" userId="3cb5901da76f4e53" providerId="LiveId" clId="{7BFE22D2-F943-43D8-B966-FC5454628881}" dt="2026-06-21T08:25:04.876" v="12"/>
          <ac:spMkLst>
            <pc:docMk/>
            <pc:sldMk cId="4135631477" sldId="322"/>
            <ac:spMk id="46" creationId="{D69AFCA6-E1FA-7635-DECC-964FC0A88B75}"/>
          </ac:spMkLst>
        </pc:spChg>
        <pc:spChg chg="del">
          <ac:chgData name="ahmet tayyar" userId="3cb5901da76f4e53" providerId="LiveId" clId="{7BFE22D2-F943-43D8-B966-FC5454628881}" dt="2026-06-21T08:25:04.876" v="12"/>
          <ac:spMkLst>
            <pc:docMk/>
            <pc:sldMk cId="4135631477" sldId="322"/>
            <ac:spMk id="48" creationId="{E373A1E4-7DB3-A793-0D8C-FC37A2891A22}"/>
          </ac:spMkLst>
        </pc:spChg>
        <pc:picChg chg="add mod">
          <ac:chgData name="ahmet tayyar" userId="3cb5901da76f4e53" providerId="LiveId" clId="{7BFE22D2-F943-43D8-B966-FC5454628881}" dt="2026-06-21T08:31:23.499" v="46" actId="26606"/>
          <ac:picMkLst>
            <pc:docMk/>
            <pc:sldMk cId="4135631477" sldId="322"/>
            <ac:picMk id="3" creationId="{6649AB70-495A-AA16-D006-9E527030E001}"/>
          </ac:picMkLst>
        </pc:picChg>
        <pc:picChg chg="add">
          <ac:chgData name="ahmet tayyar" userId="3cb5901da76f4e53" providerId="LiveId" clId="{7BFE22D2-F943-43D8-B966-FC5454628881}" dt="2026-06-21T08:31:23.499" v="46" actId="26606"/>
          <ac:picMkLst>
            <pc:docMk/>
            <pc:sldMk cId="4135631477" sldId="322"/>
            <ac:picMk id="9" creationId="{5DE20DFA-89DB-4DCD-9C6A-E6F94CA75495}"/>
          </ac:picMkLst>
        </pc:picChg>
        <pc:picChg chg="del">
          <ac:chgData name="ahmet tayyar" userId="3cb5901da76f4e53" providerId="LiveId" clId="{7BFE22D2-F943-43D8-B966-FC5454628881}" dt="2026-06-21T08:31:15.076" v="44" actId="478"/>
          <ac:picMkLst>
            <pc:docMk/>
            <pc:sldMk cId="4135631477" sldId="322"/>
            <ac:picMk id="11" creationId="{DE27531E-D873-071F-7CFE-5B7C43FDC0D6}"/>
          </ac:picMkLst>
        </pc:picChg>
        <pc:picChg chg="add">
          <ac:chgData name="ahmet tayyar" userId="3cb5901da76f4e53" providerId="LiveId" clId="{7BFE22D2-F943-43D8-B966-FC5454628881}" dt="2026-06-21T08:31:23.499" v="46" actId="26606"/>
          <ac:picMkLst>
            <pc:docMk/>
            <pc:sldMk cId="4135631477" sldId="322"/>
            <ac:picMk id="13" creationId="{BA030EC5-B38E-4B49-B806-8AC9058F96AB}"/>
          </ac:picMkLst>
        </pc:picChg>
        <pc:picChg chg="del">
          <ac:chgData name="ahmet tayyar" userId="3cb5901da76f4e53" providerId="LiveId" clId="{7BFE22D2-F943-43D8-B966-FC5454628881}" dt="2026-06-21T08:25:04.876" v="12"/>
          <ac:picMkLst>
            <pc:docMk/>
            <pc:sldMk cId="4135631477" sldId="322"/>
            <ac:picMk id="40" creationId="{43C8A6FF-CED4-36E5-F090-64758634596F}"/>
          </ac:picMkLst>
        </pc:picChg>
        <pc:picChg chg="del">
          <ac:chgData name="ahmet tayyar" userId="3cb5901da76f4e53" providerId="LiveId" clId="{7BFE22D2-F943-43D8-B966-FC5454628881}" dt="2026-06-21T08:25:04.876" v="12"/>
          <ac:picMkLst>
            <pc:docMk/>
            <pc:sldMk cId="4135631477" sldId="322"/>
            <ac:picMk id="42" creationId="{3E2C4676-E2A6-E98C-6199-12531205D98B}"/>
          </ac:picMkLst>
        </pc:picChg>
      </pc:sldChg>
      <pc:sldChg chg="addSp delSp modSp new mod ord setBg addAnim delAnim">
        <pc:chgData name="ahmet tayyar" userId="3cb5901da76f4e53" providerId="LiveId" clId="{7BFE22D2-F943-43D8-B966-FC5454628881}" dt="2026-06-21T21:06:22.772" v="441" actId="20577"/>
        <pc:sldMkLst>
          <pc:docMk/>
          <pc:sldMk cId="3901436984" sldId="323"/>
        </pc:sldMkLst>
        <pc:spChg chg="mod ord">
          <ac:chgData name="ahmet tayyar" userId="3cb5901da76f4e53" providerId="LiveId" clId="{7BFE22D2-F943-43D8-B966-FC5454628881}" dt="2026-06-21T21:06:22.772" v="441" actId="20577"/>
          <ac:spMkLst>
            <pc:docMk/>
            <pc:sldMk cId="3901436984" sldId="323"/>
            <ac:spMk id="2" creationId="{4463BE9A-1D35-43A9-BC2C-517DBEBC8EDE}"/>
          </ac:spMkLst>
        </pc:spChg>
        <pc:spChg chg="del">
          <ac:chgData name="ahmet tayyar" userId="3cb5901da76f4e53" providerId="LiveId" clId="{7BFE22D2-F943-43D8-B966-FC5454628881}" dt="2026-06-21T08:36:00.279" v="105" actId="931"/>
          <ac:spMkLst>
            <pc:docMk/>
            <pc:sldMk cId="3901436984" sldId="323"/>
            <ac:spMk id="3" creationId="{5B66425F-AF80-5A6A-7686-A7E17DA96EBE}"/>
          </ac:spMkLst>
        </pc:spChg>
        <pc:spChg chg="add del">
          <ac:chgData name="ahmet tayyar" userId="3cb5901da76f4e53" providerId="LiveId" clId="{7BFE22D2-F943-43D8-B966-FC5454628881}" dt="2026-06-21T08:41:54.861" v="138" actId="26606"/>
          <ac:spMkLst>
            <pc:docMk/>
            <pc:sldMk cId="3901436984" sldId="323"/>
            <ac:spMk id="29" creationId="{FAEB00D9-D222-4BA7-9DAE-9D99186C92D3}"/>
          </ac:spMkLst>
        </pc:spChg>
        <pc:spChg chg="add del">
          <ac:chgData name="ahmet tayyar" userId="3cb5901da76f4e53" providerId="LiveId" clId="{7BFE22D2-F943-43D8-B966-FC5454628881}" dt="2026-06-21T08:41:54.861" v="138" actId="26606"/>
          <ac:spMkLst>
            <pc:docMk/>
            <pc:sldMk cId="3901436984" sldId="323"/>
            <ac:spMk id="31" creationId="{5803D67D-2660-4749-B2A7-59AECDDBBE54}"/>
          </ac:spMkLst>
        </pc:spChg>
        <pc:spChg chg="add del">
          <ac:chgData name="ahmet tayyar" userId="3cb5901da76f4e53" providerId="LiveId" clId="{7BFE22D2-F943-43D8-B966-FC5454628881}" dt="2026-06-21T08:41:54.861" v="138" actId="26606"/>
          <ac:spMkLst>
            <pc:docMk/>
            <pc:sldMk cId="3901436984" sldId="323"/>
            <ac:spMk id="33" creationId="{FA5C8238-FE1A-41F6-9566-913A035904E7}"/>
          </ac:spMkLst>
        </pc:spChg>
        <pc:spChg chg="add">
          <ac:chgData name="ahmet tayyar" userId="3cb5901da76f4e53" providerId="LiveId" clId="{7BFE22D2-F943-43D8-B966-FC5454628881}" dt="2026-06-21T09:01:45.641" v="226" actId="26606"/>
          <ac:spMkLst>
            <pc:docMk/>
            <pc:sldMk cId="3901436984" sldId="323"/>
            <ac:spMk id="52" creationId="{C3BF7E36-F4C3-4223-8FBB-222F3AC2043C}"/>
          </ac:spMkLst>
        </pc:spChg>
        <pc:spChg chg="add">
          <ac:chgData name="ahmet tayyar" userId="3cb5901da76f4e53" providerId="LiveId" clId="{7BFE22D2-F943-43D8-B966-FC5454628881}" dt="2026-06-21T09:01:45.641" v="226" actId="26606"/>
          <ac:spMkLst>
            <pc:docMk/>
            <pc:sldMk cId="3901436984" sldId="323"/>
            <ac:spMk id="54" creationId="{B726C4D4-D6FC-4A73-9F6A-9F1638405065}"/>
          </ac:spMkLst>
        </pc:spChg>
        <pc:picChg chg="add mod ord">
          <ac:chgData name="ahmet tayyar" userId="3cb5901da76f4e53" providerId="LiveId" clId="{7BFE22D2-F943-43D8-B966-FC5454628881}" dt="2026-06-21T09:01:12.758" v="221" actId="26606"/>
          <ac:picMkLst>
            <pc:docMk/>
            <pc:sldMk cId="3901436984" sldId="323"/>
            <ac:picMk id="5" creationId="{D8D997C3-1477-EEE5-4A56-E41D5D01E2EB}"/>
          </ac:picMkLst>
        </pc:picChg>
        <pc:picChg chg="add del mod">
          <ac:chgData name="ahmet tayyar" userId="3cb5901da76f4e53" providerId="LiveId" clId="{7BFE22D2-F943-43D8-B966-FC5454628881}" dt="2026-06-21T08:37:11.293" v="109" actId="478"/>
          <ac:picMkLst>
            <pc:docMk/>
            <pc:sldMk cId="3901436984" sldId="323"/>
            <ac:picMk id="7" creationId="{BEACA760-8AE3-1136-234A-43B7D324CF42}"/>
          </ac:picMkLst>
        </pc:picChg>
        <pc:picChg chg="add del mod">
          <ac:chgData name="ahmet tayyar" userId="3cb5901da76f4e53" providerId="LiveId" clId="{7BFE22D2-F943-43D8-B966-FC5454628881}" dt="2026-06-21T08:37:11.293" v="109" actId="478"/>
          <ac:picMkLst>
            <pc:docMk/>
            <pc:sldMk cId="3901436984" sldId="323"/>
            <ac:picMk id="9" creationId="{583847AB-A7C3-D38B-9699-9E1A2A04194C}"/>
          </ac:picMkLst>
        </pc:picChg>
        <pc:picChg chg="add del mod">
          <ac:chgData name="ahmet tayyar" userId="3cb5901da76f4e53" providerId="LiveId" clId="{7BFE22D2-F943-43D8-B966-FC5454628881}" dt="2026-06-21T08:39:15.445" v="111" actId="21"/>
          <ac:picMkLst>
            <pc:docMk/>
            <pc:sldMk cId="3901436984" sldId="323"/>
            <ac:picMk id="11" creationId="{A43265F5-7D07-F753-BC1F-DDADCB16B8D8}"/>
          </ac:picMkLst>
        </pc:picChg>
        <pc:picChg chg="add mod ord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13" creationId="{CC85C724-8078-C953-B975-950782F9198F}"/>
          </ac:picMkLst>
        </pc:picChg>
        <pc:picChg chg="add mod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14" creationId="{9D64CD03-C385-80F5-380E-D2059330F2C1}"/>
          </ac:picMkLst>
        </pc:picChg>
        <pc:picChg chg="add del">
          <ac:chgData name="ahmet tayyar" userId="3cb5901da76f4e53" providerId="LiveId" clId="{7BFE22D2-F943-43D8-B966-FC5454628881}" dt="2026-06-21T08:41:54.924" v="139" actId="26606"/>
          <ac:picMkLst>
            <pc:docMk/>
            <pc:sldMk cId="3901436984" sldId="323"/>
            <ac:picMk id="18" creationId="{61076C1C-5EBA-4C3E-A055-79A6054B841E}"/>
          </ac:picMkLst>
        </pc:picChg>
        <pc:picChg chg="add del">
          <ac:chgData name="ahmet tayyar" userId="3cb5901da76f4e53" providerId="LiveId" clId="{7BFE22D2-F943-43D8-B966-FC5454628881}" dt="2026-06-21T08:41:54.924" v="139" actId="26606"/>
          <ac:picMkLst>
            <pc:docMk/>
            <pc:sldMk cId="3901436984" sldId="323"/>
            <ac:picMk id="20" creationId="{F567EC28-515B-4578-A70F-AB26B86E39BD}"/>
          </ac:picMkLst>
        </pc:picChg>
        <pc:picChg chg="add del">
          <ac:chgData name="ahmet tayyar" userId="3cb5901da76f4e53" providerId="LiveId" clId="{7BFE22D2-F943-43D8-B966-FC5454628881}" dt="2026-06-21T08:41:54.861" v="138" actId="26606"/>
          <ac:picMkLst>
            <pc:docMk/>
            <pc:sldMk cId="3901436984" sldId="323"/>
            <ac:picMk id="25" creationId="{61076C1C-5EBA-4C3E-A055-79A6054B841E}"/>
          </ac:picMkLst>
        </pc:picChg>
        <pc:picChg chg="add del">
          <ac:chgData name="ahmet tayyar" userId="3cb5901da76f4e53" providerId="LiveId" clId="{7BFE22D2-F943-43D8-B966-FC5454628881}" dt="2026-06-21T08:41:54.861" v="138" actId="26606"/>
          <ac:picMkLst>
            <pc:docMk/>
            <pc:sldMk cId="3901436984" sldId="323"/>
            <ac:picMk id="27" creationId="{F567EC28-515B-4578-A70F-AB26B86E39BD}"/>
          </ac:picMkLst>
        </pc:picChg>
        <pc:picChg chg="add del">
          <ac:chgData name="ahmet tayyar" userId="3cb5901da76f4e53" providerId="LiveId" clId="{7BFE22D2-F943-43D8-B966-FC5454628881}" dt="2026-06-21T09:01:12.758" v="221" actId="26606"/>
          <ac:picMkLst>
            <pc:docMk/>
            <pc:sldMk cId="3901436984" sldId="323"/>
            <ac:picMk id="35" creationId="{61076C1C-5EBA-4C3E-A055-79A6054B841E}"/>
          </ac:picMkLst>
        </pc:picChg>
        <pc:picChg chg="add del">
          <ac:chgData name="ahmet tayyar" userId="3cb5901da76f4e53" providerId="LiveId" clId="{7BFE22D2-F943-43D8-B966-FC5454628881}" dt="2026-06-21T09:01:12.758" v="221" actId="26606"/>
          <ac:picMkLst>
            <pc:docMk/>
            <pc:sldMk cId="3901436984" sldId="323"/>
            <ac:picMk id="36" creationId="{F567EC28-515B-4578-A70F-AB26B86E39BD}"/>
          </ac:picMkLst>
        </pc:picChg>
        <pc:picChg chg="add del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41" creationId="{6A6D8F67-8C3B-4FD8-91C1-C7D420434BF9}"/>
          </ac:picMkLst>
        </pc:picChg>
        <pc:picChg chg="add del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43" creationId="{3C3E0541-0D58-4CE2-B4F3-B8AF7A5C8969}"/>
          </ac:picMkLst>
        </pc:picChg>
        <pc:picChg chg="add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48" creationId="{6A6D8F67-8C3B-4FD8-91C1-C7D420434BF9}"/>
          </ac:picMkLst>
        </pc:picChg>
        <pc:picChg chg="add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50" creationId="{3C3E0541-0D58-4CE2-B4F3-B8AF7A5C8969}"/>
          </ac:picMkLst>
        </pc:picChg>
        <pc:picChg chg="add">
          <ac:chgData name="ahmet tayyar" userId="3cb5901da76f4e53" providerId="LiveId" clId="{7BFE22D2-F943-43D8-B966-FC5454628881}" dt="2026-06-21T09:01:45.641" v="226" actId="26606"/>
          <ac:picMkLst>
            <pc:docMk/>
            <pc:sldMk cId="3901436984" sldId="323"/>
            <ac:picMk id="56" creationId="{5D45FA57-9B44-4275-8D50-1AC887AC5E55}"/>
          </ac:picMkLst>
        </pc:picChg>
      </pc:sldChg>
      <pc:sldChg chg="addSp delSp modSp add mod setBg delDesignElem">
        <pc:chgData name="ahmet tayyar" userId="3cb5901da76f4e53" providerId="LiveId" clId="{7BFE22D2-F943-43D8-B966-FC5454628881}" dt="2026-06-21T21:07:12.397" v="448" actId="27636"/>
        <pc:sldMkLst>
          <pc:docMk/>
          <pc:sldMk cId="2963616533" sldId="324"/>
        </pc:sldMkLst>
        <pc:spChg chg="mod">
          <ac:chgData name="ahmet tayyar" userId="3cb5901da76f4e53" providerId="LiveId" clId="{7BFE22D2-F943-43D8-B966-FC5454628881}" dt="2026-06-21T21:07:12.397" v="448" actId="27636"/>
          <ac:spMkLst>
            <pc:docMk/>
            <pc:sldMk cId="2963616533" sldId="324"/>
            <ac:spMk id="2" creationId="{17E9DBD6-997C-2DE5-8759-B96E4029EE5D}"/>
          </ac:spMkLst>
        </pc:spChg>
        <pc:spChg chg="add del mod">
          <ac:chgData name="ahmet tayyar" userId="3cb5901da76f4e53" providerId="LiveId" clId="{7BFE22D2-F943-43D8-B966-FC5454628881}" dt="2026-06-21T20:40:53.442" v="337" actId="931"/>
          <ac:spMkLst>
            <pc:docMk/>
            <pc:sldMk cId="2963616533" sldId="324"/>
            <ac:spMk id="4" creationId="{B35ADABE-E74E-414A-28C5-48BD1BE7E827}"/>
          </ac:spMkLst>
        </pc:spChg>
        <pc:spChg chg="add del mod">
          <ac:chgData name="ahmet tayyar" userId="3cb5901da76f4e53" providerId="LiveId" clId="{7BFE22D2-F943-43D8-B966-FC5454628881}" dt="2026-06-21T20:44:53.928" v="342" actId="931"/>
          <ac:spMkLst>
            <pc:docMk/>
            <pc:sldMk cId="2963616533" sldId="324"/>
            <ac:spMk id="15" creationId="{FE34ADBD-C9AD-2DBF-A1BC-0186A65C2F03}"/>
          </ac:spMkLst>
        </pc:spChg>
        <pc:spChg chg="add del">
          <ac:chgData name="ahmet tayyar" userId="3cb5901da76f4e53" providerId="LiveId" clId="{7BFE22D2-F943-43D8-B966-FC5454628881}" dt="2026-06-21T20:45:15.954" v="345" actId="26606"/>
          <ac:spMkLst>
            <pc:docMk/>
            <pc:sldMk cId="2963616533" sldId="324"/>
            <ac:spMk id="20" creationId="{C3BF7E36-F4C3-4223-8FBB-222F3AC2043C}"/>
          </ac:spMkLst>
        </pc:spChg>
        <pc:spChg chg="add del">
          <ac:chgData name="ahmet tayyar" userId="3cb5901da76f4e53" providerId="LiveId" clId="{7BFE22D2-F943-43D8-B966-FC5454628881}" dt="2026-06-21T20:45:15.954" v="345" actId="26606"/>
          <ac:spMkLst>
            <pc:docMk/>
            <pc:sldMk cId="2963616533" sldId="324"/>
            <ac:spMk id="22" creationId="{B726C4D4-D6FC-4A73-9F6A-9F1638405065}"/>
          </ac:spMkLst>
        </pc:spChg>
        <pc:spChg chg="add">
          <ac:chgData name="ahmet tayyar" userId="3cb5901da76f4e53" providerId="LiveId" clId="{7BFE22D2-F943-43D8-B966-FC5454628881}" dt="2026-06-21T20:45:15.954" v="345" actId="26606"/>
          <ac:spMkLst>
            <pc:docMk/>
            <pc:sldMk cId="2963616533" sldId="324"/>
            <ac:spMk id="33" creationId="{2B3E8FEA-5487-4365-94BF-7892BBA342A8}"/>
          </ac:spMkLst>
        </pc:spChg>
        <pc:spChg chg="add">
          <ac:chgData name="ahmet tayyar" userId="3cb5901da76f4e53" providerId="LiveId" clId="{7BFE22D2-F943-43D8-B966-FC5454628881}" dt="2026-06-21T20:45:15.954" v="345" actId="26606"/>
          <ac:spMkLst>
            <pc:docMk/>
            <pc:sldMk cId="2963616533" sldId="324"/>
            <ac:spMk id="35" creationId="{E28EAAAA-221A-484A-B0A1-199DCB830A0E}"/>
          </ac:spMkLst>
        </pc:spChg>
        <pc:spChg chg="add">
          <ac:chgData name="ahmet tayyar" userId="3cb5901da76f4e53" providerId="LiveId" clId="{7BFE22D2-F943-43D8-B966-FC5454628881}" dt="2026-06-21T20:45:15.954" v="345" actId="26606"/>
          <ac:spMkLst>
            <pc:docMk/>
            <pc:sldMk cId="2963616533" sldId="324"/>
            <ac:spMk id="37" creationId="{A382D4DD-F545-4033-AC3B-09CF7D3D0A2F}"/>
          </ac:spMkLst>
        </pc:spChg>
        <pc:spChg chg="add">
          <ac:chgData name="ahmet tayyar" userId="3cb5901da76f4e53" providerId="LiveId" clId="{7BFE22D2-F943-43D8-B966-FC5454628881}" dt="2026-06-21T20:45:15.954" v="345" actId="26606"/>
          <ac:spMkLst>
            <pc:docMk/>
            <pc:sldMk cId="2963616533" sldId="324"/>
            <ac:spMk id="39" creationId="{EB4F5777-FE16-4174-A861-0C44F1FF7933}"/>
          </ac:spMkLst>
        </pc:spChg>
        <pc:spChg chg="del">
          <ac:chgData name="ahmet tayyar" userId="3cb5901da76f4e53" providerId="LiveId" clId="{7BFE22D2-F943-43D8-B966-FC5454628881}" dt="2026-06-21T20:33:54.392" v="333"/>
          <ac:spMkLst>
            <pc:docMk/>
            <pc:sldMk cId="2963616533" sldId="324"/>
            <ac:spMk id="52" creationId="{CA0A64B9-A7E5-56F6-82AF-A73F465D7F20}"/>
          </ac:spMkLst>
        </pc:spChg>
        <pc:spChg chg="del">
          <ac:chgData name="ahmet tayyar" userId="3cb5901da76f4e53" providerId="LiveId" clId="{7BFE22D2-F943-43D8-B966-FC5454628881}" dt="2026-06-21T20:33:54.392" v="333"/>
          <ac:spMkLst>
            <pc:docMk/>
            <pc:sldMk cId="2963616533" sldId="324"/>
            <ac:spMk id="54" creationId="{72DBF7E8-F33A-C5CB-3B6B-282EAE7EAF09}"/>
          </ac:spMkLst>
        </pc:spChg>
        <pc:picChg chg="del">
          <ac:chgData name="ahmet tayyar" userId="3cb5901da76f4e53" providerId="LiveId" clId="{7BFE22D2-F943-43D8-B966-FC5454628881}" dt="2026-06-21T20:34:05.015" v="336" actId="478"/>
          <ac:picMkLst>
            <pc:docMk/>
            <pc:sldMk cId="2963616533" sldId="324"/>
            <ac:picMk id="5" creationId="{194ACF50-D825-72C1-5BAB-A91DDFADB4EC}"/>
          </ac:picMkLst>
        </pc:picChg>
        <pc:picChg chg="add del mod">
          <ac:chgData name="ahmet tayyar" userId="3cb5901da76f4e53" providerId="LiveId" clId="{7BFE22D2-F943-43D8-B966-FC5454628881}" dt="2026-06-21T20:41:11.970" v="341" actId="478"/>
          <ac:picMkLst>
            <pc:docMk/>
            <pc:sldMk cId="2963616533" sldId="324"/>
            <ac:picMk id="7" creationId="{33CBB0B8-BC73-946D-2EA5-3493512A0520}"/>
          </ac:picMkLst>
        </pc:picChg>
        <pc:picChg chg="add del mod">
          <ac:chgData name="ahmet tayyar" userId="3cb5901da76f4e53" providerId="LiveId" clId="{7BFE22D2-F943-43D8-B966-FC5454628881}" dt="2026-06-21T20:41:11.970" v="341" actId="478"/>
          <ac:picMkLst>
            <pc:docMk/>
            <pc:sldMk cId="2963616533" sldId="324"/>
            <ac:picMk id="9" creationId="{BCC348FE-8970-ABC0-B363-7DA8CBABF6B6}"/>
          </ac:picMkLst>
        </pc:picChg>
        <pc:picChg chg="add del mod ord">
          <ac:chgData name="ahmet tayyar" userId="3cb5901da76f4e53" providerId="LiveId" clId="{7BFE22D2-F943-43D8-B966-FC5454628881}" dt="2026-06-21T20:41:11.970" v="341" actId="478"/>
          <ac:picMkLst>
            <pc:docMk/>
            <pc:sldMk cId="2963616533" sldId="324"/>
            <ac:picMk id="11" creationId="{34E477CE-81E1-5AFE-F84D-43686BCD446E}"/>
          </ac:picMkLst>
        </pc:picChg>
        <pc:picChg chg="del">
          <ac:chgData name="ahmet tayyar" userId="3cb5901da76f4e53" providerId="LiveId" clId="{7BFE22D2-F943-43D8-B966-FC5454628881}" dt="2026-06-21T20:34:02.203" v="335" actId="478"/>
          <ac:picMkLst>
            <pc:docMk/>
            <pc:sldMk cId="2963616533" sldId="324"/>
            <ac:picMk id="13" creationId="{9DEB56EC-49E0-2A18-2E16-6D01F2A250E0}"/>
          </ac:picMkLst>
        </pc:picChg>
        <pc:picChg chg="del">
          <ac:chgData name="ahmet tayyar" userId="3cb5901da76f4e53" providerId="LiveId" clId="{7BFE22D2-F943-43D8-B966-FC5454628881}" dt="2026-06-21T20:33:59.032" v="334" actId="478"/>
          <ac:picMkLst>
            <pc:docMk/>
            <pc:sldMk cId="2963616533" sldId="324"/>
            <ac:picMk id="14" creationId="{C3FB794B-9F7A-04A7-8DD0-0FA2561FC7A5}"/>
          </ac:picMkLst>
        </pc:picChg>
        <pc:picChg chg="add del">
          <ac:chgData name="ahmet tayyar" userId="3cb5901da76f4e53" providerId="LiveId" clId="{7BFE22D2-F943-43D8-B966-FC5454628881}" dt="2026-06-21T20:45:15.954" v="345" actId="26606"/>
          <ac:picMkLst>
            <pc:docMk/>
            <pc:sldMk cId="2963616533" sldId="324"/>
            <ac:picMk id="16" creationId="{6A6D8F67-8C3B-4FD8-91C1-C7D420434BF9}"/>
          </ac:picMkLst>
        </pc:picChg>
        <pc:picChg chg="add del">
          <ac:chgData name="ahmet tayyar" userId="3cb5901da76f4e53" providerId="LiveId" clId="{7BFE22D2-F943-43D8-B966-FC5454628881}" dt="2026-06-21T20:45:15.954" v="345" actId="26606"/>
          <ac:picMkLst>
            <pc:docMk/>
            <pc:sldMk cId="2963616533" sldId="324"/>
            <ac:picMk id="18" creationId="{3C3E0541-0D58-4CE2-B4F3-B8AF7A5C8969}"/>
          </ac:picMkLst>
        </pc:picChg>
        <pc:picChg chg="add mod">
          <ac:chgData name="ahmet tayyar" userId="3cb5901da76f4e53" providerId="LiveId" clId="{7BFE22D2-F943-43D8-B966-FC5454628881}" dt="2026-06-21T20:52:03.642" v="350" actId="1076"/>
          <ac:picMkLst>
            <pc:docMk/>
            <pc:sldMk cId="2963616533" sldId="324"/>
            <ac:picMk id="19" creationId="{CAFC3FAE-9719-82DD-BD84-0BFA42F2F409}"/>
          </ac:picMkLst>
        </pc:picChg>
        <pc:picChg chg="add del mod">
          <ac:chgData name="ahmet tayyar" userId="3cb5901da76f4e53" providerId="LiveId" clId="{7BFE22D2-F943-43D8-B966-FC5454628881}" dt="2026-06-21T20:45:19.501" v="346" actId="478"/>
          <ac:picMkLst>
            <pc:docMk/>
            <pc:sldMk cId="2963616533" sldId="324"/>
            <ac:picMk id="23" creationId="{5CF7A4BC-D8A9-4991-FA06-E7BD2FFA434C}"/>
          </ac:picMkLst>
        </pc:picChg>
        <pc:picChg chg="add del">
          <ac:chgData name="ahmet tayyar" userId="3cb5901da76f4e53" providerId="LiveId" clId="{7BFE22D2-F943-43D8-B966-FC5454628881}" dt="2026-06-21T20:45:15.954" v="345" actId="26606"/>
          <ac:picMkLst>
            <pc:docMk/>
            <pc:sldMk cId="2963616533" sldId="324"/>
            <ac:picMk id="24" creationId="{5D45FA57-9B44-4275-8D50-1AC887AC5E55}"/>
          </ac:picMkLst>
        </pc:picChg>
        <pc:picChg chg="add mod">
          <ac:chgData name="ahmet tayyar" userId="3cb5901da76f4e53" providerId="LiveId" clId="{7BFE22D2-F943-43D8-B966-FC5454628881}" dt="2026-06-21T20:52:17.030" v="353" actId="14100"/>
          <ac:picMkLst>
            <pc:docMk/>
            <pc:sldMk cId="2963616533" sldId="324"/>
            <ac:picMk id="26" creationId="{7A695A7E-E1BA-FA7B-EDCB-AC3ABD6B7974}"/>
          </ac:picMkLst>
        </pc:picChg>
        <pc:picChg chg="add">
          <ac:chgData name="ahmet tayyar" userId="3cb5901da76f4e53" providerId="LiveId" clId="{7BFE22D2-F943-43D8-B966-FC5454628881}" dt="2026-06-21T20:45:15.954" v="345" actId="26606"/>
          <ac:picMkLst>
            <pc:docMk/>
            <pc:sldMk cId="2963616533" sldId="324"/>
            <ac:picMk id="29" creationId="{61076C1C-5EBA-4C3E-A055-79A6054B841E}"/>
          </ac:picMkLst>
        </pc:picChg>
        <pc:picChg chg="del">
          <ac:chgData name="ahmet tayyar" userId="3cb5901da76f4e53" providerId="LiveId" clId="{7BFE22D2-F943-43D8-B966-FC5454628881}" dt="2026-06-21T20:33:54.392" v="333"/>
          <ac:picMkLst>
            <pc:docMk/>
            <pc:sldMk cId="2963616533" sldId="324"/>
            <ac:picMk id="48" creationId="{2E87948F-932F-1BE1-531C-EF2B192A3ACA}"/>
          </ac:picMkLst>
        </pc:picChg>
        <pc:picChg chg="del">
          <ac:chgData name="ahmet tayyar" userId="3cb5901da76f4e53" providerId="LiveId" clId="{7BFE22D2-F943-43D8-B966-FC5454628881}" dt="2026-06-21T20:33:54.392" v="333"/>
          <ac:picMkLst>
            <pc:docMk/>
            <pc:sldMk cId="2963616533" sldId="324"/>
            <ac:picMk id="50" creationId="{EEA5378B-624A-C2DC-8E34-F5189B353257}"/>
          </ac:picMkLst>
        </pc:picChg>
        <pc:picChg chg="del">
          <ac:chgData name="ahmet tayyar" userId="3cb5901da76f4e53" providerId="LiveId" clId="{7BFE22D2-F943-43D8-B966-FC5454628881}" dt="2026-06-21T20:33:54.392" v="333"/>
          <ac:picMkLst>
            <pc:docMk/>
            <pc:sldMk cId="2963616533" sldId="324"/>
            <ac:picMk id="56" creationId="{71D170D8-A964-182D-B86A-39BE2F24614E}"/>
          </ac:picMkLst>
        </pc:picChg>
      </pc:sldChg>
      <pc:sldChg chg="addSp delSp add del setBg delDesignElem">
        <pc:chgData name="ahmet tayyar" userId="3cb5901da76f4e53" providerId="LiveId" clId="{7BFE22D2-F943-43D8-B966-FC5454628881}" dt="2026-06-21T20:53:17.691" v="356"/>
        <pc:sldMkLst>
          <pc:docMk/>
          <pc:sldMk cId="1667533378" sldId="325"/>
        </pc:sldMkLst>
        <pc:spChg chg="add del">
          <ac:chgData name="ahmet tayyar" userId="3cb5901da76f4e53" providerId="LiveId" clId="{7BFE22D2-F943-43D8-B966-FC5454628881}" dt="2026-06-21T20:53:17.691" v="356"/>
          <ac:spMkLst>
            <pc:docMk/>
            <pc:sldMk cId="1667533378" sldId="325"/>
            <ac:spMk id="52" creationId="{36E26DDC-2B68-5132-FBAA-8697E7C05568}"/>
          </ac:spMkLst>
        </pc:spChg>
        <pc:spChg chg="add del">
          <ac:chgData name="ahmet tayyar" userId="3cb5901da76f4e53" providerId="LiveId" clId="{7BFE22D2-F943-43D8-B966-FC5454628881}" dt="2026-06-21T20:53:17.691" v="356"/>
          <ac:spMkLst>
            <pc:docMk/>
            <pc:sldMk cId="1667533378" sldId="325"/>
            <ac:spMk id="54" creationId="{F4E504A0-DE95-8FE3-AE4C-610A83317D39}"/>
          </ac:spMkLst>
        </pc:spChg>
        <pc:picChg chg="add del">
          <ac:chgData name="ahmet tayyar" userId="3cb5901da76f4e53" providerId="LiveId" clId="{7BFE22D2-F943-43D8-B966-FC5454628881}" dt="2026-06-21T20:53:17.691" v="356"/>
          <ac:picMkLst>
            <pc:docMk/>
            <pc:sldMk cId="1667533378" sldId="325"/>
            <ac:picMk id="48" creationId="{6F87C139-D798-CE31-D677-BE287BE69396}"/>
          </ac:picMkLst>
        </pc:picChg>
        <pc:picChg chg="add del">
          <ac:chgData name="ahmet tayyar" userId="3cb5901da76f4e53" providerId="LiveId" clId="{7BFE22D2-F943-43D8-B966-FC5454628881}" dt="2026-06-21T20:53:17.691" v="356"/>
          <ac:picMkLst>
            <pc:docMk/>
            <pc:sldMk cId="1667533378" sldId="325"/>
            <ac:picMk id="50" creationId="{659378CF-6DD8-7999-59BD-8FF331D8F07B}"/>
          </ac:picMkLst>
        </pc:picChg>
        <pc:picChg chg="add del">
          <ac:chgData name="ahmet tayyar" userId="3cb5901da76f4e53" providerId="LiveId" clId="{7BFE22D2-F943-43D8-B966-FC5454628881}" dt="2026-06-21T20:53:17.691" v="356"/>
          <ac:picMkLst>
            <pc:docMk/>
            <pc:sldMk cId="1667533378" sldId="325"/>
            <ac:picMk id="56" creationId="{BAEBF3E1-E0F9-6D1C-F35F-5539ECC52722}"/>
          </ac:picMkLst>
        </pc:picChg>
      </pc:sldChg>
      <pc:sldChg chg="addSp delSp modSp add mod setBg setClrOvrMap delDesignElem">
        <pc:chgData name="ahmet tayyar" userId="3cb5901da76f4e53" providerId="LiveId" clId="{7BFE22D2-F943-43D8-B966-FC5454628881}" dt="2026-06-21T21:06:55.711" v="445" actId="1076"/>
        <pc:sldMkLst>
          <pc:docMk/>
          <pc:sldMk cId="2630962345" sldId="325"/>
        </pc:sldMkLst>
        <pc:spChg chg="mod ord">
          <ac:chgData name="ahmet tayyar" userId="3cb5901da76f4e53" providerId="LiveId" clId="{7BFE22D2-F943-43D8-B966-FC5454628881}" dt="2026-06-21T20:57:32.311" v="392" actId="26606"/>
          <ac:spMkLst>
            <pc:docMk/>
            <pc:sldMk cId="2630962345" sldId="325"/>
            <ac:spMk id="2" creationId="{560F9C1F-FD3B-7F8A-239C-64C0BC540687}"/>
          </ac:spMkLst>
        </pc:spChg>
        <pc:spChg chg="add del mod">
          <ac:chgData name="ahmet tayyar" userId="3cb5901da76f4e53" providerId="LiveId" clId="{7BFE22D2-F943-43D8-B966-FC5454628881}" dt="2026-06-21T20:55:44.356" v="379" actId="478"/>
          <ac:spMkLst>
            <pc:docMk/>
            <pc:sldMk cId="2630962345" sldId="325"/>
            <ac:spMk id="4" creationId="{611CD403-2559-A682-C73B-2867F0A15224}"/>
          </ac:spMkLst>
        </pc:spChg>
        <pc:spChg chg="add mod">
          <ac:chgData name="ahmet tayyar" userId="3cb5901da76f4e53" providerId="LiveId" clId="{7BFE22D2-F943-43D8-B966-FC5454628881}" dt="2026-06-21T21:06:55.711" v="445" actId="1076"/>
          <ac:spMkLst>
            <pc:docMk/>
            <pc:sldMk cId="2630962345" sldId="325"/>
            <ac:spMk id="10" creationId="{C81A0316-6C0E-78F3-BC58-C3B0CB7B3CB2}"/>
          </ac:spMkLst>
        </pc:spChg>
        <pc:spChg chg="add">
          <ac:chgData name="ahmet tayyar" userId="3cb5901da76f4e53" providerId="LiveId" clId="{7BFE22D2-F943-43D8-B966-FC5454628881}" dt="2026-06-21T20:57:32.311" v="392" actId="26606"/>
          <ac:spMkLst>
            <pc:docMk/>
            <pc:sldMk cId="2630962345" sldId="325"/>
            <ac:spMk id="15" creationId="{E8F1C256-2F11-4A02-95F5-6AF1309D4B6D}"/>
          </ac:spMkLst>
        </pc:spChg>
        <pc:spChg chg="add del">
          <ac:chgData name="ahmet tayyar" userId="3cb5901da76f4e53" providerId="LiveId" clId="{7BFE22D2-F943-43D8-B966-FC5454628881}" dt="2026-06-21T20:56:17.598" v="385" actId="26606"/>
          <ac:spMkLst>
            <pc:docMk/>
            <pc:sldMk cId="2630962345" sldId="325"/>
            <ac:spMk id="21" creationId="{077D6507-8E8D-40E1-A7B9-63012EF9492F}"/>
          </ac:spMkLst>
        </pc:spChg>
        <pc:spChg chg="add del">
          <ac:chgData name="ahmet tayyar" userId="3cb5901da76f4e53" providerId="LiveId" clId="{7BFE22D2-F943-43D8-B966-FC5454628881}" dt="2026-06-21T20:56:24.799" v="387" actId="26606"/>
          <ac:spMkLst>
            <pc:docMk/>
            <pc:sldMk cId="2630962345" sldId="325"/>
            <ac:spMk id="23" creationId="{D72FA2D6-2DFB-4D35-BBB9-ADC970BF977E}"/>
          </ac:spMkLst>
        </pc:spChg>
        <pc:spChg chg="add del">
          <ac:chgData name="ahmet tayyar" userId="3cb5901da76f4e53" providerId="LiveId" clId="{7BFE22D2-F943-43D8-B966-FC5454628881}" dt="2026-06-21T20:56:24.799" v="387" actId="26606"/>
          <ac:spMkLst>
            <pc:docMk/>
            <pc:sldMk cId="2630962345" sldId="325"/>
            <ac:spMk id="27" creationId="{2C5851B6-07BB-4420-BAA9-863ACD7F786B}"/>
          </ac:spMkLst>
        </pc:spChg>
        <pc:spChg chg="del">
          <ac:chgData name="ahmet tayyar" userId="3cb5901da76f4e53" providerId="LiveId" clId="{7BFE22D2-F943-43D8-B966-FC5454628881}" dt="2026-06-21T20:55:21.392" v="376"/>
          <ac:spMkLst>
            <pc:docMk/>
            <pc:sldMk cId="2630962345" sldId="325"/>
            <ac:spMk id="33" creationId="{D120C114-30F0-111E-77F2-392FC539B9B9}"/>
          </ac:spMkLst>
        </pc:spChg>
        <pc:spChg chg="del">
          <ac:chgData name="ahmet tayyar" userId="3cb5901da76f4e53" providerId="LiveId" clId="{7BFE22D2-F943-43D8-B966-FC5454628881}" dt="2026-06-21T20:55:21.392" v="376"/>
          <ac:spMkLst>
            <pc:docMk/>
            <pc:sldMk cId="2630962345" sldId="325"/>
            <ac:spMk id="35" creationId="{D8A1B969-06E1-AD16-207A-F758C0B75501}"/>
          </ac:spMkLst>
        </pc:spChg>
        <pc:spChg chg="del">
          <ac:chgData name="ahmet tayyar" userId="3cb5901da76f4e53" providerId="LiveId" clId="{7BFE22D2-F943-43D8-B966-FC5454628881}" dt="2026-06-21T20:55:21.392" v="376"/>
          <ac:spMkLst>
            <pc:docMk/>
            <pc:sldMk cId="2630962345" sldId="325"/>
            <ac:spMk id="37" creationId="{9A1A4AB0-1568-9A81-BEB3-9176A45C2614}"/>
          </ac:spMkLst>
        </pc:spChg>
        <pc:spChg chg="del">
          <ac:chgData name="ahmet tayyar" userId="3cb5901da76f4e53" providerId="LiveId" clId="{7BFE22D2-F943-43D8-B966-FC5454628881}" dt="2026-06-21T20:55:21.392" v="376"/>
          <ac:spMkLst>
            <pc:docMk/>
            <pc:sldMk cId="2630962345" sldId="325"/>
            <ac:spMk id="39" creationId="{55E8BE15-351C-D22F-824A-AA4C08997015}"/>
          </ac:spMkLst>
        </pc:spChg>
        <pc:picChg chg="add mod">
          <ac:chgData name="ahmet tayyar" userId="3cb5901da76f4e53" providerId="LiveId" clId="{7BFE22D2-F943-43D8-B966-FC5454628881}" dt="2026-06-21T21:06:49.760" v="444" actId="1076"/>
          <ac:picMkLst>
            <pc:docMk/>
            <pc:sldMk cId="2630962345" sldId="325"/>
            <ac:picMk id="6" creationId="{88492FFA-AC77-5BCA-ECE7-7A09BC0BBBFA}"/>
          </ac:picMkLst>
        </pc:picChg>
        <pc:picChg chg="add">
          <ac:chgData name="ahmet tayyar" userId="3cb5901da76f4e53" providerId="LiveId" clId="{7BFE22D2-F943-43D8-B966-FC5454628881}" dt="2026-06-21T20:57:32.311" v="392" actId="26606"/>
          <ac:picMkLst>
            <pc:docMk/>
            <pc:sldMk cId="2630962345" sldId="325"/>
            <ac:picMk id="8" creationId="{D58DF76B-DED5-42E0-858C-715D29C802CB}"/>
          </ac:picMkLst>
        </pc:picChg>
        <pc:picChg chg="add">
          <ac:chgData name="ahmet tayyar" userId="3cb5901da76f4e53" providerId="LiveId" clId="{7BFE22D2-F943-43D8-B966-FC5454628881}" dt="2026-06-21T20:57:32.311" v="392" actId="26606"/>
          <ac:picMkLst>
            <pc:docMk/>
            <pc:sldMk cId="2630962345" sldId="325"/>
            <ac:picMk id="9" creationId="{91DB274C-2710-4178-96F7-5B9CB12984E8}"/>
          </ac:picMkLst>
        </pc:picChg>
        <pc:picChg chg="add">
          <ac:chgData name="ahmet tayyar" userId="3cb5901da76f4e53" providerId="LiveId" clId="{7BFE22D2-F943-43D8-B966-FC5454628881}" dt="2026-06-21T20:57:32.311" v="392" actId="26606"/>
          <ac:picMkLst>
            <pc:docMk/>
            <pc:sldMk cId="2630962345" sldId="325"/>
            <ac:picMk id="11" creationId="{5DE20DFA-89DB-4DCD-9C6A-E6F94CA75495}"/>
          </ac:picMkLst>
        </pc:picChg>
        <pc:picChg chg="add del mod">
          <ac:chgData name="ahmet tayyar" userId="3cb5901da76f4e53" providerId="LiveId" clId="{7BFE22D2-F943-43D8-B966-FC5454628881}" dt="2026-06-21T20:56:29.845" v="388" actId="21"/>
          <ac:picMkLst>
            <pc:docMk/>
            <pc:sldMk cId="2630962345" sldId="325"/>
            <ac:picMk id="12" creationId="{A8BD6ED9-6693-51F0-A1F6-B1DF7C7BD45E}"/>
          </ac:picMkLst>
        </pc:picChg>
        <pc:picChg chg="add">
          <ac:chgData name="ahmet tayyar" userId="3cb5901da76f4e53" providerId="LiveId" clId="{7BFE22D2-F943-43D8-B966-FC5454628881}" dt="2026-06-21T20:57:32.311" v="392" actId="26606"/>
          <ac:picMkLst>
            <pc:docMk/>
            <pc:sldMk cId="2630962345" sldId="325"/>
            <ac:picMk id="13" creationId="{B606DC21-B3AA-4AE9-844F-E667E84438D4}"/>
          </ac:picMkLst>
        </pc:picChg>
        <pc:picChg chg="add del">
          <ac:chgData name="ahmet tayyar" userId="3cb5901da76f4e53" providerId="LiveId" clId="{7BFE22D2-F943-43D8-B966-FC5454628881}" dt="2026-06-21T20:56:17.598" v="385" actId="26606"/>
          <ac:picMkLst>
            <pc:docMk/>
            <pc:sldMk cId="2630962345" sldId="325"/>
            <ac:picMk id="14" creationId="{B606DC21-B3AA-4AE9-844F-E667E84438D4}"/>
          </ac:picMkLst>
        </pc:picChg>
        <pc:picChg chg="add del">
          <ac:chgData name="ahmet tayyar" userId="3cb5901da76f4e53" providerId="LiveId" clId="{7BFE22D2-F943-43D8-B966-FC5454628881}" dt="2026-06-21T20:56:17.598" v="385" actId="26606"/>
          <ac:picMkLst>
            <pc:docMk/>
            <pc:sldMk cId="2630962345" sldId="325"/>
            <ac:picMk id="17" creationId="{5DE20DFA-89DB-4DCD-9C6A-E6F94CA75495}"/>
          </ac:picMkLst>
        </pc:picChg>
        <pc:picChg chg="del">
          <ac:chgData name="ahmet tayyar" userId="3cb5901da76f4e53" providerId="LiveId" clId="{7BFE22D2-F943-43D8-B966-FC5454628881}" dt="2026-06-21T20:55:41.747" v="378" actId="478"/>
          <ac:picMkLst>
            <pc:docMk/>
            <pc:sldMk cId="2630962345" sldId="325"/>
            <ac:picMk id="19" creationId="{F1BAAA65-F3E9-F4AF-8420-AAF994747FE7}"/>
          </ac:picMkLst>
        </pc:picChg>
        <pc:picChg chg="add del">
          <ac:chgData name="ahmet tayyar" userId="3cb5901da76f4e53" providerId="LiveId" clId="{7BFE22D2-F943-43D8-B966-FC5454628881}" dt="2026-06-21T20:56:24.799" v="387" actId="26606"/>
          <ac:picMkLst>
            <pc:docMk/>
            <pc:sldMk cId="2630962345" sldId="325"/>
            <ac:picMk id="24" creationId="{5DE20DFA-89DB-4DCD-9C6A-E6F94CA75495}"/>
          </ac:picMkLst>
        </pc:picChg>
        <pc:picChg chg="add del">
          <ac:chgData name="ahmet tayyar" userId="3cb5901da76f4e53" providerId="LiveId" clId="{7BFE22D2-F943-43D8-B966-FC5454628881}" dt="2026-06-21T20:56:24.799" v="387" actId="26606"/>
          <ac:picMkLst>
            <pc:docMk/>
            <pc:sldMk cId="2630962345" sldId="325"/>
            <ac:picMk id="25" creationId="{B606DC21-B3AA-4AE9-844F-E667E84438D4}"/>
          </ac:picMkLst>
        </pc:picChg>
        <pc:picChg chg="del">
          <ac:chgData name="ahmet tayyar" userId="3cb5901da76f4e53" providerId="LiveId" clId="{7BFE22D2-F943-43D8-B966-FC5454628881}" dt="2026-06-21T20:55:49.479" v="382" actId="478"/>
          <ac:picMkLst>
            <pc:docMk/>
            <pc:sldMk cId="2630962345" sldId="325"/>
            <ac:picMk id="26" creationId="{D23C244E-35BB-4DA4-9D76-B7F16D3C847D}"/>
          </ac:picMkLst>
        </pc:picChg>
        <pc:picChg chg="del">
          <ac:chgData name="ahmet tayyar" userId="3cb5901da76f4e53" providerId="LiveId" clId="{7BFE22D2-F943-43D8-B966-FC5454628881}" dt="2026-06-21T20:55:21.392" v="376"/>
          <ac:picMkLst>
            <pc:docMk/>
            <pc:sldMk cId="2630962345" sldId="325"/>
            <ac:picMk id="29" creationId="{4A87C20D-4BC6-BBF3-AD23-A52D74418D48}"/>
          </ac:picMkLst>
        </pc:picChg>
        <pc:picChg chg="del">
          <ac:chgData name="ahmet tayyar" userId="3cb5901da76f4e53" providerId="LiveId" clId="{7BFE22D2-F943-43D8-B966-FC5454628881}" dt="2026-06-21T20:55:21.392" v="376"/>
          <ac:picMkLst>
            <pc:docMk/>
            <pc:sldMk cId="2630962345" sldId="325"/>
            <ac:picMk id="31" creationId="{1FB90214-C252-ECF7-70AD-97CAF2DCBF7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5F4DCF1-ECAF-F7A7-2FE7-5E8E893BC4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1330B0-5BAC-7408-8C3C-78D8336840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BC71B-6527-4638-937B-C93EB849CB02}" type="datetimeFigureOut">
              <a:rPr lang="en-US" smtClean="0"/>
              <a:t>6/21/2026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D7EEB3-E0A5-7440-F7ED-F59975ED1E8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48D11-7466-6432-3BF5-64A1A1FA59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A70580-B89C-4157-871D-6B9318EE5F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157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465A2-8C9C-419F-9FD8-234480873777}" type="datetimeFigureOut">
              <a:rPr lang="en-US" smtClean="0"/>
              <a:t>6/21/2026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AF00E9-A49D-4007-B3B9-A3783809E5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69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F2622-4DC2-AD20-E44D-DD1DD4D99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19483A-C92F-1C63-4378-D3D92AD134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5D6C01-0E52-FDF7-3966-0A1F2241D9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2A9AC8-AF22-053D-C12A-DB86B92FC1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563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B5801-26B4-E059-1236-18165A662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FB6070-3DC3-7A1A-D9DC-ED17DD51A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4C3710-8463-69AB-EB9B-CF013641F8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AE4615-DA27-0040-CDC4-3A594197C3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179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8DBCBE-E5BC-0B6C-829E-D13C25667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C5670A-AD2B-383F-CB31-236963FAD2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F8EA11-894C-9313-D19B-5526A39CD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CABDC9-E49A-0CFA-74CC-FC8C01CB71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607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211A26-0E02-CE6B-02F2-5C6442B39F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193FE0-092E-16AA-9AEB-14F88F172C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654DA1-15A9-642E-A151-166EEB7E1F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176A1-3FDE-ABB5-7C9E-01CC70335D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758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76CD0-3188-A03E-E648-1A9C2370E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9DCFFD-4BA4-5440-4BDA-933A2387E4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80DF10-E36F-454E-FF1E-2EC1A83BB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1F878-108D-B325-FBFF-BB1088C76F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987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C3C48-A67B-B100-0F40-0B409B09F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2726A2-BF0E-C67A-11F7-A03533030E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645F93-8A4A-D3BF-C470-56A78C23F4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A44C8-1360-8775-3E26-55C5099A3D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5487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BAE051-E835-61D7-5A2C-C257A8E0B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293AAA-7FE5-5FCD-5C05-DD654C9971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991C9C-D6A1-07BE-5F10-0816A887EA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5FCA58-C099-4D70-ECDF-F7D6954994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1518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9D31B-478F-97D6-345B-789DD172D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F2CD63-F256-5790-5AC2-2F218FCD4B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B420D7-5395-8F95-FBD2-0BF607B9C4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074F8-2BAB-1AC9-5667-0BA49BDA36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437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tr-TR"/>
              <a:t>Asıl alt başlık stilini düzenlemek için tıklayın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20547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78703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Bölüm Üst 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46653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49044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14782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707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03547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36963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tr-TR"/>
              <a:t>Resim eklemek için simgeye tıklayın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3096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Yazılı Panoramik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tr-TR"/>
              <a:t>Resim eklemek için simgeye tıklayın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02521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aşlık ve Resim Yazıs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76119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Resim Yazılı Alınt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401972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İsim Kart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52697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ü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44517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Resim Sütu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tr-TR"/>
              <a:t>Resim eklemek için simgeye tıklayın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tr-TR"/>
              <a:t>Resim eklemek için simgeye tıklayın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tr-TR"/>
              <a:t>Resim eklemek için simgeye tıklayın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68753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86332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33375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18020" y="662937"/>
            <a:ext cx="4624442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88CE9D0-E6DB-A38D-ED84-A53D0493E6D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267450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76652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0863" y="4045464"/>
            <a:ext cx="11115355" cy="2286000"/>
          </a:xfrm>
        </p:spPr>
        <p:txBody>
          <a:bodyPr anchor="ctr">
            <a:no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594"/>
            <a:ext cx="12192000" cy="3771878"/>
          </a:xfrm>
        </p:spPr>
        <p:txBody>
          <a:bodyPr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7BF9F63-86BE-5515-AD3C-59481B3FF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1368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E57989ED-9663-5033-AA83-267069FC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9536" y="549274"/>
            <a:ext cx="5179330" cy="2841829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5400" dirty="0"/>
            </a:lvl1pPr>
          </a:lstStyle>
          <a:p>
            <a:pPr lvl="0">
              <a:lnSpc>
                <a:spcPct val="1000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9537" y="3646704"/>
            <a:ext cx="5179330" cy="270616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2pPr>
            <a:lvl3pPr marL="9144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3pPr>
            <a:lvl4pPr marL="13716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4pPr>
            <a:lvl5pPr marL="18288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5392876F-0BBD-F80A-DE7F-8831AD3BF3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26138" y="549275"/>
            <a:ext cx="5654675" cy="578802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4E08E8E-10CB-55BC-8AFF-E64C800B9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0" name="Freeform: Shape 15">
              <a:extLst>
                <a:ext uri="{FF2B5EF4-FFF2-40B4-BE49-F238E27FC236}">
                  <a16:creationId xmlns:a16="http://schemas.microsoft.com/office/drawing/2014/main" id="{B439260B-AC6B-1C83-1A63-058A7E7EFCC9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ADD32DC-9BAF-DA32-4E29-A6D403E04377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4161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43C4A872-A473-BFD2-150E-387250C2B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5C8D53B-A579-BCFA-58E8-C386DABC92CD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3A34CAC-4A03-ADDB-E97F-8675E68FC0B3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C733506-2F0D-8F31-52D1-5244F04A706B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9356E3D-E14C-9C43-7CE4-A7156B1E10DB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0" name="Title 19">
            <a:extLst>
              <a:ext uri="{FF2B5EF4-FFF2-40B4-BE49-F238E27FC236}">
                <a16:creationId xmlns:a16="http://schemas.microsoft.com/office/drawing/2014/main" id="{85C652DA-55F6-9691-4254-344E0A4E9A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3924"/>
            <a:ext cx="11090275" cy="168405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4DB7AC4F-2818-7F0D-AC6A-736D5F2C73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0863" y="2419350"/>
            <a:ext cx="11090274" cy="3913188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C61DF04-D7CB-2B19-8BB9-3E90A6619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010824" y="1514007"/>
            <a:ext cx="734257" cy="760506"/>
            <a:chOff x="5243759" y="1363788"/>
            <a:chExt cx="734257" cy="760506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5DE1CC00-F893-E215-8086-65B6605C5F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EBF50D9-F9B8-ADB3-8B4A-AF19564EE6E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80BE1060-7183-58F8-EEBF-64135EE82BC5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E597A3BE-0D13-9033-E3FD-78202DB79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168304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8867D9A-3F3B-94C3-244B-0006226A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063019" y="3199533"/>
            <a:ext cx="3597052" cy="2615018"/>
            <a:chOff x="4541453" y="3199533"/>
            <a:chExt cx="3597052" cy="2615018"/>
          </a:xfrm>
        </p:grpSpPr>
        <p:sp>
          <p:nvSpPr>
            <p:cNvPr id="13" name="Freeform: Shape 38">
              <a:extLst>
                <a:ext uri="{FF2B5EF4-FFF2-40B4-BE49-F238E27FC236}">
                  <a16:creationId xmlns:a16="http://schemas.microsoft.com/office/drawing/2014/main" id="{955FC3D1-6227-A188-CCDB-11D573FD807A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AE6BE70E-C41E-449D-A48C-4EB6BB7DC20D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5" name="Freeform: Shape 32">
                <a:extLst>
                  <a:ext uri="{FF2B5EF4-FFF2-40B4-BE49-F238E27FC236}">
                    <a16:creationId xmlns:a16="http://schemas.microsoft.com/office/drawing/2014/main" id="{B7C0B12B-49BE-7855-18FB-8583C8DD9617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67C78A37-D378-70D3-D6E3-AB9400EB583E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2491172-466F-19CC-B639-A1C3CAB1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90545" y="4100655"/>
            <a:ext cx="1335600" cy="1262947"/>
            <a:chOff x="10145015" y="2343978"/>
            <a:chExt cx="1335600" cy="1262947"/>
          </a:xfrm>
        </p:grpSpPr>
        <p:sp>
          <p:nvSpPr>
            <p:cNvPr id="18" name="Freeform: Shape 25">
              <a:extLst>
                <a:ext uri="{FF2B5EF4-FFF2-40B4-BE49-F238E27FC236}">
                  <a16:creationId xmlns:a16="http://schemas.microsoft.com/office/drawing/2014/main" id="{45EC885D-265C-397B-5DAF-57A66CDA30B5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601DB21-D937-2F89-DC26-063DFC7800C8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483383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0863" y="196900"/>
            <a:ext cx="4159160" cy="3155900"/>
          </a:xfrm>
        </p:spPr>
        <p:txBody>
          <a:bodyPr lIns="91440" anchor="b">
            <a:no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7271" y="3505200"/>
            <a:ext cx="4159160" cy="2352356"/>
          </a:xfrm>
        </p:spPr>
        <p:txBody>
          <a:bodyPr lIns="91440" rIns="91440">
            <a:no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0ABD6E1-FE78-D78B-E80C-09490F5D8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2BB1BCD-5C1C-ED05-D6B4-F92367209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00A5CAB-28E9-FB7A-E72E-39F3ADE58C6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BA2D9BC-CA87-28FA-7A02-455E740EAC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734E5ADF-EEF0-2501-9D7B-8FC1A49F60A7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8" name="Picture Placeholder 14">
            <a:extLst>
              <a:ext uri="{FF2B5EF4-FFF2-40B4-BE49-F238E27FC236}">
                <a16:creationId xmlns:a16="http://schemas.microsoft.com/office/drawing/2014/main" id="{780F3839-9B1B-2346-C1F4-E876E6AE32E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78049" y="78871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4700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C87E98C0-6053-9701-92D0-4EF9ADBC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9063019" y="746716"/>
            <a:ext cx="3597052" cy="2615018"/>
            <a:chOff x="4541453" y="3199533"/>
            <a:chExt cx="3597052" cy="2615018"/>
          </a:xfrm>
        </p:grpSpPr>
        <p:sp>
          <p:nvSpPr>
            <p:cNvPr id="8" name="Freeform: Shape 38">
              <a:extLst>
                <a:ext uri="{FF2B5EF4-FFF2-40B4-BE49-F238E27FC236}">
                  <a16:creationId xmlns:a16="http://schemas.microsoft.com/office/drawing/2014/main" id="{C32B1A1D-760B-9D3D-A869-E50FC962A629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02EF78B-5BDF-8632-B9B1-087DB042EEC7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0" name="Freeform: Shape 32">
                <a:extLst>
                  <a:ext uri="{FF2B5EF4-FFF2-40B4-BE49-F238E27FC236}">
                    <a16:creationId xmlns:a16="http://schemas.microsoft.com/office/drawing/2014/main" id="{5C54B3E8-515B-0865-9321-DB3793A6224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56E92718-2CCD-B15D-8DE5-46285BEA256B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A0B78B-84F0-8B85-40E8-678689DC1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723112" y="5088958"/>
            <a:ext cx="1335600" cy="1262947"/>
            <a:chOff x="10145015" y="2343978"/>
            <a:chExt cx="1335600" cy="1262947"/>
          </a:xfrm>
        </p:grpSpPr>
        <p:sp>
          <p:nvSpPr>
            <p:cNvPr id="20" name="Freeform: Shape 25">
              <a:extLst>
                <a:ext uri="{FF2B5EF4-FFF2-40B4-BE49-F238E27FC236}">
                  <a16:creationId xmlns:a16="http://schemas.microsoft.com/office/drawing/2014/main" id="{2E5D7C6F-BF77-9B7D-5B12-7AF3ED280B43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FA599EE6-2673-0AD8-EAE0-45C79326015E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2" y="498474"/>
            <a:ext cx="7960421" cy="145021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4000" dirty="0"/>
            </a:lvl1pPr>
          </a:lstStyle>
          <a:p>
            <a:pPr lvl="0">
              <a:lnSpc>
                <a:spcPct val="1000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81343" y="2103039"/>
            <a:ext cx="7929940" cy="397962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4046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96D26C0-4AFC-33CC-99BE-317E9A84435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376680"/>
            <a:ext cx="9144000" cy="228600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799840"/>
            <a:ext cx="9144000" cy="22860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7281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08635"/>
            <a:ext cx="11090274" cy="13320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2097175"/>
            <a:ext cx="5435600" cy="399565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B65629D-0977-C0EA-5E0B-C4822F43DAEE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205540" y="2097175"/>
            <a:ext cx="5435600" cy="399565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1103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50801"/>
            <a:ext cx="11090275" cy="1237360"/>
          </a:xfrm>
        </p:spPr>
        <p:txBody>
          <a:bodyPr anchor="t" anchorCtr="0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3720" y="1917065"/>
            <a:ext cx="2921000" cy="429768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4048759" y="1917065"/>
            <a:ext cx="7591799" cy="4297680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318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8315"/>
            <a:ext cx="11090274" cy="13320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EFC6ED4-22DD-0C3B-D15A-218307AB6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12" name="Freeform: Shape 25">
              <a:extLst>
                <a:ext uri="{FF2B5EF4-FFF2-40B4-BE49-F238E27FC236}">
                  <a16:creationId xmlns:a16="http://schemas.microsoft.com/office/drawing/2014/main" id="{E4CD0F67-4BE8-1120-FCAE-806F9E18DD5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9B74B85-E3CB-E24E-54C6-AB161411D93A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Freeform: Shape 21">
            <a:extLst>
              <a:ext uri="{FF2B5EF4-FFF2-40B4-BE49-F238E27FC236}">
                <a16:creationId xmlns:a16="http://schemas.microsoft.com/office/drawing/2014/main" id="{5781DEED-6608-D622-CA5E-C91FD8645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1965095"/>
            <a:ext cx="5435600" cy="399565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C4B946DE-F802-2F36-2789-09D7F8604081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301305" y="1965095"/>
            <a:ext cx="5339397" cy="399565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073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60961"/>
            <a:ext cx="11090275" cy="1186560"/>
          </a:xfrm>
        </p:spPr>
        <p:txBody>
          <a:bodyPr anchor="t" anchorCtr="0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28186-3489-427F-79D0-B7844402362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1" y="1917064"/>
            <a:ext cx="11090275" cy="4297679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465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stilini düzenlemek için tıklayın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519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7" r:id="rId1"/>
    <p:sldLayoutId id="2147484088" r:id="rId2"/>
    <p:sldLayoutId id="2147484089" r:id="rId3"/>
    <p:sldLayoutId id="2147484090" r:id="rId4"/>
    <p:sldLayoutId id="2147484091" r:id="rId5"/>
    <p:sldLayoutId id="2147484092" r:id="rId6"/>
    <p:sldLayoutId id="2147484093" r:id="rId7"/>
    <p:sldLayoutId id="2147484094" r:id="rId8"/>
    <p:sldLayoutId id="2147484095" r:id="rId9"/>
    <p:sldLayoutId id="2147484096" r:id="rId10"/>
    <p:sldLayoutId id="2147484097" r:id="rId11"/>
    <p:sldLayoutId id="2147484098" r:id="rId12"/>
    <p:sldLayoutId id="2147484099" r:id="rId13"/>
    <p:sldLayoutId id="2147484100" r:id="rId14"/>
    <p:sldLayoutId id="2147484101" r:id="rId15"/>
    <p:sldLayoutId id="2147484102" r:id="rId16"/>
    <p:sldLayoutId id="2147484103" r:id="rId17"/>
    <p:sldLayoutId id="2147484104" r:id="rId18"/>
    <p:sldLayoutId id="2147484105" r:id="rId19"/>
    <p:sldLayoutId id="2147484106" r:id="rId20"/>
    <p:sldLayoutId id="2147483718" r:id="rId21"/>
    <p:sldLayoutId id="2147483720" r:id="rId22"/>
    <p:sldLayoutId id="2147483721" r:id="rId23"/>
    <p:sldLayoutId id="2147483722" r:id="rId24"/>
    <p:sldLayoutId id="2147483723" r:id="rId25"/>
    <p:sldLayoutId id="2147483725" r:id="rId26"/>
    <p:sldLayoutId id="2147483726" r:id="rId27"/>
    <p:sldLayoutId id="2147483727" r:id="rId28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jpe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1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512359-07E2-2DD8-5C07-12FF4B0A4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06DC21-B3AA-4AE9-844F-E667E844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8F1C256-2F11-4A02-95F5-6AF1309D4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13" descr="Data points digital background">
            <a:extLst>
              <a:ext uri="{FF2B5EF4-FFF2-40B4-BE49-F238E27FC236}">
                <a16:creationId xmlns:a16="http://schemas.microsoft.com/office/drawing/2014/main" id="{E859B636-F437-A9BD-F132-8C18878D9A4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 cstate="screen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8" r="9091" b="4065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58DF76B-DED5-42E0-858C-715D29C8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1DB274C-2710-4178-96F7-5B9CB1298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49D99B8-11F0-2AAC-0355-4A51E40E3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894" y="1441450"/>
            <a:ext cx="9801828" cy="449510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Managing Enterprise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BMSW 4011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 Business Plan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Hatice Tayyar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:2508905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64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B14606-B733-7B8E-FFE4-CA1FC5859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>
            <a:extLst>
              <a:ext uri="{FF2B5EF4-FFF2-40B4-BE49-F238E27FC236}">
                <a16:creationId xmlns:a16="http://schemas.microsoft.com/office/drawing/2014/main" id="{B7626C8E-FB50-4909-8D9D-09E34A8DB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CAED006F-534E-46AA-A794-9DAA58BA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72E4F6C-D4CA-C374-E9D5-5230BE582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820" y="673240"/>
            <a:ext cx="3300981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4800"/>
            </a:br>
            <a:br>
              <a:rPr lang="en-US" sz="4800" b="1"/>
            </a:br>
            <a:br>
              <a:rPr lang="en-US" sz="4800" b="1"/>
            </a:br>
            <a:endParaRPr lang="en-US" sz="4800" b="1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7E873DD-1323-4494-8401-4DCEB71A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A0C3CEB-4D10-4B32-99D2-F92B65316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94678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ounded Rectangle 11">
            <a:extLst>
              <a:ext uri="{FF2B5EF4-FFF2-40B4-BE49-F238E27FC236}">
                <a16:creationId xmlns:a16="http://schemas.microsoft.com/office/drawing/2014/main" id="{AB2A801A-DC4E-491A-AF3C-5240828A0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8" y="643464"/>
            <a:ext cx="6638814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Kahve çekirdekleri">
            <a:extLst>
              <a:ext uri="{FF2B5EF4-FFF2-40B4-BE49-F238E27FC236}">
                <a16:creationId xmlns:a16="http://schemas.microsoft.com/office/drawing/2014/main" id="{98BFF1E6-7912-3AB9-1334-6809CFB87A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000" y="1646946"/>
            <a:ext cx="5339490" cy="3564109"/>
          </a:xfrm>
          <a:prstGeom prst="rect">
            <a:avLst/>
          </a:prstGeom>
        </p:spPr>
      </p:pic>
      <p:sp>
        <p:nvSpPr>
          <p:cNvPr id="5" name="Metin kutusu 4">
            <a:extLst>
              <a:ext uri="{FF2B5EF4-FFF2-40B4-BE49-F238E27FC236}">
                <a16:creationId xmlns:a16="http://schemas.microsoft.com/office/drawing/2014/main" id="{A43FD3CD-67EA-793B-B630-CCBD8475A7D4}"/>
              </a:ext>
            </a:extLst>
          </p:cNvPr>
          <p:cNvSpPr txBox="1"/>
          <p:nvPr/>
        </p:nvSpPr>
        <p:spPr>
          <a:xfrm>
            <a:off x="7396223" y="1157468"/>
            <a:ext cx="479577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GLOBAL COFFEE MARKET HAS SEEN A SIGNIFICANT BOOST SINCE 2020. OVER THE NEXT FIVE YEARS, WE EXPECT GLOBAL HOUSEHOLD SPENDING ON COFFEE THROUGH THE RETAIL CHANNEL TO GROW BY AN AVERAGE OF 7.3% A YEAR. </a:t>
            </a:r>
          </a:p>
        </p:txBody>
      </p:sp>
    </p:spTree>
    <p:extLst>
      <p:ext uri="{BB962C8B-B14F-4D97-AF65-F5344CB8AC3E}">
        <p14:creationId xmlns:p14="http://schemas.microsoft.com/office/powerpoint/2010/main" val="13886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FB2163-42A7-53D7-B89C-CC29828EBF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6" name="Rectangle 10">
            <a:extLst>
              <a:ext uri="{FF2B5EF4-FFF2-40B4-BE49-F238E27FC236}">
                <a16:creationId xmlns:a16="http://schemas.microsoft.com/office/drawing/2014/main" id="{667AB579-3ED5-4975-89F8-08728B69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A030EC5-B38E-4B49-B806-8AC9058F9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43E96A9-A597-4EE2-25D1-D23EC43E9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05622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000"/>
            </a:br>
            <a:br>
              <a:rPr lang="en-US" sz="2000" b="1"/>
            </a:br>
            <a:br>
              <a:rPr lang="en-US" sz="2000" b="1"/>
            </a:br>
            <a:endParaRPr lang="en-US" sz="2000" b="1"/>
          </a:p>
        </p:txBody>
      </p:sp>
      <p:sp>
        <p:nvSpPr>
          <p:cNvPr id="2" name="Metin kutusu 1">
            <a:extLst>
              <a:ext uri="{FF2B5EF4-FFF2-40B4-BE49-F238E27FC236}">
                <a16:creationId xmlns:a16="http://schemas.microsoft.com/office/drawing/2014/main" id="{B8B97B24-4268-9262-72D5-A2EBEE051F8F}"/>
              </a:ext>
            </a:extLst>
          </p:cNvPr>
          <p:cNvSpPr txBox="1"/>
          <p:nvPr/>
        </p:nvSpPr>
        <p:spPr>
          <a:xfrm>
            <a:off x="685801" y="2535810"/>
            <a:ext cx="3306742" cy="3682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SOURDOUGH MARKET IS ESTIMATED TO REACH A VALUATION OF USD 2.45 BILLION IN 2024. IT IS PROJECTED TO EXPAND TO USD 3.30 BILLION BY 2029, MARKING A CAGR OF 6.13% FROM 2024 TO 2029. 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8E5571A-3A6F-472B-A138-E951FC76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Ekmekle ilgili bir sürü şey">
            <a:extLst>
              <a:ext uri="{FF2B5EF4-FFF2-40B4-BE49-F238E27FC236}">
                <a16:creationId xmlns:a16="http://schemas.microsoft.com/office/drawing/2014/main" id="{6649AB70-495A-AA16-D006-9E527030E0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69" r="28255" b="1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31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7695B1-BE24-B03F-6779-72857D095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61076C1C-5EBA-4C3E-A055-79A6054B8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B6A46E-083C-4558-888C-4A7CB3EF1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etin kutusu 2">
            <a:extLst>
              <a:ext uri="{FF2B5EF4-FFF2-40B4-BE49-F238E27FC236}">
                <a16:creationId xmlns:a16="http://schemas.microsoft.com/office/drawing/2014/main" id="{EE1D8F0D-FEFC-8AB4-1841-DFDB6437703E}"/>
              </a:ext>
            </a:extLst>
          </p:cNvPr>
          <p:cNvSpPr txBox="1"/>
          <p:nvPr/>
        </p:nvSpPr>
        <p:spPr>
          <a:xfrm>
            <a:off x="685800" y="2364573"/>
            <a:ext cx="4124395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7" name="Round Single Corner Rectangle 17">
            <a:extLst>
              <a:ext uri="{FF2B5EF4-FFF2-40B4-BE49-F238E27FC236}">
                <a16:creationId xmlns:a16="http://schemas.microsoft.com/office/drawing/2014/main" id="{C9CD8108-0312-488F-BCF5-BDE9B86EC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10817" y="1002026"/>
            <a:ext cx="2309217" cy="1684338"/>
          </a:xfrm>
          <a:prstGeom prst="round1Rect">
            <a:avLst>
              <a:gd name="adj" fmla="val 11295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DFDB009-CBAB-4FFD-A94C-3CBF0E26A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249D587-5E7B-70F9-FB07-AEFE918D0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4124396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3200" b="1"/>
            </a:br>
            <a:br>
              <a:rPr lang="en-US" sz="3200" b="1"/>
            </a:br>
            <a:endParaRPr lang="en-US" sz="3200" b="1"/>
          </a:p>
        </p:txBody>
      </p:sp>
      <p:sp>
        <p:nvSpPr>
          <p:cNvPr id="21" name="Round Single Corner Rectangle 16">
            <a:extLst>
              <a:ext uri="{FF2B5EF4-FFF2-40B4-BE49-F238E27FC236}">
                <a16:creationId xmlns:a16="http://schemas.microsoft.com/office/drawing/2014/main" id="{74A0BA84-9789-4F65-A8F3-58BEB4092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6241840" y="4259603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Metin kutusu 11">
            <a:extLst>
              <a:ext uri="{FF2B5EF4-FFF2-40B4-BE49-F238E27FC236}">
                <a16:creationId xmlns:a16="http://schemas.microsoft.com/office/drawing/2014/main" id="{75D7A857-EF7E-85E1-F18B-5F49C472E946}"/>
              </a:ext>
            </a:extLst>
          </p:cNvPr>
          <p:cNvSpPr txBox="1"/>
          <p:nvPr/>
        </p:nvSpPr>
        <p:spPr>
          <a:xfrm>
            <a:off x="359923" y="91752"/>
            <a:ext cx="5881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NATURE CAFE</a:t>
            </a:r>
          </a:p>
        </p:txBody>
      </p:sp>
      <p:pic>
        <p:nvPicPr>
          <p:cNvPr id="6" name="Resim 5">
            <a:extLst>
              <a:ext uri="{FF2B5EF4-FFF2-40B4-BE49-F238E27FC236}">
                <a16:creationId xmlns:a16="http://schemas.microsoft.com/office/drawing/2014/main" id="{700DEC02-05F7-66DB-3556-86DB21F435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320" y="1342664"/>
            <a:ext cx="4278714" cy="5515336"/>
          </a:xfrm>
          <a:prstGeom prst="rect">
            <a:avLst/>
          </a:prstGeom>
        </p:spPr>
      </p:pic>
      <p:sp>
        <p:nvSpPr>
          <p:cNvPr id="5" name="Metin kutusu 4">
            <a:extLst>
              <a:ext uri="{FF2B5EF4-FFF2-40B4-BE49-F238E27FC236}">
                <a16:creationId xmlns:a16="http://schemas.microsoft.com/office/drawing/2014/main" id="{BB239940-3998-806F-58BC-CDDA4B7B2FBF}"/>
              </a:ext>
            </a:extLst>
          </p:cNvPr>
          <p:cNvSpPr txBox="1"/>
          <p:nvPr/>
        </p:nvSpPr>
        <p:spPr>
          <a:xfrm>
            <a:off x="6096000" y="2742713"/>
            <a:ext cx="58722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OUR COFFEE SHOP BEGAN WITH A SIMPLE DREAM: TO CREATE A WARM AND WELCOMING PLACE WHERE PEOPLE NOT ONLY DRINK THE COFFEE BUT ALSO ENJOY THE FULL EXPERIENCE BEHIND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86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99C03A-3493-840D-9397-9A989A1FB1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3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606DC21-B3AA-4AE9-844F-E667E844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3" name="Rectangle 17">
            <a:extLst>
              <a:ext uri="{FF2B5EF4-FFF2-40B4-BE49-F238E27FC236}">
                <a16:creationId xmlns:a16="http://schemas.microsoft.com/office/drawing/2014/main" id="{DEBAC884-F4E0-4CB2-B4C9-A223E24E5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60126"/>
            <a:ext cx="12192000" cy="24978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AC72772-73BF-CF3F-8815-3F67A1D70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698999"/>
            <a:ext cx="10820400" cy="8212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1400" b="1"/>
            </a:br>
            <a:br>
              <a:rPr lang="en-US" sz="1400" b="1"/>
            </a:br>
            <a:endParaRPr lang="en-US" sz="1400" b="1"/>
          </a:p>
        </p:txBody>
      </p:sp>
      <p:pic>
        <p:nvPicPr>
          <p:cNvPr id="9" name="Resim Yer Tutucusu 8">
            <a:extLst>
              <a:ext uri="{FF2B5EF4-FFF2-40B4-BE49-F238E27FC236}">
                <a16:creationId xmlns:a16="http://schemas.microsoft.com/office/drawing/2014/main" id="{DBD04A03-082C-A2B5-D19D-571E0DB4858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1933"/>
          <a:stretch>
            <a:fillRect/>
          </a:stretch>
        </p:blipFill>
        <p:spPr>
          <a:xfrm>
            <a:off x="216130" y="1658073"/>
            <a:ext cx="6314875" cy="2029904"/>
          </a:xfrm>
          <a:prstGeom prst="rect">
            <a:avLst/>
          </a:prstGeom>
        </p:spPr>
      </p:pic>
      <p:sp>
        <p:nvSpPr>
          <p:cNvPr id="3" name="Metin kutusu 2">
            <a:extLst>
              <a:ext uri="{FF2B5EF4-FFF2-40B4-BE49-F238E27FC236}">
                <a16:creationId xmlns:a16="http://schemas.microsoft.com/office/drawing/2014/main" id="{9F7DFA1B-B131-1AD1-645F-35A49E3B6471}"/>
              </a:ext>
            </a:extLst>
          </p:cNvPr>
          <p:cNvSpPr txBox="1"/>
          <p:nvPr/>
        </p:nvSpPr>
        <p:spPr>
          <a:xfrm>
            <a:off x="685800" y="2364573"/>
            <a:ext cx="4124395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12" name="Resim 11">
            <a:extLst>
              <a:ext uri="{FF2B5EF4-FFF2-40B4-BE49-F238E27FC236}">
                <a16:creationId xmlns:a16="http://schemas.microsoft.com/office/drawing/2014/main" id="{23034C3E-4E19-5DB7-1B62-1EAFA93F52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099" y="4482376"/>
            <a:ext cx="6704771" cy="2075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2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B1208-F5F4-2979-1D92-2D4FDB81F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544CB0-A6D9-B856-A838-70756C423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5888" y="673240"/>
            <a:ext cx="5951914" cy="4039389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br>
              <a:rPr lang="en-US" sz="1600" b="1" dirty="0"/>
            </a:br>
            <a:br>
              <a:rPr lang="en-US" sz="1600" b="1" dirty="0"/>
            </a:br>
            <a:endParaRPr lang="en-US" sz="1600" b="1" dirty="0"/>
          </a:p>
        </p:txBody>
      </p:sp>
      <p:pic>
        <p:nvPicPr>
          <p:cNvPr id="8" name="Resim 7" descr="Gülen yazı yazan kadın">
            <a:extLst>
              <a:ext uri="{FF2B5EF4-FFF2-40B4-BE49-F238E27FC236}">
                <a16:creationId xmlns:a16="http://schemas.microsoft.com/office/drawing/2014/main" id="{176291C7-92AD-C62F-3CD0-99FE364691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1880" y="4333240"/>
            <a:ext cx="3787140" cy="2524760"/>
          </a:xfrm>
          <a:prstGeom prst="rect">
            <a:avLst/>
          </a:prstGeom>
        </p:spPr>
      </p:pic>
      <p:pic>
        <p:nvPicPr>
          <p:cNvPr id="10" name="Resim 9">
            <a:extLst>
              <a:ext uri="{FF2B5EF4-FFF2-40B4-BE49-F238E27FC236}">
                <a16:creationId xmlns:a16="http://schemas.microsoft.com/office/drawing/2014/main" id="{38EA9CCF-0B05-469B-22ED-C05A48C43A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53" y="996405"/>
            <a:ext cx="2721528" cy="5861595"/>
          </a:xfrm>
          <a:prstGeom prst="rect">
            <a:avLst/>
          </a:prstGeom>
        </p:spPr>
      </p:pic>
      <p:pic>
        <p:nvPicPr>
          <p:cNvPr id="14" name="Resim 13" descr="Konuşan iki kadın">
            <a:extLst>
              <a:ext uri="{FF2B5EF4-FFF2-40B4-BE49-F238E27FC236}">
                <a16:creationId xmlns:a16="http://schemas.microsoft.com/office/drawing/2014/main" id="{4D1E4D55-C68C-73A2-6D35-7273498A54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98" y="996405"/>
            <a:ext cx="3954780" cy="2636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84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6A6D8F67-8C3B-4FD8-91C1-C7D420434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3C3E0541-0D58-4CE2-B4F3-B8AF7A5C8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C3BF7E36-F4C3-4223-8FBB-222F3AC20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Başlık 1">
            <a:extLst>
              <a:ext uri="{FF2B5EF4-FFF2-40B4-BE49-F238E27FC236}">
                <a16:creationId xmlns:a16="http://schemas.microsoft.com/office/drawing/2014/main" id="{4463BE9A-1D35-43A9-BC2C-517DBEBC8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6277" y="673240"/>
            <a:ext cx="3031524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Our Target Customers are busy professionals, locals  and</a:t>
            </a:r>
            <a: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  <a:r>
              <a:rPr lang="en-US" sz="2600" dirty="0"/>
              <a:t>.</a:t>
            </a:r>
            <a:br>
              <a:rPr lang="en-US" sz="2600" dirty="0"/>
            </a:br>
            <a:endParaRPr lang="en-US" sz="2600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726C4D4-D6FC-4A73-9F6A-9F1638405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Resim 13" descr="Ahşap masanın üzerinde, kulaklık takmış, dizüstü bilgisayarda çalışan kadın">
            <a:extLst>
              <a:ext uri="{FF2B5EF4-FFF2-40B4-BE49-F238E27FC236}">
                <a16:creationId xmlns:a16="http://schemas.microsoft.com/office/drawing/2014/main" id="{9D64CD03-C385-80F5-380E-D2059330F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46" r="-3" b="8843"/>
          <a:stretch>
            <a:fillRect/>
          </a:stretch>
        </p:blipFill>
        <p:spPr>
          <a:xfrm>
            <a:off x="-4740" y="2715766"/>
            <a:ext cx="7539395" cy="4142232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5D45FA57-9B44-4275-8D50-1AC887AC5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80"/>
          <a:stretch/>
        </p:blipFill>
        <p:spPr>
          <a:xfrm>
            <a:off x="7946782" y="4375150"/>
            <a:ext cx="4245218" cy="2482850"/>
          </a:xfrm>
          <a:prstGeom prst="rect">
            <a:avLst/>
          </a:prstGeom>
        </p:spPr>
      </p:pic>
      <p:pic>
        <p:nvPicPr>
          <p:cNvPr id="13" name="Resim 12" descr="Kişiler dizüstü bilgisayarla oturan">
            <a:extLst>
              <a:ext uri="{FF2B5EF4-FFF2-40B4-BE49-F238E27FC236}">
                <a16:creationId xmlns:a16="http://schemas.microsoft.com/office/drawing/2014/main" id="{CC85C724-8078-C953-B975-950782F919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3" r="488" b="1"/>
          <a:stretch>
            <a:fillRect/>
          </a:stretch>
        </p:blipFill>
        <p:spPr>
          <a:xfrm>
            <a:off x="20" y="-1"/>
            <a:ext cx="3721588" cy="2624327"/>
          </a:xfrm>
          <a:prstGeom prst="rect">
            <a:avLst/>
          </a:prstGeom>
        </p:spPr>
      </p:pic>
      <p:pic>
        <p:nvPicPr>
          <p:cNvPr id="5" name="Resim Yer Tutucusu 4" descr="Gazete okumakta olan genç adam">
            <a:extLst>
              <a:ext uri="{FF2B5EF4-FFF2-40B4-BE49-F238E27FC236}">
                <a16:creationId xmlns:a16="http://schemas.microsoft.com/office/drawing/2014/main" id="{D8D997C3-1477-EEE5-4A56-E41D5D01E2E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8" r="1" b="1"/>
          <a:stretch>
            <a:fillRect/>
          </a:stretch>
        </p:blipFill>
        <p:spPr>
          <a:xfrm>
            <a:off x="3829049" y="1"/>
            <a:ext cx="3705605" cy="262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43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73BFD1-DDB2-2511-DB24-3F4C98A8D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606DC21-B3AA-4AE9-844F-E667E844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8F1C256-2F11-4A02-95F5-6AF1309D4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Resim 5" descr="Bitki yapraklarının yakından görünümü">
            <a:extLst>
              <a:ext uri="{FF2B5EF4-FFF2-40B4-BE49-F238E27FC236}">
                <a16:creationId xmlns:a16="http://schemas.microsoft.com/office/drawing/2014/main" id="{88492FFA-AC77-5BCA-ECE7-7A09BC0BBBF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9" r="907" b="66"/>
          <a:stretch>
            <a:fillRect/>
          </a:stretch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pic>
        <p:nvPicPr>
          <p:cNvPr id="8" name="Picture 16">
            <a:extLst>
              <a:ext uri="{FF2B5EF4-FFF2-40B4-BE49-F238E27FC236}">
                <a16:creationId xmlns:a16="http://schemas.microsoft.com/office/drawing/2014/main" id="{D58DF76B-DED5-42E0-858C-715D29C8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9" name="Picture 18">
            <a:extLst>
              <a:ext uri="{FF2B5EF4-FFF2-40B4-BE49-F238E27FC236}">
                <a16:creationId xmlns:a16="http://schemas.microsoft.com/office/drawing/2014/main" id="{91DB274C-2710-4178-96F7-5B9CB1298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Başlık 1">
            <a:extLst>
              <a:ext uri="{FF2B5EF4-FFF2-40B4-BE49-F238E27FC236}">
                <a16:creationId xmlns:a16="http://schemas.microsoft.com/office/drawing/2014/main" id="{560F9C1F-FD3B-7F8A-239C-64C0BC540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014139"/>
            <a:ext cx="944880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6000" dirty="0"/>
            </a:br>
            <a:endParaRPr lang="en-US" sz="6000" dirty="0"/>
          </a:p>
        </p:txBody>
      </p:sp>
      <p:sp>
        <p:nvSpPr>
          <p:cNvPr id="10" name="Metin kutusu 9">
            <a:extLst>
              <a:ext uri="{FF2B5EF4-FFF2-40B4-BE49-F238E27FC236}">
                <a16:creationId xmlns:a16="http://schemas.microsoft.com/office/drawing/2014/main" id="{C81A0316-6C0E-78F3-BC58-C3B0CB7B3CB2}"/>
              </a:ext>
            </a:extLst>
          </p:cNvPr>
          <p:cNvSpPr txBox="1"/>
          <p:nvPr/>
        </p:nvSpPr>
        <p:spPr>
          <a:xfrm>
            <a:off x="2495019" y="2552464"/>
            <a:ext cx="797296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COFFEE SILVERSKIN, THE THIN TEGUMENT, IS RELEASED DURING THE ROASTING PROCESS, AND 200,000 TONS OF SILVERSKIN ARE REPORTED ANNUALLY IN EUROPE, WHICH IS DISCARDED AS WASTE.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96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907979-15E8-2EBB-F219-9C372EB96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61076C1C-5EBA-4C3E-A055-79A6054B8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567EC28-515B-4578-A70F-AB26B86E3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Başlık 1">
            <a:extLst>
              <a:ext uri="{FF2B5EF4-FFF2-40B4-BE49-F238E27FC236}">
                <a16:creationId xmlns:a16="http://schemas.microsoft.com/office/drawing/2014/main" id="{17E9DBD6-997C-2DE5-8759-B96E4029E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6277" y="673240"/>
            <a:ext cx="3031524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  sell our design mugs, t-shirts, and bags made by our brewed coffee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silverskin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tr-TR" sz="1800" dirty="0">
                <a:latin typeface="Arial" panose="020B0604020202020204" pitchFamily="34" charset="0"/>
                <a:cs typeface="Arial" panose="020B0604020202020204" pitchFamily="34" charset="0"/>
              </a:rPr>
              <a:t>WE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to introduce our environment-friendly new concepts to our customers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B3E8FEA-5487-4365-94BF-7892BBA34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28EAAAA-221A-484A-B0A1-199DCB830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6124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ound Single Corner Rectangle 17">
            <a:extLst>
              <a:ext uri="{FF2B5EF4-FFF2-40B4-BE49-F238E27FC236}">
                <a16:creationId xmlns:a16="http://schemas.microsoft.com/office/drawing/2014/main" id="{A382D4DD-F545-4033-AC3B-09CF7D3D0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832" y="488845"/>
            <a:ext cx="1948749" cy="2008888"/>
          </a:xfrm>
          <a:prstGeom prst="round1Rect">
            <a:avLst>
              <a:gd name="adj" fmla="val 11295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ound Single Corner Rectangle 16">
            <a:extLst>
              <a:ext uri="{FF2B5EF4-FFF2-40B4-BE49-F238E27FC236}">
                <a16:creationId xmlns:a16="http://schemas.microsoft.com/office/drawing/2014/main" id="{EB4F5777-FE16-4174-A861-0C44F1FF7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817950" y="4158358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Resim Yer Tutucusu 18" descr="Kişiyi takan kişi">
            <a:extLst>
              <a:ext uri="{FF2B5EF4-FFF2-40B4-BE49-F238E27FC236}">
                <a16:creationId xmlns:a16="http://schemas.microsoft.com/office/drawing/2014/main" id="{CAFC3FAE-9719-82DD-BD84-0BFA42F2F4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13" r="15717" b="3"/>
          <a:stretch>
            <a:fillRect/>
          </a:stretch>
        </p:blipFill>
        <p:spPr>
          <a:xfrm>
            <a:off x="4401832" y="2669286"/>
            <a:ext cx="3060318" cy="3709330"/>
          </a:xfrm>
          <a:prstGeom prst="rect">
            <a:avLst/>
          </a:prstGeom>
        </p:spPr>
      </p:pic>
      <p:pic>
        <p:nvPicPr>
          <p:cNvPr id="26" name="Resim 25" descr="Not defterine yazan kadın">
            <a:extLst>
              <a:ext uri="{FF2B5EF4-FFF2-40B4-BE49-F238E27FC236}">
                <a16:creationId xmlns:a16="http://schemas.microsoft.com/office/drawing/2014/main" id="{7A695A7E-E1BA-FA7B-EDCB-AC3ABD6B79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75" y="-21590"/>
            <a:ext cx="4082177" cy="272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61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EC6126-0BF1-0924-D87B-4C05D32A8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67">
            <a:extLst>
              <a:ext uri="{FF2B5EF4-FFF2-40B4-BE49-F238E27FC236}">
                <a16:creationId xmlns:a16="http://schemas.microsoft.com/office/drawing/2014/main" id="{6A6D8F67-8C3B-4FD8-91C1-C7D420434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FC721EBE-05CC-45B1-A284-CF7902B08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F2FFD70-55AE-456D-85F4-60AC77F51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4124396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3200" b="1"/>
            </a:br>
            <a:br>
              <a:rPr lang="en-US" sz="3200" b="1"/>
            </a:br>
            <a:endParaRPr lang="en-US" sz="3200" b="1"/>
          </a:p>
        </p:txBody>
      </p:sp>
      <p:sp>
        <p:nvSpPr>
          <p:cNvPr id="10" name="Metin kutusu 9">
            <a:extLst>
              <a:ext uri="{FF2B5EF4-FFF2-40B4-BE49-F238E27FC236}">
                <a16:creationId xmlns:a16="http://schemas.microsoft.com/office/drawing/2014/main" id="{29F3273F-5291-C430-8298-ABDAC90F905B}"/>
              </a:ext>
            </a:extLst>
          </p:cNvPr>
          <p:cNvSpPr txBox="1"/>
          <p:nvPr/>
        </p:nvSpPr>
        <p:spPr>
          <a:xfrm>
            <a:off x="685800" y="2364573"/>
            <a:ext cx="4124395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defTabSz="914400">
              <a:lnSpc>
                <a:spcPct val="90000"/>
              </a:lnSpc>
              <a:spcAft>
                <a:spcPts val="1000"/>
              </a:spcAf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ESTIMATED THAT APPROXIMATELY 1.3 BILLION TONS OF EDIBLE FOOD, OR ONE-THIRD OF GLOBAL FOOD PRODUCTION, IS LOST OR WASTED ANNUALLY. </a:t>
            </a:r>
          </a:p>
        </p:txBody>
      </p:sp>
      <p:pic>
        <p:nvPicPr>
          <p:cNvPr id="5" name="Resim 4" descr="Sekiler halinde pirinç tarlaları">
            <a:extLst>
              <a:ext uri="{FF2B5EF4-FFF2-40B4-BE49-F238E27FC236}">
                <a16:creationId xmlns:a16="http://schemas.microsoft.com/office/drawing/2014/main" id="{18696422-EA70-2CBC-93EC-4F0DAD8255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05" r="31438" b="-4"/>
          <a:stretch>
            <a:fillRect/>
          </a:stretch>
        </p:blipFill>
        <p:spPr>
          <a:xfrm>
            <a:off x="5349607" y="746125"/>
            <a:ext cx="3314451" cy="3358380"/>
          </a:xfrm>
          <a:prstGeom prst="rect">
            <a:avLst/>
          </a:prstGeom>
        </p:spPr>
      </p:pic>
      <p:sp>
        <p:nvSpPr>
          <p:cNvPr id="72" name="Round Single Corner Rectangle 17">
            <a:extLst>
              <a:ext uri="{FF2B5EF4-FFF2-40B4-BE49-F238E27FC236}">
                <a16:creationId xmlns:a16="http://schemas.microsoft.com/office/drawing/2014/main" id="{E6779263-2FE2-4743-A381-DF7ADA6E2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10817" y="1002026"/>
            <a:ext cx="2309217" cy="1684338"/>
          </a:xfrm>
          <a:prstGeom prst="round1Rect">
            <a:avLst>
              <a:gd name="adj" fmla="val 11295"/>
            </a:avLst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C408374D-486C-4B15-9142-19BD866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7" name="Resim 6" descr="Mavi çiçekler">
            <a:extLst>
              <a:ext uri="{FF2B5EF4-FFF2-40B4-BE49-F238E27FC236}">
                <a16:creationId xmlns:a16="http://schemas.microsoft.com/office/drawing/2014/main" id="{C226A914-F6B3-FA50-7E30-1A99316B0B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5" r="9556"/>
          <a:stretch>
            <a:fillRect/>
          </a:stretch>
        </p:blipFill>
        <p:spPr>
          <a:xfrm>
            <a:off x="5349607" y="4263125"/>
            <a:ext cx="3314451" cy="2092720"/>
          </a:xfrm>
          <a:prstGeom prst="rect">
            <a:avLst/>
          </a:prstGeom>
        </p:spPr>
      </p:pic>
      <p:pic>
        <p:nvPicPr>
          <p:cNvPr id="2" name="Resim 1" descr="Yabani arpaların yakından görünümü">
            <a:extLst>
              <a:ext uri="{FF2B5EF4-FFF2-40B4-BE49-F238E27FC236}">
                <a16:creationId xmlns:a16="http://schemas.microsoft.com/office/drawing/2014/main" id="{A8BD6ED9-6693-51F0-A1F6-B1DF7C7BD4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9" r="38156"/>
          <a:stretch>
            <a:fillRect/>
          </a:stretch>
        </p:blipFill>
        <p:spPr>
          <a:xfrm>
            <a:off x="8810817" y="2822889"/>
            <a:ext cx="2695383" cy="3532955"/>
          </a:xfrm>
          <a:prstGeom prst="rect">
            <a:avLst/>
          </a:prstGeom>
        </p:spPr>
      </p:pic>
      <p:sp>
        <p:nvSpPr>
          <p:cNvPr id="3" name="Metin kutusu 2">
            <a:extLst>
              <a:ext uri="{FF2B5EF4-FFF2-40B4-BE49-F238E27FC236}">
                <a16:creationId xmlns:a16="http://schemas.microsoft.com/office/drawing/2014/main" id="{B5A6F322-F78E-C018-0ADF-66685EAD6EA7}"/>
              </a:ext>
            </a:extLst>
          </p:cNvPr>
          <p:cNvSpPr txBox="1"/>
          <p:nvPr/>
        </p:nvSpPr>
        <p:spPr>
          <a:xfrm>
            <a:off x="4567117" y="1272540"/>
            <a:ext cx="6832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52384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8DD8C7-8053-9694-A261-692A20A2F4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606DC21-B3AA-4AE9-844F-E667E844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E8F1C256-2F11-4A02-95F5-6AF1309D4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sim 2" descr="Kapı kapısına kucaklayan kadın">
            <a:extLst>
              <a:ext uri="{FF2B5EF4-FFF2-40B4-BE49-F238E27FC236}">
                <a16:creationId xmlns:a16="http://schemas.microsoft.com/office/drawing/2014/main" id="{DA466826-C3C5-7FF5-FA31-CEE2E24FF2D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91" r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D58DF76B-DED5-42E0-858C-715D29C8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1DB274C-2710-4178-96F7-5B9CB1298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5" name="Başlık 24">
            <a:extLst>
              <a:ext uri="{FF2B5EF4-FFF2-40B4-BE49-F238E27FC236}">
                <a16:creationId xmlns:a16="http://schemas.microsoft.com/office/drawing/2014/main" id="{0079CFF5-5C24-F581-E1BF-73DD08E2F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703" y="2366942"/>
            <a:ext cx="10084510" cy="24828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br>
              <a:rPr lang="tr-TR" cap="none" dirty="0"/>
            </a:br>
            <a:r>
              <a:rPr lang="tr-TR" sz="2000" cap="none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E ARE GOING TO CONNECT WITH OUR COMMUNITY AND SHARE OUR UNSOLD DAILY PRODUCTS WITH THE CHARITY.</a:t>
            </a:r>
            <a:br>
              <a:rPr lang="tr-TR" sz="20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tr-TR" sz="20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tr-TR" sz="2000" cap="none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E WILL ALSO INFORM THE PEOPLE ABOUT THIS AS WE WANT TO BE A GOOD SIDE OF THE FOOD WASTE.</a:t>
            </a:r>
            <a:br>
              <a:rPr lang="en-GB" dirty="0"/>
            </a:b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4241355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etin kutusu 3">
            <a:extLst>
              <a:ext uri="{FF2B5EF4-FFF2-40B4-BE49-F238E27FC236}">
                <a16:creationId xmlns:a16="http://schemas.microsoft.com/office/drawing/2014/main" id="{BB1ED711-40C6-C35F-92B2-D55888EF78F6}"/>
              </a:ext>
            </a:extLst>
          </p:cNvPr>
          <p:cNvSpPr txBox="1"/>
          <p:nvPr/>
        </p:nvSpPr>
        <p:spPr>
          <a:xfrm>
            <a:off x="820194" y="306020"/>
            <a:ext cx="44784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7)</a:t>
            </a:r>
            <a:r>
              <a:rPr lang="tr-TR" sz="2400" b="1" dirty="0">
                <a:latin typeface="Arial" panose="020B0604020202020204" pitchFamily="34" charset="0"/>
                <a:cs typeface="Arial" panose="020B0604020202020204" pitchFamily="34" charset="0"/>
              </a:rPr>
              <a:t>AI STATEMENT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Metin kutusu 4">
            <a:extLst>
              <a:ext uri="{FF2B5EF4-FFF2-40B4-BE49-F238E27FC236}">
                <a16:creationId xmlns:a16="http://schemas.microsoft.com/office/drawing/2014/main" id="{9F62C69D-0AC2-E622-CA6C-08B85259BD96}"/>
              </a:ext>
            </a:extLst>
          </p:cNvPr>
          <p:cNvSpPr txBox="1"/>
          <p:nvPr/>
        </p:nvSpPr>
        <p:spPr>
          <a:xfrm>
            <a:off x="1148080" y="2560320"/>
            <a:ext cx="99669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tr-TR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ALL THE INFOGRAPHICS FOR PRESENTATION MADE BY GOOGLE NOTEBOOK LM FROM MY OWN WORDS.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DRAFTS,NOTES AND OTHER RESOURCES I USED BEFORE WHICH I MAY BE ASKED FOR EVIDENCE.</a:t>
            </a:r>
          </a:p>
        </p:txBody>
      </p:sp>
    </p:spTree>
    <p:extLst>
      <p:ext uri="{BB962C8B-B14F-4D97-AF65-F5344CB8AC3E}">
        <p14:creationId xmlns:p14="http://schemas.microsoft.com/office/powerpoint/2010/main" val="1948091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1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8544528D-3F22-4B21-8F86-F8EB0B38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76968D6-159C-41CA-A306-8686E9706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98EFF-197D-3136-70B9-7BBD30A48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600"/>
              <a:t>Hatice Tayyar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/>
              <a:t>2508905@student.uwtsd.ac.uk</a:t>
            </a:r>
          </a:p>
        </p:txBody>
      </p:sp>
      <p:pic>
        <p:nvPicPr>
          <p:cNvPr id="7" name="Resim Yer Tutucusu 6" descr="Gün bağındaki zeytin yeşili">
            <a:extLst>
              <a:ext uri="{FF2B5EF4-FFF2-40B4-BE49-F238E27FC236}">
                <a16:creationId xmlns:a16="http://schemas.microsoft.com/office/drawing/2014/main" id="{21E13C08-43F8-0A28-6397-A28C693BED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5" r="10153" b="-2"/>
          <a:stretch>
            <a:fillRect/>
          </a:stretch>
        </p:blipFill>
        <p:spPr>
          <a:xfrm>
            <a:off x="4972699" y="746126"/>
            <a:ext cx="6533501" cy="54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630249"/>
      </p:ext>
    </p:extLst>
  </p:cSld>
  <p:clrMapOvr>
    <a:masterClrMapping/>
  </p:clrMapOvr>
</p:sld>
</file>

<file path=ppt/theme/theme1.xml><?xml version="1.0" encoding="utf-8"?>
<a:theme xmlns:a="http://schemas.openxmlformats.org/drawingml/2006/main" name="Uçak İzi">
  <a:themeElements>
    <a:clrScheme name="Uçak İzi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Uçak İzi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çak İzi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97783A8-901D-4F73-81D7-AA6841BEB3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49CD38-5B57-4682-9FCE-B9174068D0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342EE1-43E5-4AFB-895D-B61B9656DC14}">
  <ds:schemaRefs>
    <ds:schemaRef ds:uri="http://schemas.microsoft.com/office/2006/documentManagement/types"/>
    <ds:schemaRef ds:uri="http://schemas.microsoft.com/sharepoint/v3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230e9df3-be65-4c73-a93b-d1236ebd677e"/>
    <ds:schemaRef ds:uri="16c05727-aa75-4e4a-9b5f-8a80a1165891"/>
    <ds:schemaRef ds:uri="71af3243-3dd4-4a8d-8c0d-dd76da1f02a5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Uçak İzi</Template>
  <TotalTime>18593</TotalTime>
  <Words>421</Words>
  <Application>Microsoft Office PowerPoint</Application>
  <PresentationFormat>Geniş ekran</PresentationFormat>
  <Paragraphs>35</Paragraphs>
  <Slides>13</Slides>
  <Notes>8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3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13</vt:i4>
      </vt:variant>
    </vt:vector>
  </HeadingPairs>
  <TitlesOfParts>
    <vt:vector size="17" baseType="lpstr">
      <vt:lpstr>Arial</vt:lpstr>
      <vt:lpstr>Calibri</vt:lpstr>
      <vt:lpstr>Century Gothic</vt:lpstr>
      <vt:lpstr>Uçak İzi</vt:lpstr>
      <vt:lpstr>          Module Name: Managing Enterprise    Module Code:  BMSW 4011  Assessment :   Business Plan  Student Name: Hatice Tayyar  Student Number:2508905   </vt:lpstr>
      <vt:lpstr>   </vt:lpstr>
      <vt:lpstr>   </vt:lpstr>
      <vt:lpstr>  </vt:lpstr>
      <vt:lpstr>  </vt:lpstr>
      <vt:lpstr>  </vt:lpstr>
      <vt:lpstr>    Our Target Customers are busy professionals, locals  and students. </vt:lpstr>
      <vt:lpstr> </vt:lpstr>
      <vt:lpstr>We  sell our design mugs, t-shirts, and bags made by our brewed coffee silverskin   WE also to introduce our environment-friendly new concepts to our customers. </vt:lpstr>
      <vt:lpstr>  </vt:lpstr>
      <vt:lpstr>                  WE ARE GOING TO CONNECT WITH OUR COMMUNITY AND SHARE OUR UNSOLD DAILY PRODUCTS WITH THE CHARITY.  WE WILL ALSO INFORM THE PEOPLE ABOUT THIS AS WE WANT TO BE A GOOD SIDE OF THE FOOD WASTE. </vt:lpstr>
      <vt:lpstr>PowerPoint Sunusu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ahmet tayyar</dc:creator>
  <cp:lastModifiedBy>ahmet tayyar</cp:lastModifiedBy>
  <cp:revision>248</cp:revision>
  <dcterms:created xsi:type="dcterms:W3CDTF">2025-11-15T18:22:42Z</dcterms:created>
  <dcterms:modified xsi:type="dcterms:W3CDTF">2026-06-21T21:08:52Z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