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9" r:id="rId2"/>
    <p:sldId id="256" r:id="rId3"/>
    <p:sldId id="259" r:id="rId4"/>
    <p:sldId id="260" r:id="rId5"/>
    <p:sldId id="265" r:id="rId6"/>
    <p:sldId id="263" r:id="rId7"/>
    <p:sldId id="266" r:id="rId8"/>
    <p:sldId id="262" r:id="rId9"/>
    <p:sldId id="258" r:id="rId10"/>
    <p:sldId id="267" r:id="rId11"/>
    <p:sldId id="268"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E14C45-D20D-4F56-956B-AE8A3258C344}" v="1174" dt="2022-06-12T23:52:49.494"/>
    <p1510:client id="{BB87AAB3-97CE-453C-8046-277FE1F7BCCA}" v="23" dt="2022-06-12T23:52:07.9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boscaneanu" userId="a11c10f3ab8a9566" providerId="LiveId" clId="{54E14C45-D20D-4F56-956B-AE8A3258C344}"/>
    <pc:docChg chg="undo redo custSel addSld delSld modSld sldOrd">
      <pc:chgData name="sandra boscaneanu" userId="a11c10f3ab8a9566" providerId="LiveId" clId="{54E14C45-D20D-4F56-956B-AE8A3258C344}" dt="2022-06-13T08:51:59.626" v="2061" actId="20577"/>
      <pc:docMkLst>
        <pc:docMk/>
      </pc:docMkLst>
      <pc:sldChg chg="addSp modSp mod">
        <pc:chgData name="sandra boscaneanu" userId="a11c10f3ab8a9566" providerId="LiveId" clId="{54E14C45-D20D-4F56-956B-AE8A3258C344}" dt="2022-06-12T22:08:58.698" v="1018" actId="20577"/>
        <pc:sldMkLst>
          <pc:docMk/>
          <pc:sldMk cId="474911072" sldId="256"/>
        </pc:sldMkLst>
        <pc:spChg chg="add mod">
          <ac:chgData name="sandra boscaneanu" userId="a11c10f3ab8a9566" providerId="LiveId" clId="{54E14C45-D20D-4F56-956B-AE8A3258C344}" dt="2022-06-11T23:25:00.962" v="144" actId="1076"/>
          <ac:spMkLst>
            <pc:docMk/>
            <pc:sldMk cId="474911072" sldId="256"/>
            <ac:spMk id="4" creationId="{19A2BEA4-5210-92EE-7C55-CF8883B560B7}"/>
          </ac:spMkLst>
        </pc:spChg>
        <pc:spChg chg="mod">
          <ac:chgData name="sandra boscaneanu" userId="a11c10f3ab8a9566" providerId="LiveId" clId="{54E14C45-D20D-4F56-956B-AE8A3258C344}" dt="2022-06-12T22:08:58.698" v="1018" actId="20577"/>
          <ac:spMkLst>
            <pc:docMk/>
            <pc:sldMk cId="474911072" sldId="256"/>
            <ac:spMk id="9" creationId="{8CB898EE-FF4A-635B-A4C0-5E940D5DF458}"/>
          </ac:spMkLst>
        </pc:spChg>
        <pc:spChg chg="mod">
          <ac:chgData name="sandra boscaneanu" userId="a11c10f3ab8a9566" providerId="LiveId" clId="{54E14C45-D20D-4F56-956B-AE8A3258C344}" dt="2022-06-11T23:24:13.531" v="117" actId="1076"/>
          <ac:spMkLst>
            <pc:docMk/>
            <pc:sldMk cId="474911072" sldId="256"/>
            <ac:spMk id="11" creationId="{FA707DED-B825-863D-95AD-DD4239547579}"/>
          </ac:spMkLst>
        </pc:spChg>
        <pc:picChg chg="mod">
          <ac:chgData name="sandra boscaneanu" userId="a11c10f3ab8a9566" providerId="LiveId" clId="{54E14C45-D20D-4F56-956B-AE8A3258C344}" dt="2022-06-11T23:24:52.171" v="141" actId="1076"/>
          <ac:picMkLst>
            <pc:docMk/>
            <pc:sldMk cId="474911072" sldId="256"/>
            <ac:picMk id="17" creationId="{38964F3E-97C3-DE8A-5E4E-6875C0B9E94A}"/>
          </ac:picMkLst>
        </pc:picChg>
      </pc:sldChg>
      <pc:sldChg chg="addSp delSp modSp mod ord setBg addAnim delAnim">
        <pc:chgData name="sandra boscaneanu" userId="a11c10f3ab8a9566" providerId="LiveId" clId="{54E14C45-D20D-4F56-956B-AE8A3258C344}" dt="2022-06-12T23:52:49.494" v="1999" actId="26606"/>
        <pc:sldMkLst>
          <pc:docMk/>
          <pc:sldMk cId="4232469531" sldId="257"/>
        </pc:sldMkLst>
        <pc:spChg chg="mod ord">
          <ac:chgData name="sandra boscaneanu" userId="a11c10f3ab8a9566" providerId="LiveId" clId="{54E14C45-D20D-4F56-956B-AE8A3258C344}" dt="2022-06-12T23:52:49.494" v="1999" actId="26606"/>
          <ac:spMkLst>
            <pc:docMk/>
            <pc:sldMk cId="4232469531" sldId="257"/>
            <ac:spMk id="3" creationId="{ADBF6775-C6DB-2D63-941B-9AAF78332A1C}"/>
          </ac:spMkLst>
        </pc:spChg>
        <pc:spChg chg="del mod">
          <ac:chgData name="sandra boscaneanu" userId="a11c10f3ab8a9566" providerId="LiveId" clId="{54E14C45-D20D-4F56-956B-AE8A3258C344}" dt="2022-06-11T23:38:49.483" v="212" actId="478"/>
          <ac:spMkLst>
            <pc:docMk/>
            <pc:sldMk cId="4232469531" sldId="257"/>
            <ac:spMk id="8" creationId="{3808C6AF-7185-7A2E-E1B8-FEE6E2C73761}"/>
          </ac:spMkLst>
        </pc:spChg>
        <pc:spChg chg="del">
          <ac:chgData name="sandra boscaneanu" userId="a11c10f3ab8a9566" providerId="LiveId" clId="{54E14C45-D20D-4F56-956B-AE8A3258C344}" dt="2022-06-11T23:38:59.776" v="214" actId="478"/>
          <ac:spMkLst>
            <pc:docMk/>
            <pc:sldMk cId="4232469531" sldId="257"/>
            <ac:spMk id="9" creationId="{6E88584A-FF18-9F52-D0B1-79A31E3C4D2C}"/>
          </ac:spMkLst>
        </pc:spChg>
        <pc:spChg chg="add del">
          <ac:chgData name="sandra boscaneanu" userId="a11c10f3ab8a9566" providerId="LiveId" clId="{54E14C45-D20D-4F56-956B-AE8A3258C344}" dt="2022-06-12T23:52:49.494" v="1999" actId="26606"/>
          <ac:spMkLst>
            <pc:docMk/>
            <pc:sldMk cId="4232469531" sldId="257"/>
            <ac:spMk id="12" creationId="{C1DD1A8A-57D5-4A81-AD04-532B043C5611}"/>
          </ac:spMkLst>
        </pc:spChg>
        <pc:spChg chg="add del">
          <ac:chgData name="sandra boscaneanu" userId="a11c10f3ab8a9566" providerId="LiveId" clId="{54E14C45-D20D-4F56-956B-AE8A3258C344}" dt="2022-06-12T23:52:49.494" v="1999" actId="26606"/>
          <ac:spMkLst>
            <pc:docMk/>
            <pc:sldMk cId="4232469531" sldId="257"/>
            <ac:spMk id="14" creationId="{007891EC-4501-44ED-A8C8-B11B6DB767AB}"/>
          </ac:spMkLst>
        </pc:spChg>
        <pc:picChg chg="add del mod">
          <ac:chgData name="sandra boscaneanu" userId="a11c10f3ab8a9566" providerId="LiveId" clId="{54E14C45-D20D-4F56-956B-AE8A3258C344}" dt="2022-06-12T23:52:32.235" v="1993" actId="478"/>
          <ac:picMkLst>
            <pc:docMk/>
            <pc:sldMk cId="4232469531" sldId="257"/>
            <ac:picMk id="4" creationId="{C7C69CFD-6225-171C-4A5C-DB717BF09AD7}"/>
          </ac:picMkLst>
        </pc:picChg>
        <pc:picChg chg="add del">
          <ac:chgData name="sandra boscaneanu" userId="a11c10f3ab8a9566" providerId="LiveId" clId="{54E14C45-D20D-4F56-956B-AE8A3258C344}" dt="2022-06-12T23:52:30.634" v="1992" actId="478"/>
          <ac:picMkLst>
            <pc:docMk/>
            <pc:sldMk cId="4232469531" sldId="257"/>
            <ac:picMk id="5" creationId="{7AF5D4C3-7F7C-17F7-5664-3353F708F903}"/>
          </ac:picMkLst>
        </pc:picChg>
        <pc:picChg chg="del mod">
          <ac:chgData name="sandra boscaneanu" userId="a11c10f3ab8a9566" providerId="LiveId" clId="{54E14C45-D20D-4F56-956B-AE8A3258C344}" dt="2022-06-11T23:38:45.612" v="208" actId="478"/>
          <ac:picMkLst>
            <pc:docMk/>
            <pc:sldMk cId="4232469531" sldId="257"/>
            <ac:picMk id="5" creationId="{E5978726-EDE6-8E52-9F4A-F93A21325EEF}"/>
          </ac:picMkLst>
        </pc:picChg>
        <pc:picChg chg="add mod">
          <ac:chgData name="sandra boscaneanu" userId="a11c10f3ab8a9566" providerId="LiveId" clId="{54E14C45-D20D-4F56-956B-AE8A3258C344}" dt="2022-06-12T23:52:49.494" v="1999" actId="26606"/>
          <ac:picMkLst>
            <pc:docMk/>
            <pc:sldMk cId="4232469531" sldId="257"/>
            <ac:picMk id="7" creationId="{F09773F6-A0A5-E6CF-A416-4AD80E5822CA}"/>
          </ac:picMkLst>
        </pc:picChg>
        <pc:picChg chg="add mod">
          <ac:chgData name="sandra boscaneanu" userId="a11c10f3ab8a9566" providerId="LiveId" clId="{54E14C45-D20D-4F56-956B-AE8A3258C344}" dt="2022-06-11T23:36:57.089" v="203" actId="571"/>
          <ac:picMkLst>
            <pc:docMk/>
            <pc:sldMk cId="4232469531" sldId="257"/>
            <ac:picMk id="10" creationId="{45799E35-C8B7-5E97-61F0-53C971AF6385}"/>
          </ac:picMkLst>
        </pc:picChg>
        <pc:picChg chg="del mod">
          <ac:chgData name="sandra boscaneanu" userId="a11c10f3ab8a9566" providerId="LiveId" clId="{54E14C45-D20D-4F56-956B-AE8A3258C344}" dt="2022-06-11T23:38:54.385" v="213" actId="478"/>
          <ac:picMkLst>
            <pc:docMk/>
            <pc:sldMk cId="4232469531" sldId="257"/>
            <ac:picMk id="11" creationId="{364E879D-4AD5-EF46-7F75-80780B146921}"/>
          </ac:picMkLst>
        </pc:picChg>
        <pc:picChg chg="del">
          <ac:chgData name="sandra boscaneanu" userId="a11c10f3ab8a9566" providerId="LiveId" clId="{54E14C45-D20D-4F56-956B-AE8A3258C344}" dt="2022-06-11T23:39:01.062" v="215" actId="478"/>
          <ac:picMkLst>
            <pc:docMk/>
            <pc:sldMk cId="4232469531" sldId="257"/>
            <ac:picMk id="13" creationId="{6A1B18A7-28FF-A2DE-DBAD-38A64D509BFE}"/>
          </ac:picMkLst>
        </pc:picChg>
      </pc:sldChg>
      <pc:sldChg chg="addSp modSp add mod">
        <pc:chgData name="sandra boscaneanu" userId="a11c10f3ab8a9566" providerId="LiveId" clId="{54E14C45-D20D-4F56-956B-AE8A3258C344}" dt="2022-06-12T23:14:11.486" v="1264" actId="1076"/>
        <pc:sldMkLst>
          <pc:docMk/>
          <pc:sldMk cId="2606167810" sldId="258"/>
        </pc:sldMkLst>
        <pc:spChg chg="mod">
          <ac:chgData name="sandra boscaneanu" userId="a11c10f3ab8a9566" providerId="LiveId" clId="{54E14C45-D20D-4F56-956B-AE8A3258C344}" dt="2022-06-12T23:13:10.900" v="1234" actId="1076"/>
          <ac:spMkLst>
            <pc:docMk/>
            <pc:sldMk cId="2606167810" sldId="258"/>
            <ac:spMk id="2" creationId="{91FBAE86-F239-518F-5CF1-2FCE5CBBE02F}"/>
          </ac:spMkLst>
        </pc:spChg>
        <pc:spChg chg="mod">
          <ac:chgData name="sandra boscaneanu" userId="a11c10f3ab8a9566" providerId="LiveId" clId="{54E14C45-D20D-4F56-956B-AE8A3258C344}" dt="2022-06-12T23:13:50.509" v="1243" actId="1076"/>
          <ac:spMkLst>
            <pc:docMk/>
            <pc:sldMk cId="2606167810" sldId="258"/>
            <ac:spMk id="4" creationId="{2ECA5B28-B5A8-A5EE-FF49-2AF0E6885AFB}"/>
          </ac:spMkLst>
        </pc:spChg>
        <pc:spChg chg="mod">
          <ac:chgData name="sandra boscaneanu" userId="a11c10f3ab8a9566" providerId="LiveId" clId="{54E14C45-D20D-4F56-956B-AE8A3258C344}" dt="2022-06-12T23:13:25.412" v="1238" actId="1076"/>
          <ac:spMkLst>
            <pc:docMk/>
            <pc:sldMk cId="2606167810" sldId="258"/>
            <ac:spMk id="5" creationId="{956AE8B3-ADEF-3254-51A3-B52F775D3E4D}"/>
          </ac:spMkLst>
        </pc:spChg>
        <pc:spChg chg="mod">
          <ac:chgData name="sandra boscaneanu" userId="a11c10f3ab8a9566" providerId="LiveId" clId="{54E14C45-D20D-4F56-956B-AE8A3258C344}" dt="2022-06-12T23:12:08.801" v="1223" actId="1076"/>
          <ac:spMkLst>
            <pc:docMk/>
            <pc:sldMk cId="2606167810" sldId="258"/>
            <ac:spMk id="6" creationId="{2BC8E51B-DC16-2771-34CA-D7D6BC305E50}"/>
          </ac:spMkLst>
        </pc:spChg>
        <pc:spChg chg="mod">
          <ac:chgData name="sandra boscaneanu" userId="a11c10f3ab8a9566" providerId="LiveId" clId="{54E14C45-D20D-4F56-956B-AE8A3258C344}" dt="2022-06-12T23:13:19.242" v="1236" actId="1076"/>
          <ac:spMkLst>
            <pc:docMk/>
            <pc:sldMk cId="2606167810" sldId="258"/>
            <ac:spMk id="7" creationId="{5092CE9E-56A0-40D3-C53A-1A64A18F74F3}"/>
          </ac:spMkLst>
        </pc:spChg>
        <pc:spChg chg="mod">
          <ac:chgData name="sandra boscaneanu" userId="a11c10f3ab8a9566" providerId="LiveId" clId="{54E14C45-D20D-4F56-956B-AE8A3258C344}" dt="2022-06-12T23:13:15.789" v="1235" actId="1076"/>
          <ac:spMkLst>
            <pc:docMk/>
            <pc:sldMk cId="2606167810" sldId="258"/>
            <ac:spMk id="8" creationId="{E6E03636-0EBA-97CA-0268-EEB9D7C5DAEA}"/>
          </ac:spMkLst>
        </pc:spChg>
        <pc:spChg chg="add mod">
          <ac:chgData name="sandra boscaneanu" userId="a11c10f3ab8a9566" providerId="LiveId" clId="{54E14C45-D20D-4F56-956B-AE8A3258C344}" dt="2022-06-12T23:14:11.486" v="1264" actId="1076"/>
          <ac:spMkLst>
            <pc:docMk/>
            <pc:sldMk cId="2606167810" sldId="258"/>
            <ac:spMk id="10" creationId="{764A5FCA-F7A5-F947-B363-7FFB2DAE18A9}"/>
          </ac:spMkLst>
        </pc:spChg>
        <pc:spChg chg="add mod">
          <ac:chgData name="sandra boscaneanu" userId="a11c10f3ab8a9566" providerId="LiveId" clId="{54E14C45-D20D-4F56-956B-AE8A3258C344}" dt="2022-06-12T23:13:36.401" v="1241" actId="121"/>
          <ac:spMkLst>
            <pc:docMk/>
            <pc:sldMk cId="2606167810" sldId="258"/>
            <ac:spMk id="13" creationId="{3DE35190-1A21-D9E4-6EE4-317E0EECDCB9}"/>
          </ac:spMkLst>
        </pc:spChg>
        <pc:picChg chg="mod">
          <ac:chgData name="sandra boscaneanu" userId="a11c10f3ab8a9566" providerId="LiveId" clId="{54E14C45-D20D-4F56-956B-AE8A3258C344}" dt="2022-06-12T23:13:22.452" v="1237" actId="1076"/>
          <ac:picMkLst>
            <pc:docMk/>
            <pc:sldMk cId="2606167810" sldId="258"/>
            <ac:picMk id="12" creationId="{114F4079-F945-933F-A96B-DE2E815E6BEB}"/>
          </ac:picMkLst>
        </pc:picChg>
        <pc:picChg chg="mod">
          <ac:chgData name="sandra boscaneanu" userId="a11c10f3ab8a9566" providerId="LiveId" clId="{54E14C45-D20D-4F56-956B-AE8A3258C344}" dt="2022-06-12T23:12:05.176" v="1222" actId="1076"/>
          <ac:picMkLst>
            <pc:docMk/>
            <pc:sldMk cId="2606167810" sldId="258"/>
            <ac:picMk id="18" creationId="{98986AAB-62C4-C972-AF59-479FC47CF53D}"/>
          </ac:picMkLst>
        </pc:picChg>
      </pc:sldChg>
      <pc:sldChg chg="addSp modSp mod">
        <pc:chgData name="sandra boscaneanu" userId="a11c10f3ab8a9566" providerId="LiveId" clId="{54E14C45-D20D-4F56-956B-AE8A3258C344}" dt="2022-06-12T21:53:18.969" v="975" actId="1076"/>
        <pc:sldMkLst>
          <pc:docMk/>
          <pc:sldMk cId="3690914495" sldId="259"/>
        </pc:sldMkLst>
        <pc:spChg chg="mod">
          <ac:chgData name="sandra boscaneanu" userId="a11c10f3ab8a9566" providerId="LiveId" clId="{54E14C45-D20D-4F56-956B-AE8A3258C344}" dt="2022-06-12T09:10:07.779" v="268" actId="1076"/>
          <ac:spMkLst>
            <pc:docMk/>
            <pc:sldMk cId="3690914495" sldId="259"/>
            <ac:spMk id="2" creationId="{11E12C57-B254-7C1A-1A0B-281FB81D8136}"/>
          </ac:spMkLst>
        </pc:spChg>
        <pc:spChg chg="add mod">
          <ac:chgData name="sandra boscaneanu" userId="a11c10f3ab8a9566" providerId="LiveId" clId="{54E14C45-D20D-4F56-956B-AE8A3258C344}" dt="2022-06-11T23:23:49.878" v="113" actId="20577"/>
          <ac:spMkLst>
            <pc:docMk/>
            <pc:sldMk cId="3690914495" sldId="259"/>
            <ac:spMk id="3" creationId="{81AAC8BE-54D0-AD4D-6411-66109D0B5131}"/>
          </ac:spMkLst>
        </pc:spChg>
        <pc:picChg chg="mod ord">
          <ac:chgData name="sandra boscaneanu" userId="a11c10f3ab8a9566" providerId="LiveId" clId="{54E14C45-D20D-4F56-956B-AE8A3258C344}" dt="2022-06-12T21:53:18.969" v="975" actId="1076"/>
          <ac:picMkLst>
            <pc:docMk/>
            <pc:sldMk cId="3690914495" sldId="259"/>
            <ac:picMk id="4" creationId="{81CCAADF-F2BE-9282-0887-7EA244D19EB4}"/>
          </ac:picMkLst>
        </pc:picChg>
      </pc:sldChg>
      <pc:sldChg chg="addSp delSp modSp mod">
        <pc:chgData name="sandra boscaneanu" userId="a11c10f3ab8a9566" providerId="LiveId" clId="{54E14C45-D20D-4F56-956B-AE8A3258C344}" dt="2022-06-13T08:51:59.626" v="2061" actId="20577"/>
        <pc:sldMkLst>
          <pc:docMk/>
          <pc:sldMk cId="3758184630" sldId="260"/>
        </pc:sldMkLst>
        <pc:spChg chg="mod">
          <ac:chgData name="sandra boscaneanu" userId="a11c10f3ab8a9566" providerId="LiveId" clId="{54E14C45-D20D-4F56-956B-AE8A3258C344}" dt="2022-06-12T09:24:15.339" v="357" actId="20577"/>
          <ac:spMkLst>
            <pc:docMk/>
            <pc:sldMk cId="3758184630" sldId="260"/>
            <ac:spMk id="3" creationId="{00000000-0000-0000-0000-000000000000}"/>
          </ac:spMkLst>
        </pc:spChg>
        <pc:spChg chg="add mod">
          <ac:chgData name="sandra boscaneanu" userId="a11c10f3ab8a9566" providerId="LiveId" clId="{54E14C45-D20D-4F56-956B-AE8A3258C344}" dt="2022-06-13T08:51:59.626" v="2061" actId="20577"/>
          <ac:spMkLst>
            <pc:docMk/>
            <pc:sldMk cId="3758184630" sldId="260"/>
            <ac:spMk id="5" creationId="{2DB20FCE-F615-6582-7AFE-0B759D7CC193}"/>
          </ac:spMkLst>
        </pc:spChg>
        <pc:graphicFrameChg chg="del mod modGraphic">
          <ac:chgData name="sandra boscaneanu" userId="a11c10f3ab8a9566" providerId="LiveId" clId="{54E14C45-D20D-4F56-956B-AE8A3258C344}" dt="2022-06-12T09:20:07.902" v="283" actId="478"/>
          <ac:graphicFrameMkLst>
            <pc:docMk/>
            <pc:sldMk cId="3758184630" sldId="260"/>
            <ac:graphicFrameMk id="7" creationId="{00000000-0000-0000-0000-000000000000}"/>
          </ac:graphicFrameMkLst>
        </pc:graphicFrameChg>
        <pc:graphicFrameChg chg="mod modGraphic">
          <ac:chgData name="sandra boscaneanu" userId="a11c10f3ab8a9566" providerId="LiveId" clId="{54E14C45-D20D-4F56-956B-AE8A3258C344}" dt="2022-06-12T09:21:24.551" v="297" actId="1076"/>
          <ac:graphicFrameMkLst>
            <pc:docMk/>
            <pc:sldMk cId="3758184630" sldId="260"/>
            <ac:graphicFrameMk id="9" creationId="{00000000-0000-0000-0000-000000000000}"/>
          </ac:graphicFrameMkLst>
        </pc:graphicFrameChg>
        <pc:picChg chg="mod">
          <ac:chgData name="sandra boscaneanu" userId="a11c10f3ab8a9566" providerId="LiveId" clId="{54E14C45-D20D-4F56-956B-AE8A3258C344}" dt="2022-06-12T09:21:49.591" v="303" actId="1076"/>
          <ac:picMkLst>
            <pc:docMk/>
            <pc:sldMk cId="3758184630" sldId="260"/>
            <ac:picMk id="4" creationId="{00000000-0000-0000-0000-000000000000}"/>
          </ac:picMkLst>
        </pc:picChg>
        <pc:picChg chg="mod">
          <ac:chgData name="sandra boscaneanu" userId="a11c10f3ab8a9566" providerId="LiveId" clId="{54E14C45-D20D-4F56-956B-AE8A3258C344}" dt="2022-06-12T09:21:21.472" v="296" actId="1076"/>
          <ac:picMkLst>
            <pc:docMk/>
            <pc:sldMk cId="3758184630" sldId="260"/>
            <ac:picMk id="6" creationId="{00000000-0000-0000-0000-000000000000}"/>
          </ac:picMkLst>
        </pc:picChg>
      </pc:sldChg>
      <pc:sldChg chg="addSp delSp modSp del mod">
        <pc:chgData name="sandra boscaneanu" userId="a11c10f3ab8a9566" providerId="LiveId" clId="{54E14C45-D20D-4F56-956B-AE8A3258C344}" dt="2022-06-12T15:45:39.777" v="905" actId="47"/>
        <pc:sldMkLst>
          <pc:docMk/>
          <pc:sldMk cId="2676278139" sldId="261"/>
        </pc:sldMkLst>
        <pc:spChg chg="add del mod">
          <ac:chgData name="sandra boscaneanu" userId="a11c10f3ab8a9566" providerId="LiveId" clId="{54E14C45-D20D-4F56-956B-AE8A3258C344}" dt="2022-06-12T15:37:17.797" v="784" actId="34136"/>
          <ac:spMkLst>
            <pc:docMk/>
            <pc:sldMk cId="2676278139" sldId="261"/>
            <ac:spMk id="2" creationId="{91FBAE86-F239-518F-5CF1-2FCE5CBBE02F}"/>
          </ac:spMkLst>
        </pc:spChg>
        <pc:spChg chg="add del mod">
          <ac:chgData name="sandra boscaneanu" userId="a11c10f3ab8a9566" providerId="LiveId" clId="{54E14C45-D20D-4F56-956B-AE8A3258C344}" dt="2022-06-12T15:35:34.129" v="752" actId="21"/>
          <ac:spMkLst>
            <pc:docMk/>
            <pc:sldMk cId="2676278139" sldId="261"/>
            <ac:spMk id="3" creationId="{CD51E7C1-AA83-F642-8FB5-B96270D3A998}"/>
          </ac:spMkLst>
        </pc:spChg>
        <pc:spChg chg="mod">
          <ac:chgData name="sandra boscaneanu" userId="a11c10f3ab8a9566" providerId="LiveId" clId="{54E14C45-D20D-4F56-956B-AE8A3258C344}" dt="2022-06-12T12:25:18.413" v="676" actId="1076"/>
          <ac:spMkLst>
            <pc:docMk/>
            <pc:sldMk cId="2676278139" sldId="261"/>
            <ac:spMk id="4" creationId="{2ECA5B28-B5A8-A5EE-FF49-2AF0E6885AFB}"/>
          </ac:spMkLst>
        </pc:spChg>
        <pc:spChg chg="del mod">
          <ac:chgData name="sandra boscaneanu" userId="a11c10f3ab8a9566" providerId="LiveId" clId="{54E14C45-D20D-4F56-956B-AE8A3258C344}" dt="2022-06-12T12:25:12.019" v="673"/>
          <ac:spMkLst>
            <pc:docMk/>
            <pc:sldMk cId="2676278139" sldId="261"/>
            <ac:spMk id="5" creationId="{956AE8B3-ADEF-3254-51A3-B52F775D3E4D}"/>
          </ac:spMkLst>
        </pc:spChg>
        <pc:spChg chg="del mod">
          <ac:chgData name="sandra boscaneanu" userId="a11c10f3ab8a9566" providerId="LiveId" clId="{54E14C45-D20D-4F56-956B-AE8A3258C344}" dt="2022-06-12T12:25:12.019" v="675"/>
          <ac:spMkLst>
            <pc:docMk/>
            <pc:sldMk cId="2676278139" sldId="261"/>
            <ac:spMk id="6" creationId="{2BC8E51B-DC16-2771-34CA-D7D6BC305E50}"/>
          </ac:spMkLst>
        </pc:spChg>
        <pc:spChg chg="del mod">
          <ac:chgData name="sandra boscaneanu" userId="a11c10f3ab8a9566" providerId="LiveId" clId="{54E14C45-D20D-4F56-956B-AE8A3258C344}" dt="2022-06-12T11:41:58.807" v="555"/>
          <ac:spMkLst>
            <pc:docMk/>
            <pc:sldMk cId="2676278139" sldId="261"/>
            <ac:spMk id="7" creationId="{5092CE9E-56A0-40D3-C53A-1A64A18F74F3}"/>
          </ac:spMkLst>
        </pc:spChg>
        <pc:spChg chg="mod">
          <ac:chgData name="sandra boscaneanu" userId="a11c10f3ab8a9566" providerId="LiveId" clId="{54E14C45-D20D-4F56-956B-AE8A3258C344}" dt="2022-06-12T15:29:45.989" v="684" actId="1076"/>
          <ac:spMkLst>
            <pc:docMk/>
            <pc:sldMk cId="2676278139" sldId="261"/>
            <ac:spMk id="8" creationId="{E6E03636-0EBA-97CA-0268-EEB9D7C5DAEA}"/>
          </ac:spMkLst>
        </pc:spChg>
        <pc:spChg chg="add mod">
          <ac:chgData name="sandra boscaneanu" userId="a11c10f3ab8a9566" providerId="LiveId" clId="{54E14C45-D20D-4F56-956B-AE8A3258C344}" dt="2022-06-11T23:22:49.961" v="84" actId="1076"/>
          <ac:spMkLst>
            <pc:docMk/>
            <pc:sldMk cId="2676278139" sldId="261"/>
            <ac:spMk id="10" creationId="{6A8A5862-53BB-D7BA-A1DD-F6462185045A}"/>
          </ac:spMkLst>
        </pc:spChg>
        <pc:spChg chg="add del mod">
          <ac:chgData name="sandra boscaneanu" userId="a11c10f3ab8a9566" providerId="LiveId" clId="{54E14C45-D20D-4F56-956B-AE8A3258C344}" dt="2022-06-12T12:25:37.486" v="678" actId="478"/>
          <ac:spMkLst>
            <pc:docMk/>
            <pc:sldMk cId="2676278139" sldId="261"/>
            <ac:spMk id="19" creationId="{5C30F595-6F4E-3582-1BF0-18E8015C1844}"/>
          </ac:spMkLst>
        </pc:spChg>
        <pc:spChg chg="add del mod">
          <ac:chgData name="sandra boscaneanu" userId="a11c10f3ab8a9566" providerId="LiveId" clId="{54E14C45-D20D-4F56-956B-AE8A3258C344}" dt="2022-06-12T15:30:44.407" v="693"/>
          <ac:spMkLst>
            <pc:docMk/>
            <pc:sldMk cId="2676278139" sldId="261"/>
            <ac:spMk id="20" creationId="{6056E421-B2EF-AEFD-1713-559F8DD5E573}"/>
          </ac:spMkLst>
        </pc:spChg>
        <pc:picChg chg="mod">
          <ac:chgData name="sandra boscaneanu" userId="a11c10f3ab8a9566" providerId="LiveId" clId="{54E14C45-D20D-4F56-956B-AE8A3258C344}" dt="2022-06-12T15:37:17.373" v="783" actId="34136"/>
          <ac:picMkLst>
            <pc:docMk/>
            <pc:sldMk cId="2676278139" sldId="261"/>
            <ac:picMk id="9" creationId="{F7FEDF37-4A26-853F-D878-7CABFA8F5946}"/>
          </ac:picMkLst>
        </pc:picChg>
        <pc:picChg chg="mod">
          <ac:chgData name="sandra boscaneanu" userId="a11c10f3ab8a9566" providerId="LiveId" clId="{54E14C45-D20D-4F56-956B-AE8A3258C344}" dt="2022-06-12T12:24:50.013" v="667" actId="1076"/>
          <ac:picMkLst>
            <pc:docMk/>
            <pc:sldMk cId="2676278139" sldId="261"/>
            <ac:picMk id="12" creationId="{114F4079-F945-933F-A96B-DE2E815E6BEB}"/>
          </ac:picMkLst>
        </pc:picChg>
        <pc:picChg chg="add del mod">
          <ac:chgData name="sandra boscaneanu" userId="a11c10f3ab8a9566" providerId="LiveId" clId="{54E14C45-D20D-4F56-956B-AE8A3258C344}" dt="2022-06-12T15:30:58.160" v="694" actId="21"/>
          <ac:picMkLst>
            <pc:docMk/>
            <pc:sldMk cId="2676278139" sldId="261"/>
            <ac:picMk id="13" creationId="{20D82E9C-6DC4-6897-1761-CF9E11B7DDF5}"/>
          </ac:picMkLst>
        </pc:picChg>
        <pc:picChg chg="del mod">
          <ac:chgData name="sandra boscaneanu" userId="a11c10f3ab8a9566" providerId="LiveId" clId="{54E14C45-D20D-4F56-956B-AE8A3258C344}" dt="2022-06-12T09:35:52.884" v="431" actId="478"/>
          <ac:picMkLst>
            <pc:docMk/>
            <pc:sldMk cId="2676278139" sldId="261"/>
            <ac:picMk id="14" creationId="{34412AFF-A186-ACD3-9A4C-FE92D5687C21}"/>
          </ac:picMkLst>
        </pc:picChg>
        <pc:picChg chg="del mod">
          <ac:chgData name="sandra boscaneanu" userId="a11c10f3ab8a9566" providerId="LiveId" clId="{54E14C45-D20D-4F56-956B-AE8A3258C344}" dt="2022-06-12T09:35:06.659" v="422" actId="478"/>
          <ac:picMkLst>
            <pc:docMk/>
            <pc:sldMk cId="2676278139" sldId="261"/>
            <ac:picMk id="16" creationId="{6FD35559-2FB8-BA62-A01E-145EBEA19F67}"/>
          </ac:picMkLst>
        </pc:picChg>
        <pc:picChg chg="add mod">
          <ac:chgData name="sandra boscaneanu" userId="a11c10f3ab8a9566" providerId="LiveId" clId="{54E14C45-D20D-4F56-956B-AE8A3258C344}" dt="2022-06-12T15:30:10.060" v="688" actId="34135"/>
          <ac:picMkLst>
            <pc:docMk/>
            <pc:sldMk cId="2676278139" sldId="261"/>
            <ac:picMk id="17" creationId="{3599745F-DB2C-ADC4-07A8-33899E29C02C}"/>
          </ac:picMkLst>
        </pc:picChg>
        <pc:picChg chg="mod">
          <ac:chgData name="sandra boscaneanu" userId="a11c10f3ab8a9566" providerId="LiveId" clId="{54E14C45-D20D-4F56-956B-AE8A3258C344}" dt="2022-06-12T15:29:59.295" v="686" actId="34135"/>
          <ac:picMkLst>
            <pc:docMk/>
            <pc:sldMk cId="2676278139" sldId="261"/>
            <ac:picMk id="18" creationId="{98986AAB-62C4-C972-AF59-479FC47CF53D}"/>
          </ac:picMkLst>
        </pc:picChg>
      </pc:sldChg>
      <pc:sldChg chg="addSp delSp modSp mod ord">
        <pc:chgData name="sandra boscaneanu" userId="a11c10f3ab8a9566" providerId="LiveId" clId="{54E14C45-D20D-4F56-956B-AE8A3258C344}" dt="2022-06-12T23:16:23.050" v="1291" actId="1076"/>
        <pc:sldMkLst>
          <pc:docMk/>
          <pc:sldMk cId="1329237908" sldId="262"/>
        </pc:sldMkLst>
        <pc:spChg chg="mod">
          <ac:chgData name="sandra boscaneanu" userId="a11c10f3ab8a9566" providerId="LiveId" clId="{54E14C45-D20D-4F56-956B-AE8A3258C344}" dt="2022-06-12T23:15:09.474" v="1278" actId="14100"/>
          <ac:spMkLst>
            <pc:docMk/>
            <pc:sldMk cId="1329237908" sldId="262"/>
            <ac:spMk id="2" creationId="{D99E8915-1FDB-F727-1F40-3D98BDBE9E91}"/>
          </ac:spMkLst>
        </pc:spChg>
        <pc:spChg chg="mod">
          <ac:chgData name="sandra boscaneanu" userId="a11c10f3ab8a9566" providerId="LiveId" clId="{54E14C45-D20D-4F56-956B-AE8A3258C344}" dt="2022-06-12T23:15:00.179" v="1277" actId="403"/>
          <ac:spMkLst>
            <pc:docMk/>
            <pc:sldMk cId="1329237908" sldId="262"/>
            <ac:spMk id="3" creationId="{A33F2D9E-37A9-8375-76A6-3040874BB657}"/>
          </ac:spMkLst>
        </pc:spChg>
        <pc:spChg chg="add mod">
          <ac:chgData name="sandra boscaneanu" userId="a11c10f3ab8a9566" providerId="LiveId" clId="{54E14C45-D20D-4F56-956B-AE8A3258C344}" dt="2022-06-11T23:25:37.458" v="169" actId="1076"/>
          <ac:spMkLst>
            <pc:docMk/>
            <pc:sldMk cId="1329237908" sldId="262"/>
            <ac:spMk id="5" creationId="{9C4A374A-4471-6E29-1676-7896F6F0FBB6}"/>
          </ac:spMkLst>
        </pc:spChg>
        <pc:spChg chg="add del mod">
          <ac:chgData name="sandra boscaneanu" userId="a11c10f3ab8a9566" providerId="LiveId" clId="{54E14C45-D20D-4F56-956B-AE8A3258C344}" dt="2022-06-12T22:54:31.973" v="1103" actId="478"/>
          <ac:spMkLst>
            <pc:docMk/>
            <pc:sldMk cId="1329237908" sldId="262"/>
            <ac:spMk id="10" creationId="{45C0939C-33D6-50BF-496D-37A0577C9A40}"/>
          </ac:spMkLst>
        </pc:spChg>
        <pc:spChg chg="add mod">
          <ac:chgData name="sandra boscaneanu" userId="a11c10f3ab8a9566" providerId="LiveId" clId="{54E14C45-D20D-4F56-956B-AE8A3258C344}" dt="2022-06-12T22:57:21.814" v="1124" actId="1076"/>
          <ac:spMkLst>
            <pc:docMk/>
            <pc:sldMk cId="1329237908" sldId="262"/>
            <ac:spMk id="13" creationId="{0476F972-19DF-9122-E840-DEAC6F044BAC}"/>
          </ac:spMkLst>
        </pc:spChg>
        <pc:spChg chg="mod">
          <ac:chgData name="sandra boscaneanu" userId="a11c10f3ab8a9566" providerId="LiveId" clId="{54E14C45-D20D-4F56-956B-AE8A3258C344}" dt="2022-06-12T23:14:45.073" v="1272" actId="1076"/>
          <ac:spMkLst>
            <pc:docMk/>
            <pc:sldMk cId="1329237908" sldId="262"/>
            <ac:spMk id="14" creationId="{CED02534-86E2-1FF3-2385-2EF5B3C777D5}"/>
          </ac:spMkLst>
        </pc:spChg>
        <pc:spChg chg="add del mod">
          <ac:chgData name="sandra boscaneanu" userId="a11c10f3ab8a9566" providerId="LiveId" clId="{54E14C45-D20D-4F56-956B-AE8A3258C344}" dt="2022-06-12T23:04:27.987" v="1174"/>
          <ac:spMkLst>
            <pc:docMk/>
            <pc:sldMk cId="1329237908" sldId="262"/>
            <ac:spMk id="15" creationId="{5FA0DA8C-940A-BB66-5126-9FC91D74931B}"/>
          </ac:spMkLst>
        </pc:spChg>
        <pc:spChg chg="add del mod">
          <ac:chgData name="sandra boscaneanu" userId="a11c10f3ab8a9566" providerId="LiveId" clId="{54E14C45-D20D-4F56-956B-AE8A3258C344}" dt="2022-06-12T15:37:23.233" v="788"/>
          <ac:spMkLst>
            <pc:docMk/>
            <pc:sldMk cId="1329237908" sldId="262"/>
            <ac:spMk id="16" creationId="{A3AD692D-FFE2-7BC7-9D71-2FED72BFA56E}"/>
          </ac:spMkLst>
        </pc:spChg>
        <pc:spChg chg="add del mod">
          <ac:chgData name="sandra boscaneanu" userId="a11c10f3ab8a9566" providerId="LiveId" clId="{54E14C45-D20D-4F56-956B-AE8A3258C344}" dt="2022-06-12T15:37:37.666" v="801"/>
          <ac:spMkLst>
            <pc:docMk/>
            <pc:sldMk cId="1329237908" sldId="262"/>
            <ac:spMk id="17" creationId="{A87F5698-D518-11D3-78A3-54488D3DCF39}"/>
          </ac:spMkLst>
        </pc:spChg>
        <pc:spChg chg="add del mod">
          <ac:chgData name="sandra boscaneanu" userId="a11c10f3ab8a9566" providerId="LiveId" clId="{54E14C45-D20D-4F56-956B-AE8A3258C344}" dt="2022-06-12T23:04:44.448" v="1179"/>
          <ac:spMkLst>
            <pc:docMk/>
            <pc:sldMk cId="1329237908" sldId="262"/>
            <ac:spMk id="19" creationId="{8FF03351-354A-16D6-8715-E07324DCECCE}"/>
          </ac:spMkLst>
        </pc:spChg>
        <pc:spChg chg="add del">
          <ac:chgData name="sandra boscaneanu" userId="a11c10f3ab8a9566" providerId="LiveId" clId="{54E14C45-D20D-4F56-956B-AE8A3258C344}" dt="2022-06-12T15:43:45.036" v="879" actId="11529"/>
          <ac:spMkLst>
            <pc:docMk/>
            <pc:sldMk cId="1329237908" sldId="262"/>
            <ac:spMk id="20" creationId="{B29E0821-8C41-78FB-EE83-4B004C29190B}"/>
          </ac:spMkLst>
        </pc:spChg>
        <pc:spChg chg="add del mod">
          <ac:chgData name="sandra boscaneanu" userId="a11c10f3ab8a9566" providerId="LiveId" clId="{54E14C45-D20D-4F56-956B-AE8A3258C344}" dt="2022-06-12T23:04:52.782" v="1181" actId="21"/>
          <ac:spMkLst>
            <pc:docMk/>
            <pc:sldMk cId="1329237908" sldId="262"/>
            <ac:spMk id="21" creationId="{982BF2B7-46FC-01E5-8B33-13A2985DFA04}"/>
          </ac:spMkLst>
        </pc:spChg>
        <pc:spChg chg="add del mod">
          <ac:chgData name="sandra boscaneanu" userId="a11c10f3ab8a9566" providerId="LiveId" clId="{54E14C45-D20D-4F56-956B-AE8A3258C344}" dt="2022-06-12T22:57:40.214" v="1126" actId="21"/>
          <ac:spMkLst>
            <pc:docMk/>
            <pc:sldMk cId="1329237908" sldId="262"/>
            <ac:spMk id="22" creationId="{DEA7A9B9-F276-621B-A80B-6F280B6A296D}"/>
          </ac:spMkLst>
        </pc:spChg>
        <pc:picChg chg="del">
          <ac:chgData name="sandra boscaneanu" userId="a11c10f3ab8a9566" providerId="LiveId" clId="{54E14C45-D20D-4F56-956B-AE8A3258C344}" dt="2022-06-12T15:31:05.775" v="695" actId="478"/>
          <ac:picMkLst>
            <pc:docMk/>
            <pc:sldMk cId="1329237908" sldId="262"/>
            <ac:picMk id="4" creationId="{163EC92C-690A-0A54-8205-ED8A5DE498FE}"/>
          </ac:picMkLst>
        </pc:picChg>
        <pc:picChg chg="add del mod">
          <ac:chgData name="sandra boscaneanu" userId="a11c10f3ab8a9566" providerId="LiveId" clId="{54E14C45-D20D-4F56-956B-AE8A3258C344}" dt="2022-06-12T22:52:31.144" v="1084" actId="478"/>
          <ac:picMkLst>
            <pc:docMk/>
            <pc:sldMk cId="1329237908" sldId="262"/>
            <ac:picMk id="6" creationId="{EBD8FC04-D730-AAA2-4797-DDE1A79554CB}"/>
          </ac:picMkLst>
        </pc:picChg>
        <pc:picChg chg="add mod">
          <ac:chgData name="sandra boscaneanu" userId="a11c10f3ab8a9566" providerId="LiveId" clId="{54E14C45-D20D-4F56-956B-AE8A3258C344}" dt="2022-06-12T23:14:48.509" v="1273" actId="1076"/>
          <ac:picMkLst>
            <pc:docMk/>
            <pc:sldMk cId="1329237908" sldId="262"/>
            <ac:picMk id="9" creationId="{3553A95C-A8BC-81AB-1050-7D66888F07C9}"/>
          </ac:picMkLst>
        </pc:picChg>
        <pc:picChg chg="add del mod">
          <ac:chgData name="sandra boscaneanu" userId="a11c10f3ab8a9566" providerId="LiveId" clId="{54E14C45-D20D-4F56-956B-AE8A3258C344}" dt="2022-06-12T15:42:29.482" v="825" actId="478"/>
          <ac:picMkLst>
            <pc:docMk/>
            <pc:sldMk cId="1329237908" sldId="262"/>
            <ac:picMk id="9" creationId="{AA57E40D-1269-B34D-643E-3B0A1B9D3171}"/>
          </ac:picMkLst>
        </pc:picChg>
        <pc:picChg chg="del mod">
          <ac:chgData name="sandra boscaneanu" userId="a11c10f3ab8a9566" providerId="LiveId" clId="{54E14C45-D20D-4F56-956B-AE8A3258C344}" dt="2022-06-12T15:31:24.144" v="699" actId="478"/>
          <ac:picMkLst>
            <pc:docMk/>
            <pc:sldMk cId="1329237908" sldId="262"/>
            <ac:picMk id="11" creationId="{EB35639E-3804-D09E-D598-FE40DBAFB86B}"/>
          </ac:picMkLst>
        </pc:picChg>
        <pc:picChg chg="add del mod">
          <ac:chgData name="sandra boscaneanu" userId="a11c10f3ab8a9566" providerId="LiveId" clId="{54E14C45-D20D-4F56-956B-AE8A3258C344}" dt="2022-06-12T15:37:15.219" v="781"/>
          <ac:picMkLst>
            <pc:docMk/>
            <pc:sldMk cId="1329237908" sldId="262"/>
            <ac:picMk id="12" creationId="{B2EA326D-7EB1-B573-7F68-0A69B17EE8E9}"/>
          </ac:picMkLst>
        </pc:picChg>
        <pc:picChg chg="add del mod">
          <ac:chgData name="sandra boscaneanu" userId="a11c10f3ab8a9566" providerId="LiveId" clId="{54E14C45-D20D-4F56-956B-AE8A3258C344}" dt="2022-06-12T23:05:08.274" v="1184" actId="21"/>
          <ac:picMkLst>
            <pc:docMk/>
            <pc:sldMk cId="1329237908" sldId="262"/>
            <ac:picMk id="12" creationId="{FEF236AF-360E-E83C-FD9D-B7B2DC52CFED}"/>
          </ac:picMkLst>
        </pc:picChg>
        <pc:picChg chg="del">
          <ac:chgData name="sandra boscaneanu" userId="a11c10f3ab8a9566" providerId="LiveId" clId="{54E14C45-D20D-4F56-956B-AE8A3258C344}" dt="2022-06-12T15:31:34.902" v="701" actId="478"/>
          <ac:picMkLst>
            <pc:docMk/>
            <pc:sldMk cId="1329237908" sldId="262"/>
            <ac:picMk id="13" creationId="{C7E65B4E-756F-FD34-B9AF-014975381B7B}"/>
          </ac:picMkLst>
        </pc:picChg>
        <pc:picChg chg="add del mod">
          <ac:chgData name="sandra boscaneanu" userId="a11c10f3ab8a9566" providerId="LiveId" clId="{54E14C45-D20D-4F56-956B-AE8A3258C344}" dt="2022-06-12T23:05:16.796" v="1186" actId="21"/>
          <ac:picMkLst>
            <pc:docMk/>
            <pc:sldMk cId="1329237908" sldId="262"/>
            <ac:picMk id="17" creationId="{64BCCF44-1CDF-F2AD-11A3-0E11C5DC6D12}"/>
          </ac:picMkLst>
        </pc:picChg>
        <pc:picChg chg="add mod">
          <ac:chgData name="sandra boscaneanu" userId="a11c10f3ab8a9566" providerId="LiveId" clId="{54E14C45-D20D-4F56-956B-AE8A3258C344}" dt="2022-06-12T23:15:47.701" v="1284" actId="1076"/>
          <ac:picMkLst>
            <pc:docMk/>
            <pc:sldMk cId="1329237908" sldId="262"/>
            <ac:picMk id="20" creationId="{377A2340-9C57-16B3-C685-20E823BE4DBF}"/>
          </ac:picMkLst>
        </pc:picChg>
        <pc:picChg chg="add mod">
          <ac:chgData name="sandra boscaneanu" userId="a11c10f3ab8a9566" providerId="LiveId" clId="{54E14C45-D20D-4F56-956B-AE8A3258C344}" dt="2022-06-12T23:16:23.050" v="1291" actId="1076"/>
          <ac:picMkLst>
            <pc:docMk/>
            <pc:sldMk cId="1329237908" sldId="262"/>
            <ac:picMk id="24" creationId="{74B54FBA-4CFD-B3E9-00F5-C7D23DA94E86}"/>
          </ac:picMkLst>
        </pc:picChg>
        <pc:cxnChg chg="add del mod">
          <ac:chgData name="sandra boscaneanu" userId="a11c10f3ab8a9566" providerId="LiveId" clId="{54E14C45-D20D-4F56-956B-AE8A3258C344}" dt="2022-06-12T23:14:19.703" v="1266" actId="478"/>
          <ac:cxnSpMkLst>
            <pc:docMk/>
            <pc:sldMk cId="1329237908" sldId="262"/>
            <ac:cxnSpMk id="8" creationId="{B33B7978-6EF6-CC75-E207-6BD82D872257}"/>
          </ac:cxnSpMkLst>
        </pc:cxnChg>
      </pc:sldChg>
      <pc:sldChg chg="addSp modSp add mod ord">
        <pc:chgData name="sandra boscaneanu" userId="a11c10f3ab8a9566" providerId="LiveId" clId="{54E14C45-D20D-4F56-956B-AE8A3258C344}" dt="2022-06-11T23:50:59.399" v="237" actId="20577"/>
        <pc:sldMkLst>
          <pc:docMk/>
          <pc:sldMk cId="1674629860" sldId="263"/>
        </pc:sldMkLst>
        <pc:spChg chg="add mod">
          <ac:chgData name="sandra boscaneanu" userId="a11c10f3ab8a9566" providerId="LiveId" clId="{54E14C45-D20D-4F56-956B-AE8A3258C344}" dt="2022-06-11T23:27:42.839" v="175"/>
          <ac:spMkLst>
            <pc:docMk/>
            <pc:sldMk cId="1674629860" sldId="263"/>
            <ac:spMk id="2" creationId="{B232DABC-E8AA-8D5C-1124-332DD1D1F0B8}"/>
          </ac:spMkLst>
        </pc:spChg>
        <pc:spChg chg="add mod">
          <ac:chgData name="sandra boscaneanu" userId="a11c10f3ab8a9566" providerId="LiveId" clId="{54E14C45-D20D-4F56-956B-AE8A3258C344}" dt="2022-06-11T23:50:59.399" v="237" actId="20577"/>
          <ac:spMkLst>
            <pc:docMk/>
            <pc:sldMk cId="1674629860" sldId="263"/>
            <ac:spMk id="4" creationId="{ADA0A0F1-B466-202E-1A99-E598E2F01EA7}"/>
          </ac:spMkLst>
        </pc:spChg>
        <pc:spChg chg="mod">
          <ac:chgData name="sandra boscaneanu" userId="a11c10f3ab8a9566" providerId="LiveId" clId="{54E14C45-D20D-4F56-956B-AE8A3258C344}" dt="2022-06-11T23:29:20.654" v="193" actId="20577"/>
          <ac:spMkLst>
            <pc:docMk/>
            <pc:sldMk cId="1674629860" sldId="263"/>
            <ac:spMk id="5" creationId="{3AA60CE5-D3CB-272D-B0BA-0F44EFF6CBDE}"/>
          </ac:spMkLst>
        </pc:spChg>
      </pc:sldChg>
      <pc:sldChg chg="add del setBg">
        <pc:chgData name="sandra boscaneanu" userId="a11c10f3ab8a9566" providerId="LiveId" clId="{54E14C45-D20D-4F56-956B-AE8A3258C344}" dt="2022-06-11T23:26:29.385" v="173" actId="47"/>
        <pc:sldMkLst>
          <pc:docMk/>
          <pc:sldMk cId="900295528" sldId="264"/>
        </pc:sldMkLst>
      </pc:sldChg>
      <pc:sldChg chg="addSp modSp add mod ord setBg">
        <pc:chgData name="sandra boscaneanu" userId="a11c10f3ab8a9566" providerId="LiveId" clId="{54E14C45-D20D-4F56-956B-AE8A3258C344}" dt="2022-06-11T23:51:49.168" v="261" actId="1076"/>
        <pc:sldMkLst>
          <pc:docMk/>
          <pc:sldMk cId="342546125" sldId="265"/>
        </pc:sldMkLst>
        <pc:spChg chg="add mod">
          <ac:chgData name="sandra boscaneanu" userId="a11c10f3ab8a9566" providerId="LiveId" clId="{54E14C45-D20D-4F56-956B-AE8A3258C344}" dt="2022-06-11T23:29:04.397" v="191" actId="14100"/>
          <ac:spMkLst>
            <pc:docMk/>
            <pc:sldMk cId="342546125" sldId="265"/>
            <ac:spMk id="3" creationId="{EE74C470-ED36-2D15-B420-5A320EBC2DBD}"/>
          </ac:spMkLst>
        </pc:spChg>
        <pc:spChg chg="add mod">
          <ac:chgData name="sandra boscaneanu" userId="a11c10f3ab8a9566" providerId="LiveId" clId="{54E14C45-D20D-4F56-956B-AE8A3258C344}" dt="2022-06-11T23:51:49.168" v="261" actId="1076"/>
          <ac:spMkLst>
            <pc:docMk/>
            <pc:sldMk cId="342546125" sldId="265"/>
            <ac:spMk id="5" creationId="{AB06093C-E2E2-EE67-F957-3896700ECF7D}"/>
          </ac:spMkLst>
        </pc:spChg>
        <pc:spChg chg="mod">
          <ac:chgData name="sandra boscaneanu" userId="a11c10f3ab8a9566" providerId="LiveId" clId="{54E14C45-D20D-4F56-956B-AE8A3258C344}" dt="2022-06-11T23:29:10.204" v="192" actId="20577"/>
          <ac:spMkLst>
            <pc:docMk/>
            <pc:sldMk cId="342546125" sldId="265"/>
            <ac:spMk id="7" creationId="{06EB1EB1-758B-0C54-824A-58F7B5ABFA0F}"/>
          </ac:spMkLst>
        </pc:spChg>
        <pc:picChg chg="mod">
          <ac:chgData name="sandra boscaneanu" userId="a11c10f3ab8a9566" providerId="LiveId" clId="{54E14C45-D20D-4F56-956B-AE8A3258C344}" dt="2022-06-11T23:28:32.217" v="187" actId="1076"/>
          <ac:picMkLst>
            <pc:docMk/>
            <pc:sldMk cId="342546125" sldId="265"/>
            <ac:picMk id="6" creationId="{6F404388-6FF7-7403-FDBD-D621694D1CBD}"/>
          </ac:picMkLst>
        </pc:picChg>
      </pc:sldChg>
      <pc:sldChg chg="delSp modSp add mod setBg">
        <pc:chgData name="sandra boscaneanu" userId="a11c10f3ab8a9566" providerId="LiveId" clId="{54E14C45-D20D-4F56-956B-AE8A3258C344}" dt="2022-06-12T17:09:46.529" v="970" actId="1076"/>
        <pc:sldMkLst>
          <pc:docMk/>
          <pc:sldMk cId="423847529" sldId="266"/>
        </pc:sldMkLst>
        <pc:spChg chg="mod">
          <ac:chgData name="sandra boscaneanu" userId="a11c10f3ab8a9566" providerId="LiveId" clId="{54E14C45-D20D-4F56-956B-AE8A3258C344}" dt="2022-06-12T09:25:02.529" v="359" actId="1076"/>
          <ac:spMkLst>
            <pc:docMk/>
            <pc:sldMk cId="423847529" sldId="266"/>
            <ac:spMk id="3" creationId="{CFB2493C-27AC-F05C-573F-C06E8DA21DFA}"/>
          </ac:spMkLst>
        </pc:spChg>
        <pc:spChg chg="del topLvl">
          <ac:chgData name="sandra boscaneanu" userId="a11c10f3ab8a9566" providerId="LiveId" clId="{54E14C45-D20D-4F56-956B-AE8A3258C344}" dt="2022-06-12T09:24:56.937" v="358" actId="478"/>
          <ac:spMkLst>
            <pc:docMk/>
            <pc:sldMk cId="423847529" sldId="266"/>
            <ac:spMk id="5" creationId="{35F424CB-9CB3-43DE-0C9C-668609B1B7DB}"/>
          </ac:spMkLst>
        </pc:spChg>
        <pc:spChg chg="mod topLvl">
          <ac:chgData name="sandra boscaneanu" userId="a11c10f3ab8a9566" providerId="LiveId" clId="{54E14C45-D20D-4F56-956B-AE8A3258C344}" dt="2022-06-12T09:25:11.128" v="361" actId="1076"/>
          <ac:spMkLst>
            <pc:docMk/>
            <pc:sldMk cId="423847529" sldId="266"/>
            <ac:spMk id="6" creationId="{4B447091-2399-69BA-FDE4-0F46E5C749C1}"/>
          </ac:spMkLst>
        </pc:spChg>
        <pc:spChg chg="mod">
          <ac:chgData name="sandra boscaneanu" userId="a11c10f3ab8a9566" providerId="LiveId" clId="{54E14C45-D20D-4F56-956B-AE8A3258C344}" dt="2022-06-12T09:25:28.266" v="362" actId="1076"/>
          <ac:spMkLst>
            <pc:docMk/>
            <pc:sldMk cId="423847529" sldId="266"/>
            <ac:spMk id="12" creationId="{EFC1E0AF-DF9E-AB58-2B1D-FBF767675948}"/>
          </ac:spMkLst>
        </pc:spChg>
        <pc:grpChg chg="del">
          <ac:chgData name="sandra boscaneanu" userId="a11c10f3ab8a9566" providerId="LiveId" clId="{54E14C45-D20D-4F56-956B-AE8A3258C344}" dt="2022-06-12T09:24:56.937" v="358" actId="478"/>
          <ac:grpSpMkLst>
            <pc:docMk/>
            <pc:sldMk cId="423847529" sldId="266"/>
            <ac:grpSpMk id="4" creationId="{3AD77251-6D7A-C727-F754-8F17F7F93D72}"/>
          </ac:grpSpMkLst>
        </pc:grpChg>
        <pc:picChg chg="mod">
          <ac:chgData name="sandra boscaneanu" userId="a11c10f3ab8a9566" providerId="LiveId" clId="{54E14C45-D20D-4F56-956B-AE8A3258C344}" dt="2022-06-12T17:09:46.529" v="970" actId="1076"/>
          <ac:picMkLst>
            <pc:docMk/>
            <pc:sldMk cId="423847529" sldId="266"/>
            <ac:picMk id="10" creationId="{2B37E914-54BA-54D1-8506-789EBE7A23AF}"/>
          </ac:picMkLst>
        </pc:picChg>
      </pc:sldChg>
      <pc:sldChg chg="addSp delSp modSp new mod">
        <pc:chgData name="sandra boscaneanu" userId="a11c10f3ab8a9566" providerId="LiveId" clId="{54E14C45-D20D-4F56-956B-AE8A3258C344}" dt="2022-06-12T23:42:07.808" v="1607" actId="1076"/>
        <pc:sldMkLst>
          <pc:docMk/>
          <pc:sldMk cId="1947958028" sldId="267"/>
        </pc:sldMkLst>
        <pc:spChg chg="add mod">
          <ac:chgData name="sandra boscaneanu" userId="a11c10f3ab8a9566" providerId="LiveId" clId="{54E14C45-D20D-4F56-956B-AE8A3258C344}" dt="2022-06-12T23:41:10.399" v="1555" actId="1076"/>
          <ac:spMkLst>
            <pc:docMk/>
            <pc:sldMk cId="1947958028" sldId="267"/>
            <ac:spMk id="5" creationId="{3F476771-D004-694D-47F3-D8CD4357CD49}"/>
          </ac:spMkLst>
        </pc:spChg>
        <pc:spChg chg="add del mod">
          <ac:chgData name="sandra boscaneanu" userId="a11c10f3ab8a9566" providerId="LiveId" clId="{54E14C45-D20D-4F56-956B-AE8A3258C344}" dt="2022-06-12T23:40:53.366" v="1552" actId="478"/>
          <ac:spMkLst>
            <pc:docMk/>
            <pc:sldMk cId="1947958028" sldId="267"/>
            <ac:spMk id="6" creationId="{E44BEE0E-E631-12F0-43AC-252EA1ADC68B}"/>
          </ac:spMkLst>
        </pc:spChg>
        <pc:spChg chg="add mod">
          <ac:chgData name="sandra boscaneanu" userId="a11c10f3ab8a9566" providerId="LiveId" clId="{54E14C45-D20D-4F56-956B-AE8A3258C344}" dt="2022-06-12T23:33:43.198" v="1466" actId="20577"/>
          <ac:spMkLst>
            <pc:docMk/>
            <pc:sldMk cId="1947958028" sldId="267"/>
            <ac:spMk id="7" creationId="{48A12E20-44B3-B46F-8F95-A835570A6CF2}"/>
          </ac:spMkLst>
        </pc:spChg>
        <pc:spChg chg="add del mod">
          <ac:chgData name="sandra boscaneanu" userId="a11c10f3ab8a9566" providerId="LiveId" clId="{54E14C45-D20D-4F56-956B-AE8A3258C344}" dt="2022-06-12T23:37:20.313" v="1473" actId="478"/>
          <ac:spMkLst>
            <pc:docMk/>
            <pc:sldMk cId="1947958028" sldId="267"/>
            <ac:spMk id="10" creationId="{01C51146-53DB-B490-15C1-18577F94A363}"/>
          </ac:spMkLst>
        </pc:spChg>
        <pc:spChg chg="add mod">
          <ac:chgData name="sandra boscaneanu" userId="a11c10f3ab8a9566" providerId="LiveId" clId="{54E14C45-D20D-4F56-956B-AE8A3258C344}" dt="2022-06-12T23:42:07.808" v="1607" actId="1076"/>
          <ac:spMkLst>
            <pc:docMk/>
            <pc:sldMk cId="1947958028" sldId="267"/>
            <ac:spMk id="13" creationId="{1682A47E-05C4-25D9-D051-49E4AB307494}"/>
          </ac:spMkLst>
        </pc:spChg>
        <pc:picChg chg="add mod">
          <ac:chgData name="sandra boscaneanu" userId="a11c10f3ab8a9566" providerId="LiveId" clId="{54E14C45-D20D-4F56-956B-AE8A3258C344}" dt="2022-06-12T23:33:07.774" v="1445" actId="14100"/>
          <ac:picMkLst>
            <pc:docMk/>
            <pc:sldMk cId="1947958028" sldId="267"/>
            <ac:picMk id="2" creationId="{EB4461A1-DB55-588B-E0DA-84EDB5AD6288}"/>
          </ac:picMkLst>
        </pc:picChg>
        <pc:picChg chg="add mod">
          <ac:chgData name="sandra boscaneanu" userId="a11c10f3ab8a9566" providerId="LiveId" clId="{54E14C45-D20D-4F56-956B-AE8A3258C344}" dt="2022-06-12T23:41:07.620" v="1554" actId="1076"/>
          <ac:picMkLst>
            <pc:docMk/>
            <pc:sldMk cId="1947958028" sldId="267"/>
            <ac:picMk id="4" creationId="{169A0379-E45A-F6CE-33F4-11340F08792A}"/>
          </ac:picMkLst>
        </pc:picChg>
        <pc:picChg chg="add del mod">
          <ac:chgData name="sandra boscaneanu" userId="a11c10f3ab8a9566" providerId="LiveId" clId="{54E14C45-D20D-4F56-956B-AE8A3258C344}" dt="2022-06-12T23:37:24.364" v="1474" actId="478"/>
          <ac:picMkLst>
            <pc:docMk/>
            <pc:sldMk cId="1947958028" sldId="267"/>
            <ac:picMk id="9" creationId="{4499969E-0CD9-9C99-67BA-8225C51CA114}"/>
          </ac:picMkLst>
        </pc:picChg>
        <pc:picChg chg="add mod">
          <ac:chgData name="sandra boscaneanu" userId="a11c10f3ab8a9566" providerId="LiveId" clId="{54E14C45-D20D-4F56-956B-AE8A3258C344}" dt="2022-06-12T23:41:30.281" v="1560" actId="1076"/>
          <ac:picMkLst>
            <pc:docMk/>
            <pc:sldMk cId="1947958028" sldId="267"/>
            <ac:picMk id="12" creationId="{17693B5E-C787-7D4B-35E9-A14A66EFE030}"/>
          </ac:picMkLst>
        </pc:picChg>
      </pc:sldChg>
      <pc:sldChg chg="addSp delSp modSp new del mod">
        <pc:chgData name="sandra boscaneanu" userId="a11c10f3ab8a9566" providerId="LiveId" clId="{54E14C45-D20D-4F56-956B-AE8A3258C344}" dt="2022-06-12T23:11:51.868" v="1219" actId="47"/>
        <pc:sldMkLst>
          <pc:docMk/>
          <pc:sldMk cId="3007934759" sldId="268"/>
        </pc:sldMkLst>
        <pc:spChg chg="add mod">
          <ac:chgData name="sandra boscaneanu" userId="a11c10f3ab8a9566" providerId="LiveId" clId="{54E14C45-D20D-4F56-956B-AE8A3258C344}" dt="2022-06-12T23:06:04.457" v="1214" actId="207"/>
          <ac:spMkLst>
            <pc:docMk/>
            <pc:sldMk cId="3007934759" sldId="268"/>
            <ac:spMk id="3" creationId="{8329F653-800C-D0C5-6937-2C2B605A615D}"/>
          </ac:spMkLst>
        </pc:spChg>
        <pc:spChg chg="add del mod">
          <ac:chgData name="sandra boscaneanu" userId="a11c10f3ab8a9566" providerId="LiveId" clId="{54E14C45-D20D-4F56-956B-AE8A3258C344}" dt="2022-06-12T23:11:50.658" v="1218"/>
          <ac:spMkLst>
            <pc:docMk/>
            <pc:sldMk cId="3007934759" sldId="268"/>
            <ac:spMk id="5" creationId="{A26EC42E-981F-828D-67D4-DC226DB20D45}"/>
          </ac:spMkLst>
        </pc:spChg>
        <pc:spChg chg="add mod">
          <ac:chgData name="sandra boscaneanu" userId="a11c10f3ab8a9566" providerId="LiveId" clId="{54E14C45-D20D-4F56-956B-AE8A3258C344}" dt="2022-06-12T23:05:03.401" v="1183"/>
          <ac:spMkLst>
            <pc:docMk/>
            <pc:sldMk cId="3007934759" sldId="268"/>
            <ac:spMk id="6" creationId="{F98623F1-AA0D-D93B-EAC9-D95DA257E43B}"/>
          </ac:spMkLst>
        </pc:spChg>
        <pc:picChg chg="add mod">
          <ac:chgData name="sandra boscaneanu" userId="a11c10f3ab8a9566" providerId="LiveId" clId="{54E14C45-D20D-4F56-956B-AE8A3258C344}" dt="2022-06-12T23:05:31.144" v="1190" actId="1076"/>
          <ac:picMkLst>
            <pc:docMk/>
            <pc:sldMk cId="3007934759" sldId="268"/>
            <ac:picMk id="7" creationId="{4739AAA0-6262-18FD-5C2C-A7DDBF14BA63}"/>
          </ac:picMkLst>
        </pc:picChg>
        <pc:picChg chg="add mod">
          <ac:chgData name="sandra boscaneanu" userId="a11c10f3ab8a9566" providerId="LiveId" clId="{54E14C45-D20D-4F56-956B-AE8A3258C344}" dt="2022-06-12T23:05:25.118" v="1188" actId="1076"/>
          <ac:picMkLst>
            <pc:docMk/>
            <pc:sldMk cId="3007934759" sldId="268"/>
            <ac:picMk id="8" creationId="{FD7D7F23-42C2-9898-31CC-81BC8D6C81E5}"/>
          </ac:picMkLst>
        </pc:picChg>
      </pc:sldChg>
      <pc:sldChg chg="addSp delSp modSp new mod setBg">
        <pc:chgData name="sandra boscaneanu" userId="a11c10f3ab8a9566" providerId="LiveId" clId="{54E14C45-D20D-4F56-956B-AE8A3258C344}" dt="2022-06-12T23:50:46.336" v="1986" actId="26606"/>
        <pc:sldMkLst>
          <pc:docMk/>
          <pc:sldMk cId="3674217784" sldId="268"/>
        </pc:sldMkLst>
        <pc:spChg chg="add del mod">
          <ac:chgData name="sandra boscaneanu" userId="a11c10f3ab8a9566" providerId="LiveId" clId="{54E14C45-D20D-4F56-956B-AE8A3258C344}" dt="2022-06-12T23:50:26.965" v="1984" actId="26606"/>
          <ac:spMkLst>
            <pc:docMk/>
            <pc:sldMk cId="3674217784" sldId="268"/>
            <ac:spMk id="2" creationId="{ECADB1EA-7A31-784E-5BA5-1DA677A359A5}"/>
          </ac:spMkLst>
        </pc:spChg>
        <pc:spChg chg="add del">
          <ac:chgData name="sandra boscaneanu" userId="a11c10f3ab8a9566" providerId="LiveId" clId="{54E14C45-D20D-4F56-956B-AE8A3258C344}" dt="2022-06-12T23:50:46.336" v="1986" actId="26606"/>
          <ac:spMkLst>
            <pc:docMk/>
            <pc:sldMk cId="3674217784" sldId="268"/>
            <ac:spMk id="8" creationId="{AE2B703B-46F9-481A-A605-82E2A828C4FA}"/>
          </ac:spMkLst>
        </pc:spChg>
        <pc:spChg chg="add del">
          <ac:chgData name="sandra boscaneanu" userId="a11c10f3ab8a9566" providerId="LiveId" clId="{54E14C45-D20D-4F56-956B-AE8A3258C344}" dt="2022-06-12T23:50:46.336" v="1986" actId="26606"/>
          <ac:spMkLst>
            <pc:docMk/>
            <pc:sldMk cId="3674217784" sldId="268"/>
            <ac:spMk id="10" creationId="{F13BE4D7-0C3D-4906-B230-A1C5B4665CCF}"/>
          </ac:spMkLst>
        </pc:spChg>
        <pc:spChg chg="add">
          <ac:chgData name="sandra boscaneanu" userId="a11c10f3ab8a9566" providerId="LiveId" clId="{54E14C45-D20D-4F56-956B-AE8A3258C344}" dt="2022-06-12T23:50:46.336" v="1986" actId="26606"/>
          <ac:spMkLst>
            <pc:docMk/>
            <pc:sldMk cId="3674217784" sldId="268"/>
            <ac:spMk id="15" creationId="{955A2079-FA98-4876-80F0-72364A7D2EA4}"/>
          </ac:spMkLst>
        </pc:spChg>
        <pc:graphicFrameChg chg="add mod modGraphic">
          <ac:chgData name="sandra boscaneanu" userId="a11c10f3ab8a9566" providerId="LiveId" clId="{54E14C45-D20D-4F56-956B-AE8A3258C344}" dt="2022-06-12T23:50:46.336" v="1986" actId="26606"/>
          <ac:graphicFrameMkLst>
            <pc:docMk/>
            <pc:sldMk cId="3674217784" sldId="268"/>
            <ac:graphicFrameMk id="4" creationId="{5B1F91CC-7F10-6DE4-083F-59706E4382B6}"/>
          </ac:graphicFrameMkLst>
        </pc:graphicFrameChg>
      </pc:sldChg>
      <pc:sldChg chg="addSp modSp new mod ord setBg">
        <pc:chgData name="sandra boscaneanu" userId="a11c10f3ab8a9566" providerId="LiveId" clId="{54E14C45-D20D-4F56-956B-AE8A3258C344}" dt="2022-06-12T23:50:03.855" v="1982" actId="20577"/>
        <pc:sldMkLst>
          <pc:docMk/>
          <pc:sldMk cId="171653297" sldId="269"/>
        </pc:sldMkLst>
        <pc:spChg chg="add mod">
          <ac:chgData name="sandra boscaneanu" userId="a11c10f3ab8a9566" providerId="LiveId" clId="{54E14C45-D20D-4F56-956B-AE8A3258C344}" dt="2022-06-12T23:47:55.638" v="1858" actId="113"/>
          <ac:spMkLst>
            <pc:docMk/>
            <pc:sldMk cId="171653297" sldId="269"/>
            <ac:spMk id="2" creationId="{5D453A93-7814-7FC7-A344-CDCB23D5412E}"/>
          </ac:spMkLst>
        </pc:spChg>
        <pc:spChg chg="add mod">
          <ac:chgData name="sandra boscaneanu" userId="a11c10f3ab8a9566" providerId="LiveId" clId="{54E14C45-D20D-4F56-956B-AE8A3258C344}" dt="2022-06-12T23:50:03.855" v="1982" actId="20577"/>
          <ac:spMkLst>
            <pc:docMk/>
            <pc:sldMk cId="171653297" sldId="269"/>
            <ac:spMk id="3" creationId="{0F0679AD-DCB9-56D2-3794-2852750B67D3}"/>
          </ac:spMkLst>
        </pc:spChg>
        <pc:spChg chg="add">
          <ac:chgData name="sandra boscaneanu" userId="a11c10f3ab8a9566" providerId="LiveId" clId="{54E14C45-D20D-4F56-956B-AE8A3258C344}" dt="2022-06-12T23:46:37.023" v="1846" actId="26606"/>
          <ac:spMkLst>
            <pc:docMk/>
            <pc:sldMk cId="171653297" sldId="269"/>
            <ac:spMk id="8" creationId="{C1DD1A8A-57D5-4A81-AD04-532B043C5611}"/>
          </ac:spMkLst>
        </pc:spChg>
        <pc:spChg chg="add">
          <ac:chgData name="sandra boscaneanu" userId="a11c10f3ab8a9566" providerId="LiveId" clId="{54E14C45-D20D-4F56-956B-AE8A3258C344}" dt="2022-06-12T23:46:37.023" v="1846" actId="26606"/>
          <ac:spMkLst>
            <pc:docMk/>
            <pc:sldMk cId="171653297" sldId="269"/>
            <ac:spMk id="10" creationId="{007891EC-4501-44ED-A8C8-B11B6DB767AB}"/>
          </ac:spMkLst>
        </pc:spChg>
        <pc:picChg chg="add mod">
          <ac:chgData name="sandra boscaneanu" userId="a11c10f3ab8a9566" providerId="LiveId" clId="{54E14C45-D20D-4F56-956B-AE8A3258C344}" dt="2022-06-12T23:47:40.639" v="1856" actId="34135"/>
          <ac:picMkLst>
            <pc:docMk/>
            <pc:sldMk cId="171653297" sldId="269"/>
            <ac:picMk id="4" creationId="{8D3E28E4-8FEC-0CF6-7A88-C67148D81EC8}"/>
          </ac:picMkLst>
        </pc:picChg>
      </pc:sldChg>
      <pc:sldChg chg="new del">
        <pc:chgData name="sandra boscaneanu" userId="a11c10f3ab8a9566" providerId="LiveId" clId="{54E14C45-D20D-4F56-956B-AE8A3258C344}" dt="2022-06-13T08:50:59.509" v="2001" actId="47"/>
        <pc:sldMkLst>
          <pc:docMk/>
          <pc:sldMk cId="1122993875" sldId="270"/>
        </pc:sldMkLst>
      </pc:sldChg>
    </pc:docChg>
  </pc:docChgLst>
  <pc:docChgLst>
    <pc:chgData name="sandra boscaneanu" userId="a11c10f3ab8a9566" providerId="LiveId" clId="{11B38877-272D-4D41-9A9F-5CD2046C661E}"/>
    <pc:docChg chg="sldOrd">
      <pc:chgData name="sandra boscaneanu" userId="a11c10f3ab8a9566" providerId="LiveId" clId="{11B38877-272D-4D41-9A9F-5CD2046C661E}" dt="2022-06-12T00:03:15.649" v="0" actId="1076"/>
      <pc:docMkLst>
        <pc:docMk/>
      </pc:docMkLst>
      <pc:sldChg chg="ord">
        <pc:chgData name="sandra boscaneanu" userId="a11c10f3ab8a9566" providerId="LiveId" clId="{11B38877-272D-4D41-9A9F-5CD2046C661E}" dt="2022-06-12T00:03:15.649" v="0" actId="1076"/>
        <pc:sldMkLst>
          <pc:docMk/>
          <pc:sldMk cId="3758184630" sldId="260"/>
        </pc:sldMkLst>
      </pc:sldChg>
    </pc:docChg>
  </pc:docChgLst>
  <pc:docChgLst>
    <pc:chgData name="halim ahmed" userId="2f5d3b85ab82c104" providerId="LiveId" clId="{BB87AAB3-97CE-453C-8046-277FE1F7BCCA}"/>
    <pc:docChg chg="modSld">
      <pc:chgData name="halim ahmed" userId="2f5d3b85ab82c104" providerId="LiveId" clId="{BB87AAB3-97CE-453C-8046-277FE1F7BCCA}" dt="2022-06-12T23:52:07.927" v="22" actId="20577"/>
      <pc:docMkLst>
        <pc:docMk/>
      </pc:docMkLst>
      <pc:sldChg chg="modSp mod">
        <pc:chgData name="halim ahmed" userId="2f5d3b85ab82c104" providerId="LiveId" clId="{BB87AAB3-97CE-453C-8046-277FE1F7BCCA}" dt="2022-06-12T22:37:27.862" v="19" actId="1076"/>
        <pc:sldMkLst>
          <pc:docMk/>
          <pc:sldMk cId="3690914495" sldId="259"/>
        </pc:sldMkLst>
        <pc:spChg chg="mod">
          <ac:chgData name="halim ahmed" userId="2f5d3b85ab82c104" providerId="LiveId" clId="{BB87AAB3-97CE-453C-8046-277FE1F7BCCA}" dt="2022-06-12T22:35:55.531" v="10" actId="1076"/>
          <ac:spMkLst>
            <pc:docMk/>
            <pc:sldMk cId="3690914495" sldId="259"/>
            <ac:spMk id="2" creationId="{11E12C57-B254-7C1A-1A0B-281FB81D8136}"/>
          </ac:spMkLst>
        </pc:spChg>
        <pc:picChg chg="mod">
          <ac:chgData name="halim ahmed" userId="2f5d3b85ab82c104" providerId="LiveId" clId="{BB87AAB3-97CE-453C-8046-277FE1F7BCCA}" dt="2022-06-12T22:37:27.862" v="19" actId="1076"/>
          <ac:picMkLst>
            <pc:docMk/>
            <pc:sldMk cId="3690914495" sldId="259"/>
            <ac:picMk id="4" creationId="{81CCAADF-F2BE-9282-0887-7EA244D19EB4}"/>
          </ac:picMkLst>
        </pc:picChg>
      </pc:sldChg>
      <pc:sldChg chg="modSp">
        <pc:chgData name="halim ahmed" userId="2f5d3b85ab82c104" providerId="LiveId" clId="{BB87AAB3-97CE-453C-8046-277FE1F7BCCA}" dt="2022-06-12T23:52:07.927" v="22" actId="20577"/>
        <pc:sldMkLst>
          <pc:docMk/>
          <pc:sldMk cId="3674217784" sldId="268"/>
        </pc:sldMkLst>
        <pc:graphicFrameChg chg="mod">
          <ac:chgData name="halim ahmed" userId="2f5d3b85ab82c104" providerId="LiveId" clId="{BB87AAB3-97CE-453C-8046-277FE1F7BCCA}" dt="2022-06-12T23:52:07.927" v="22" actId="20577"/>
          <ac:graphicFrameMkLst>
            <pc:docMk/>
            <pc:sldMk cId="3674217784" sldId="268"/>
            <ac:graphicFrameMk id="4" creationId="{5B1F91CC-7F10-6DE4-083F-59706E4382B6}"/>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C2ED7A-38A7-4AE9-A748-86029B68CAB9}" type="doc">
      <dgm:prSet loTypeId="urn:microsoft.com/office/officeart/2018/5/layout/IconLeaf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97157E72-11FA-421A-93B1-095EE8A291AF}">
      <dgm:prSet/>
      <dgm:spPr/>
      <dgm:t>
        <a:bodyPr/>
        <a:lstStyle/>
        <a:p>
          <a:pPr>
            <a:defRPr cap="all"/>
          </a:pPr>
          <a:r>
            <a:rPr lang="en-GB"/>
            <a:t>Thank you for watching and listening to our presentation!</a:t>
          </a:r>
          <a:endParaRPr lang="en-US"/>
        </a:p>
      </dgm:t>
    </dgm:pt>
    <dgm:pt modelId="{61699CCE-6ED9-4914-B39F-3DD335768C10}" type="parTrans" cxnId="{8BA9D5D9-47A5-43BA-9B35-372D892D1091}">
      <dgm:prSet/>
      <dgm:spPr/>
      <dgm:t>
        <a:bodyPr/>
        <a:lstStyle/>
        <a:p>
          <a:endParaRPr lang="en-US"/>
        </a:p>
      </dgm:t>
    </dgm:pt>
    <dgm:pt modelId="{371B9905-3062-460A-9A1E-FF78F8307151}" type="sibTrans" cxnId="{8BA9D5D9-47A5-43BA-9B35-372D892D1091}">
      <dgm:prSet/>
      <dgm:spPr/>
      <dgm:t>
        <a:bodyPr/>
        <a:lstStyle/>
        <a:p>
          <a:endParaRPr lang="en-US"/>
        </a:p>
      </dgm:t>
    </dgm:pt>
    <dgm:pt modelId="{28F6D542-4047-4FE9-973D-5F585582B6D3}">
      <dgm:prSet/>
      <dgm:spPr/>
      <dgm:t>
        <a:bodyPr/>
        <a:lstStyle/>
        <a:p>
          <a:pPr>
            <a:defRPr cap="all"/>
          </a:pPr>
          <a:r>
            <a:rPr lang="en-GB"/>
            <a:t>If you have any questions, we are more than happy to answer. </a:t>
          </a:r>
          <a:endParaRPr lang="en-US"/>
        </a:p>
      </dgm:t>
    </dgm:pt>
    <dgm:pt modelId="{343FC835-1780-4F05-96C8-D2DA03220E38}" type="parTrans" cxnId="{137AC93D-F1F6-4293-AA2C-8E1705A89B82}">
      <dgm:prSet/>
      <dgm:spPr/>
      <dgm:t>
        <a:bodyPr/>
        <a:lstStyle/>
        <a:p>
          <a:endParaRPr lang="en-US"/>
        </a:p>
      </dgm:t>
    </dgm:pt>
    <dgm:pt modelId="{D6F2ABD4-2CB9-4CAE-97E2-B2B4333E2597}" type="sibTrans" cxnId="{137AC93D-F1F6-4293-AA2C-8E1705A89B82}">
      <dgm:prSet/>
      <dgm:spPr/>
      <dgm:t>
        <a:bodyPr/>
        <a:lstStyle/>
        <a:p>
          <a:endParaRPr lang="en-US"/>
        </a:p>
      </dgm:t>
    </dgm:pt>
    <dgm:pt modelId="{5A8D9A5F-4A76-4077-8947-998605F371EA}" type="pres">
      <dgm:prSet presAssocID="{98C2ED7A-38A7-4AE9-A748-86029B68CAB9}" presName="root" presStyleCnt="0">
        <dgm:presLayoutVars>
          <dgm:dir/>
          <dgm:resizeHandles val="exact"/>
        </dgm:presLayoutVars>
      </dgm:prSet>
      <dgm:spPr/>
    </dgm:pt>
    <dgm:pt modelId="{F6E264F5-5B0C-4267-A58E-9DD08D364E48}" type="pres">
      <dgm:prSet presAssocID="{97157E72-11FA-421A-93B1-095EE8A291AF}" presName="compNode" presStyleCnt="0"/>
      <dgm:spPr/>
    </dgm:pt>
    <dgm:pt modelId="{0C43D3AB-018B-4C26-9245-3CA521AB10D0}" type="pres">
      <dgm:prSet presAssocID="{97157E72-11FA-421A-93B1-095EE8A291AF}" presName="iconBgRect" presStyleLbl="bgShp" presStyleIdx="0" presStyleCnt="2"/>
      <dgm:spPr>
        <a:prstGeom prst="round2DiagRect">
          <a:avLst>
            <a:gd name="adj1" fmla="val 29727"/>
            <a:gd name="adj2" fmla="val 0"/>
          </a:avLst>
        </a:prstGeom>
      </dgm:spPr>
    </dgm:pt>
    <dgm:pt modelId="{19589DEF-F1EF-472F-A027-9478BF5691EA}" type="pres">
      <dgm:prSet presAssocID="{97157E72-11FA-421A-93B1-095EE8A291A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1B2A40AC-E0EA-4522-A227-62F7392DB680}" type="pres">
      <dgm:prSet presAssocID="{97157E72-11FA-421A-93B1-095EE8A291AF}" presName="spaceRect" presStyleCnt="0"/>
      <dgm:spPr/>
    </dgm:pt>
    <dgm:pt modelId="{0572F1B0-74AE-4D07-A0CA-C0A753FEB7BD}" type="pres">
      <dgm:prSet presAssocID="{97157E72-11FA-421A-93B1-095EE8A291AF}" presName="textRect" presStyleLbl="revTx" presStyleIdx="0" presStyleCnt="2">
        <dgm:presLayoutVars>
          <dgm:chMax val="1"/>
          <dgm:chPref val="1"/>
        </dgm:presLayoutVars>
      </dgm:prSet>
      <dgm:spPr/>
    </dgm:pt>
    <dgm:pt modelId="{3AB7B048-D27F-45FC-A454-2706FE5FF464}" type="pres">
      <dgm:prSet presAssocID="{371B9905-3062-460A-9A1E-FF78F8307151}" presName="sibTrans" presStyleCnt="0"/>
      <dgm:spPr/>
    </dgm:pt>
    <dgm:pt modelId="{227EC4BE-E99E-4ECF-A7C3-8781970819A7}" type="pres">
      <dgm:prSet presAssocID="{28F6D542-4047-4FE9-973D-5F585582B6D3}" presName="compNode" presStyleCnt="0"/>
      <dgm:spPr/>
    </dgm:pt>
    <dgm:pt modelId="{0409BAFB-C6D2-4996-9A26-652959CAE052}" type="pres">
      <dgm:prSet presAssocID="{28F6D542-4047-4FE9-973D-5F585582B6D3}" presName="iconBgRect" presStyleLbl="bgShp" presStyleIdx="1" presStyleCnt="2"/>
      <dgm:spPr>
        <a:prstGeom prst="round2DiagRect">
          <a:avLst>
            <a:gd name="adj1" fmla="val 29727"/>
            <a:gd name="adj2" fmla="val 0"/>
          </a:avLst>
        </a:prstGeom>
      </dgm:spPr>
    </dgm:pt>
    <dgm:pt modelId="{72BC348C-B960-4640-8A7A-1F21DCE1E64D}" type="pres">
      <dgm:prSet presAssocID="{28F6D542-4047-4FE9-973D-5F585582B6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0F3C45F5-2165-4E1D-8380-5850B3511FE4}" type="pres">
      <dgm:prSet presAssocID="{28F6D542-4047-4FE9-973D-5F585582B6D3}" presName="spaceRect" presStyleCnt="0"/>
      <dgm:spPr/>
    </dgm:pt>
    <dgm:pt modelId="{13AD62D3-9788-425D-8E58-3055645DB24F}" type="pres">
      <dgm:prSet presAssocID="{28F6D542-4047-4FE9-973D-5F585582B6D3}" presName="textRect" presStyleLbl="revTx" presStyleIdx="1" presStyleCnt="2">
        <dgm:presLayoutVars>
          <dgm:chMax val="1"/>
          <dgm:chPref val="1"/>
        </dgm:presLayoutVars>
      </dgm:prSet>
      <dgm:spPr/>
    </dgm:pt>
  </dgm:ptLst>
  <dgm:cxnLst>
    <dgm:cxn modelId="{137AC93D-F1F6-4293-AA2C-8E1705A89B82}" srcId="{98C2ED7A-38A7-4AE9-A748-86029B68CAB9}" destId="{28F6D542-4047-4FE9-973D-5F585582B6D3}" srcOrd="1" destOrd="0" parTransId="{343FC835-1780-4F05-96C8-D2DA03220E38}" sibTransId="{D6F2ABD4-2CB9-4CAE-97E2-B2B4333E2597}"/>
    <dgm:cxn modelId="{304E0D60-8E43-4C2A-8F6E-83DA2CC9566B}" type="presOf" srcId="{28F6D542-4047-4FE9-973D-5F585582B6D3}" destId="{13AD62D3-9788-425D-8E58-3055645DB24F}" srcOrd="0" destOrd="0" presId="urn:microsoft.com/office/officeart/2018/5/layout/IconLeafLabelList"/>
    <dgm:cxn modelId="{57FD7FB4-738A-446B-A5CB-5A10BC2C3BA6}" type="presOf" srcId="{98C2ED7A-38A7-4AE9-A748-86029B68CAB9}" destId="{5A8D9A5F-4A76-4077-8947-998605F371EA}" srcOrd="0" destOrd="0" presId="urn:microsoft.com/office/officeart/2018/5/layout/IconLeafLabelList"/>
    <dgm:cxn modelId="{89C673B9-702D-47EB-9B6F-B06CC6B2DF71}" type="presOf" srcId="{97157E72-11FA-421A-93B1-095EE8A291AF}" destId="{0572F1B0-74AE-4D07-A0CA-C0A753FEB7BD}" srcOrd="0" destOrd="0" presId="urn:microsoft.com/office/officeart/2018/5/layout/IconLeafLabelList"/>
    <dgm:cxn modelId="{8BA9D5D9-47A5-43BA-9B35-372D892D1091}" srcId="{98C2ED7A-38A7-4AE9-A748-86029B68CAB9}" destId="{97157E72-11FA-421A-93B1-095EE8A291AF}" srcOrd="0" destOrd="0" parTransId="{61699CCE-6ED9-4914-B39F-3DD335768C10}" sibTransId="{371B9905-3062-460A-9A1E-FF78F8307151}"/>
    <dgm:cxn modelId="{593FA803-E51B-4890-B379-D1957A42BF4E}" type="presParOf" srcId="{5A8D9A5F-4A76-4077-8947-998605F371EA}" destId="{F6E264F5-5B0C-4267-A58E-9DD08D364E48}" srcOrd="0" destOrd="0" presId="urn:microsoft.com/office/officeart/2018/5/layout/IconLeafLabelList"/>
    <dgm:cxn modelId="{0B1E4887-7D19-4CE8-929B-9DE96D521AE9}" type="presParOf" srcId="{F6E264F5-5B0C-4267-A58E-9DD08D364E48}" destId="{0C43D3AB-018B-4C26-9245-3CA521AB10D0}" srcOrd="0" destOrd="0" presId="urn:microsoft.com/office/officeart/2018/5/layout/IconLeafLabelList"/>
    <dgm:cxn modelId="{FEB068BF-B88C-4575-B84C-0505672073A9}" type="presParOf" srcId="{F6E264F5-5B0C-4267-A58E-9DD08D364E48}" destId="{19589DEF-F1EF-472F-A027-9478BF5691EA}" srcOrd="1" destOrd="0" presId="urn:microsoft.com/office/officeart/2018/5/layout/IconLeafLabelList"/>
    <dgm:cxn modelId="{E8C176E1-E59B-469F-B661-B7E7E1776480}" type="presParOf" srcId="{F6E264F5-5B0C-4267-A58E-9DD08D364E48}" destId="{1B2A40AC-E0EA-4522-A227-62F7392DB680}" srcOrd="2" destOrd="0" presId="urn:microsoft.com/office/officeart/2018/5/layout/IconLeafLabelList"/>
    <dgm:cxn modelId="{0C231CAA-E9A8-4753-8712-C3118CE2C15C}" type="presParOf" srcId="{F6E264F5-5B0C-4267-A58E-9DD08D364E48}" destId="{0572F1B0-74AE-4D07-A0CA-C0A753FEB7BD}" srcOrd="3" destOrd="0" presId="urn:microsoft.com/office/officeart/2018/5/layout/IconLeafLabelList"/>
    <dgm:cxn modelId="{EFD4DB25-3B61-4AC8-A3A1-0FC01040D271}" type="presParOf" srcId="{5A8D9A5F-4A76-4077-8947-998605F371EA}" destId="{3AB7B048-D27F-45FC-A454-2706FE5FF464}" srcOrd="1" destOrd="0" presId="urn:microsoft.com/office/officeart/2018/5/layout/IconLeafLabelList"/>
    <dgm:cxn modelId="{2D984711-65A3-45F2-A555-B483558865AF}" type="presParOf" srcId="{5A8D9A5F-4A76-4077-8947-998605F371EA}" destId="{227EC4BE-E99E-4ECF-A7C3-8781970819A7}" srcOrd="2" destOrd="0" presId="urn:microsoft.com/office/officeart/2018/5/layout/IconLeafLabelList"/>
    <dgm:cxn modelId="{D54CC130-B40C-4461-B870-F158CDCA5028}" type="presParOf" srcId="{227EC4BE-E99E-4ECF-A7C3-8781970819A7}" destId="{0409BAFB-C6D2-4996-9A26-652959CAE052}" srcOrd="0" destOrd="0" presId="urn:microsoft.com/office/officeart/2018/5/layout/IconLeafLabelList"/>
    <dgm:cxn modelId="{C25345E2-6AF1-45C4-9F44-87FD95D323C2}" type="presParOf" srcId="{227EC4BE-E99E-4ECF-A7C3-8781970819A7}" destId="{72BC348C-B960-4640-8A7A-1F21DCE1E64D}" srcOrd="1" destOrd="0" presId="urn:microsoft.com/office/officeart/2018/5/layout/IconLeafLabelList"/>
    <dgm:cxn modelId="{FDEDA6C4-6FD6-4D3E-B8B1-773448BF1344}" type="presParOf" srcId="{227EC4BE-E99E-4ECF-A7C3-8781970819A7}" destId="{0F3C45F5-2165-4E1D-8380-5850B3511FE4}" srcOrd="2" destOrd="0" presId="urn:microsoft.com/office/officeart/2018/5/layout/IconLeafLabelList"/>
    <dgm:cxn modelId="{2F3E73DB-E12F-492F-A204-C6312CAC370F}" type="presParOf" srcId="{227EC4BE-E99E-4ECF-A7C3-8781970819A7}" destId="{13AD62D3-9788-425D-8E58-3055645DB24F}"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3D3AB-018B-4C26-9245-3CA521AB10D0}">
      <dsp:nvSpPr>
        <dsp:cNvPr id="0" name=""/>
        <dsp:cNvSpPr/>
      </dsp:nvSpPr>
      <dsp:spPr>
        <a:xfrm>
          <a:off x="2044800" y="376271"/>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589DEF-F1EF-472F-A027-9478BF5691EA}">
      <dsp:nvSpPr>
        <dsp:cNvPr id="0" name=""/>
        <dsp:cNvSpPr/>
      </dsp:nvSpPr>
      <dsp:spPr>
        <a:xfrm>
          <a:off x="2512800" y="84427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72F1B0-74AE-4D07-A0CA-C0A753FEB7BD}">
      <dsp:nvSpPr>
        <dsp:cNvPr id="0" name=""/>
        <dsp:cNvSpPr/>
      </dsp:nvSpPr>
      <dsp:spPr>
        <a:xfrm>
          <a:off x="1342800" y="325627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Thank you for watching and listening to our presentation!</a:t>
          </a:r>
          <a:endParaRPr lang="en-US" sz="1800" kern="1200"/>
        </a:p>
      </dsp:txBody>
      <dsp:txXfrm>
        <a:off x="1342800" y="3256272"/>
        <a:ext cx="3600000" cy="720000"/>
      </dsp:txXfrm>
    </dsp:sp>
    <dsp:sp modelId="{0409BAFB-C6D2-4996-9A26-652959CAE052}">
      <dsp:nvSpPr>
        <dsp:cNvPr id="0" name=""/>
        <dsp:cNvSpPr/>
      </dsp:nvSpPr>
      <dsp:spPr>
        <a:xfrm>
          <a:off x="6274800" y="376271"/>
          <a:ext cx="2196000" cy="2196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BC348C-B960-4640-8A7A-1F21DCE1E64D}">
      <dsp:nvSpPr>
        <dsp:cNvPr id="0" name=""/>
        <dsp:cNvSpPr/>
      </dsp:nvSpPr>
      <dsp:spPr>
        <a:xfrm>
          <a:off x="6742800" y="84427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AD62D3-9788-425D-8E58-3055645DB24F}">
      <dsp:nvSpPr>
        <dsp:cNvPr id="0" name=""/>
        <dsp:cNvSpPr/>
      </dsp:nvSpPr>
      <dsp:spPr>
        <a:xfrm>
          <a:off x="5572800" y="325627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If you have any questions, we are more than happy to answer. </a:t>
          </a:r>
          <a:endParaRPr lang="en-US" sz="1800" kern="1200"/>
        </a:p>
      </dsp:txBody>
      <dsp:txXfrm>
        <a:off x="5572800" y="3256272"/>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4D88E-57D9-43BE-98CC-0F15A8119464}" type="datetimeFigureOut">
              <a:rPr lang="en-GB" smtClean="0"/>
              <a:t>13/06/2022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03247-EDBF-4580-8073-2EC34D706855}" type="slidenum">
              <a:rPr lang="en-GB" smtClean="0"/>
              <a:t>‹#›</a:t>
            </a:fld>
            <a:endParaRPr lang="en-GB"/>
          </a:p>
        </p:txBody>
      </p:sp>
    </p:spTree>
    <p:extLst>
      <p:ext uri="{BB962C8B-B14F-4D97-AF65-F5344CB8AC3E}">
        <p14:creationId xmlns:p14="http://schemas.microsoft.com/office/powerpoint/2010/main" val="4099336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819DAA6-1EF8-437F-AC5D-E1A77C0882BF}" type="slidenum">
              <a:rPr lang="en-GB" smtClean="0"/>
              <a:t>4</a:t>
            </a:fld>
            <a:endParaRPr lang="en-GB"/>
          </a:p>
        </p:txBody>
      </p:sp>
    </p:spTree>
    <p:extLst>
      <p:ext uri="{BB962C8B-B14F-4D97-AF65-F5344CB8AC3E}">
        <p14:creationId xmlns:p14="http://schemas.microsoft.com/office/powerpoint/2010/main" val="2374895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EE171-6835-03A6-7A23-5C75D84876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2EA53C-D161-8EB3-D291-D4F8358206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FCD5F8-DDBC-445C-2A84-5051AB4C5EE0}"/>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5" name="Footer Placeholder 4">
            <a:extLst>
              <a:ext uri="{FF2B5EF4-FFF2-40B4-BE49-F238E27FC236}">
                <a16:creationId xmlns:a16="http://schemas.microsoft.com/office/drawing/2014/main" id="{820D9512-1816-3AA0-E79D-73CEEA653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2686D-B5C2-6F2E-A776-9132001E7453}"/>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680820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33D92-7DEF-6C35-FA03-2AEAE59E00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CCC363-9DF2-663D-CAD9-70AFC73A6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65AA09-511B-0C23-260A-65460026CE0E}"/>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5" name="Footer Placeholder 4">
            <a:extLst>
              <a:ext uri="{FF2B5EF4-FFF2-40B4-BE49-F238E27FC236}">
                <a16:creationId xmlns:a16="http://schemas.microsoft.com/office/drawing/2014/main" id="{8A746BE9-D0F6-7658-2F53-3237EB050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56BAA-E970-7518-25B4-142ECD13ECF2}"/>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1338483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CD50B-E2F1-4CBD-2C72-020DC7F120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DFDDE5-C528-6ABE-75E4-BE69A57DE2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5D853F-D2E1-ACE6-AEF3-E8F0DFBAA5BC}"/>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5" name="Footer Placeholder 4">
            <a:extLst>
              <a:ext uri="{FF2B5EF4-FFF2-40B4-BE49-F238E27FC236}">
                <a16:creationId xmlns:a16="http://schemas.microsoft.com/office/drawing/2014/main" id="{842FC4B6-BB7E-3C6E-BCF0-DDFB4EF33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2D77F7-1EC9-AFF4-98B6-ADCA9F3A47FF}"/>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1193871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AF2DB-F399-EAD9-E904-2968CA047B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2F6548-F8C4-8728-7351-44D773F37D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1384E1-1485-C1E6-C25C-CF8D81CD24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A72C7D-9744-F2A9-BC67-47F1B6A68E57}"/>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6" name="Footer Placeholder 5">
            <a:extLst>
              <a:ext uri="{FF2B5EF4-FFF2-40B4-BE49-F238E27FC236}">
                <a16:creationId xmlns:a16="http://schemas.microsoft.com/office/drawing/2014/main" id="{3921E0B9-3A0E-F6D4-4781-6E621554E0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E5E094-1BAE-AE68-F392-351775D2D153}"/>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2090292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132CB-5126-B6BC-1884-EC9330B1C6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CA5AF5-6F88-5470-6DD6-1BFFFEF0DE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57E710-0327-41BC-021C-53F761216D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327FC4-BFA4-1C5E-4B3A-EF4264D36F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09BC90-9BF7-E7C3-493C-D3D3870A07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F7683C-FFB7-C1A8-03CF-D7409696C204}"/>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8" name="Footer Placeholder 7">
            <a:extLst>
              <a:ext uri="{FF2B5EF4-FFF2-40B4-BE49-F238E27FC236}">
                <a16:creationId xmlns:a16="http://schemas.microsoft.com/office/drawing/2014/main" id="{1DF3FC8F-E7D5-4E2E-4501-1EFC6D2312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7895B-887E-515F-290D-B59E908B8EA4}"/>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442681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0B4A-FB84-68FE-7AC3-5B0FF289C4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E52643-8930-C7E7-6C50-322BD72C4877}"/>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4" name="Footer Placeholder 3">
            <a:extLst>
              <a:ext uri="{FF2B5EF4-FFF2-40B4-BE49-F238E27FC236}">
                <a16:creationId xmlns:a16="http://schemas.microsoft.com/office/drawing/2014/main" id="{8991F9DF-CF43-3559-AD28-1DDD71105E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0E71FD-30BE-FB93-4A8E-38F838D13EB8}"/>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281766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8879A9-CB45-6938-5EB7-BB5782BB1F02}"/>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3" name="Footer Placeholder 2">
            <a:extLst>
              <a:ext uri="{FF2B5EF4-FFF2-40B4-BE49-F238E27FC236}">
                <a16:creationId xmlns:a16="http://schemas.microsoft.com/office/drawing/2014/main" id="{76D7E059-6D7A-B1D7-271F-DB765DA4C8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A8F5C0-6E4A-FB81-774A-2150441DE1C5}"/>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4289470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123F5-2B4D-06D3-2277-3A9C8881C2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974072-FB85-6CEB-7DB1-BFFA6494D0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B79AD1-DBAA-3209-ACCC-13CF5C64F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3BCFB-A669-9DFC-3AE2-2FE1DB93BA10}"/>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6" name="Footer Placeholder 5">
            <a:extLst>
              <a:ext uri="{FF2B5EF4-FFF2-40B4-BE49-F238E27FC236}">
                <a16:creationId xmlns:a16="http://schemas.microsoft.com/office/drawing/2014/main" id="{CA4860E6-0C6C-22EA-30B7-E6C49E1733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0EAE48-CB2C-5904-DE33-2C7470C21B82}"/>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1450940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16A07-28E1-A0AF-2824-658D57083E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483673-A6E0-EE8C-A0E5-0809319257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5F5F3E-16F2-11BD-C9BF-2CB224A404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7361B5-F310-A782-3263-4CF17C266D8F}"/>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6" name="Footer Placeholder 5">
            <a:extLst>
              <a:ext uri="{FF2B5EF4-FFF2-40B4-BE49-F238E27FC236}">
                <a16:creationId xmlns:a16="http://schemas.microsoft.com/office/drawing/2014/main" id="{21B2289E-8404-4914-9E70-F84416BBBB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6535E3-5B76-FF5F-DACC-F153E4BC57DE}"/>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3048092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15E45-94A9-6748-919C-52460F2B30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2338AF-DF07-7C01-2A8D-5B6962ED4A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2D309-A397-B8CD-7894-5F37BE63E0A7}"/>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5" name="Footer Placeholder 4">
            <a:extLst>
              <a:ext uri="{FF2B5EF4-FFF2-40B4-BE49-F238E27FC236}">
                <a16:creationId xmlns:a16="http://schemas.microsoft.com/office/drawing/2014/main" id="{4872BDE0-99AA-7531-BFD8-022B1FD97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EE9D8-451D-DD11-508F-C4A5CC31BF27}"/>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533754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A9C790-BAEE-D320-5E30-937DE352A1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C0C16-C019-9E40-0DB4-0B3DC3CD5B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D1B1D-A327-4271-BE62-43B8D72D24E6}"/>
              </a:ext>
            </a:extLst>
          </p:cNvPr>
          <p:cNvSpPr>
            <a:spLocks noGrp="1"/>
          </p:cNvSpPr>
          <p:nvPr>
            <p:ph type="dt" sz="half" idx="10"/>
          </p:nvPr>
        </p:nvSpPr>
        <p:spPr/>
        <p:txBody>
          <a:bodyPr/>
          <a:lstStyle/>
          <a:p>
            <a:fld id="{C132ADED-6810-4FB9-88D7-FEE6CE789187}" type="datetimeFigureOut">
              <a:rPr lang="en-GB" smtClean="0"/>
              <a:t>13/06/2022</a:t>
            </a:fld>
            <a:endParaRPr lang="en-GB"/>
          </a:p>
        </p:txBody>
      </p:sp>
      <p:sp>
        <p:nvSpPr>
          <p:cNvPr id="5" name="Footer Placeholder 4">
            <a:extLst>
              <a:ext uri="{FF2B5EF4-FFF2-40B4-BE49-F238E27FC236}">
                <a16:creationId xmlns:a16="http://schemas.microsoft.com/office/drawing/2014/main" id="{0DCF6EF6-A90C-545B-0AA4-0C757A25A8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EFC90C-2FE7-4313-B7B1-F27E1835DA10}"/>
              </a:ext>
            </a:extLst>
          </p:cNvPr>
          <p:cNvSpPr>
            <a:spLocks noGrp="1"/>
          </p:cNvSpPr>
          <p:nvPr>
            <p:ph type="sldNum" sz="quarter" idx="12"/>
          </p:nvPr>
        </p:nvSpPr>
        <p:spPr/>
        <p:txBody>
          <a:bodyPr/>
          <a:lstStyle/>
          <a:p>
            <a:fld id="{B7BBDBE2-6316-412D-AC0E-5CE4055D0AFB}" type="slidenum">
              <a:rPr lang="en-GB" smtClean="0"/>
              <a:t>‹#›</a:t>
            </a:fld>
            <a:endParaRPr lang="en-GB"/>
          </a:p>
        </p:txBody>
      </p:sp>
    </p:spTree>
    <p:extLst>
      <p:ext uri="{BB962C8B-B14F-4D97-AF65-F5344CB8AC3E}">
        <p14:creationId xmlns:p14="http://schemas.microsoft.com/office/powerpoint/2010/main" val="4092784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032B2-A976-4BEF-EE4E-83D9973AB3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112E4A-417B-815B-9000-B4B254989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B76AD1-0E9E-7478-1683-94AA1F28E6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32ADED-6810-4FB9-88D7-FEE6CE789187}" type="datetimeFigureOut">
              <a:rPr lang="en-GB" smtClean="0"/>
              <a:t>13/06/2022</a:t>
            </a:fld>
            <a:endParaRPr lang="en-GB"/>
          </a:p>
        </p:txBody>
      </p:sp>
      <p:sp>
        <p:nvSpPr>
          <p:cNvPr id="5" name="Footer Placeholder 4">
            <a:extLst>
              <a:ext uri="{FF2B5EF4-FFF2-40B4-BE49-F238E27FC236}">
                <a16:creationId xmlns:a16="http://schemas.microsoft.com/office/drawing/2014/main" id="{3282EDCD-832F-D825-D3E6-B1EEC0655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21E854-47D8-D395-4BE3-757C1B7CF9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BBDBE2-6316-412D-AC0E-5CE4055D0AFB}" type="slidenum">
              <a:rPr lang="en-GB" smtClean="0"/>
              <a:t>‹#›</a:t>
            </a:fld>
            <a:endParaRPr lang="en-GB"/>
          </a:p>
        </p:txBody>
      </p:sp>
    </p:spTree>
    <p:extLst>
      <p:ext uri="{BB962C8B-B14F-4D97-AF65-F5344CB8AC3E}">
        <p14:creationId xmlns:p14="http://schemas.microsoft.com/office/powerpoint/2010/main" val="38253243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hyperlink" Target="https://economictimes.indiatimes.co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conomictimes.indiatimes.com/" TargetMode="External"/><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snm.kku.ac.th/learning/course/36-project-cycle-management-pcm" TargetMode="External"/><Relationship Id="rId2" Type="http://schemas.openxmlformats.org/officeDocument/2006/relationships/image" Target="../media/image13.png"/><Relationship Id="rId1" Type="http://schemas.openxmlformats.org/officeDocument/2006/relationships/slideLayout" Target="../slideLayouts/slideLayout1.xml"/><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getables and fruits in a row">
            <a:extLst>
              <a:ext uri="{FF2B5EF4-FFF2-40B4-BE49-F238E27FC236}">
                <a16:creationId xmlns:a16="http://schemas.microsoft.com/office/drawing/2014/main" id="{8D3E28E4-8FEC-0CF6-7A88-C67148D81EC8}"/>
              </a:ext>
            </a:extLst>
          </p:cNvPr>
          <p:cNvPicPr>
            <a:picLocks noGrp="1" noRot="1" noChangeAspect="1" noMove="1" noResize="1" noEditPoints="1" noAdjustHandles="1" noChangeArrowheads="1" noChangeShapeType="1" noCrop="1"/>
          </p:cNvPicPr>
          <p:nvPr/>
        </p:nvPicPr>
        <p:blipFill rotWithShape="1">
          <a:blip r:embed="rId2"/>
          <a:srcRect t="15730"/>
          <a:stretch/>
        </p:blipFill>
        <p:spPr>
          <a:xfrm>
            <a:off x="0"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D453A93-7814-7FC7-A344-CDCB23D5412E}"/>
              </a:ext>
            </a:extLst>
          </p:cNvPr>
          <p:cNvSpPr txBox="1"/>
          <p:nvPr/>
        </p:nvSpPr>
        <p:spPr>
          <a:xfrm>
            <a:off x="-733425" y="495299"/>
            <a:ext cx="7117080" cy="2701789"/>
          </a:xfrm>
          <a:prstGeom prst="rect">
            <a:avLst/>
          </a:prstGeom>
          <a:effectLst>
            <a:outerShdw blurRad="50800" dist="38100" dir="2700000" algn="tl" rotWithShape="0">
              <a:prstClr val="black">
                <a:alpha val="40000"/>
              </a:prstClr>
            </a:outerShdw>
          </a:effectLst>
        </p:spPr>
        <p:txBody>
          <a:bodyPr vert="horz" lIns="91440" tIns="45720" rIns="91440" bIns="45720" rtlCol="0" anchor="t">
            <a:normAutofit/>
          </a:bodyPr>
          <a:lstStyle/>
          <a:p>
            <a:pPr algn="ctr">
              <a:lnSpc>
                <a:spcPct val="90000"/>
              </a:lnSpc>
              <a:spcBef>
                <a:spcPct val="0"/>
              </a:spcBef>
              <a:spcAft>
                <a:spcPts val="600"/>
              </a:spcAft>
            </a:pPr>
            <a:r>
              <a:rPr lang="en-US" sz="5200" b="1">
                <a:latin typeface="+mj-lt"/>
                <a:ea typeface="+mj-ea"/>
                <a:cs typeface="+mj-cs"/>
              </a:rPr>
              <a:t>Healthy Living</a:t>
            </a:r>
          </a:p>
        </p:txBody>
      </p:sp>
      <p:sp>
        <p:nvSpPr>
          <p:cNvPr id="3" name="TextBox 2">
            <a:extLst>
              <a:ext uri="{FF2B5EF4-FFF2-40B4-BE49-F238E27FC236}">
                <a16:creationId xmlns:a16="http://schemas.microsoft.com/office/drawing/2014/main" id="{0F0679AD-DCB9-56D2-3794-2852750B67D3}"/>
              </a:ext>
            </a:extLst>
          </p:cNvPr>
          <p:cNvSpPr txBox="1"/>
          <p:nvPr/>
        </p:nvSpPr>
        <p:spPr>
          <a:xfrm>
            <a:off x="361950" y="5629275"/>
            <a:ext cx="7391400" cy="646331"/>
          </a:xfrm>
          <a:prstGeom prst="rect">
            <a:avLst/>
          </a:prstGeom>
          <a:noFill/>
        </p:spPr>
        <p:txBody>
          <a:bodyPr wrap="square" rtlCol="0">
            <a:spAutoFit/>
          </a:bodyPr>
          <a:lstStyle/>
          <a:p>
            <a:r>
              <a:rPr lang="en-GB"/>
              <a:t>Presented by: Badsa Miah, Dragos Carbunaru, Zujaja Kharal, Ionela Cergan and Sandra Boscaneanu.  </a:t>
            </a:r>
          </a:p>
        </p:txBody>
      </p:sp>
    </p:spTree>
    <p:extLst>
      <p:ext uri="{BB962C8B-B14F-4D97-AF65-F5344CB8AC3E}">
        <p14:creationId xmlns:p14="http://schemas.microsoft.com/office/powerpoint/2010/main" val="171653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E89E1-741D-F3D6-7229-0A895394056F}"/>
              </a:ext>
            </a:extLst>
          </p:cNvPr>
          <p:cNvSpPr>
            <a:spLocks noGrp="1"/>
          </p:cNvSpPr>
          <p:nvPr>
            <p:ph type="ctrTitle"/>
          </p:nvPr>
        </p:nvSpPr>
        <p:spPr>
          <a:xfrm>
            <a:off x="-460771" y="31506"/>
            <a:ext cx="6082343" cy="1485105"/>
          </a:xfrm>
          <a:ln>
            <a:solidFill>
              <a:schemeClr val="bg1"/>
            </a:solidFill>
          </a:ln>
        </p:spPr>
        <p:txBody>
          <a:bodyPr>
            <a:noAutofit/>
          </a:bodyPr>
          <a:lstStyle/>
          <a:p>
            <a:r>
              <a:rPr lang="en-GB" sz="4400">
                <a:solidFill>
                  <a:srgbClr val="C00000"/>
                </a:solidFill>
              </a:rPr>
              <a:t>Project </a:t>
            </a:r>
            <a:r>
              <a:rPr lang="en-GB" sz="4400">
                <a:solidFill>
                  <a:schemeClr val="accent1">
                    <a:lumMod val="75000"/>
                  </a:schemeClr>
                </a:solidFill>
              </a:rPr>
              <a:t>Management </a:t>
            </a:r>
            <a:r>
              <a:rPr lang="en-GB" sz="4400">
                <a:solidFill>
                  <a:schemeClr val="accent6">
                    <a:lumMod val="75000"/>
                  </a:schemeClr>
                </a:solidFill>
              </a:rPr>
              <a:t>Lifecycle</a:t>
            </a:r>
          </a:p>
        </p:txBody>
      </p:sp>
      <p:pic>
        <p:nvPicPr>
          <p:cNvPr id="7" name="Picture 6" descr="Timeline&#10;&#10;Description automatically generated">
            <a:extLst>
              <a:ext uri="{FF2B5EF4-FFF2-40B4-BE49-F238E27FC236}">
                <a16:creationId xmlns:a16="http://schemas.microsoft.com/office/drawing/2014/main" id="{3A2CA559-B94D-B8CF-6503-4B0AD47ABA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84" y="2433340"/>
            <a:ext cx="7151058" cy="3686023"/>
          </a:xfrm>
          <a:prstGeom prst="rect">
            <a:avLst/>
          </a:prstGeom>
        </p:spPr>
      </p:pic>
      <p:sp>
        <p:nvSpPr>
          <p:cNvPr id="9" name="TextBox 8">
            <a:extLst>
              <a:ext uri="{FF2B5EF4-FFF2-40B4-BE49-F238E27FC236}">
                <a16:creationId xmlns:a16="http://schemas.microsoft.com/office/drawing/2014/main" id="{8CB898EE-FF4A-635B-A4C0-5E940D5DF458}"/>
              </a:ext>
            </a:extLst>
          </p:cNvPr>
          <p:cNvSpPr txBox="1"/>
          <p:nvPr/>
        </p:nvSpPr>
        <p:spPr>
          <a:xfrm>
            <a:off x="116743" y="6168559"/>
            <a:ext cx="6412726" cy="307777"/>
          </a:xfrm>
          <a:prstGeom prst="rect">
            <a:avLst/>
          </a:prstGeom>
          <a:noFill/>
        </p:spPr>
        <p:txBody>
          <a:bodyPr wrap="square">
            <a:spAutoFit/>
          </a:bodyPr>
          <a:lstStyle/>
          <a:p>
            <a:r>
              <a:rPr lang="en-GB" sz="1400"/>
              <a:t>(Kloppenborg, T. and Petrick, J. 1999.)</a:t>
            </a:r>
          </a:p>
        </p:txBody>
      </p:sp>
      <p:sp>
        <p:nvSpPr>
          <p:cNvPr id="11" name="TextBox 10">
            <a:extLst>
              <a:ext uri="{FF2B5EF4-FFF2-40B4-BE49-F238E27FC236}">
                <a16:creationId xmlns:a16="http://schemas.microsoft.com/office/drawing/2014/main" id="{FA707DED-B825-863D-95AD-DD4239547579}"/>
              </a:ext>
            </a:extLst>
          </p:cNvPr>
          <p:cNvSpPr txBox="1"/>
          <p:nvPr/>
        </p:nvSpPr>
        <p:spPr>
          <a:xfrm>
            <a:off x="9427304" y="3272057"/>
            <a:ext cx="6412726" cy="307777"/>
          </a:xfrm>
          <a:prstGeom prst="rect">
            <a:avLst/>
          </a:prstGeom>
          <a:noFill/>
        </p:spPr>
        <p:txBody>
          <a:bodyPr wrap="square">
            <a:spAutoFit/>
          </a:bodyPr>
          <a:lstStyle/>
          <a:p>
            <a:r>
              <a:rPr lang="en-GB" sz="1400"/>
              <a:t>(Belbin.com. 2022)</a:t>
            </a:r>
          </a:p>
        </p:txBody>
      </p:sp>
      <p:pic>
        <p:nvPicPr>
          <p:cNvPr id="17" name="Picture 16" descr="Diagram&#10;&#10;Description automatically generated">
            <a:extLst>
              <a:ext uri="{FF2B5EF4-FFF2-40B4-BE49-F238E27FC236}">
                <a16:creationId xmlns:a16="http://schemas.microsoft.com/office/drawing/2014/main" id="{38964F3E-97C3-DE8A-5E4E-6875C0B9E9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7229" y="413207"/>
            <a:ext cx="4164638" cy="2881690"/>
          </a:xfrm>
          <a:prstGeom prst="rect">
            <a:avLst/>
          </a:prstGeom>
        </p:spPr>
      </p:pic>
      <p:pic>
        <p:nvPicPr>
          <p:cNvPr id="21" name="Picture 20">
            <a:extLst>
              <a:ext uri="{FF2B5EF4-FFF2-40B4-BE49-F238E27FC236}">
                <a16:creationId xmlns:a16="http://schemas.microsoft.com/office/drawing/2014/main" id="{728AE077-3918-5B5D-DFCD-BE4078F305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0401" y="3602272"/>
            <a:ext cx="5231599" cy="2965562"/>
          </a:xfrm>
          <a:prstGeom prst="rect">
            <a:avLst/>
          </a:prstGeom>
        </p:spPr>
      </p:pic>
      <p:sp>
        <p:nvSpPr>
          <p:cNvPr id="27" name="TextBox 26">
            <a:extLst>
              <a:ext uri="{FF2B5EF4-FFF2-40B4-BE49-F238E27FC236}">
                <a16:creationId xmlns:a16="http://schemas.microsoft.com/office/drawing/2014/main" id="{FE3B1AB4-8888-21C8-B4EA-E27A699FFEE8}"/>
              </a:ext>
            </a:extLst>
          </p:cNvPr>
          <p:cNvSpPr txBox="1"/>
          <p:nvPr/>
        </p:nvSpPr>
        <p:spPr>
          <a:xfrm>
            <a:off x="9275843" y="6107004"/>
            <a:ext cx="2158155" cy="307777"/>
          </a:xfrm>
          <a:prstGeom prst="rect">
            <a:avLst/>
          </a:prstGeom>
          <a:noFill/>
        </p:spPr>
        <p:txBody>
          <a:bodyPr wrap="none" rtlCol="0">
            <a:spAutoFit/>
          </a:bodyPr>
          <a:lstStyle/>
          <a:p>
            <a:r>
              <a:rPr lang="en-GB" sz="1400"/>
              <a:t>(Teambuilding.co.uk. 2022)</a:t>
            </a:r>
          </a:p>
        </p:txBody>
      </p:sp>
      <p:pic>
        <p:nvPicPr>
          <p:cNvPr id="3" name="Picture 2">
            <a:extLst>
              <a:ext uri="{FF2B5EF4-FFF2-40B4-BE49-F238E27FC236}">
                <a16:creationId xmlns:a16="http://schemas.microsoft.com/office/drawing/2014/main" id="{6108B3AE-C33C-BCE3-56F6-9879AD61CFEA}"/>
              </a:ext>
            </a:extLst>
          </p:cNvPr>
          <p:cNvPicPr>
            <a:picLocks noChangeAspect="1"/>
          </p:cNvPicPr>
          <p:nvPr/>
        </p:nvPicPr>
        <p:blipFill>
          <a:blip r:embed="rId5"/>
          <a:stretch>
            <a:fillRect/>
          </a:stretch>
        </p:blipFill>
        <p:spPr>
          <a:xfrm>
            <a:off x="5075419" y="149936"/>
            <a:ext cx="1961486" cy="1831485"/>
          </a:xfrm>
          <a:prstGeom prst="rect">
            <a:avLst/>
          </a:prstGeom>
        </p:spPr>
      </p:pic>
      <p:sp>
        <p:nvSpPr>
          <p:cNvPr id="12" name="TextBox 11">
            <a:extLst>
              <a:ext uri="{FF2B5EF4-FFF2-40B4-BE49-F238E27FC236}">
                <a16:creationId xmlns:a16="http://schemas.microsoft.com/office/drawing/2014/main" id="{8193F90F-BE7A-2049-1A15-5B2677D125E1}"/>
              </a:ext>
            </a:extLst>
          </p:cNvPr>
          <p:cNvSpPr txBox="1"/>
          <p:nvPr/>
        </p:nvSpPr>
        <p:spPr>
          <a:xfrm>
            <a:off x="3870960" y="1780416"/>
            <a:ext cx="8321040" cy="369332"/>
          </a:xfrm>
          <a:prstGeom prst="rect">
            <a:avLst/>
          </a:prstGeom>
          <a:noFill/>
        </p:spPr>
        <p:txBody>
          <a:bodyPr wrap="square">
            <a:spAutoFit/>
          </a:bodyPr>
          <a:lstStyle/>
          <a:p>
            <a:r>
              <a:rPr lang="en-GB"/>
              <a:t>(</a:t>
            </a:r>
            <a:r>
              <a:rPr lang="en-GB" sz="1200"/>
              <a:t>The iron triangle of planning | Atlassian, 2022</a:t>
            </a:r>
            <a:r>
              <a:rPr lang="en-GB"/>
              <a:t>)</a:t>
            </a:r>
          </a:p>
        </p:txBody>
      </p:sp>
      <p:sp>
        <p:nvSpPr>
          <p:cNvPr id="4" name="TextBox 3">
            <a:extLst>
              <a:ext uri="{FF2B5EF4-FFF2-40B4-BE49-F238E27FC236}">
                <a16:creationId xmlns:a16="http://schemas.microsoft.com/office/drawing/2014/main" id="{19A2BEA4-5210-92EE-7C55-CF8883B560B7}"/>
              </a:ext>
            </a:extLst>
          </p:cNvPr>
          <p:cNvSpPr txBox="1"/>
          <p:nvPr/>
        </p:nvSpPr>
        <p:spPr>
          <a:xfrm>
            <a:off x="9976757" y="0"/>
            <a:ext cx="2514600" cy="369332"/>
          </a:xfrm>
          <a:prstGeom prst="rect">
            <a:avLst/>
          </a:prstGeom>
          <a:noFill/>
        </p:spPr>
        <p:txBody>
          <a:bodyPr wrap="square" rtlCol="0">
            <a:spAutoFit/>
          </a:bodyPr>
          <a:lstStyle/>
          <a:p>
            <a:r>
              <a:rPr lang="en-GB"/>
              <a:t>Badsa Miah 1815821</a:t>
            </a:r>
          </a:p>
        </p:txBody>
      </p:sp>
    </p:spTree>
    <p:extLst>
      <p:ext uri="{BB962C8B-B14F-4D97-AF65-F5344CB8AC3E}">
        <p14:creationId xmlns:p14="http://schemas.microsoft.com/office/powerpoint/2010/main" val="474911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81CCAADF-F2BE-9282-0887-7EA244D19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5943" y="52036"/>
            <a:ext cx="11536135" cy="6753927"/>
          </a:xfrm>
          <a:prstGeom prst="rect">
            <a:avLst/>
          </a:prstGeom>
        </p:spPr>
      </p:pic>
      <p:sp>
        <p:nvSpPr>
          <p:cNvPr id="2" name="TextBox 1">
            <a:extLst>
              <a:ext uri="{FF2B5EF4-FFF2-40B4-BE49-F238E27FC236}">
                <a16:creationId xmlns:a16="http://schemas.microsoft.com/office/drawing/2014/main" id="{11E12C57-B254-7C1A-1A0B-281FB81D8136}"/>
              </a:ext>
            </a:extLst>
          </p:cNvPr>
          <p:cNvSpPr txBox="1"/>
          <p:nvPr/>
        </p:nvSpPr>
        <p:spPr>
          <a:xfrm>
            <a:off x="9279992" y="6392635"/>
            <a:ext cx="2880223" cy="369332"/>
          </a:xfrm>
          <a:prstGeom prst="rect">
            <a:avLst/>
          </a:prstGeom>
          <a:noFill/>
        </p:spPr>
        <p:txBody>
          <a:bodyPr wrap="square" rtlCol="0">
            <a:spAutoFit/>
          </a:bodyPr>
          <a:lstStyle/>
          <a:p>
            <a:r>
              <a:rPr lang="en-GB"/>
              <a:t>(Keenan, 2022.)</a:t>
            </a:r>
          </a:p>
        </p:txBody>
      </p:sp>
      <p:sp>
        <p:nvSpPr>
          <p:cNvPr id="3" name="TextBox 2">
            <a:extLst>
              <a:ext uri="{FF2B5EF4-FFF2-40B4-BE49-F238E27FC236}">
                <a16:creationId xmlns:a16="http://schemas.microsoft.com/office/drawing/2014/main" id="{81AAC8BE-54D0-AD4D-6411-66109D0B5131}"/>
              </a:ext>
            </a:extLst>
          </p:cNvPr>
          <p:cNvSpPr txBox="1"/>
          <p:nvPr/>
        </p:nvSpPr>
        <p:spPr>
          <a:xfrm>
            <a:off x="9614834" y="202759"/>
            <a:ext cx="2210540" cy="369332"/>
          </a:xfrm>
          <a:prstGeom prst="rect">
            <a:avLst/>
          </a:prstGeom>
          <a:noFill/>
        </p:spPr>
        <p:txBody>
          <a:bodyPr wrap="square" rtlCol="0">
            <a:spAutoFit/>
          </a:bodyPr>
          <a:lstStyle/>
          <a:p>
            <a:r>
              <a:rPr lang="en-GB"/>
              <a:t>Badsa Miah 1815821</a:t>
            </a:r>
          </a:p>
        </p:txBody>
      </p:sp>
    </p:spTree>
    <p:extLst>
      <p:ext uri="{BB962C8B-B14F-4D97-AF65-F5344CB8AC3E}">
        <p14:creationId xmlns:p14="http://schemas.microsoft.com/office/powerpoint/2010/main" val="369091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81422" y="214290"/>
            <a:ext cx="4957770" cy="571504"/>
          </a:xfrm>
        </p:spPr>
        <p:txBody>
          <a:bodyPr>
            <a:noAutofit/>
          </a:bodyPr>
          <a:lstStyle/>
          <a:p>
            <a:r>
              <a:rPr lang="en-GB" sz="3200" b="1">
                <a:latin typeface="Berlin Sans FB Demi" pitchFamily="34" charset="0"/>
              </a:rPr>
              <a:t>Stakeholder Analysis</a:t>
            </a:r>
          </a:p>
        </p:txBody>
      </p:sp>
      <p:sp>
        <p:nvSpPr>
          <p:cNvPr id="3" name="Subtitle 2"/>
          <p:cNvSpPr>
            <a:spLocks noGrp="1"/>
          </p:cNvSpPr>
          <p:nvPr>
            <p:ph type="subTitle" idx="1"/>
          </p:nvPr>
        </p:nvSpPr>
        <p:spPr>
          <a:xfrm>
            <a:off x="4898572" y="5350042"/>
            <a:ext cx="6702878" cy="1295687"/>
          </a:xfrm>
        </p:spPr>
        <p:txBody>
          <a:bodyPr numCol="2">
            <a:normAutofit lnSpcReduction="10000"/>
          </a:bodyPr>
          <a:lstStyle/>
          <a:p>
            <a:r>
              <a:rPr lang="en-GB" sz="1600" u="sng" dirty="0"/>
              <a:t>Advantages :  </a:t>
            </a:r>
          </a:p>
          <a:p>
            <a:pPr marL="285750" indent="-285750" algn="l">
              <a:buFont typeface="Arial" panose="020B0604020202020204" pitchFamily="34" charset="0"/>
              <a:buChar char="•"/>
            </a:pPr>
            <a:r>
              <a:rPr lang="en-GB" sz="1600" dirty="0"/>
              <a:t>Get to know stakeholders better   </a:t>
            </a:r>
          </a:p>
          <a:p>
            <a:pPr marL="285750" indent="-285750" algn="l">
              <a:buFont typeface="Arial" panose="020B0604020202020204" pitchFamily="34" charset="0"/>
              <a:buChar char="•"/>
            </a:pPr>
            <a:r>
              <a:rPr lang="en-GB" sz="1600" dirty="0"/>
              <a:t>Make better strategies and decision</a:t>
            </a:r>
          </a:p>
          <a:p>
            <a:pPr algn="l"/>
            <a:endParaRPr lang="en-GB" sz="1600" u="sng" dirty="0"/>
          </a:p>
          <a:p>
            <a:r>
              <a:rPr lang="en-GB" sz="1600" u="sng" dirty="0"/>
              <a:t>Disadvantages:</a:t>
            </a:r>
          </a:p>
          <a:p>
            <a:pPr marL="285750" indent="-285750" algn="l">
              <a:buFont typeface="Arial" panose="020B0604020202020204" pitchFamily="34" charset="0"/>
              <a:buChar char="•"/>
            </a:pPr>
            <a:r>
              <a:rPr lang="en-GB" sz="1600" dirty="0"/>
              <a:t>Assessment of analysis may be subjective</a:t>
            </a:r>
          </a:p>
          <a:p>
            <a:pPr marL="285750" indent="-285750" algn="l">
              <a:buFont typeface="Arial" panose="020B0604020202020204" pitchFamily="34" charset="0"/>
              <a:buChar char="•"/>
            </a:pPr>
            <a:r>
              <a:rPr lang="en-GB" sz="1600" dirty="0"/>
              <a:t>Best done on continues basis </a:t>
            </a:r>
          </a:p>
        </p:txBody>
      </p:sp>
      <p:pic>
        <p:nvPicPr>
          <p:cNvPr id="4" name="Picture 3" descr="Stakeholder pic.jpg"/>
          <p:cNvPicPr>
            <a:picLocks noChangeAspect="1"/>
          </p:cNvPicPr>
          <p:nvPr/>
        </p:nvPicPr>
        <p:blipFill>
          <a:blip r:embed="rId3" cstate="print"/>
          <a:stretch>
            <a:fillRect/>
          </a:stretch>
        </p:blipFill>
        <p:spPr>
          <a:xfrm>
            <a:off x="1661981" y="5307493"/>
            <a:ext cx="2654300" cy="838200"/>
          </a:xfrm>
          <a:prstGeom prst="rect">
            <a:avLst/>
          </a:prstGeom>
        </p:spPr>
      </p:pic>
      <p:pic>
        <p:nvPicPr>
          <p:cNvPr id="6" name="Picture 5" descr="Stakeholder Analysis.jpg"/>
          <p:cNvPicPr>
            <a:picLocks noChangeAspect="1"/>
          </p:cNvPicPr>
          <p:nvPr/>
        </p:nvPicPr>
        <p:blipFill>
          <a:blip r:embed="rId4" cstate="print"/>
          <a:stretch>
            <a:fillRect/>
          </a:stretch>
        </p:blipFill>
        <p:spPr>
          <a:xfrm>
            <a:off x="1360767" y="1350196"/>
            <a:ext cx="8072494" cy="3929091"/>
          </a:xfrm>
          <a:prstGeom prst="rect">
            <a:avLst/>
          </a:prstGeom>
        </p:spPr>
      </p:pic>
      <p:sp>
        <p:nvSpPr>
          <p:cNvPr id="8" name="Footer Placeholder 7"/>
          <p:cNvSpPr>
            <a:spLocks noGrp="1"/>
          </p:cNvSpPr>
          <p:nvPr>
            <p:ph type="ftr" sz="quarter" idx="11"/>
          </p:nvPr>
        </p:nvSpPr>
        <p:spPr>
          <a:xfrm>
            <a:off x="7772400" y="1"/>
            <a:ext cx="2895600" cy="365125"/>
          </a:xfrm>
        </p:spPr>
        <p:txBody>
          <a:bodyPr/>
          <a:lstStyle/>
          <a:p>
            <a:r>
              <a:rPr lang="en-GB">
                <a:solidFill>
                  <a:schemeClr val="tx1"/>
                </a:solidFill>
              </a:rPr>
              <a:t>5104 Presentation by ZK 1919419</a:t>
            </a:r>
          </a:p>
        </p:txBody>
      </p:sp>
      <p:graphicFrame>
        <p:nvGraphicFramePr>
          <p:cNvPr id="9" name="Table 8"/>
          <p:cNvGraphicFramePr>
            <a:graphicFrameLocks noGrp="1"/>
          </p:cNvGraphicFramePr>
          <p:nvPr>
            <p:extLst>
              <p:ext uri="{D42A27DB-BD31-4B8C-83A1-F6EECF244321}">
                <p14:modId xmlns:p14="http://schemas.microsoft.com/office/powerpoint/2010/main" val="715231476"/>
              </p:ext>
            </p:extLst>
          </p:nvPr>
        </p:nvGraphicFramePr>
        <p:xfrm>
          <a:off x="1321581" y="807502"/>
          <a:ext cx="7715304" cy="365760"/>
        </p:xfrm>
        <a:graphic>
          <a:graphicData uri="http://schemas.openxmlformats.org/drawingml/2006/table">
            <a:tbl>
              <a:tblPr/>
              <a:tblGrid>
                <a:gridCol w="7715304">
                  <a:extLst>
                    <a:ext uri="{9D8B030D-6E8A-4147-A177-3AD203B41FA5}">
                      <a16:colId xmlns:a16="http://schemas.microsoft.com/office/drawing/2014/main" val="20000"/>
                    </a:ext>
                  </a:extLst>
                </a:gridCol>
              </a:tblGrid>
              <a:tr h="265920">
                <a:tc>
                  <a:txBody>
                    <a:bodyPr/>
                    <a:lstStyle/>
                    <a:p>
                      <a:r>
                        <a:rPr lang="en-GB" sz="1800" b="0" i="0" kern="1200">
                          <a:solidFill>
                            <a:schemeClr val="tx1"/>
                          </a:solidFill>
                          <a:latin typeface="Bahnschrift SemiLight SemiConde" pitchFamily="34" charset="0"/>
                          <a:ea typeface="+mn-ea"/>
                          <a:cs typeface="+mn-cs"/>
                        </a:rPr>
                        <a:t>Identifying stakeholder groups is the easiest part of the analysis.</a:t>
                      </a:r>
                      <a:r>
                        <a:rPr lang="en-GB" sz="1800" kern="1200">
                          <a:solidFill>
                            <a:schemeClr val="tx1"/>
                          </a:solidFill>
                          <a:latin typeface="Bahnschrift SemiLight SemiConde" pitchFamily="34" charset="0"/>
                          <a:ea typeface="+mn-ea"/>
                          <a:cs typeface="+mn-cs"/>
                        </a:rPr>
                        <a:t> (</a:t>
                      </a:r>
                      <a:r>
                        <a:rPr lang="en-GB" sz="1800" kern="1200" err="1">
                          <a:solidFill>
                            <a:schemeClr val="tx1"/>
                          </a:solidFill>
                          <a:latin typeface="Bahnschrift SemiLight SemiConde" pitchFamily="34" charset="0"/>
                          <a:ea typeface="+mn-ea"/>
                          <a:cs typeface="+mn-cs"/>
                        </a:rPr>
                        <a:t>Harrin</a:t>
                      </a:r>
                      <a:r>
                        <a:rPr lang="en-GB" sz="1800" kern="1200">
                          <a:solidFill>
                            <a:schemeClr val="tx1"/>
                          </a:solidFill>
                          <a:latin typeface="Bahnschrift SemiLight SemiConde" pitchFamily="34" charset="0"/>
                          <a:ea typeface="+mn-ea"/>
                          <a:cs typeface="+mn-cs"/>
                        </a:rPr>
                        <a:t>, 2007)</a:t>
                      </a:r>
                      <a:endParaRPr lang="en-GB" sz="1800">
                        <a:latin typeface="Bahnschrift SemiLight SemiConde" pitchFamily="34" charset="0"/>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000"/>
                  </a:ext>
                </a:extLst>
              </a:tr>
            </a:tbl>
          </a:graphicData>
        </a:graphic>
      </p:graphicFrame>
      <p:sp>
        <p:nvSpPr>
          <p:cNvPr id="5" name="TextBox 4">
            <a:extLst>
              <a:ext uri="{FF2B5EF4-FFF2-40B4-BE49-F238E27FC236}">
                <a16:creationId xmlns:a16="http://schemas.microsoft.com/office/drawing/2014/main" id="{2DB20FCE-F615-6582-7AFE-0B759D7CC193}"/>
              </a:ext>
            </a:extLst>
          </p:cNvPr>
          <p:cNvSpPr txBox="1"/>
          <p:nvPr/>
        </p:nvSpPr>
        <p:spPr>
          <a:xfrm>
            <a:off x="1411471" y="6229328"/>
            <a:ext cx="3225556" cy="461665"/>
          </a:xfrm>
          <a:prstGeom prst="rect">
            <a:avLst/>
          </a:prstGeom>
          <a:noFill/>
        </p:spPr>
        <p:txBody>
          <a:bodyPr wrap="square" rtlCol="0">
            <a:spAutoFit/>
          </a:bodyPr>
          <a:lstStyle/>
          <a:p>
            <a:r>
              <a:rPr lang="en-GB" sz="1200" dirty="0"/>
              <a:t>(Worldtech.com , 2022)</a:t>
            </a:r>
          </a:p>
          <a:p>
            <a:endParaRPr lang="en-GB" sz="1200" dirty="0"/>
          </a:p>
        </p:txBody>
      </p:sp>
    </p:spTree>
    <p:extLst>
      <p:ext uri="{BB962C8B-B14F-4D97-AF65-F5344CB8AC3E}">
        <p14:creationId xmlns:p14="http://schemas.microsoft.com/office/powerpoint/2010/main" val="3758184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9" name="Group 28">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0" name="Freeform: Shape 29">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2" name="Oval 31">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5" name="Rectangle 34">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9" name="Group 38">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40" name="Freeform: Shape 39">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val 40">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p:cNvSpPr>
            <a:spLocks noGrp="1"/>
          </p:cNvSpPr>
          <p:nvPr>
            <p:ph type="title"/>
          </p:nvPr>
        </p:nvSpPr>
        <p:spPr>
          <a:xfrm>
            <a:off x="-211136" y="66055"/>
            <a:ext cx="3565524" cy="683609"/>
          </a:xfrm>
        </p:spPr>
        <p:txBody>
          <a:bodyPr vert="horz" wrap="square" lIns="0" tIns="0" rIns="0" bIns="0" rtlCol="0" anchor="b" anchorCtr="0">
            <a:normAutofit/>
          </a:bodyPr>
          <a:lstStyle/>
          <a:p>
            <a:pPr algn="ctr"/>
            <a:r>
              <a:rPr lang="en-US" sz="1400" b="1">
                <a:latin typeface="Source Sans Pro"/>
                <a:ea typeface="Source Sans Pro"/>
              </a:rPr>
              <a:t>Phase 3- Explaining project execution</a:t>
            </a:r>
            <a:br>
              <a:rPr lang="en-US" sz="1400" b="1">
                <a:latin typeface="Source Sans Pro"/>
                <a:ea typeface="Source Sans Pro"/>
              </a:rPr>
            </a:br>
            <a:r>
              <a:rPr lang="en-US" sz="1400" b="1">
                <a:latin typeface="Source Sans Pro"/>
                <a:ea typeface="Source Sans Pro"/>
              </a:rPr>
              <a:t>Work Breakdown Structure</a:t>
            </a:r>
            <a:endParaRPr lang="en-US"/>
          </a:p>
        </p:txBody>
      </p:sp>
      <p:grpSp>
        <p:nvGrpSpPr>
          <p:cNvPr id="43" name="Group 42">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44"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2">
            <a:extLst>
              <a:ext uri="{FF2B5EF4-FFF2-40B4-BE49-F238E27FC236}">
                <a16:creationId xmlns:a16="http://schemas.microsoft.com/office/drawing/2014/main" id="{B6E174B2-39A7-AFC8-10B1-A4FB5C3100DE}"/>
              </a:ext>
            </a:extLst>
          </p:cNvPr>
          <p:cNvPicPr>
            <a:picLocks noChangeAspect="1"/>
          </p:cNvPicPr>
          <p:nvPr/>
        </p:nvPicPr>
        <p:blipFill rotWithShape="1">
          <a:blip r:embed="rId2"/>
          <a:srcRect t="6444" r="6" b="18542"/>
          <a:stretch/>
        </p:blipFill>
        <p:spPr>
          <a:xfrm>
            <a:off x="4295776" y="1363400"/>
            <a:ext cx="7345363" cy="4132786"/>
          </a:xfrm>
          <a:custGeom>
            <a:avLst/>
            <a:gdLst/>
            <a:ahLst/>
            <a:cxnLst/>
            <a:rect l="l" t="t" r="r" b="b"/>
            <a:pathLst>
              <a:path w="7345363" h="5761037">
                <a:moveTo>
                  <a:pt x="0" y="0"/>
                </a:moveTo>
                <a:lnTo>
                  <a:pt x="7345363" y="0"/>
                </a:lnTo>
                <a:lnTo>
                  <a:pt x="7345363" y="5761037"/>
                </a:lnTo>
                <a:lnTo>
                  <a:pt x="0" y="5761037"/>
                </a:lnTo>
                <a:close/>
              </a:path>
            </a:pathLst>
          </a:custGeom>
        </p:spPr>
      </p:pic>
      <p:pic>
        <p:nvPicPr>
          <p:cNvPr id="6" name="Picture 6">
            <a:extLst>
              <a:ext uri="{FF2B5EF4-FFF2-40B4-BE49-F238E27FC236}">
                <a16:creationId xmlns:a16="http://schemas.microsoft.com/office/drawing/2014/main" id="{6F404388-6FF7-7403-FDBD-D621694D1CBD}"/>
              </a:ext>
            </a:extLst>
          </p:cNvPr>
          <p:cNvPicPr>
            <a:picLocks noChangeAspect="1"/>
          </p:cNvPicPr>
          <p:nvPr/>
        </p:nvPicPr>
        <p:blipFill>
          <a:blip r:embed="rId3"/>
          <a:stretch>
            <a:fillRect/>
          </a:stretch>
        </p:blipFill>
        <p:spPr>
          <a:xfrm>
            <a:off x="3507350" y="619424"/>
            <a:ext cx="8447135" cy="5725423"/>
          </a:xfrm>
          <a:prstGeom prst="rect">
            <a:avLst/>
          </a:prstGeom>
        </p:spPr>
      </p:pic>
      <p:sp>
        <p:nvSpPr>
          <p:cNvPr id="7" name="TextBox 6">
            <a:extLst>
              <a:ext uri="{FF2B5EF4-FFF2-40B4-BE49-F238E27FC236}">
                <a16:creationId xmlns:a16="http://schemas.microsoft.com/office/drawing/2014/main" id="{06EB1EB1-758B-0C54-824A-58F7B5ABFA0F}"/>
              </a:ext>
            </a:extLst>
          </p:cNvPr>
          <p:cNvSpPr txBox="1"/>
          <p:nvPr/>
        </p:nvSpPr>
        <p:spPr>
          <a:xfrm>
            <a:off x="-29249" y="956882"/>
            <a:ext cx="3653882"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Wingdings"/>
              <a:buChar char="ü"/>
            </a:pPr>
            <a:r>
              <a:rPr lang="en-GB" sz="1200">
                <a:ea typeface="Source Sans Pro"/>
              </a:rPr>
              <a:t>As a team we used top-down planning methodology.</a:t>
            </a:r>
            <a:endParaRPr lang="en-US">
              <a:ea typeface="Source Sans Pro"/>
            </a:endParaRPr>
          </a:p>
          <a:p>
            <a:pPr marL="171450" indent="-171450">
              <a:buFont typeface="Wingdings"/>
              <a:buChar char="ü"/>
            </a:pPr>
            <a:r>
              <a:rPr lang="en-GB" sz="1200">
                <a:ea typeface="+mn-lt"/>
                <a:cs typeface="+mn-lt"/>
              </a:rPr>
              <a:t>We used five project phases circle—initiation, planning, execution, control and closeout. </a:t>
            </a:r>
          </a:p>
          <a:p>
            <a:pPr marL="171450" indent="-171450">
              <a:buFont typeface="Wingdings"/>
              <a:buChar char="ü"/>
            </a:pPr>
            <a:r>
              <a:rPr lang="en-GB" sz="1200">
                <a:ea typeface="+mn-lt"/>
                <a:cs typeface="+mn-lt"/>
              </a:rPr>
              <a:t>Our project was broken down with a WBS, project planning, scheduling and resource planning suddenly become much more manageable.</a:t>
            </a:r>
            <a:endParaRPr lang="en-GB" sz="1200">
              <a:ea typeface="Source Sans Pro"/>
            </a:endParaRPr>
          </a:p>
          <a:p>
            <a:pPr marL="171450" indent="-171450">
              <a:buFont typeface="Wingdings"/>
              <a:buChar char="ü"/>
            </a:pPr>
            <a:r>
              <a:rPr lang="en-GB" sz="1200">
                <a:ea typeface="Source Sans Pro"/>
              </a:rPr>
              <a:t>WBS is a very important tool that can be efficient and can deliver faster, collaborate better, innovate more effectively ,  identify the key deliverables and tasks that need to be done to achieve them.</a:t>
            </a:r>
          </a:p>
          <a:p>
            <a:pPr marL="171450" indent="-171450">
              <a:buFont typeface="Wingdings"/>
              <a:buChar char="ü"/>
            </a:pPr>
            <a:r>
              <a:rPr lang="en-GB" sz="1200">
                <a:ea typeface="Source Sans Pro"/>
              </a:rPr>
              <a:t>Our </a:t>
            </a:r>
            <a:r>
              <a:rPr lang="en-GB" sz="1200">
                <a:ea typeface="+mn-lt"/>
                <a:cs typeface="+mn-lt"/>
              </a:rPr>
              <a:t>WBS deliverables correspond to the Quad Chart's aim and result, such as developing the questionnaire, distributing and analysing the questionnaire to discover lifestyle behaviours, and creating flyer to encourage a healthy living.</a:t>
            </a:r>
            <a:endParaRPr lang="en-GB" sz="1200">
              <a:ea typeface="Source Sans Pro"/>
            </a:endParaRPr>
          </a:p>
          <a:p>
            <a:pPr marL="171450" indent="-171450">
              <a:buFont typeface="Wingdings"/>
              <a:buChar char="ü"/>
            </a:pPr>
            <a:r>
              <a:rPr lang="en-GB" sz="1200">
                <a:ea typeface="Source Sans Pro"/>
              </a:rPr>
              <a:t>Our project tasks were assigned  to each member from our team using the right tools and resources in order to complete the tasks.</a:t>
            </a:r>
          </a:p>
          <a:p>
            <a:pPr marL="171450" indent="-171450">
              <a:buFont typeface="Wingdings"/>
              <a:buChar char="ü"/>
            </a:pPr>
            <a:endParaRPr lang="en-GB" sz="1200">
              <a:ea typeface="Source Sans Pro"/>
            </a:endParaRPr>
          </a:p>
          <a:p>
            <a:pPr marL="171450" indent="-171450">
              <a:buFont typeface="Wingdings"/>
              <a:buChar char="ü"/>
            </a:pPr>
            <a:endParaRPr lang="en-GB" sz="1200">
              <a:ea typeface="Source Sans Pro"/>
            </a:endParaRPr>
          </a:p>
          <a:p>
            <a:pPr marL="171450" indent="-171450">
              <a:buFont typeface="Wingdings"/>
              <a:buChar char="ü"/>
            </a:pPr>
            <a:endParaRPr lang="en-GB" sz="1200">
              <a:ea typeface="Source Sans Pro"/>
            </a:endParaRPr>
          </a:p>
          <a:p>
            <a:pPr marL="171450" indent="-171450">
              <a:buFont typeface="Wingdings"/>
              <a:buChar char="ü"/>
            </a:pPr>
            <a:endParaRPr lang="en-GB" sz="1200">
              <a:ea typeface="Source Sans Pro"/>
            </a:endParaRPr>
          </a:p>
          <a:p>
            <a:endParaRPr lang="en-GB" sz="1200">
              <a:ea typeface="Source Sans Pro"/>
            </a:endParaRPr>
          </a:p>
          <a:p>
            <a:endParaRPr lang="en-GB">
              <a:ea typeface="Source Sans Pro"/>
            </a:endParaRPr>
          </a:p>
          <a:p>
            <a:r>
              <a:rPr lang="en-GB" sz="1100">
                <a:ea typeface="Source Sans Pro"/>
              </a:rPr>
              <a:t>Reference: </a:t>
            </a:r>
            <a:r>
              <a:rPr lang="en-GB" sz="1100">
                <a:ea typeface="Source Sans Pro"/>
                <a:hlinkClick r:id="rId4"/>
              </a:rPr>
              <a:t>https://economictimes.indiatimes.com/</a:t>
            </a:r>
            <a:br>
              <a:rPr lang="en-GB" sz="1100">
                <a:ea typeface="Source Sans Pro"/>
              </a:rPr>
            </a:br>
            <a:br>
              <a:rPr lang="en-GB" sz="1100">
                <a:ea typeface="Source Sans Pro"/>
              </a:rPr>
            </a:br>
            <a:endParaRPr lang="en-GB">
              <a:ea typeface="+mn-lt"/>
              <a:cs typeface="+mn-lt"/>
            </a:endParaRPr>
          </a:p>
        </p:txBody>
      </p:sp>
      <p:sp>
        <p:nvSpPr>
          <p:cNvPr id="3" name="TextBox 2">
            <a:extLst>
              <a:ext uri="{FF2B5EF4-FFF2-40B4-BE49-F238E27FC236}">
                <a16:creationId xmlns:a16="http://schemas.microsoft.com/office/drawing/2014/main" id="{EE74C470-ED36-2D15-B420-5A320EBC2DBD}"/>
              </a:ext>
            </a:extLst>
          </p:cNvPr>
          <p:cNvSpPr txBox="1"/>
          <p:nvPr/>
        </p:nvSpPr>
        <p:spPr>
          <a:xfrm>
            <a:off x="7772400" y="6130212"/>
            <a:ext cx="4419600" cy="369332"/>
          </a:xfrm>
          <a:prstGeom prst="rect">
            <a:avLst/>
          </a:prstGeom>
          <a:noFill/>
        </p:spPr>
        <p:txBody>
          <a:bodyPr wrap="square" rtlCol="0">
            <a:spAutoFit/>
          </a:bodyPr>
          <a:lstStyle/>
          <a:p>
            <a:r>
              <a:rPr lang="en-GB"/>
              <a:t>(Work Breakdown Structure (WBS), 2022)</a:t>
            </a:r>
          </a:p>
        </p:txBody>
      </p:sp>
      <p:sp>
        <p:nvSpPr>
          <p:cNvPr id="5" name="TextBox 4">
            <a:extLst>
              <a:ext uri="{FF2B5EF4-FFF2-40B4-BE49-F238E27FC236}">
                <a16:creationId xmlns:a16="http://schemas.microsoft.com/office/drawing/2014/main" id="{AB06093C-E2E2-EE67-F957-3896700ECF7D}"/>
              </a:ext>
            </a:extLst>
          </p:cNvPr>
          <p:cNvSpPr txBox="1"/>
          <p:nvPr/>
        </p:nvSpPr>
        <p:spPr>
          <a:xfrm>
            <a:off x="10105293" y="0"/>
            <a:ext cx="2368061" cy="369332"/>
          </a:xfrm>
          <a:prstGeom prst="rect">
            <a:avLst/>
          </a:prstGeom>
          <a:noFill/>
        </p:spPr>
        <p:txBody>
          <a:bodyPr wrap="square" rtlCol="0">
            <a:spAutoFit/>
          </a:bodyPr>
          <a:lstStyle/>
          <a:p>
            <a:r>
              <a:rPr lang="en-GB"/>
              <a:t>Dragos C. 17094843 </a:t>
            </a:r>
          </a:p>
        </p:txBody>
      </p:sp>
    </p:spTree>
    <p:extLst>
      <p:ext uri="{BB962C8B-B14F-4D97-AF65-F5344CB8AC3E}">
        <p14:creationId xmlns:p14="http://schemas.microsoft.com/office/powerpoint/2010/main" val="34254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53BFE3DD-443A-3715-819F-355D6748EF47}"/>
              </a:ext>
            </a:extLst>
          </p:cNvPr>
          <p:cNvPicPr>
            <a:picLocks noChangeAspect="1"/>
          </p:cNvPicPr>
          <p:nvPr/>
        </p:nvPicPr>
        <p:blipFill>
          <a:blip r:embed="rId2"/>
          <a:stretch>
            <a:fillRect/>
          </a:stretch>
        </p:blipFill>
        <p:spPr>
          <a:xfrm>
            <a:off x="830766" y="132638"/>
            <a:ext cx="10604809" cy="4678427"/>
          </a:xfrm>
          <a:prstGeom prst="rect">
            <a:avLst/>
          </a:prstGeom>
        </p:spPr>
      </p:pic>
      <p:sp>
        <p:nvSpPr>
          <p:cNvPr id="5" name="Title 4">
            <a:extLst>
              <a:ext uri="{FF2B5EF4-FFF2-40B4-BE49-F238E27FC236}">
                <a16:creationId xmlns:a16="http://schemas.microsoft.com/office/drawing/2014/main" id="{3AA60CE5-D3CB-272D-B0BA-0F44EFF6CBDE}"/>
              </a:ext>
            </a:extLst>
          </p:cNvPr>
          <p:cNvSpPr>
            <a:spLocks noGrp="1"/>
          </p:cNvSpPr>
          <p:nvPr>
            <p:ph type="title"/>
          </p:nvPr>
        </p:nvSpPr>
        <p:spPr>
          <a:xfrm>
            <a:off x="2662198" y="4890481"/>
            <a:ext cx="8162509" cy="1824952"/>
          </a:xfrm>
        </p:spPr>
        <p:txBody>
          <a:bodyPr>
            <a:normAutofit fontScale="90000"/>
          </a:bodyPr>
          <a:lstStyle/>
          <a:p>
            <a:pPr algn="ctr"/>
            <a:r>
              <a:rPr lang="en-GB" sz="1200">
                <a:latin typeface="Source Sans Pro"/>
                <a:ea typeface="+mj-lt"/>
                <a:cs typeface="+mj-lt"/>
              </a:rPr>
              <a:t>A Gantt chart is a handy graphical tool that displays the progress of activities or projects across time. It is also known as a visual presentation of a project, in which the actions are broken down and displayed on a chart for simple understanding and interpretation.</a:t>
            </a:r>
            <a:br>
              <a:rPr lang="en-GB" sz="1200">
                <a:latin typeface="Source Sans Pro"/>
                <a:ea typeface="+mj-lt"/>
                <a:cs typeface="+mj-lt"/>
              </a:rPr>
            </a:br>
            <a:r>
              <a:rPr lang="en-GB" sz="1200">
                <a:latin typeface="Source Sans Pro"/>
                <a:ea typeface="Source Sans Pro"/>
              </a:rPr>
              <a:t>Each team member had a specific task to complete every week. We had a start date and finish date, the name or description of each project task, the relationship between task and the project end date.</a:t>
            </a:r>
            <a:br>
              <a:rPr lang="en-GB" sz="1200">
                <a:latin typeface="Source Sans Pro"/>
                <a:ea typeface="Source Sans Pro"/>
              </a:rPr>
            </a:br>
            <a:r>
              <a:rPr lang="en-GB" sz="1200">
                <a:latin typeface="Source Sans Pro"/>
                <a:ea typeface="Source Sans Pro"/>
              </a:rPr>
              <a:t>The project Gantt Chart made our job much easier and help our manager provide resources when and where they need them, it help improve overall project visibility, and keep everyone on track and they encourage collaboration among team members.</a:t>
            </a:r>
            <a:br>
              <a:rPr lang="en-GB" sz="1200">
                <a:latin typeface="Source Sans Pro"/>
                <a:ea typeface="Source Sans Pro"/>
              </a:rPr>
            </a:br>
            <a:br>
              <a:rPr lang="en-GB" sz="1200">
                <a:latin typeface="Source Sans Pro"/>
                <a:ea typeface="Source Sans Pro"/>
              </a:rPr>
            </a:br>
            <a:r>
              <a:rPr lang="en-GB" sz="1200">
                <a:latin typeface="Source Sans Pro"/>
                <a:ea typeface="Source Sans Pro"/>
              </a:rPr>
              <a:t>Reference: </a:t>
            </a:r>
            <a:r>
              <a:rPr lang="en-GB" sz="1200">
                <a:latin typeface="Source Sans Pro"/>
                <a:ea typeface="Source Sans Pro"/>
                <a:hlinkClick r:id="rId3">
                  <a:extLst>
                    <a:ext uri="{A12FA001-AC4F-418D-AE19-62706E023703}">
                      <ahyp:hlinkClr xmlns:ahyp="http://schemas.microsoft.com/office/drawing/2018/hyperlinkcolor" val="tx"/>
                    </a:ext>
                  </a:extLst>
                </a:hlinkClick>
              </a:rPr>
              <a:t>https://economictimes.indiatimes.com/</a:t>
            </a:r>
            <a:br>
              <a:rPr lang="en-GB" sz="1200">
                <a:latin typeface="Source Sans Pro"/>
                <a:ea typeface="Source Sans Pro"/>
              </a:rPr>
            </a:br>
            <a:br>
              <a:rPr lang="en-GB" sz="1200">
                <a:latin typeface="Source Sans Pro"/>
                <a:ea typeface="Source Sans Pro"/>
              </a:rPr>
            </a:br>
            <a:endParaRPr lang="en-GB" sz="1200">
              <a:latin typeface="Sitka Heading"/>
              <a:ea typeface="Source Sans Pro"/>
            </a:endParaRPr>
          </a:p>
        </p:txBody>
      </p:sp>
      <p:sp>
        <p:nvSpPr>
          <p:cNvPr id="2" name="TextBox 1">
            <a:extLst>
              <a:ext uri="{FF2B5EF4-FFF2-40B4-BE49-F238E27FC236}">
                <a16:creationId xmlns:a16="http://schemas.microsoft.com/office/drawing/2014/main" id="{B232DABC-E8AA-8D5C-1124-332DD1D1F0B8}"/>
              </a:ext>
            </a:extLst>
          </p:cNvPr>
          <p:cNvSpPr txBox="1"/>
          <p:nvPr/>
        </p:nvSpPr>
        <p:spPr>
          <a:xfrm>
            <a:off x="9881118" y="6260841"/>
            <a:ext cx="2052735" cy="369332"/>
          </a:xfrm>
          <a:prstGeom prst="rect">
            <a:avLst/>
          </a:prstGeom>
          <a:noFill/>
        </p:spPr>
        <p:txBody>
          <a:bodyPr wrap="square" rtlCol="0">
            <a:spAutoFit/>
          </a:bodyPr>
          <a:lstStyle/>
          <a:p>
            <a:r>
              <a:rPr lang="en-GB"/>
              <a:t>(Gantt Chart, 2022)</a:t>
            </a:r>
          </a:p>
        </p:txBody>
      </p:sp>
      <p:sp>
        <p:nvSpPr>
          <p:cNvPr id="4" name="TextBox 3">
            <a:extLst>
              <a:ext uri="{FF2B5EF4-FFF2-40B4-BE49-F238E27FC236}">
                <a16:creationId xmlns:a16="http://schemas.microsoft.com/office/drawing/2014/main" id="{ADA0A0F1-B466-202E-1A99-E598E2F01EA7}"/>
              </a:ext>
            </a:extLst>
          </p:cNvPr>
          <p:cNvSpPr txBox="1"/>
          <p:nvPr/>
        </p:nvSpPr>
        <p:spPr>
          <a:xfrm>
            <a:off x="9395927" y="205273"/>
            <a:ext cx="1987420" cy="369332"/>
          </a:xfrm>
          <a:prstGeom prst="rect">
            <a:avLst/>
          </a:prstGeom>
          <a:noFill/>
        </p:spPr>
        <p:txBody>
          <a:bodyPr wrap="square" rtlCol="0">
            <a:spAutoFit/>
          </a:bodyPr>
          <a:lstStyle/>
          <a:p>
            <a:r>
              <a:rPr lang="en-GB"/>
              <a:t>Dragos C. 1709483</a:t>
            </a:r>
          </a:p>
        </p:txBody>
      </p:sp>
    </p:spTree>
    <p:extLst>
      <p:ext uri="{BB962C8B-B14F-4D97-AF65-F5344CB8AC3E}">
        <p14:creationId xmlns:p14="http://schemas.microsoft.com/office/powerpoint/2010/main" val="1674629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270B0F0A-3B82-96A1-5307-70038424A893}"/>
              </a:ext>
            </a:extLst>
          </p:cNvPr>
          <p:cNvSpPr>
            <a:spLocks noMove="1" noResize="1"/>
          </p:cNvSpPr>
          <p:nvPr/>
        </p:nvSpPr>
        <p:spPr>
          <a:xfrm>
            <a:off x="0" y="0"/>
            <a:ext cx="12191996" cy="6858000"/>
          </a:xfrm>
          <a:prstGeom prst="rect">
            <a:avLst/>
          </a:prstGeom>
          <a:solidFill>
            <a:srgbClr val="FFFFFF"/>
          </a:solidFill>
          <a:ln w="12701" cap="flat">
            <a:solidFill>
              <a:srgbClr val="4472C4"/>
            </a:solidFill>
            <a:prstDash val="solid"/>
            <a:miter/>
          </a:ln>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Content Placeholder 2">
            <a:extLst>
              <a:ext uri="{FF2B5EF4-FFF2-40B4-BE49-F238E27FC236}">
                <a16:creationId xmlns:a16="http://schemas.microsoft.com/office/drawing/2014/main" id="{CFB2493C-27AC-F05C-573F-C06E8DA21DFA}"/>
              </a:ext>
            </a:extLst>
          </p:cNvPr>
          <p:cNvSpPr txBox="1">
            <a:spLocks noGrp="1"/>
          </p:cNvSpPr>
          <p:nvPr>
            <p:ph idx="1"/>
          </p:nvPr>
        </p:nvSpPr>
        <p:spPr>
          <a:xfrm>
            <a:off x="341393" y="2052401"/>
            <a:ext cx="4008382" cy="4393984"/>
          </a:xfrm>
        </p:spPr>
        <p:txBody>
          <a:bodyPr/>
          <a:lstStyle/>
          <a:p>
            <a:pPr marL="0" lvl="0" indent="0">
              <a:buNone/>
            </a:pPr>
            <a:endParaRPr lang="en-GB" sz="1700"/>
          </a:p>
          <a:p>
            <a:pPr marL="0" lvl="0" indent="0">
              <a:buNone/>
            </a:pPr>
            <a:endParaRPr lang="en-GB" sz="1700"/>
          </a:p>
          <a:p>
            <a:pPr marL="0" lvl="0" indent="0">
              <a:buNone/>
            </a:pPr>
            <a:endParaRPr lang="en-GB" sz="1700"/>
          </a:p>
          <a:p>
            <a:pPr marL="0" lvl="0" indent="0">
              <a:buNone/>
            </a:pPr>
            <a:endParaRPr lang="en-GB" sz="1700"/>
          </a:p>
          <a:p>
            <a:pPr marL="0" lvl="0" indent="0">
              <a:buNone/>
            </a:pPr>
            <a:endParaRPr lang="en-GB" sz="1700"/>
          </a:p>
          <a:p>
            <a:pPr marL="0" lvl="0" indent="0">
              <a:buNone/>
            </a:pPr>
            <a:endParaRPr lang="en-GB" sz="1700"/>
          </a:p>
          <a:p>
            <a:pPr marL="0" lvl="0" indent="0">
              <a:buNone/>
            </a:pPr>
            <a:endParaRPr lang="en-GB" sz="1700"/>
          </a:p>
          <a:p>
            <a:pPr marL="0" lvl="0" indent="0">
              <a:buNone/>
            </a:pPr>
            <a:endParaRPr lang="en-GB" sz="1700"/>
          </a:p>
          <a:p>
            <a:pPr marL="0" lvl="0" indent="0">
              <a:buNone/>
            </a:pPr>
            <a:endParaRPr lang="en-GB" sz="1700"/>
          </a:p>
          <a:p>
            <a:pPr marL="0" lvl="0" indent="0">
              <a:buNone/>
            </a:pPr>
            <a:r>
              <a:rPr lang="en-GB" sz="1700" b="1">
                <a:latin typeface="Calibri" pitchFamily="34"/>
                <a:cs typeface="Times New Roman" pitchFamily="18"/>
              </a:rPr>
              <a:t>(Bush, 2022)</a:t>
            </a:r>
          </a:p>
          <a:p>
            <a:pPr marL="0" lvl="0" indent="0">
              <a:buNone/>
            </a:pPr>
            <a:r>
              <a:rPr lang="en-GB" sz="1700" b="1">
                <a:latin typeface="Open Sans" pitchFamily="34"/>
              </a:rPr>
              <a:t>(Introduction to Risk Assessment, 2022)</a:t>
            </a:r>
            <a:endParaRPr lang="en-GB" sz="1700" b="1"/>
          </a:p>
        </p:txBody>
      </p:sp>
      <p:sp>
        <p:nvSpPr>
          <p:cNvPr id="6" name="Rectangle 13">
            <a:extLst>
              <a:ext uri="{FF2B5EF4-FFF2-40B4-BE49-F238E27FC236}">
                <a16:creationId xmlns:a16="http://schemas.microsoft.com/office/drawing/2014/main" id="{4B447091-2399-69BA-FDE4-0F46E5C749C1}"/>
              </a:ext>
            </a:extLst>
          </p:cNvPr>
          <p:cNvSpPr/>
          <p:nvPr/>
        </p:nvSpPr>
        <p:spPr>
          <a:xfrm rot="2700006">
            <a:off x="248302" y="6202254"/>
            <a:ext cx="485573" cy="485573"/>
          </a:xfrm>
          <a:prstGeom prst="rect">
            <a:avLst/>
          </a:pr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7" name="Group 15">
            <a:extLst>
              <a:ext uri="{FF2B5EF4-FFF2-40B4-BE49-F238E27FC236}">
                <a16:creationId xmlns:a16="http://schemas.microsoft.com/office/drawing/2014/main" id="{14E4FD64-654D-4A3C-4A94-A0FF8080FA5B}"/>
              </a:ext>
            </a:extLst>
          </p:cNvPr>
          <p:cNvGrpSpPr/>
          <p:nvPr/>
        </p:nvGrpSpPr>
        <p:grpSpPr>
          <a:xfrm>
            <a:off x="11219294" y="-1"/>
            <a:ext cx="972711" cy="1935309"/>
            <a:chOff x="11219294" y="-1"/>
            <a:chExt cx="972711" cy="1935309"/>
          </a:xfrm>
        </p:grpSpPr>
        <p:sp>
          <p:nvSpPr>
            <p:cNvPr id="8" name="Rectangle 16">
              <a:extLst>
                <a:ext uri="{FF2B5EF4-FFF2-40B4-BE49-F238E27FC236}">
                  <a16:creationId xmlns:a16="http://schemas.microsoft.com/office/drawing/2014/main" id="{A28A07DF-7CB5-AAF0-2168-D109A8D221F7}"/>
                </a:ext>
              </a:extLst>
            </p:cNvPr>
            <p:cNvSpPr/>
            <p:nvPr/>
          </p:nvSpPr>
          <p:spPr>
            <a:xfrm rot="2700006">
              <a:off x="11321415" y="1074996"/>
              <a:ext cx="493117" cy="493117"/>
            </a:xfrm>
            <a:prstGeom prst="rect">
              <a:avLst/>
            </a:prstGeom>
            <a:solidFill>
              <a:srgbClr val="FFC000">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Isosceles Triangle 17">
              <a:extLst>
                <a:ext uri="{FF2B5EF4-FFF2-40B4-BE49-F238E27FC236}">
                  <a16:creationId xmlns:a16="http://schemas.microsoft.com/office/drawing/2014/main" id="{BE8C3E23-CEE9-14C2-DFA2-9E6A27CAB789}"/>
                </a:ext>
              </a:extLst>
            </p:cNvPr>
            <p:cNvSpPr/>
            <p:nvPr/>
          </p:nvSpPr>
          <p:spPr>
            <a:xfrm rot="16200004">
              <a:off x="10737995" y="481298"/>
              <a:ext cx="1935309" cy="97271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FC000">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10" name="Picture 10">
            <a:extLst>
              <a:ext uri="{FF2B5EF4-FFF2-40B4-BE49-F238E27FC236}">
                <a16:creationId xmlns:a16="http://schemas.microsoft.com/office/drawing/2014/main" id="{2B37E914-54BA-54D1-8506-789EBE7A23AF}"/>
              </a:ext>
            </a:extLst>
          </p:cNvPr>
          <p:cNvPicPr>
            <a:picLocks noChangeAspect="1"/>
          </p:cNvPicPr>
          <p:nvPr/>
        </p:nvPicPr>
        <p:blipFill>
          <a:blip r:embed="rId2"/>
          <a:stretch>
            <a:fillRect/>
          </a:stretch>
        </p:blipFill>
        <p:spPr>
          <a:xfrm>
            <a:off x="582471" y="1215984"/>
            <a:ext cx="2773923" cy="2456901"/>
          </a:xfrm>
          <a:prstGeom prst="rect">
            <a:avLst/>
          </a:prstGeom>
          <a:noFill/>
          <a:ln cap="flat">
            <a:noFill/>
          </a:ln>
        </p:spPr>
      </p:pic>
      <p:sp>
        <p:nvSpPr>
          <p:cNvPr id="11" name="TextBox 12">
            <a:extLst>
              <a:ext uri="{FF2B5EF4-FFF2-40B4-BE49-F238E27FC236}">
                <a16:creationId xmlns:a16="http://schemas.microsoft.com/office/drawing/2014/main" id="{5720484F-5B51-0D5F-524C-838A0C75D822}"/>
              </a:ext>
            </a:extLst>
          </p:cNvPr>
          <p:cNvSpPr txBox="1"/>
          <p:nvPr/>
        </p:nvSpPr>
        <p:spPr>
          <a:xfrm>
            <a:off x="2230020" y="370999"/>
            <a:ext cx="5080287"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Risk assessment analysis</a:t>
            </a:r>
          </a:p>
        </p:txBody>
      </p:sp>
      <p:sp>
        <p:nvSpPr>
          <p:cNvPr id="12" name="TextBox 12">
            <a:extLst>
              <a:ext uri="{FF2B5EF4-FFF2-40B4-BE49-F238E27FC236}">
                <a16:creationId xmlns:a16="http://schemas.microsoft.com/office/drawing/2014/main" id="{EFC1E0AF-DF9E-AB58-2B1D-FBF767675948}"/>
              </a:ext>
            </a:extLst>
          </p:cNvPr>
          <p:cNvSpPr txBox="1"/>
          <p:nvPr/>
        </p:nvSpPr>
        <p:spPr>
          <a:xfrm>
            <a:off x="9934767" y="244929"/>
            <a:ext cx="239796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Ionela C. </a:t>
            </a:r>
            <a:r>
              <a:rPr lang="en-GB" sz="1800" b="0" i="0" u="none" strike="noStrike" kern="1200" cap="none" spc="0" baseline="0">
                <a:solidFill>
                  <a:srgbClr val="323130"/>
                </a:solidFill>
                <a:uFillTx/>
                <a:latin typeface="Segoe UI" pitchFamily="34"/>
              </a:rPr>
              <a:t>1816239</a:t>
            </a:r>
            <a:endParaRPr lang="en-GB" sz="1800" b="0" i="0" u="none" strike="noStrike" kern="1200" cap="none" spc="0" baseline="0">
              <a:solidFill>
                <a:srgbClr val="000000"/>
              </a:solidFill>
              <a:uFillTx/>
              <a:latin typeface="Calibri"/>
            </a:endParaRPr>
          </a:p>
        </p:txBody>
      </p:sp>
      <p:graphicFrame>
        <p:nvGraphicFramePr>
          <p:cNvPr id="13" name="Table 4">
            <a:extLst>
              <a:ext uri="{FF2B5EF4-FFF2-40B4-BE49-F238E27FC236}">
                <a16:creationId xmlns:a16="http://schemas.microsoft.com/office/drawing/2014/main" id="{C8EF818A-0B25-24CD-4845-B38A3610BC99}"/>
              </a:ext>
            </a:extLst>
          </p:cNvPr>
          <p:cNvGraphicFramePr>
            <a:graphicFrameLocks noGrp="1"/>
          </p:cNvGraphicFramePr>
          <p:nvPr/>
        </p:nvGraphicFramePr>
        <p:xfrm>
          <a:off x="4400549" y="1101943"/>
          <a:ext cx="7516120" cy="5017007"/>
        </p:xfrm>
        <a:graphic>
          <a:graphicData uri="http://schemas.openxmlformats.org/drawingml/2006/table">
            <a:tbl>
              <a:tblPr firstRow="1" bandRow="1">
                <a:effectLst/>
                <a:tableStyleId>{5C22544A-7EE6-4342-B048-85BDC9FD1C3A}</a:tableStyleId>
              </a:tblPr>
              <a:tblGrid>
                <a:gridCol w="1822609">
                  <a:extLst>
                    <a:ext uri="{9D8B030D-6E8A-4147-A177-3AD203B41FA5}">
                      <a16:colId xmlns:a16="http://schemas.microsoft.com/office/drawing/2014/main" val="784594885"/>
                    </a:ext>
                  </a:extLst>
                </a:gridCol>
                <a:gridCol w="1735650">
                  <a:extLst>
                    <a:ext uri="{9D8B030D-6E8A-4147-A177-3AD203B41FA5}">
                      <a16:colId xmlns:a16="http://schemas.microsoft.com/office/drawing/2014/main" val="3474176619"/>
                    </a:ext>
                  </a:extLst>
                </a:gridCol>
                <a:gridCol w="2468331">
                  <a:extLst>
                    <a:ext uri="{9D8B030D-6E8A-4147-A177-3AD203B41FA5}">
                      <a16:colId xmlns:a16="http://schemas.microsoft.com/office/drawing/2014/main" val="715042269"/>
                    </a:ext>
                  </a:extLst>
                </a:gridCol>
                <a:gridCol w="1489530">
                  <a:extLst>
                    <a:ext uri="{9D8B030D-6E8A-4147-A177-3AD203B41FA5}">
                      <a16:colId xmlns:a16="http://schemas.microsoft.com/office/drawing/2014/main" val="549839135"/>
                    </a:ext>
                  </a:extLst>
                </a:gridCol>
              </a:tblGrid>
              <a:tr h="1090422">
                <a:tc>
                  <a:txBody>
                    <a:bodyPr/>
                    <a:lstStyle/>
                    <a:p>
                      <a:pPr lvl="0" algn="ctr">
                        <a:lnSpc>
                          <a:spcPct val="103000"/>
                        </a:lnSpc>
                        <a:spcAft>
                          <a:spcPts val="800"/>
                        </a:spcAft>
                      </a:pPr>
                      <a:r>
                        <a:rPr lang="en-GB" sz="1700"/>
                        <a:t>Impact</a:t>
                      </a:r>
                      <a:endParaRPr lang="en-GB" sz="1000"/>
                    </a:p>
                    <a:p>
                      <a:pPr lvl="0" algn="ctr">
                        <a:lnSpc>
                          <a:spcPct val="103000"/>
                        </a:lnSpc>
                        <a:spcAft>
                          <a:spcPts val="800"/>
                        </a:spcAft>
                      </a:pPr>
                      <a:r>
                        <a:rPr lang="en-GB" sz="1700"/>
                        <a:t>(H/M/L)</a:t>
                      </a:r>
                      <a:endParaRPr lang="en-GB" sz="1000"/>
                    </a:p>
                    <a:p>
                      <a:pPr lvl="0">
                        <a:lnSpc>
                          <a:spcPct val="103000"/>
                        </a:lnSpc>
                        <a:spcAft>
                          <a:spcPts val="800"/>
                        </a:spcAft>
                      </a:pPr>
                      <a:r>
                        <a:rPr lang="en-GB" sz="1000"/>
                        <a:t> </a:t>
                      </a:r>
                      <a:endParaRPr lang="en-GB" sz="1000">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700"/>
                        <a:t>Likelihood</a:t>
                      </a:r>
                      <a:endParaRPr lang="en-GB" sz="1000"/>
                    </a:p>
                    <a:p>
                      <a:pPr lvl="0" algn="ctr">
                        <a:lnSpc>
                          <a:spcPct val="103000"/>
                        </a:lnSpc>
                        <a:spcAft>
                          <a:spcPts val="800"/>
                        </a:spcAft>
                      </a:pPr>
                      <a:r>
                        <a:rPr lang="en-GB" sz="1700"/>
                        <a:t>(H/M/L)</a:t>
                      </a:r>
                      <a:endParaRPr lang="en-GB" sz="1000"/>
                    </a:p>
                    <a:p>
                      <a:pPr lvl="0">
                        <a:lnSpc>
                          <a:spcPct val="103000"/>
                        </a:lnSpc>
                        <a:spcAft>
                          <a:spcPts val="800"/>
                        </a:spcAft>
                      </a:pPr>
                      <a:r>
                        <a:rPr lang="en-GB" sz="1000"/>
                        <a:t> </a:t>
                      </a:r>
                      <a:endParaRPr lang="en-GB" sz="1000">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700"/>
                        <a:t>Risk</a:t>
                      </a:r>
                      <a:endParaRPr lang="en-GB" sz="1000"/>
                    </a:p>
                    <a:p>
                      <a:pPr lvl="0">
                        <a:lnSpc>
                          <a:spcPct val="103000"/>
                        </a:lnSpc>
                        <a:spcAft>
                          <a:spcPts val="800"/>
                        </a:spcAft>
                      </a:pPr>
                      <a:r>
                        <a:rPr lang="en-GB" sz="1000"/>
                        <a:t> </a:t>
                      </a:r>
                      <a:endParaRPr lang="en-GB" sz="1000">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700"/>
                        <a:t>Mitigating Action</a:t>
                      </a:r>
                      <a:endParaRPr lang="en-GB" sz="1000"/>
                    </a:p>
                    <a:p>
                      <a:pPr lvl="0">
                        <a:lnSpc>
                          <a:spcPct val="103000"/>
                        </a:lnSpc>
                        <a:spcAft>
                          <a:spcPts val="800"/>
                        </a:spcAft>
                      </a:pPr>
                      <a:r>
                        <a:rPr lang="en-GB" sz="1000"/>
                        <a:t> </a:t>
                      </a:r>
                      <a:endParaRPr lang="en-GB" sz="1000">
                        <a:latin typeface="Calibri" pitchFamily="34"/>
                        <a:ea typeface="Calibri" pitchFamily="34"/>
                        <a:cs typeface="Times New Roman" pitchFamily="18"/>
                      </a:endParaRPr>
                    </a:p>
                  </a:txBody>
                  <a:tcPr marL="63605" marR="63605" marT="0" marB="0"/>
                </a:tc>
                <a:extLst>
                  <a:ext uri="{0D108BD9-81ED-4DB2-BD59-A6C34878D82A}">
                    <a16:rowId xmlns:a16="http://schemas.microsoft.com/office/drawing/2014/main" val="2860868630"/>
                  </a:ext>
                </a:extLst>
              </a:tr>
              <a:tr h="442212">
                <a:tc>
                  <a:txBody>
                    <a:bodyPr/>
                    <a:lstStyle/>
                    <a:p>
                      <a:pPr lvl="0" algn="ctr">
                        <a:lnSpc>
                          <a:spcPct val="103000"/>
                        </a:lnSpc>
                        <a:spcAft>
                          <a:spcPts val="800"/>
                        </a:spcAft>
                      </a:pPr>
                      <a:r>
                        <a:rPr lang="en-GB" sz="1400" b="1"/>
                        <a:t>M</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Conflicts between the members of the team</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More communication</a:t>
                      </a:r>
                      <a:endParaRPr lang="en-GB" sz="1400" b="1">
                        <a:latin typeface="Calibri" pitchFamily="34"/>
                        <a:ea typeface="Calibri" pitchFamily="34"/>
                        <a:cs typeface="Times New Roman" pitchFamily="18"/>
                      </a:endParaRPr>
                    </a:p>
                  </a:txBody>
                  <a:tcPr marL="63605" marR="63605" marT="0" marB="0"/>
                </a:tc>
                <a:extLst>
                  <a:ext uri="{0D108BD9-81ED-4DB2-BD59-A6C34878D82A}">
                    <a16:rowId xmlns:a16="http://schemas.microsoft.com/office/drawing/2014/main" val="2900273035"/>
                  </a:ext>
                </a:extLst>
              </a:tr>
              <a:tr h="405856">
                <a:tc>
                  <a:txBody>
                    <a:bodyPr/>
                    <a:lstStyle/>
                    <a:p>
                      <a:pPr lvl="0" algn="ctr">
                        <a:lnSpc>
                          <a:spcPct val="103000"/>
                        </a:lnSpc>
                        <a:spcAft>
                          <a:spcPts val="800"/>
                        </a:spcAft>
                      </a:pPr>
                      <a:r>
                        <a:rPr lang="en-GB" sz="1400" b="1"/>
                        <a:t>M </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Members of the team, don't attend the lectures/ meetings</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Fired the team member</a:t>
                      </a:r>
                      <a:endParaRPr lang="en-GB" sz="1400" b="1">
                        <a:latin typeface="Calibri" pitchFamily="34"/>
                        <a:ea typeface="Calibri" pitchFamily="34"/>
                        <a:cs typeface="Times New Roman" pitchFamily="18"/>
                      </a:endParaRPr>
                    </a:p>
                  </a:txBody>
                  <a:tcPr marL="63605" marR="63605" marT="0" marB="0"/>
                </a:tc>
                <a:extLst>
                  <a:ext uri="{0D108BD9-81ED-4DB2-BD59-A6C34878D82A}">
                    <a16:rowId xmlns:a16="http://schemas.microsoft.com/office/drawing/2014/main" val="4229177029"/>
                  </a:ext>
                </a:extLst>
              </a:tr>
              <a:tr h="849861">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Stakeholders don’t complete the survey/ Do not submit responses on time</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Sending questions in time/ sending questions to more people</a:t>
                      </a:r>
                      <a:endParaRPr lang="en-GB" sz="1400" b="1">
                        <a:latin typeface="Calibri" pitchFamily="34"/>
                        <a:ea typeface="Calibri" pitchFamily="34"/>
                        <a:cs typeface="Times New Roman" pitchFamily="18"/>
                      </a:endParaRPr>
                    </a:p>
                  </a:txBody>
                  <a:tcPr marL="63605" marR="63605" marT="0" marB="0"/>
                </a:tc>
                <a:extLst>
                  <a:ext uri="{0D108BD9-81ED-4DB2-BD59-A6C34878D82A}">
                    <a16:rowId xmlns:a16="http://schemas.microsoft.com/office/drawing/2014/main" val="1794391478"/>
                  </a:ext>
                </a:extLst>
              </a:tr>
              <a:tr h="1053690">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M</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Lockdown again</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In case of a new lockdown, we can use Microsoft Team/WhatsApp for meetings</a:t>
                      </a:r>
                      <a:endParaRPr lang="en-GB" sz="1400" b="1">
                        <a:latin typeface="Calibri" pitchFamily="34"/>
                        <a:ea typeface="Calibri" pitchFamily="34"/>
                        <a:cs typeface="Times New Roman" pitchFamily="18"/>
                      </a:endParaRPr>
                    </a:p>
                  </a:txBody>
                  <a:tcPr marL="63605" marR="63605" marT="0" marB="0"/>
                </a:tc>
                <a:extLst>
                  <a:ext uri="{0D108BD9-81ED-4DB2-BD59-A6C34878D82A}">
                    <a16:rowId xmlns:a16="http://schemas.microsoft.com/office/drawing/2014/main" val="4218744913"/>
                  </a:ext>
                </a:extLst>
              </a:tr>
              <a:tr h="1053690">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H</a:t>
                      </a:r>
                      <a:endParaRPr lang="en-GB" sz="1400" b="1">
                        <a:latin typeface="Calibri" pitchFamily="34"/>
                        <a:ea typeface="Calibri" pitchFamily="34"/>
                        <a:cs typeface="Times New Roman" pitchFamily="18"/>
                      </a:endParaRPr>
                    </a:p>
                  </a:txBody>
                  <a:tcPr marL="63605" marR="63605" marT="0" marB="0"/>
                </a:tc>
                <a:tc>
                  <a:txBody>
                    <a:bodyPr/>
                    <a:lstStyle/>
                    <a:p>
                      <a:pPr lvl="0" algn="ctr">
                        <a:lnSpc>
                          <a:spcPct val="103000"/>
                        </a:lnSpc>
                        <a:spcAft>
                          <a:spcPts val="800"/>
                        </a:spcAft>
                      </a:pPr>
                      <a:r>
                        <a:rPr lang="en-GB" sz="1400" b="1"/>
                        <a:t>Insufficient resources</a:t>
                      </a:r>
                      <a:endParaRPr lang="en-GB" sz="1400" b="1">
                        <a:latin typeface="Calibri" pitchFamily="34"/>
                        <a:ea typeface="Calibri" pitchFamily="34"/>
                        <a:cs typeface="Times New Roman" pitchFamily="18"/>
                      </a:endParaRPr>
                    </a:p>
                  </a:txBody>
                  <a:tcPr marL="63605" marR="63605" marT="0" marB="0"/>
                </a:tc>
                <a:tc>
                  <a:txBody>
                    <a:bodyPr/>
                    <a:lstStyle/>
                    <a:p>
                      <a:pPr lvl="0">
                        <a:lnSpc>
                          <a:spcPct val="103000"/>
                        </a:lnSpc>
                        <a:spcAft>
                          <a:spcPts val="800"/>
                        </a:spcAft>
                      </a:pPr>
                      <a:r>
                        <a:rPr lang="en-GB" sz="1400" b="1"/>
                        <a:t>We identify problems in our group and assign tasks to another team member</a:t>
                      </a:r>
                      <a:endParaRPr lang="en-GB" sz="1400" b="1">
                        <a:latin typeface="Calibri" pitchFamily="34"/>
                        <a:ea typeface="Calibri" pitchFamily="34"/>
                        <a:cs typeface="Times New Roman" pitchFamily="18"/>
                      </a:endParaRPr>
                    </a:p>
                  </a:txBody>
                  <a:tcPr marL="63605" marR="63605" marT="0" marB="0"/>
                </a:tc>
                <a:extLst>
                  <a:ext uri="{0D108BD9-81ED-4DB2-BD59-A6C34878D82A}">
                    <a16:rowId xmlns:a16="http://schemas.microsoft.com/office/drawing/2014/main" val="2247325695"/>
                  </a:ext>
                </a:extLst>
              </a:tr>
            </a:tbl>
          </a:graphicData>
        </a:graphic>
      </p:graphicFrame>
    </p:spTree>
    <p:extLst>
      <p:ext uri="{BB962C8B-B14F-4D97-AF65-F5344CB8AC3E}">
        <p14:creationId xmlns:p14="http://schemas.microsoft.com/office/powerpoint/2010/main" val="42384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33F2D9E-37A9-8375-76A6-3040874BB657}"/>
              </a:ext>
            </a:extLst>
          </p:cNvPr>
          <p:cNvSpPr>
            <a:spLocks noGrp="1"/>
          </p:cNvSpPr>
          <p:nvPr>
            <p:ph type="subTitle" idx="1"/>
          </p:nvPr>
        </p:nvSpPr>
        <p:spPr>
          <a:xfrm>
            <a:off x="212661" y="2060276"/>
            <a:ext cx="5540439" cy="2511723"/>
          </a:xfrm>
          <a:noFill/>
          <a:ln>
            <a:noFill/>
          </a:ln>
        </p:spPr>
        <p:style>
          <a:lnRef idx="0">
            <a:scrgbClr r="0" g="0" b="0"/>
          </a:lnRef>
          <a:fillRef idx="0">
            <a:scrgbClr r="0" g="0" b="0"/>
          </a:fillRef>
          <a:effectRef idx="0">
            <a:scrgbClr r="0" g="0" b="0"/>
          </a:effectRef>
          <a:fontRef idx="minor">
            <a:schemeClr val="accent6"/>
          </a:fontRef>
        </p:style>
        <p:txBody>
          <a:bodyPr vert="horz" lIns="91440" tIns="45720" rIns="91440" bIns="45720" rtlCol="0" anchor="t">
            <a:normAutofit/>
          </a:bodyPr>
          <a:lstStyle/>
          <a:p>
            <a:r>
              <a:rPr lang="en-GB" sz="4400" b="1">
                <a:solidFill>
                  <a:schemeClr val="tx1"/>
                </a:solidFill>
              </a:rPr>
              <a:t> </a:t>
            </a:r>
          </a:p>
          <a:p>
            <a:pPr marL="342900" indent="-342900" algn="l">
              <a:lnSpc>
                <a:spcPct val="100000"/>
              </a:lnSpc>
              <a:buFont typeface="Arial" panose="020B0604020202020204" pitchFamily="34" charset="0"/>
              <a:buChar char="•"/>
            </a:pPr>
            <a:r>
              <a:rPr lang="en-GB" sz="2000" b="1">
                <a:solidFill>
                  <a:schemeClr val="tx1"/>
                </a:solidFill>
                <a:cs typeface="Calibri"/>
              </a:rPr>
              <a:t>Team members delivered on time</a:t>
            </a:r>
          </a:p>
          <a:p>
            <a:pPr marL="342900" indent="-342900" algn="l">
              <a:lnSpc>
                <a:spcPct val="100000"/>
              </a:lnSpc>
              <a:buFont typeface="Arial" panose="020B0604020202020204" pitchFamily="34" charset="0"/>
              <a:buChar char="•"/>
            </a:pPr>
            <a:r>
              <a:rPr lang="en-GB" sz="2000" b="1">
                <a:solidFill>
                  <a:schemeClr val="tx1"/>
                </a:solidFill>
                <a:cs typeface="Calibri"/>
              </a:rPr>
              <a:t>Team members were assisted to completing their tasks</a:t>
            </a:r>
          </a:p>
          <a:p>
            <a:pPr marL="342900" indent="-342900" algn="l">
              <a:lnSpc>
                <a:spcPct val="100000"/>
              </a:lnSpc>
              <a:buFont typeface="Arial" panose="020B0604020202020204" pitchFamily="34" charset="0"/>
              <a:buChar char="•"/>
            </a:pPr>
            <a:r>
              <a:rPr lang="en-GB" sz="2000" b="1">
                <a:solidFill>
                  <a:schemeClr val="tx1"/>
                </a:solidFill>
                <a:cs typeface="Calibri"/>
              </a:rPr>
              <a:t>Team meeting and attendance. </a:t>
            </a:r>
          </a:p>
        </p:txBody>
      </p:sp>
      <p:sp>
        <p:nvSpPr>
          <p:cNvPr id="14" name="TextBox 13">
            <a:extLst>
              <a:ext uri="{FF2B5EF4-FFF2-40B4-BE49-F238E27FC236}">
                <a16:creationId xmlns:a16="http://schemas.microsoft.com/office/drawing/2014/main" id="{CED02534-86E2-1FF3-2385-2EF5B3C777D5}"/>
              </a:ext>
            </a:extLst>
          </p:cNvPr>
          <p:cNvSpPr txBox="1"/>
          <p:nvPr/>
        </p:nvSpPr>
        <p:spPr>
          <a:xfrm>
            <a:off x="200025" y="1055426"/>
            <a:ext cx="7467599" cy="1200329"/>
          </a:xfrm>
          <a:prstGeom prst="rect">
            <a:avLst/>
          </a:prstGeom>
          <a:noFill/>
        </p:spPr>
        <p:txBody>
          <a:bodyPr wrap="square" rtlCol="0" anchor="ctr">
            <a:spAutoFit/>
          </a:bodyPr>
          <a:lstStyle/>
          <a:p>
            <a:r>
              <a:rPr lang="en-GB" i="1"/>
              <a:t>“Project monitoring is the process of keeping a close eye on the entire project management life cycle and ensuring project activities are on the right track.</a:t>
            </a:r>
          </a:p>
          <a:p>
            <a:r>
              <a:rPr lang="en-GB" i="1"/>
              <a:t>The success of a project depends on a clearly defined structure.”  </a:t>
            </a:r>
          </a:p>
          <a:p>
            <a:pPr algn="r"/>
            <a:r>
              <a:rPr lang="en-GB" b="0" i="0">
                <a:solidFill>
                  <a:srgbClr val="000000"/>
                </a:solidFill>
                <a:effectLst/>
              </a:rPr>
              <a:t>(</a:t>
            </a:r>
            <a:r>
              <a:rPr lang="en-GB" b="0" i="1">
                <a:solidFill>
                  <a:srgbClr val="000000"/>
                </a:solidFill>
                <a:effectLst/>
              </a:rPr>
              <a:t>A step-by-step guide to project monitoring and evaluation</a:t>
            </a:r>
            <a:r>
              <a:rPr lang="en-GB" b="0" i="0">
                <a:solidFill>
                  <a:srgbClr val="000000"/>
                </a:solidFill>
                <a:effectLst/>
              </a:rPr>
              <a:t>, 2020)</a:t>
            </a:r>
            <a:endParaRPr lang="en-GB" i="1"/>
          </a:p>
        </p:txBody>
      </p:sp>
      <p:sp>
        <p:nvSpPr>
          <p:cNvPr id="2" name="TextBox 1">
            <a:extLst>
              <a:ext uri="{FF2B5EF4-FFF2-40B4-BE49-F238E27FC236}">
                <a16:creationId xmlns:a16="http://schemas.microsoft.com/office/drawing/2014/main" id="{D99E8915-1FDB-F727-1F40-3D98BDBE9E91}"/>
              </a:ext>
            </a:extLst>
          </p:cNvPr>
          <p:cNvSpPr txBox="1"/>
          <p:nvPr/>
        </p:nvSpPr>
        <p:spPr>
          <a:xfrm>
            <a:off x="561976" y="4733925"/>
            <a:ext cx="5288318" cy="1508105"/>
          </a:xfrm>
          <a:prstGeom prst="rect">
            <a:avLst/>
          </a:prstGeom>
          <a:noFill/>
        </p:spPr>
        <p:txBody>
          <a:bodyPr wrap="square" rtlCol="0">
            <a:spAutoFit/>
          </a:bodyPr>
          <a:lstStyle/>
          <a:p>
            <a:pPr algn="ctr"/>
            <a:endParaRPr lang="en-GB" sz="1200" b="1"/>
          </a:p>
          <a:p>
            <a:r>
              <a:rPr lang="en-GB" sz="1600" b="1"/>
              <a:t>Advantages</a:t>
            </a:r>
            <a:r>
              <a:rPr lang="en-GB" sz="1600"/>
              <a:t> </a:t>
            </a:r>
          </a:p>
          <a:p>
            <a:pPr marL="285750" indent="-285750">
              <a:buFont typeface="Arial" panose="020B0604020202020204" pitchFamily="34" charset="0"/>
              <a:buChar char="•"/>
            </a:pPr>
            <a:r>
              <a:rPr lang="en-GB" sz="1600"/>
              <a:t>Identifying errors during the project </a:t>
            </a:r>
          </a:p>
          <a:p>
            <a:r>
              <a:rPr lang="en-GB" sz="1600" b="1"/>
              <a:t>Disadvantage </a:t>
            </a:r>
          </a:p>
          <a:p>
            <a:pPr marL="285750" indent="-285750">
              <a:buFont typeface="Arial" panose="020B0604020202020204" pitchFamily="34" charset="0"/>
              <a:buChar char="•"/>
            </a:pPr>
            <a:r>
              <a:rPr lang="en-GB" sz="1600"/>
              <a:t>Expensive process – it is time consuming and costly.</a:t>
            </a:r>
            <a:endParaRPr lang="en-GB"/>
          </a:p>
          <a:p>
            <a:pPr algn="r"/>
            <a:r>
              <a:rPr lang="en-GB" sz="1600" b="0" i="0">
                <a:solidFill>
                  <a:srgbClr val="000000"/>
                </a:solidFill>
                <a:effectLst/>
                <a:latin typeface="Open Sans" panose="020B0606030504020204" pitchFamily="34" charset="0"/>
              </a:rPr>
              <a:t>(Reddy, 2020)</a:t>
            </a:r>
            <a:endParaRPr lang="en-GB" sz="1100"/>
          </a:p>
        </p:txBody>
      </p:sp>
      <p:sp>
        <p:nvSpPr>
          <p:cNvPr id="5" name="TextBox 4">
            <a:extLst>
              <a:ext uri="{FF2B5EF4-FFF2-40B4-BE49-F238E27FC236}">
                <a16:creationId xmlns:a16="http://schemas.microsoft.com/office/drawing/2014/main" id="{9C4A374A-4471-6E29-1676-7896F6F0FBB6}"/>
              </a:ext>
            </a:extLst>
          </p:cNvPr>
          <p:cNvSpPr txBox="1"/>
          <p:nvPr/>
        </p:nvSpPr>
        <p:spPr>
          <a:xfrm>
            <a:off x="10150929" y="0"/>
            <a:ext cx="2041071" cy="369332"/>
          </a:xfrm>
          <a:prstGeom prst="rect">
            <a:avLst/>
          </a:prstGeom>
          <a:noFill/>
        </p:spPr>
        <p:txBody>
          <a:bodyPr wrap="square" rtlCol="0">
            <a:spAutoFit/>
          </a:bodyPr>
          <a:lstStyle/>
          <a:p>
            <a:r>
              <a:rPr lang="en-GB"/>
              <a:t>Sandra B. 2016826</a:t>
            </a:r>
          </a:p>
        </p:txBody>
      </p:sp>
      <p:sp>
        <p:nvSpPr>
          <p:cNvPr id="13" name="TextBox 12">
            <a:extLst>
              <a:ext uri="{FF2B5EF4-FFF2-40B4-BE49-F238E27FC236}">
                <a16:creationId xmlns:a16="http://schemas.microsoft.com/office/drawing/2014/main" id="{0476F972-19DF-9122-E840-DEAC6F044BAC}"/>
              </a:ext>
            </a:extLst>
          </p:cNvPr>
          <p:cNvSpPr txBox="1"/>
          <p:nvPr/>
        </p:nvSpPr>
        <p:spPr>
          <a:xfrm>
            <a:off x="1470932" y="180975"/>
            <a:ext cx="6372808" cy="523220"/>
          </a:xfrm>
          <a:prstGeom prst="rect">
            <a:avLst/>
          </a:prstGeom>
          <a:noFill/>
        </p:spPr>
        <p:txBody>
          <a:bodyPr wrap="square">
            <a:spAutoFit/>
          </a:bodyPr>
          <a:lstStyle/>
          <a:p>
            <a:r>
              <a:rPr lang="en-GB" sz="2800" b="1">
                <a:solidFill>
                  <a:schemeClr val="tx1"/>
                </a:solidFill>
              </a:rPr>
              <a:t>Monitoring</a:t>
            </a:r>
            <a:endParaRPr lang="en-GB" sz="2800"/>
          </a:p>
        </p:txBody>
      </p:sp>
      <p:pic>
        <p:nvPicPr>
          <p:cNvPr id="9" name="Picture 8" descr="A picture containing text, electronics&#10;&#10;Description automatically generated">
            <a:extLst>
              <a:ext uri="{FF2B5EF4-FFF2-40B4-BE49-F238E27FC236}">
                <a16:creationId xmlns:a16="http://schemas.microsoft.com/office/drawing/2014/main" id="{3553A95C-A8BC-81AB-1050-7D66888F07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60118" y="524457"/>
            <a:ext cx="2900924" cy="2593910"/>
          </a:xfrm>
          <a:prstGeom prst="rect">
            <a:avLst/>
          </a:prstGeom>
        </p:spPr>
      </p:pic>
      <p:pic>
        <p:nvPicPr>
          <p:cNvPr id="20" name="Picture 19" descr="Graphical user interface, application&#10;&#10;Description automatically generated">
            <a:extLst>
              <a:ext uri="{FF2B5EF4-FFF2-40B4-BE49-F238E27FC236}">
                <a16:creationId xmlns:a16="http://schemas.microsoft.com/office/drawing/2014/main" id="{377A2340-9C57-16B3-C685-20E823BE4D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0211" y="3257550"/>
            <a:ext cx="5294614" cy="1699113"/>
          </a:xfrm>
          <a:prstGeom prst="rect">
            <a:avLst/>
          </a:prstGeom>
        </p:spPr>
      </p:pic>
      <p:pic>
        <p:nvPicPr>
          <p:cNvPr id="24" name="Picture 23" descr="Timeline&#10;&#10;Description automatically generated">
            <a:extLst>
              <a:ext uri="{FF2B5EF4-FFF2-40B4-BE49-F238E27FC236}">
                <a16:creationId xmlns:a16="http://schemas.microsoft.com/office/drawing/2014/main" id="{74B54FBA-4CFD-B3E9-00F5-C7D23DA94E8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58074" y="4422863"/>
            <a:ext cx="3990975" cy="2249399"/>
          </a:xfrm>
          <a:prstGeom prst="rect">
            <a:avLst/>
          </a:prstGeom>
        </p:spPr>
      </p:pic>
    </p:spTree>
    <p:extLst>
      <p:ext uri="{BB962C8B-B14F-4D97-AF65-F5344CB8AC3E}">
        <p14:creationId xmlns:p14="http://schemas.microsoft.com/office/powerpoint/2010/main" val="1329237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CA5B28-B5A8-A5EE-FF49-2AF0E6885AFB}"/>
              </a:ext>
            </a:extLst>
          </p:cNvPr>
          <p:cNvSpPr txBox="1">
            <a:spLocks/>
          </p:cNvSpPr>
          <p:nvPr/>
        </p:nvSpPr>
        <p:spPr>
          <a:xfrm>
            <a:off x="4570675" y="161417"/>
            <a:ext cx="3133526" cy="523220"/>
          </a:xfrm>
          <a:prstGeom prst="rect">
            <a:avLst/>
          </a:prstGeom>
          <a:solidFill>
            <a:schemeClr val="accent6">
              <a:lumMod val="60000"/>
              <a:lumOff val="4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gn="ctr"/>
            <a:r>
              <a:rPr lang="en-GB" sz="2800"/>
              <a:t>Project Evaluation </a:t>
            </a:r>
          </a:p>
        </p:txBody>
      </p:sp>
      <p:sp>
        <p:nvSpPr>
          <p:cNvPr id="5" name="TextBox 4">
            <a:extLst>
              <a:ext uri="{FF2B5EF4-FFF2-40B4-BE49-F238E27FC236}">
                <a16:creationId xmlns:a16="http://schemas.microsoft.com/office/drawing/2014/main" id="{956AE8B3-ADEF-3254-51A3-B52F775D3E4D}"/>
              </a:ext>
            </a:extLst>
          </p:cNvPr>
          <p:cNvSpPr txBox="1"/>
          <p:nvPr/>
        </p:nvSpPr>
        <p:spPr>
          <a:xfrm>
            <a:off x="207052" y="2735304"/>
            <a:ext cx="3528204" cy="646331"/>
          </a:xfrm>
          <a:prstGeom prst="rect">
            <a:avLst/>
          </a:prstGeom>
          <a:noFill/>
        </p:spPr>
        <p:txBody>
          <a:bodyPr wrap="square" rtlCol="0">
            <a:spAutoFit/>
          </a:bodyPr>
          <a:lstStyle/>
          <a:p>
            <a:pPr marL="285750" indent="-285750">
              <a:buFont typeface="Arial" panose="020B0604020202020204" pitchFamily="34" charset="0"/>
              <a:buChar char="•"/>
            </a:pPr>
            <a:r>
              <a:rPr lang="en-GB"/>
              <a:t>Hard – 30 people completed the questionnaire. (</a:t>
            </a:r>
            <a:r>
              <a:rPr lang="en-GB">
                <a:solidFill>
                  <a:srgbClr val="FF0000"/>
                </a:solidFill>
              </a:rPr>
              <a:t>Summative</a:t>
            </a:r>
            <a:r>
              <a:rPr lang="en-GB"/>
              <a:t>)</a:t>
            </a:r>
          </a:p>
        </p:txBody>
      </p:sp>
      <p:sp>
        <p:nvSpPr>
          <p:cNvPr id="6" name="TextBox 5">
            <a:extLst>
              <a:ext uri="{FF2B5EF4-FFF2-40B4-BE49-F238E27FC236}">
                <a16:creationId xmlns:a16="http://schemas.microsoft.com/office/drawing/2014/main" id="{2BC8E51B-DC16-2771-34CA-D7D6BC305E50}"/>
              </a:ext>
            </a:extLst>
          </p:cNvPr>
          <p:cNvSpPr txBox="1"/>
          <p:nvPr/>
        </p:nvSpPr>
        <p:spPr>
          <a:xfrm>
            <a:off x="7888075" y="614593"/>
            <a:ext cx="3838754" cy="1200329"/>
          </a:xfrm>
          <a:prstGeom prst="rect">
            <a:avLst/>
          </a:prstGeom>
          <a:noFill/>
        </p:spPr>
        <p:txBody>
          <a:bodyPr wrap="square" rtlCol="0">
            <a:spAutoFit/>
          </a:bodyPr>
          <a:lstStyle/>
          <a:p>
            <a:pPr marL="285750" indent="-285750">
              <a:buFont typeface="Arial" panose="020B0604020202020204" pitchFamily="34" charset="0"/>
              <a:buChar char="•"/>
            </a:pPr>
            <a:r>
              <a:rPr lang="en-GB"/>
              <a:t>Soft – People learnt about healthy food and they are more aware when ordering food. (</a:t>
            </a:r>
            <a:r>
              <a:rPr lang="en-GB">
                <a:solidFill>
                  <a:srgbClr val="00B050"/>
                </a:solidFill>
              </a:rPr>
              <a:t>Illuminative sharing</a:t>
            </a:r>
            <a:r>
              <a:rPr lang="en-GB"/>
              <a:t>)</a:t>
            </a:r>
          </a:p>
        </p:txBody>
      </p:sp>
      <p:sp>
        <p:nvSpPr>
          <p:cNvPr id="7" name="TextBox 6">
            <a:extLst>
              <a:ext uri="{FF2B5EF4-FFF2-40B4-BE49-F238E27FC236}">
                <a16:creationId xmlns:a16="http://schemas.microsoft.com/office/drawing/2014/main" id="{5092CE9E-56A0-40D3-C53A-1A64A18F74F3}"/>
              </a:ext>
            </a:extLst>
          </p:cNvPr>
          <p:cNvSpPr txBox="1"/>
          <p:nvPr/>
        </p:nvSpPr>
        <p:spPr>
          <a:xfrm>
            <a:off x="180866" y="4708942"/>
            <a:ext cx="5651868" cy="923330"/>
          </a:xfrm>
          <a:prstGeom prst="rect">
            <a:avLst/>
          </a:prstGeom>
          <a:noFill/>
        </p:spPr>
        <p:txBody>
          <a:bodyPr wrap="none" rtlCol="0">
            <a:spAutoFit/>
          </a:bodyPr>
          <a:lstStyle/>
          <a:p>
            <a:pPr marL="285750" indent="-285750">
              <a:buFont typeface="Arial" panose="020B0604020202020204" pitchFamily="34" charset="0"/>
              <a:buChar char="•"/>
            </a:pPr>
            <a:r>
              <a:rPr lang="en-GB"/>
              <a:t>Soft outcome from the questionnaire. </a:t>
            </a:r>
          </a:p>
          <a:p>
            <a:r>
              <a:rPr lang="en-GB"/>
              <a:t>(</a:t>
            </a:r>
            <a:r>
              <a:rPr lang="en-GB">
                <a:solidFill>
                  <a:srgbClr val="00B050"/>
                </a:solidFill>
              </a:rPr>
              <a:t>Behaviour</a:t>
            </a:r>
            <a:r>
              <a:rPr lang="en-GB"/>
              <a:t> – people will be thinking when ordering food.)</a:t>
            </a:r>
          </a:p>
          <a:p>
            <a:endParaRPr lang="en-GB"/>
          </a:p>
        </p:txBody>
      </p:sp>
      <p:sp>
        <p:nvSpPr>
          <p:cNvPr id="8" name="TextBox 7">
            <a:extLst>
              <a:ext uri="{FF2B5EF4-FFF2-40B4-BE49-F238E27FC236}">
                <a16:creationId xmlns:a16="http://schemas.microsoft.com/office/drawing/2014/main" id="{E6E03636-0EBA-97CA-0268-EEB9D7C5DAEA}"/>
              </a:ext>
            </a:extLst>
          </p:cNvPr>
          <p:cNvSpPr txBox="1"/>
          <p:nvPr/>
        </p:nvSpPr>
        <p:spPr>
          <a:xfrm>
            <a:off x="7601411" y="4016223"/>
            <a:ext cx="3932808" cy="147732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Soft - Feedback – created a positive outcome and found it very useful and was very informative and the links of the website were supportive. (</a:t>
            </a:r>
            <a:r>
              <a:rPr lang="en-GB">
                <a:solidFill>
                  <a:srgbClr val="00B050"/>
                </a:solidFill>
              </a:rPr>
              <a:t>Illuminative sharing experience</a:t>
            </a:r>
            <a:r>
              <a:rPr lang="en-GB"/>
              <a:t>)</a:t>
            </a:r>
            <a:endParaRPr lang="en-GB">
              <a:ea typeface="Calibri"/>
              <a:cs typeface="Calibri"/>
            </a:endParaRPr>
          </a:p>
        </p:txBody>
      </p:sp>
      <p:pic>
        <p:nvPicPr>
          <p:cNvPr id="12" name="Picture 11">
            <a:extLst>
              <a:ext uri="{FF2B5EF4-FFF2-40B4-BE49-F238E27FC236}">
                <a16:creationId xmlns:a16="http://schemas.microsoft.com/office/drawing/2014/main" id="{114F4079-F945-933F-A96B-DE2E815E6BE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03086" y="3481849"/>
            <a:ext cx="3783139" cy="1095712"/>
          </a:xfrm>
          <a:prstGeom prst="roundRect">
            <a:avLst>
              <a:gd name="adj" fmla="val 4975"/>
            </a:avLst>
          </a:prstGeom>
          <a:solidFill>
            <a:srgbClr val="FFFFFF"/>
          </a:solidFill>
          <a:ln w="6350" cap="sq">
            <a:solidFill>
              <a:schemeClr val="accent1">
                <a:lumMod val="75000"/>
              </a:schemeClr>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6" name="Picture 15" descr="Graphical user interface, text, application&#10;&#10;Description automatically generated">
            <a:extLst>
              <a:ext uri="{FF2B5EF4-FFF2-40B4-BE49-F238E27FC236}">
                <a16:creationId xmlns:a16="http://schemas.microsoft.com/office/drawing/2014/main" id="{6FD35559-2FB8-BA62-A01E-145EBEA19F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5361" y="5455774"/>
            <a:ext cx="4357076" cy="1178902"/>
          </a:xfrm>
          <a:prstGeom prst="roundRect">
            <a:avLst>
              <a:gd name="adj" fmla="val 4167"/>
            </a:avLst>
          </a:prstGeom>
          <a:solidFill>
            <a:srgbClr val="FFFFFF"/>
          </a:solidFill>
          <a:ln w="6350" cap="sq">
            <a:solidFill>
              <a:schemeClr val="accent1">
                <a:lumMod val="75000"/>
              </a:schemeClr>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8" name="Picture 17" descr="Table&#10;&#10;Description automatically generated with low confidence">
            <a:extLst>
              <a:ext uri="{FF2B5EF4-FFF2-40B4-BE49-F238E27FC236}">
                <a16:creationId xmlns:a16="http://schemas.microsoft.com/office/drawing/2014/main" id="{98986AAB-62C4-C972-AF59-479FC47CF5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64094" y="2076479"/>
            <a:ext cx="4285031" cy="846260"/>
          </a:xfrm>
          <a:prstGeom prst="roundRect">
            <a:avLst>
              <a:gd name="adj" fmla="val 16667"/>
            </a:avLst>
          </a:prstGeom>
          <a:ln>
            <a:solidFill>
              <a:schemeClr val="accent1">
                <a:lumMod val="75000"/>
              </a:schemeClr>
            </a:solidFill>
          </a:ln>
        </p:spPr>
        <p:style>
          <a:lnRef idx="2">
            <a:schemeClr val="accent2">
              <a:shade val="50000"/>
            </a:schemeClr>
          </a:lnRef>
          <a:fillRef idx="1">
            <a:schemeClr val="accent2"/>
          </a:fillRef>
          <a:effectRef idx="0">
            <a:schemeClr val="accent2"/>
          </a:effectRef>
          <a:fontRef idx="minor">
            <a:schemeClr val="lt1"/>
          </a:fontRef>
        </p:style>
      </p:pic>
      <p:sp>
        <p:nvSpPr>
          <p:cNvPr id="2" name="TextBox 1">
            <a:extLst>
              <a:ext uri="{FF2B5EF4-FFF2-40B4-BE49-F238E27FC236}">
                <a16:creationId xmlns:a16="http://schemas.microsoft.com/office/drawing/2014/main" id="{91FBAE86-F239-518F-5CF1-2FCE5CBBE02F}"/>
              </a:ext>
            </a:extLst>
          </p:cNvPr>
          <p:cNvSpPr txBox="1"/>
          <p:nvPr/>
        </p:nvSpPr>
        <p:spPr>
          <a:xfrm>
            <a:off x="7445646" y="5360801"/>
            <a:ext cx="4746354" cy="1200329"/>
          </a:xfrm>
          <a:prstGeom prst="rect">
            <a:avLst/>
          </a:prstGeom>
          <a:noFill/>
        </p:spPr>
        <p:txBody>
          <a:bodyPr wrap="square" rtlCol="0">
            <a:spAutoFit/>
          </a:bodyPr>
          <a:lstStyle/>
          <a:p>
            <a:pPr marL="285750" indent="-285750">
              <a:buFont typeface="Arial" panose="020B0604020202020204" pitchFamily="34" charset="0"/>
              <a:buChar char="•"/>
            </a:pPr>
            <a:r>
              <a:rPr lang="en-GB"/>
              <a:t>Hard evidence was provided through data collection. Our customer gave us an average of 4 star out of 5. (</a:t>
            </a:r>
            <a:r>
              <a:rPr lang="en-GB">
                <a:solidFill>
                  <a:srgbClr val="FF0000"/>
                </a:solidFill>
              </a:rPr>
              <a:t>Summative</a:t>
            </a:r>
            <a:r>
              <a:rPr lang="en-GB"/>
              <a:t>) </a:t>
            </a:r>
          </a:p>
          <a:p>
            <a:endParaRPr lang="en-GB"/>
          </a:p>
        </p:txBody>
      </p:sp>
      <p:pic>
        <p:nvPicPr>
          <p:cNvPr id="9" name="Picture 8" descr="Graphical user interface, text, application&#10;&#10;Description automatically generated">
            <a:extLst>
              <a:ext uri="{FF2B5EF4-FFF2-40B4-BE49-F238E27FC236}">
                <a16:creationId xmlns:a16="http://schemas.microsoft.com/office/drawing/2014/main" id="{F7FEDF37-4A26-853F-D878-7CABFA8F59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19864" y="3054448"/>
            <a:ext cx="3688324" cy="994696"/>
          </a:xfrm>
          <a:prstGeom prst="rect">
            <a:avLst/>
          </a:prstGeom>
          <a:ln>
            <a:solidFill>
              <a:schemeClr val="accent1">
                <a:lumMod val="75000"/>
              </a:schemeClr>
            </a:solidFill>
          </a:ln>
        </p:spPr>
      </p:pic>
      <p:sp>
        <p:nvSpPr>
          <p:cNvPr id="13" name="TextBox 12">
            <a:extLst>
              <a:ext uri="{FF2B5EF4-FFF2-40B4-BE49-F238E27FC236}">
                <a16:creationId xmlns:a16="http://schemas.microsoft.com/office/drawing/2014/main" id="{3DE35190-1A21-D9E4-6EE4-317E0EECDCB9}"/>
              </a:ext>
            </a:extLst>
          </p:cNvPr>
          <p:cNvSpPr txBox="1"/>
          <p:nvPr/>
        </p:nvSpPr>
        <p:spPr>
          <a:xfrm>
            <a:off x="219075" y="895349"/>
            <a:ext cx="6619875" cy="1514476"/>
          </a:xfrm>
          <a:prstGeom prst="rect">
            <a:avLst/>
          </a:prstGeom>
          <a:noFill/>
        </p:spPr>
        <p:txBody>
          <a:bodyPr wrap="square">
            <a:spAutoFit/>
          </a:bodyPr>
          <a:lstStyle/>
          <a:p>
            <a:r>
              <a:rPr lang="en-GB"/>
              <a:t>The process of project evaluation entails a review of various components or indicators that characterise the project's progress toward its goals and objectives. These are called outcomes and impacts. </a:t>
            </a:r>
          </a:p>
          <a:p>
            <a:pPr algn="r"/>
            <a:r>
              <a:rPr lang="en-GB"/>
              <a:t> (Team, 2011)</a:t>
            </a:r>
          </a:p>
        </p:txBody>
      </p:sp>
      <p:sp>
        <p:nvSpPr>
          <p:cNvPr id="10" name="TextBox 9">
            <a:extLst>
              <a:ext uri="{FF2B5EF4-FFF2-40B4-BE49-F238E27FC236}">
                <a16:creationId xmlns:a16="http://schemas.microsoft.com/office/drawing/2014/main" id="{764A5FCA-F7A5-F947-B363-7FFB2DAE18A9}"/>
              </a:ext>
            </a:extLst>
          </p:cNvPr>
          <p:cNvSpPr txBox="1"/>
          <p:nvPr/>
        </p:nvSpPr>
        <p:spPr>
          <a:xfrm>
            <a:off x="9696450" y="104775"/>
            <a:ext cx="2019300" cy="369332"/>
          </a:xfrm>
          <a:prstGeom prst="rect">
            <a:avLst/>
          </a:prstGeom>
          <a:noFill/>
        </p:spPr>
        <p:txBody>
          <a:bodyPr wrap="square" rtlCol="0">
            <a:spAutoFit/>
          </a:bodyPr>
          <a:lstStyle/>
          <a:p>
            <a:r>
              <a:rPr lang="en-GB"/>
              <a:t>Sandra B. 2016826</a:t>
            </a:r>
          </a:p>
        </p:txBody>
      </p:sp>
    </p:spTree>
    <p:extLst>
      <p:ext uri="{BB962C8B-B14F-4D97-AF65-F5344CB8AC3E}">
        <p14:creationId xmlns:p14="http://schemas.microsoft.com/office/powerpoint/2010/main" val="2606167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4461A1-DB55-588B-E0DA-84EDB5AD6288}"/>
              </a:ext>
            </a:extLst>
          </p:cNvPr>
          <p:cNvPicPr>
            <a:picLocks noChangeAspect="1"/>
          </p:cNvPicPr>
          <p:nvPr/>
        </p:nvPicPr>
        <p:blipFill>
          <a:blip r:embed="rId2"/>
          <a:stretch>
            <a:fillRect/>
          </a:stretch>
        </p:blipFill>
        <p:spPr>
          <a:xfrm>
            <a:off x="279022" y="276225"/>
            <a:ext cx="5785605" cy="1600253"/>
          </a:xfrm>
          <a:prstGeom prst="rect">
            <a:avLst/>
          </a:prstGeom>
        </p:spPr>
      </p:pic>
      <p:pic>
        <p:nvPicPr>
          <p:cNvPr id="4" name="Picture 3" descr="Graphical user interface, website&#10;&#10;Description automatically generated">
            <a:extLst>
              <a:ext uri="{FF2B5EF4-FFF2-40B4-BE49-F238E27FC236}">
                <a16:creationId xmlns:a16="http://schemas.microsoft.com/office/drawing/2014/main" id="{169A0379-E45A-F6CE-33F4-11340F0879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286" y="2024549"/>
            <a:ext cx="6781800" cy="3810000"/>
          </a:xfrm>
          <a:prstGeom prst="rect">
            <a:avLst/>
          </a:prstGeom>
        </p:spPr>
      </p:pic>
      <p:sp>
        <p:nvSpPr>
          <p:cNvPr id="5" name="TextBox 4">
            <a:extLst>
              <a:ext uri="{FF2B5EF4-FFF2-40B4-BE49-F238E27FC236}">
                <a16:creationId xmlns:a16="http://schemas.microsoft.com/office/drawing/2014/main" id="{3F476771-D004-694D-47F3-D8CD4357CD49}"/>
              </a:ext>
            </a:extLst>
          </p:cNvPr>
          <p:cNvSpPr txBox="1"/>
          <p:nvPr/>
        </p:nvSpPr>
        <p:spPr>
          <a:xfrm>
            <a:off x="7038975" y="3409950"/>
            <a:ext cx="4705350" cy="3108543"/>
          </a:xfrm>
          <a:prstGeom prst="rect">
            <a:avLst/>
          </a:prstGeom>
          <a:noFill/>
        </p:spPr>
        <p:txBody>
          <a:bodyPr wrap="square" rtlCol="0">
            <a:spAutoFit/>
          </a:bodyPr>
          <a:lstStyle/>
          <a:p>
            <a:r>
              <a:rPr lang="en-GB"/>
              <a:t>MEASURE OF SUCCESS </a:t>
            </a:r>
          </a:p>
          <a:p>
            <a:endParaRPr lang="en-GB"/>
          </a:p>
          <a:p>
            <a:r>
              <a:rPr lang="en-GB"/>
              <a:t>Depending on the organisation, key indicators will differ. hard indicators (quantitative, more objective, such as the number of questionnaire received) and soft indicators (qualitative, more subjective, such as clients' perceptions of how the service has helped them) </a:t>
            </a:r>
          </a:p>
          <a:p>
            <a:r>
              <a:rPr lang="en-GB"/>
              <a:t>Qualitative – Feedback received.</a:t>
            </a:r>
          </a:p>
          <a:p>
            <a:r>
              <a:rPr lang="en-GB"/>
              <a:t>Quantitative – Questionnaire completed.</a:t>
            </a:r>
          </a:p>
          <a:p>
            <a:pPr algn="r"/>
            <a:r>
              <a:rPr lang="en-GB" sz="1400" b="0" i="0">
                <a:solidFill>
                  <a:srgbClr val="000000"/>
                </a:solidFill>
                <a:effectLst/>
                <a:latin typeface="Open Sans" panose="020B0606030504020204" pitchFamily="34" charset="0"/>
              </a:rPr>
              <a:t>(Monitoring, evaluation &amp; review - SCVO, </a:t>
            </a:r>
            <a:r>
              <a:rPr lang="en-GB" sz="1050" b="0" i="0">
                <a:solidFill>
                  <a:srgbClr val="000000"/>
                </a:solidFill>
                <a:effectLst/>
                <a:latin typeface="Open Sans" panose="020B0606030504020204" pitchFamily="34" charset="0"/>
              </a:rPr>
              <a:t>2022)</a:t>
            </a:r>
            <a:endParaRPr lang="en-GB" sz="1400"/>
          </a:p>
        </p:txBody>
      </p:sp>
      <p:sp>
        <p:nvSpPr>
          <p:cNvPr id="7" name="TextBox 6">
            <a:extLst>
              <a:ext uri="{FF2B5EF4-FFF2-40B4-BE49-F238E27FC236}">
                <a16:creationId xmlns:a16="http://schemas.microsoft.com/office/drawing/2014/main" id="{48A12E20-44B3-B46F-8F95-A835570A6CF2}"/>
              </a:ext>
            </a:extLst>
          </p:cNvPr>
          <p:cNvSpPr txBox="1"/>
          <p:nvPr/>
        </p:nvSpPr>
        <p:spPr>
          <a:xfrm>
            <a:off x="9163050" y="285750"/>
            <a:ext cx="2686050" cy="369332"/>
          </a:xfrm>
          <a:prstGeom prst="rect">
            <a:avLst/>
          </a:prstGeom>
          <a:noFill/>
        </p:spPr>
        <p:txBody>
          <a:bodyPr wrap="square" rtlCol="0">
            <a:spAutoFit/>
          </a:bodyPr>
          <a:lstStyle/>
          <a:p>
            <a:r>
              <a:rPr lang="en-GB"/>
              <a:t>Sandra B. 2016826</a:t>
            </a:r>
          </a:p>
        </p:txBody>
      </p:sp>
      <p:pic>
        <p:nvPicPr>
          <p:cNvPr id="12" name="Picture 11" descr="Qr code&#10;&#10;Description automatically generated">
            <a:extLst>
              <a:ext uri="{FF2B5EF4-FFF2-40B4-BE49-F238E27FC236}">
                <a16:creationId xmlns:a16="http://schemas.microsoft.com/office/drawing/2014/main" id="{17693B5E-C787-7D4B-35E9-A14A66EFE0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29824" y="942974"/>
            <a:ext cx="1628775" cy="1628775"/>
          </a:xfrm>
          <a:prstGeom prst="rect">
            <a:avLst/>
          </a:prstGeom>
        </p:spPr>
      </p:pic>
      <p:sp>
        <p:nvSpPr>
          <p:cNvPr id="13" name="TextBox 12">
            <a:extLst>
              <a:ext uri="{FF2B5EF4-FFF2-40B4-BE49-F238E27FC236}">
                <a16:creationId xmlns:a16="http://schemas.microsoft.com/office/drawing/2014/main" id="{1682A47E-05C4-25D9-D051-49E4AB307494}"/>
              </a:ext>
            </a:extLst>
          </p:cNvPr>
          <p:cNvSpPr txBox="1"/>
          <p:nvPr/>
        </p:nvSpPr>
        <p:spPr>
          <a:xfrm>
            <a:off x="8096250" y="1000125"/>
            <a:ext cx="2038350" cy="646331"/>
          </a:xfrm>
          <a:prstGeom prst="rect">
            <a:avLst/>
          </a:prstGeom>
          <a:noFill/>
        </p:spPr>
        <p:txBody>
          <a:bodyPr wrap="square" rtlCol="0">
            <a:spAutoFit/>
          </a:bodyPr>
          <a:lstStyle/>
          <a:p>
            <a:r>
              <a:rPr lang="en-GB"/>
              <a:t>Scan this to see the questionnaire. </a:t>
            </a:r>
          </a:p>
        </p:txBody>
      </p:sp>
    </p:spTree>
    <p:extLst>
      <p:ext uri="{BB962C8B-B14F-4D97-AF65-F5344CB8AC3E}">
        <p14:creationId xmlns:p14="http://schemas.microsoft.com/office/powerpoint/2010/main" val="1947958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5B1F91CC-7F10-6DE4-083F-59706E4382B6}"/>
              </a:ext>
            </a:extLst>
          </p:cNvPr>
          <p:cNvGraphicFramePr/>
          <p:nvPr>
            <p:extLst>
              <p:ext uri="{D42A27DB-BD31-4B8C-83A1-F6EECF244321}">
                <p14:modId xmlns:p14="http://schemas.microsoft.com/office/powerpoint/2010/main" val="58069183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4217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DBF6775-C6DB-2D63-941B-9AAF78332A1C}"/>
              </a:ext>
            </a:extLst>
          </p:cNvPr>
          <p:cNvSpPr>
            <a:spLocks noGrp="1"/>
          </p:cNvSpPr>
          <p:nvPr>
            <p:ph type="subTitle" idx="1"/>
          </p:nvPr>
        </p:nvSpPr>
        <p:spPr>
          <a:xfrm>
            <a:off x="226480" y="103463"/>
            <a:ext cx="9144000" cy="5637378"/>
          </a:xfrm>
        </p:spPr>
        <p:txBody>
          <a:bodyPr/>
          <a:lstStyle/>
          <a:p>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pic>
        <p:nvPicPr>
          <p:cNvPr id="7" name="Picture 6" descr="Table&#10;&#10;Description automatically generated">
            <a:extLst>
              <a:ext uri="{FF2B5EF4-FFF2-40B4-BE49-F238E27FC236}">
                <a16:creationId xmlns:a16="http://schemas.microsoft.com/office/drawing/2014/main" id="{F09773F6-A0A5-E6CF-A416-4AD80E5822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70787" y="281702"/>
            <a:ext cx="5040700" cy="6350155"/>
          </a:xfrm>
          <a:prstGeom prst="rect">
            <a:avLst/>
          </a:prstGeom>
        </p:spPr>
      </p:pic>
    </p:spTree>
    <p:extLst>
      <p:ext uri="{BB962C8B-B14F-4D97-AF65-F5344CB8AC3E}">
        <p14:creationId xmlns:p14="http://schemas.microsoft.com/office/powerpoint/2010/main" val="4232469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949</Words>
  <Application>Microsoft Office PowerPoint</Application>
  <PresentationFormat>Widescreen</PresentationFormat>
  <Paragraphs>121</Paragraphs>
  <Slides>12</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Arial</vt:lpstr>
      <vt:lpstr>Bahnschrift SemiLight SemiConde</vt:lpstr>
      <vt:lpstr>Berlin Sans FB Demi</vt:lpstr>
      <vt:lpstr>Calibri</vt:lpstr>
      <vt:lpstr>Calibri Light</vt:lpstr>
      <vt:lpstr>Open Sans</vt:lpstr>
      <vt:lpstr>Segoe UI</vt:lpstr>
      <vt:lpstr>Sitka Heading</vt:lpstr>
      <vt:lpstr>Source Sans Pro</vt:lpstr>
      <vt:lpstr>Wingdings</vt:lpstr>
      <vt:lpstr>Office Theme</vt:lpstr>
      <vt:lpstr>PowerPoint Presentation</vt:lpstr>
      <vt:lpstr>Project Management Lifecycle</vt:lpstr>
      <vt:lpstr>PowerPoint Presentation</vt:lpstr>
      <vt:lpstr>Stakeholder Analysis</vt:lpstr>
      <vt:lpstr>Phase 3- Explaining project execution Work Breakdown Structure</vt:lpstr>
      <vt:lpstr>A Gantt chart is a handy graphical tool that displays the progress of activities or projects across time. It is also known as a visual presentation of a project, in which the actions are broken down and displayed on a chart for simple understanding and interpretation. Each team member had a specific task to complete every week. We had a start date and finish date, the name or description of each project task, the relationship between task and the project end date. The project Gantt Chart made our job much easier and help our manager provide resources when and where they need them, it help improve overall project visibility, and keep everyone on track and they encourage collaboration among team members.  Reference: https://economictimes.indiatimes.com/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lifecycle</dc:title>
  <dc:creator>halim ahmed</dc:creator>
  <cp:lastModifiedBy>sandra boscaneanu</cp:lastModifiedBy>
  <cp:revision>1</cp:revision>
  <dcterms:created xsi:type="dcterms:W3CDTF">2022-06-08T23:04:31Z</dcterms:created>
  <dcterms:modified xsi:type="dcterms:W3CDTF">2022-06-13T08:52:02Z</dcterms:modified>
</cp:coreProperties>
</file>