
<file path=[Content_Types].xml><?xml version="1.0" encoding="utf-8"?>
<Types xmlns="http://schemas.openxmlformats.org/package/2006/content-types">
  <Default Extension="jfif" ContentType="image/jpeg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72" r:id="rId4"/>
    <p:sldId id="258" r:id="rId5"/>
    <p:sldId id="259" r:id="rId6"/>
    <p:sldId id="273" r:id="rId7"/>
    <p:sldId id="267" r:id="rId8"/>
    <p:sldId id="274" r:id="rId9"/>
    <p:sldId id="268" r:id="rId10"/>
    <p:sldId id="263" r:id="rId11"/>
    <p:sldId id="269" r:id="rId12"/>
    <p:sldId id="260" r:id="rId13"/>
    <p:sldId id="264" r:id="rId14"/>
    <p:sldId id="265" r:id="rId15"/>
    <p:sldId id="266" r:id="rId16"/>
    <p:sldId id="271" r:id="rId17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56" d="100"/>
          <a:sy n="156" d="100"/>
        </p:scale>
        <p:origin x="456" y="1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_rels/data3.xml.rels><?xml version="1.0" encoding="UTF-8" standalone="yes"?>
<Relationships xmlns="http://schemas.openxmlformats.org/package/2006/relationships"><Relationship Id="rId1" Type="http://schemas.openxmlformats.org/officeDocument/2006/relationships/image" Target="../media/image7.jpg"/></Relationships>
</file>

<file path=ppt/diagrams/_rels/drawing3.xml.rels><?xml version="1.0" encoding="UTF-8" standalone="yes"?>
<Relationships xmlns="http://schemas.openxmlformats.org/package/2006/relationships"><Relationship Id="rId1" Type="http://schemas.openxmlformats.org/officeDocument/2006/relationships/image" Target="../media/image7.jp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71B7339-EDDF-4792-871D-586A307B5655}" type="doc">
      <dgm:prSet loTypeId="urn:microsoft.com/office/officeart/2005/8/layout/cycle1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CN" altLang="en-US"/>
        </a:p>
      </dgm:t>
    </dgm:pt>
    <dgm:pt modelId="{EFAE909B-ED0F-48CB-A089-67386E3F5D6E}">
      <dgm:prSet phldrT="[Text]"/>
      <dgm:spPr/>
      <dgm:t>
        <a:bodyPr/>
        <a:lstStyle/>
        <a:p>
          <a:r>
            <a:rPr lang="en-US" dirty="0"/>
            <a:t>The choice of Halle Bailey, a black actress</a:t>
          </a:r>
          <a:endParaRPr lang="zh-CN" altLang="en-US" dirty="0"/>
        </a:p>
      </dgm:t>
    </dgm:pt>
    <dgm:pt modelId="{BEF01651-686A-4F8C-8A58-D35C40B552E7}" type="parTrans" cxnId="{295DB68A-6EC9-4EC7-9453-A34116BD3E5E}">
      <dgm:prSet/>
      <dgm:spPr/>
      <dgm:t>
        <a:bodyPr/>
        <a:lstStyle/>
        <a:p>
          <a:endParaRPr lang="zh-CN" altLang="en-US"/>
        </a:p>
      </dgm:t>
    </dgm:pt>
    <dgm:pt modelId="{641E4855-E156-47F5-818F-0BD9ED098385}" type="sibTrans" cxnId="{295DB68A-6EC9-4EC7-9453-A34116BD3E5E}">
      <dgm:prSet/>
      <dgm:spPr/>
      <dgm:t>
        <a:bodyPr/>
        <a:lstStyle/>
        <a:p>
          <a:endParaRPr lang="zh-CN" altLang="en-US"/>
        </a:p>
      </dgm:t>
    </dgm:pt>
    <dgm:pt modelId="{96E53B30-53C0-4D8E-B431-F2D52DCCC20A}">
      <dgm:prSet phldrT="[Text]"/>
      <dgm:spPr/>
      <dgm:t>
        <a:bodyPr/>
        <a:lstStyle/>
        <a:p>
          <a:r>
            <a:rPr lang="en-US" dirty="0"/>
            <a:t>Great controversies and racial conflicts</a:t>
          </a:r>
          <a:endParaRPr lang="zh-CN" altLang="en-US" dirty="0"/>
        </a:p>
      </dgm:t>
    </dgm:pt>
    <dgm:pt modelId="{91E16A1F-4E93-41F0-94EC-6B9463591983}" type="parTrans" cxnId="{BAE2D357-0506-444A-B7FC-9D59615C9AD3}">
      <dgm:prSet/>
      <dgm:spPr/>
      <dgm:t>
        <a:bodyPr/>
        <a:lstStyle/>
        <a:p>
          <a:endParaRPr lang="zh-CN" altLang="en-US"/>
        </a:p>
      </dgm:t>
    </dgm:pt>
    <dgm:pt modelId="{E6073C73-8C00-4411-8E4C-77D27DB36835}" type="sibTrans" cxnId="{BAE2D357-0506-444A-B7FC-9D59615C9AD3}">
      <dgm:prSet/>
      <dgm:spPr/>
      <dgm:t>
        <a:bodyPr/>
        <a:lstStyle/>
        <a:p>
          <a:endParaRPr lang="zh-CN" altLang="en-US"/>
        </a:p>
      </dgm:t>
    </dgm:pt>
    <dgm:pt modelId="{E4B62E03-F05A-4159-8B1E-3256B77F6A42}">
      <dgm:prSet phldrT="[Text]"/>
      <dgm:spPr/>
      <dgm:t>
        <a:bodyPr/>
        <a:lstStyle/>
        <a:p>
          <a:r>
            <a:rPr lang="en-US" dirty="0"/>
            <a:t>mermaids can be black in the original version of the story</a:t>
          </a:r>
          <a:endParaRPr lang="zh-CN" altLang="en-US" dirty="0"/>
        </a:p>
      </dgm:t>
    </dgm:pt>
    <dgm:pt modelId="{C1A5AE46-EC7F-4D6C-8EA7-BC5D78FCA169}" type="parTrans" cxnId="{03819944-89AC-47B4-9D60-295B9A82A149}">
      <dgm:prSet/>
      <dgm:spPr/>
      <dgm:t>
        <a:bodyPr/>
        <a:lstStyle/>
        <a:p>
          <a:endParaRPr lang="zh-CN" altLang="en-US"/>
        </a:p>
      </dgm:t>
    </dgm:pt>
    <dgm:pt modelId="{773BFB03-A202-4AEE-A944-F7B68315425C}" type="sibTrans" cxnId="{03819944-89AC-47B4-9D60-295B9A82A149}">
      <dgm:prSet/>
      <dgm:spPr/>
      <dgm:t>
        <a:bodyPr/>
        <a:lstStyle/>
        <a:p>
          <a:endParaRPr lang="zh-CN" altLang="en-US"/>
        </a:p>
      </dgm:t>
    </dgm:pt>
    <dgm:pt modelId="{57074F92-95E5-42E0-B5CC-A5B12E895F8A}">
      <dgm:prSet phldrT="[Text]"/>
      <dgm:spPr/>
      <dgm:t>
        <a:bodyPr/>
        <a:lstStyle/>
        <a:p>
          <a:r>
            <a:rPr lang="en-US" dirty="0"/>
            <a:t>Why black actresses cannot play this role</a:t>
          </a:r>
          <a:endParaRPr lang="zh-CN" altLang="en-US" dirty="0"/>
        </a:p>
      </dgm:t>
    </dgm:pt>
    <dgm:pt modelId="{7B5BF01B-20C2-4502-9B8C-14299D7917BE}" type="parTrans" cxnId="{A49D07E1-D632-406A-BD24-839975A46A6B}">
      <dgm:prSet/>
      <dgm:spPr/>
      <dgm:t>
        <a:bodyPr/>
        <a:lstStyle/>
        <a:p>
          <a:endParaRPr lang="zh-CN" altLang="en-US"/>
        </a:p>
      </dgm:t>
    </dgm:pt>
    <dgm:pt modelId="{2D02C09C-C233-4731-85FC-437782BD7D47}" type="sibTrans" cxnId="{A49D07E1-D632-406A-BD24-839975A46A6B}">
      <dgm:prSet/>
      <dgm:spPr/>
      <dgm:t>
        <a:bodyPr/>
        <a:lstStyle/>
        <a:p>
          <a:endParaRPr lang="zh-CN" altLang="en-US"/>
        </a:p>
      </dgm:t>
    </dgm:pt>
    <dgm:pt modelId="{29AD0E07-3548-45ED-BD83-4FA5C44FE495}">
      <dgm:prSet phldrT="[Text]"/>
      <dgm:spPr/>
      <dgm:t>
        <a:bodyPr/>
        <a:lstStyle/>
        <a:p>
          <a:r>
            <a:rPr lang="en-US" altLang="zh-CN" dirty="0"/>
            <a:t>C</a:t>
          </a:r>
          <a:r>
            <a:rPr lang="en-US" dirty="0"/>
            <a:t>ontroversial</a:t>
          </a:r>
          <a:endParaRPr lang="zh-CN" altLang="en-US" dirty="0"/>
        </a:p>
      </dgm:t>
    </dgm:pt>
    <dgm:pt modelId="{D262FD33-A0DF-4376-957A-BD1A2C7DB57C}" type="parTrans" cxnId="{0AEA9AA5-F626-4A96-9C74-7DF0AF5A1FDC}">
      <dgm:prSet/>
      <dgm:spPr/>
      <dgm:t>
        <a:bodyPr/>
        <a:lstStyle/>
        <a:p>
          <a:endParaRPr lang="zh-CN" altLang="en-US"/>
        </a:p>
      </dgm:t>
    </dgm:pt>
    <dgm:pt modelId="{A6823838-4765-4198-A3E3-4F1F10B41550}" type="sibTrans" cxnId="{0AEA9AA5-F626-4A96-9C74-7DF0AF5A1FDC}">
      <dgm:prSet/>
      <dgm:spPr/>
      <dgm:t>
        <a:bodyPr/>
        <a:lstStyle/>
        <a:p>
          <a:endParaRPr lang="zh-CN" altLang="en-US"/>
        </a:p>
      </dgm:t>
    </dgm:pt>
    <dgm:pt modelId="{7862F68E-CD4A-43AB-AA4C-BD82832536B0}" type="pres">
      <dgm:prSet presAssocID="{271B7339-EDDF-4792-871D-586A307B5655}" presName="cycle" presStyleCnt="0">
        <dgm:presLayoutVars>
          <dgm:dir/>
          <dgm:resizeHandles val="exact"/>
        </dgm:presLayoutVars>
      </dgm:prSet>
      <dgm:spPr/>
    </dgm:pt>
    <dgm:pt modelId="{12661AC1-ACA3-4054-8210-A6752E0D348F}" type="pres">
      <dgm:prSet presAssocID="{EFAE909B-ED0F-48CB-A089-67386E3F5D6E}" presName="dummy" presStyleCnt="0"/>
      <dgm:spPr/>
    </dgm:pt>
    <dgm:pt modelId="{9244BF9B-B151-4462-9073-57A93BE60617}" type="pres">
      <dgm:prSet presAssocID="{EFAE909B-ED0F-48CB-A089-67386E3F5D6E}" presName="node" presStyleLbl="revTx" presStyleIdx="0" presStyleCnt="5">
        <dgm:presLayoutVars>
          <dgm:bulletEnabled val="1"/>
        </dgm:presLayoutVars>
      </dgm:prSet>
      <dgm:spPr/>
    </dgm:pt>
    <dgm:pt modelId="{D6E3C4D7-41E5-4842-8FC4-DE706AE94E1A}" type="pres">
      <dgm:prSet presAssocID="{641E4855-E156-47F5-818F-0BD9ED098385}" presName="sibTrans" presStyleLbl="node1" presStyleIdx="0" presStyleCnt="5"/>
      <dgm:spPr/>
    </dgm:pt>
    <dgm:pt modelId="{23C495DB-ECF6-405C-A997-6E86C838D39D}" type="pres">
      <dgm:prSet presAssocID="{96E53B30-53C0-4D8E-B431-F2D52DCCC20A}" presName="dummy" presStyleCnt="0"/>
      <dgm:spPr/>
    </dgm:pt>
    <dgm:pt modelId="{87A6A532-E9F2-4008-B912-EF6017A86181}" type="pres">
      <dgm:prSet presAssocID="{96E53B30-53C0-4D8E-B431-F2D52DCCC20A}" presName="node" presStyleLbl="revTx" presStyleIdx="1" presStyleCnt="5">
        <dgm:presLayoutVars>
          <dgm:bulletEnabled val="1"/>
        </dgm:presLayoutVars>
      </dgm:prSet>
      <dgm:spPr/>
    </dgm:pt>
    <dgm:pt modelId="{97612AC1-A007-43BD-ACC2-313BE7618941}" type="pres">
      <dgm:prSet presAssocID="{E6073C73-8C00-4411-8E4C-77D27DB36835}" presName="sibTrans" presStyleLbl="node1" presStyleIdx="1" presStyleCnt="5"/>
      <dgm:spPr/>
    </dgm:pt>
    <dgm:pt modelId="{5ABF25E4-E318-462C-8EDD-6EEC4520E7E4}" type="pres">
      <dgm:prSet presAssocID="{E4B62E03-F05A-4159-8B1E-3256B77F6A42}" presName="dummy" presStyleCnt="0"/>
      <dgm:spPr/>
    </dgm:pt>
    <dgm:pt modelId="{806F6B15-46A6-4491-A3BB-8F3961C57C43}" type="pres">
      <dgm:prSet presAssocID="{E4B62E03-F05A-4159-8B1E-3256B77F6A42}" presName="node" presStyleLbl="revTx" presStyleIdx="2" presStyleCnt="5">
        <dgm:presLayoutVars>
          <dgm:bulletEnabled val="1"/>
        </dgm:presLayoutVars>
      </dgm:prSet>
      <dgm:spPr/>
    </dgm:pt>
    <dgm:pt modelId="{26C97A44-64BD-4B2F-8CF0-B4C1FE3BF998}" type="pres">
      <dgm:prSet presAssocID="{773BFB03-A202-4AEE-A944-F7B68315425C}" presName="sibTrans" presStyleLbl="node1" presStyleIdx="2" presStyleCnt="5"/>
      <dgm:spPr/>
    </dgm:pt>
    <dgm:pt modelId="{41DE5281-FEED-42A2-85D4-421C7F71714A}" type="pres">
      <dgm:prSet presAssocID="{57074F92-95E5-42E0-B5CC-A5B12E895F8A}" presName="dummy" presStyleCnt="0"/>
      <dgm:spPr/>
    </dgm:pt>
    <dgm:pt modelId="{44D8A7A0-AD3D-4B68-9821-D596E5CBFA3B}" type="pres">
      <dgm:prSet presAssocID="{57074F92-95E5-42E0-B5CC-A5B12E895F8A}" presName="node" presStyleLbl="revTx" presStyleIdx="3" presStyleCnt="5">
        <dgm:presLayoutVars>
          <dgm:bulletEnabled val="1"/>
        </dgm:presLayoutVars>
      </dgm:prSet>
      <dgm:spPr/>
    </dgm:pt>
    <dgm:pt modelId="{C7FEA996-DF5B-4BEE-98CC-F222A62E3AFF}" type="pres">
      <dgm:prSet presAssocID="{2D02C09C-C233-4731-85FC-437782BD7D47}" presName="sibTrans" presStyleLbl="node1" presStyleIdx="3" presStyleCnt="5"/>
      <dgm:spPr/>
    </dgm:pt>
    <dgm:pt modelId="{52355AC5-C9C0-4EE6-862B-E80A69282D6C}" type="pres">
      <dgm:prSet presAssocID="{29AD0E07-3548-45ED-BD83-4FA5C44FE495}" presName="dummy" presStyleCnt="0"/>
      <dgm:spPr/>
    </dgm:pt>
    <dgm:pt modelId="{63DF0A26-F09E-4619-9750-A83E6F416E24}" type="pres">
      <dgm:prSet presAssocID="{29AD0E07-3548-45ED-BD83-4FA5C44FE495}" presName="node" presStyleLbl="revTx" presStyleIdx="4" presStyleCnt="5">
        <dgm:presLayoutVars>
          <dgm:bulletEnabled val="1"/>
        </dgm:presLayoutVars>
      </dgm:prSet>
      <dgm:spPr/>
    </dgm:pt>
    <dgm:pt modelId="{3D658ABE-566A-41A9-99E2-4B8B09839483}" type="pres">
      <dgm:prSet presAssocID="{A6823838-4765-4198-A3E3-4F1F10B41550}" presName="sibTrans" presStyleLbl="node1" presStyleIdx="4" presStyleCnt="5"/>
      <dgm:spPr/>
    </dgm:pt>
  </dgm:ptLst>
  <dgm:cxnLst>
    <dgm:cxn modelId="{8B038C02-08E5-4B11-8252-028B370979D3}" type="presOf" srcId="{773BFB03-A202-4AEE-A944-F7B68315425C}" destId="{26C97A44-64BD-4B2F-8CF0-B4C1FE3BF998}" srcOrd="0" destOrd="0" presId="urn:microsoft.com/office/officeart/2005/8/layout/cycle1"/>
    <dgm:cxn modelId="{00F89D08-888D-4D59-A3BE-F6FACAE8FBD2}" type="presOf" srcId="{96E53B30-53C0-4D8E-B431-F2D52DCCC20A}" destId="{87A6A532-E9F2-4008-B912-EF6017A86181}" srcOrd="0" destOrd="0" presId="urn:microsoft.com/office/officeart/2005/8/layout/cycle1"/>
    <dgm:cxn modelId="{0D8B9A1C-2811-4CE4-8AD3-EABCFA7C797D}" type="presOf" srcId="{E4B62E03-F05A-4159-8B1E-3256B77F6A42}" destId="{806F6B15-46A6-4491-A3BB-8F3961C57C43}" srcOrd="0" destOrd="0" presId="urn:microsoft.com/office/officeart/2005/8/layout/cycle1"/>
    <dgm:cxn modelId="{80812C28-6BA9-4478-8D20-3B5A151161D9}" type="presOf" srcId="{271B7339-EDDF-4792-871D-586A307B5655}" destId="{7862F68E-CD4A-43AB-AA4C-BD82832536B0}" srcOrd="0" destOrd="0" presId="urn:microsoft.com/office/officeart/2005/8/layout/cycle1"/>
    <dgm:cxn modelId="{FC1B2660-477C-47EE-828A-0DBAF014E147}" type="presOf" srcId="{E6073C73-8C00-4411-8E4C-77D27DB36835}" destId="{97612AC1-A007-43BD-ACC2-313BE7618941}" srcOrd="0" destOrd="0" presId="urn:microsoft.com/office/officeart/2005/8/layout/cycle1"/>
    <dgm:cxn modelId="{03819944-89AC-47B4-9D60-295B9A82A149}" srcId="{271B7339-EDDF-4792-871D-586A307B5655}" destId="{E4B62E03-F05A-4159-8B1E-3256B77F6A42}" srcOrd="2" destOrd="0" parTransId="{C1A5AE46-EC7F-4D6C-8EA7-BC5D78FCA169}" sibTransId="{773BFB03-A202-4AEE-A944-F7B68315425C}"/>
    <dgm:cxn modelId="{304A9545-0B2F-4D28-AE1A-E2651F829571}" type="presOf" srcId="{57074F92-95E5-42E0-B5CC-A5B12E895F8A}" destId="{44D8A7A0-AD3D-4B68-9821-D596E5CBFA3B}" srcOrd="0" destOrd="0" presId="urn:microsoft.com/office/officeart/2005/8/layout/cycle1"/>
    <dgm:cxn modelId="{BAE2D357-0506-444A-B7FC-9D59615C9AD3}" srcId="{271B7339-EDDF-4792-871D-586A307B5655}" destId="{96E53B30-53C0-4D8E-B431-F2D52DCCC20A}" srcOrd="1" destOrd="0" parTransId="{91E16A1F-4E93-41F0-94EC-6B9463591983}" sibTransId="{E6073C73-8C00-4411-8E4C-77D27DB36835}"/>
    <dgm:cxn modelId="{295DB68A-6EC9-4EC7-9453-A34116BD3E5E}" srcId="{271B7339-EDDF-4792-871D-586A307B5655}" destId="{EFAE909B-ED0F-48CB-A089-67386E3F5D6E}" srcOrd="0" destOrd="0" parTransId="{BEF01651-686A-4F8C-8A58-D35C40B552E7}" sibTransId="{641E4855-E156-47F5-818F-0BD9ED098385}"/>
    <dgm:cxn modelId="{2971C795-458C-4C10-9E85-E844EBF65C6B}" type="presOf" srcId="{29AD0E07-3548-45ED-BD83-4FA5C44FE495}" destId="{63DF0A26-F09E-4619-9750-A83E6F416E24}" srcOrd="0" destOrd="0" presId="urn:microsoft.com/office/officeart/2005/8/layout/cycle1"/>
    <dgm:cxn modelId="{0AEA9AA5-F626-4A96-9C74-7DF0AF5A1FDC}" srcId="{271B7339-EDDF-4792-871D-586A307B5655}" destId="{29AD0E07-3548-45ED-BD83-4FA5C44FE495}" srcOrd="4" destOrd="0" parTransId="{D262FD33-A0DF-4376-957A-BD1A2C7DB57C}" sibTransId="{A6823838-4765-4198-A3E3-4F1F10B41550}"/>
    <dgm:cxn modelId="{43719FAB-14AE-41C1-84B8-19DDB61C05CC}" type="presOf" srcId="{2D02C09C-C233-4731-85FC-437782BD7D47}" destId="{C7FEA996-DF5B-4BEE-98CC-F222A62E3AFF}" srcOrd="0" destOrd="0" presId="urn:microsoft.com/office/officeart/2005/8/layout/cycle1"/>
    <dgm:cxn modelId="{397D41AF-3362-4663-A85C-11BD8AC7C25E}" type="presOf" srcId="{EFAE909B-ED0F-48CB-A089-67386E3F5D6E}" destId="{9244BF9B-B151-4462-9073-57A93BE60617}" srcOrd="0" destOrd="0" presId="urn:microsoft.com/office/officeart/2005/8/layout/cycle1"/>
    <dgm:cxn modelId="{3F26C3DE-B621-4873-A43F-1D7EF8785799}" type="presOf" srcId="{A6823838-4765-4198-A3E3-4F1F10B41550}" destId="{3D658ABE-566A-41A9-99E2-4B8B09839483}" srcOrd="0" destOrd="0" presId="urn:microsoft.com/office/officeart/2005/8/layout/cycle1"/>
    <dgm:cxn modelId="{A49D07E1-D632-406A-BD24-839975A46A6B}" srcId="{271B7339-EDDF-4792-871D-586A307B5655}" destId="{57074F92-95E5-42E0-B5CC-A5B12E895F8A}" srcOrd="3" destOrd="0" parTransId="{7B5BF01B-20C2-4502-9B8C-14299D7917BE}" sibTransId="{2D02C09C-C233-4731-85FC-437782BD7D47}"/>
    <dgm:cxn modelId="{691626EA-0357-4650-A031-CB3061D2568A}" type="presOf" srcId="{641E4855-E156-47F5-818F-0BD9ED098385}" destId="{D6E3C4D7-41E5-4842-8FC4-DE706AE94E1A}" srcOrd="0" destOrd="0" presId="urn:microsoft.com/office/officeart/2005/8/layout/cycle1"/>
    <dgm:cxn modelId="{73BD99C3-E707-434E-BD3E-6B9EC22AF133}" type="presParOf" srcId="{7862F68E-CD4A-43AB-AA4C-BD82832536B0}" destId="{12661AC1-ACA3-4054-8210-A6752E0D348F}" srcOrd="0" destOrd="0" presId="urn:microsoft.com/office/officeart/2005/8/layout/cycle1"/>
    <dgm:cxn modelId="{15ED38A7-57C6-4AB4-889D-278430848BF5}" type="presParOf" srcId="{7862F68E-CD4A-43AB-AA4C-BD82832536B0}" destId="{9244BF9B-B151-4462-9073-57A93BE60617}" srcOrd="1" destOrd="0" presId="urn:microsoft.com/office/officeart/2005/8/layout/cycle1"/>
    <dgm:cxn modelId="{4E46DC59-7E69-48FF-ADE8-106C1C61962E}" type="presParOf" srcId="{7862F68E-CD4A-43AB-AA4C-BD82832536B0}" destId="{D6E3C4D7-41E5-4842-8FC4-DE706AE94E1A}" srcOrd="2" destOrd="0" presId="urn:microsoft.com/office/officeart/2005/8/layout/cycle1"/>
    <dgm:cxn modelId="{903B1482-3956-4D21-967A-32DE815CB565}" type="presParOf" srcId="{7862F68E-CD4A-43AB-AA4C-BD82832536B0}" destId="{23C495DB-ECF6-405C-A997-6E86C838D39D}" srcOrd="3" destOrd="0" presId="urn:microsoft.com/office/officeart/2005/8/layout/cycle1"/>
    <dgm:cxn modelId="{BC6DF457-D6A2-43DD-8947-FC7E1CEA0C86}" type="presParOf" srcId="{7862F68E-CD4A-43AB-AA4C-BD82832536B0}" destId="{87A6A532-E9F2-4008-B912-EF6017A86181}" srcOrd="4" destOrd="0" presId="urn:microsoft.com/office/officeart/2005/8/layout/cycle1"/>
    <dgm:cxn modelId="{15A93410-93B9-41D8-8A02-F4A28732E112}" type="presParOf" srcId="{7862F68E-CD4A-43AB-AA4C-BD82832536B0}" destId="{97612AC1-A007-43BD-ACC2-313BE7618941}" srcOrd="5" destOrd="0" presId="urn:microsoft.com/office/officeart/2005/8/layout/cycle1"/>
    <dgm:cxn modelId="{A888F3E3-CAB2-44CD-9004-FF92610F2C43}" type="presParOf" srcId="{7862F68E-CD4A-43AB-AA4C-BD82832536B0}" destId="{5ABF25E4-E318-462C-8EDD-6EEC4520E7E4}" srcOrd="6" destOrd="0" presId="urn:microsoft.com/office/officeart/2005/8/layout/cycle1"/>
    <dgm:cxn modelId="{F3D34EDA-DBF6-467D-9E71-10373291812D}" type="presParOf" srcId="{7862F68E-CD4A-43AB-AA4C-BD82832536B0}" destId="{806F6B15-46A6-4491-A3BB-8F3961C57C43}" srcOrd="7" destOrd="0" presId="urn:microsoft.com/office/officeart/2005/8/layout/cycle1"/>
    <dgm:cxn modelId="{0DB0A0BB-E70D-4D89-ABE1-E07D7913C27D}" type="presParOf" srcId="{7862F68E-CD4A-43AB-AA4C-BD82832536B0}" destId="{26C97A44-64BD-4B2F-8CF0-B4C1FE3BF998}" srcOrd="8" destOrd="0" presId="urn:microsoft.com/office/officeart/2005/8/layout/cycle1"/>
    <dgm:cxn modelId="{F7FD0B8C-38A5-4ECA-9CBC-DB6FAC099336}" type="presParOf" srcId="{7862F68E-CD4A-43AB-AA4C-BD82832536B0}" destId="{41DE5281-FEED-42A2-85D4-421C7F71714A}" srcOrd="9" destOrd="0" presId="urn:microsoft.com/office/officeart/2005/8/layout/cycle1"/>
    <dgm:cxn modelId="{C7BE16C4-B6C6-4FDD-BC03-8221FB076DB6}" type="presParOf" srcId="{7862F68E-CD4A-43AB-AA4C-BD82832536B0}" destId="{44D8A7A0-AD3D-4B68-9821-D596E5CBFA3B}" srcOrd="10" destOrd="0" presId="urn:microsoft.com/office/officeart/2005/8/layout/cycle1"/>
    <dgm:cxn modelId="{8B4D85ED-3E9C-4B18-94DA-166CAABCB462}" type="presParOf" srcId="{7862F68E-CD4A-43AB-AA4C-BD82832536B0}" destId="{C7FEA996-DF5B-4BEE-98CC-F222A62E3AFF}" srcOrd="11" destOrd="0" presId="urn:microsoft.com/office/officeart/2005/8/layout/cycle1"/>
    <dgm:cxn modelId="{60C014A4-4B2C-4179-A27D-44CBA087F4EE}" type="presParOf" srcId="{7862F68E-CD4A-43AB-AA4C-BD82832536B0}" destId="{52355AC5-C9C0-4EE6-862B-E80A69282D6C}" srcOrd="12" destOrd="0" presId="urn:microsoft.com/office/officeart/2005/8/layout/cycle1"/>
    <dgm:cxn modelId="{41643809-47E7-483E-8F49-25887BD5B6C9}" type="presParOf" srcId="{7862F68E-CD4A-43AB-AA4C-BD82832536B0}" destId="{63DF0A26-F09E-4619-9750-A83E6F416E24}" srcOrd="13" destOrd="0" presId="urn:microsoft.com/office/officeart/2005/8/layout/cycle1"/>
    <dgm:cxn modelId="{3E6DAD17-0F99-47B9-A8B9-F1BDDE58A59E}" type="presParOf" srcId="{7862F68E-CD4A-43AB-AA4C-BD82832536B0}" destId="{3D658ABE-566A-41A9-99E2-4B8B09839483}" srcOrd="14" destOrd="0" presId="urn:microsoft.com/office/officeart/2005/8/layout/cycle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00DC0E4-72D4-47F2-B1FC-0D7E0D62391A}" type="doc">
      <dgm:prSet loTypeId="urn:microsoft.com/office/officeart/2005/8/layout/hierarchy4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CN" altLang="en-US"/>
        </a:p>
      </dgm:t>
    </dgm:pt>
    <dgm:pt modelId="{66632EF5-DA6E-4B62-A21A-150CC36F06D2}">
      <dgm:prSet phldrT="[Text]"/>
      <dgm:spPr/>
      <dgm:t>
        <a:bodyPr/>
        <a:lstStyle/>
        <a:p>
          <a:r>
            <a:rPr lang="en-US" dirty="0"/>
            <a:t>Gender stereotypes and Beauty Standards</a:t>
          </a:r>
          <a:endParaRPr lang="zh-CN" altLang="en-US" dirty="0"/>
        </a:p>
      </dgm:t>
    </dgm:pt>
    <dgm:pt modelId="{B823752E-60FF-40CC-9BE6-800A22F44775}" type="parTrans" cxnId="{3550D9F1-1A7F-4D9B-B4FE-1CD2ED8F81FA}">
      <dgm:prSet/>
      <dgm:spPr/>
      <dgm:t>
        <a:bodyPr/>
        <a:lstStyle/>
        <a:p>
          <a:endParaRPr lang="zh-CN" altLang="en-US"/>
        </a:p>
      </dgm:t>
    </dgm:pt>
    <dgm:pt modelId="{F8AE44AA-11CE-4922-897B-A70B50F13D40}" type="sibTrans" cxnId="{3550D9F1-1A7F-4D9B-B4FE-1CD2ED8F81FA}">
      <dgm:prSet/>
      <dgm:spPr/>
      <dgm:t>
        <a:bodyPr/>
        <a:lstStyle/>
        <a:p>
          <a:endParaRPr lang="zh-CN" altLang="en-US"/>
        </a:p>
      </dgm:t>
    </dgm:pt>
    <dgm:pt modelId="{D485BA13-EC7D-4142-B515-7ECADE19A70B}">
      <dgm:prSet phldrT="[Text]"/>
      <dgm:spPr/>
      <dgm:t>
        <a:bodyPr/>
        <a:lstStyle/>
        <a:p>
          <a:r>
            <a:rPr lang="en-US" dirty="0"/>
            <a:t>Increase diversity in race and culture</a:t>
          </a:r>
          <a:endParaRPr lang="zh-CN" altLang="en-US" dirty="0"/>
        </a:p>
      </dgm:t>
    </dgm:pt>
    <dgm:pt modelId="{FAEC3FE1-DC9C-4B56-B851-F00F8B772625}" type="parTrans" cxnId="{6604143A-4979-4054-86F8-7B8C6B25E72D}">
      <dgm:prSet/>
      <dgm:spPr/>
      <dgm:t>
        <a:bodyPr/>
        <a:lstStyle/>
        <a:p>
          <a:endParaRPr lang="zh-CN" altLang="en-US"/>
        </a:p>
      </dgm:t>
    </dgm:pt>
    <dgm:pt modelId="{77EF3929-4EEB-4780-9EFD-A88CAD216F63}" type="sibTrans" cxnId="{6604143A-4979-4054-86F8-7B8C6B25E72D}">
      <dgm:prSet/>
      <dgm:spPr/>
      <dgm:t>
        <a:bodyPr/>
        <a:lstStyle/>
        <a:p>
          <a:endParaRPr lang="zh-CN" altLang="en-US"/>
        </a:p>
      </dgm:t>
    </dgm:pt>
    <dgm:pt modelId="{46275864-28C8-45AD-B812-C5265B795B0A}">
      <dgm:prSet phldrT="[Text]"/>
      <dgm:spPr/>
      <dgm:t>
        <a:bodyPr/>
        <a:lstStyle/>
        <a:p>
          <a:r>
            <a:rPr lang="en-US" dirty="0"/>
            <a:t>Racial equality</a:t>
          </a:r>
          <a:endParaRPr lang="zh-CN" altLang="en-US" dirty="0"/>
        </a:p>
      </dgm:t>
    </dgm:pt>
    <dgm:pt modelId="{DA7E4FB9-6150-4F20-8B40-3EF8ADCC4BE4}" type="parTrans" cxnId="{6CD005FA-23AF-42D7-B45C-3E35AECA99ED}">
      <dgm:prSet/>
      <dgm:spPr/>
      <dgm:t>
        <a:bodyPr/>
        <a:lstStyle/>
        <a:p>
          <a:endParaRPr lang="zh-CN" altLang="en-US"/>
        </a:p>
      </dgm:t>
    </dgm:pt>
    <dgm:pt modelId="{EDFB68F9-33E5-42C4-B9B4-CC74CF0B5DBD}" type="sibTrans" cxnId="{6CD005FA-23AF-42D7-B45C-3E35AECA99ED}">
      <dgm:prSet/>
      <dgm:spPr/>
      <dgm:t>
        <a:bodyPr/>
        <a:lstStyle/>
        <a:p>
          <a:endParaRPr lang="zh-CN" altLang="en-US"/>
        </a:p>
      </dgm:t>
    </dgm:pt>
    <dgm:pt modelId="{02D72FC6-5137-45A9-ADCC-8B738321C93E}">
      <dgm:prSet phldrT="[Text]"/>
      <dgm:spPr/>
      <dgm:t>
        <a:bodyPr/>
        <a:lstStyle/>
        <a:p>
          <a:r>
            <a:rPr lang="en-US" dirty="0"/>
            <a:t>Diversity in its casting crew</a:t>
          </a:r>
          <a:endParaRPr lang="zh-CN" altLang="en-US" dirty="0"/>
        </a:p>
      </dgm:t>
    </dgm:pt>
    <dgm:pt modelId="{E1EC04DD-B1CA-49BD-8782-BAE40EF486E1}" type="parTrans" cxnId="{A7341177-1710-4F89-A77C-615E56CE6CAF}">
      <dgm:prSet/>
      <dgm:spPr/>
      <dgm:t>
        <a:bodyPr/>
        <a:lstStyle/>
        <a:p>
          <a:endParaRPr lang="zh-CN" altLang="en-US"/>
        </a:p>
      </dgm:t>
    </dgm:pt>
    <dgm:pt modelId="{78388099-E651-4FA0-A7D5-319AF047378F}" type="sibTrans" cxnId="{A7341177-1710-4F89-A77C-615E56CE6CAF}">
      <dgm:prSet/>
      <dgm:spPr/>
      <dgm:t>
        <a:bodyPr/>
        <a:lstStyle/>
        <a:p>
          <a:endParaRPr lang="zh-CN" altLang="en-US"/>
        </a:p>
      </dgm:t>
    </dgm:pt>
    <dgm:pt modelId="{B2606382-9391-46C0-B9B2-77894653B7FE}">
      <dgm:prSet phldrT="[Text]"/>
      <dgm:spPr/>
      <dgm:t>
        <a:bodyPr/>
        <a:lstStyle/>
        <a:p>
          <a:r>
            <a:rPr lang="en-US" dirty="0"/>
            <a:t>Diverse races Cultural backgrounds</a:t>
          </a:r>
          <a:endParaRPr lang="zh-CN" altLang="en-US" dirty="0"/>
        </a:p>
      </dgm:t>
    </dgm:pt>
    <dgm:pt modelId="{E2D60078-9757-4B96-9FE7-827FBBC22B75}" type="parTrans" cxnId="{BD51474A-AE8E-4B9D-A6A2-3B9AC9B3F222}">
      <dgm:prSet/>
      <dgm:spPr/>
      <dgm:t>
        <a:bodyPr/>
        <a:lstStyle/>
        <a:p>
          <a:endParaRPr lang="zh-CN" altLang="en-US"/>
        </a:p>
      </dgm:t>
    </dgm:pt>
    <dgm:pt modelId="{0DBF5CEB-530F-4761-98E6-27C05F6C3E0D}" type="sibTrans" cxnId="{BD51474A-AE8E-4B9D-A6A2-3B9AC9B3F222}">
      <dgm:prSet/>
      <dgm:spPr/>
      <dgm:t>
        <a:bodyPr/>
        <a:lstStyle/>
        <a:p>
          <a:endParaRPr lang="zh-CN" altLang="en-US"/>
        </a:p>
      </dgm:t>
    </dgm:pt>
    <dgm:pt modelId="{0DC117B0-370D-4C51-9C3B-ED3082640184}">
      <dgm:prSet phldrT="[Text]"/>
      <dgm:spPr/>
      <dgm:t>
        <a:bodyPr/>
        <a:lstStyle/>
        <a:p>
          <a:r>
            <a:rPr lang="en-US" dirty="0"/>
            <a:t>Great controversies and failures in remake films</a:t>
          </a:r>
          <a:endParaRPr lang="zh-CN" altLang="en-US" dirty="0"/>
        </a:p>
      </dgm:t>
    </dgm:pt>
    <dgm:pt modelId="{10F00709-C8FC-46AE-87A2-689E262DB366}" type="parTrans" cxnId="{D17AC5E2-9118-49A0-B280-C7138C7B4394}">
      <dgm:prSet/>
      <dgm:spPr/>
      <dgm:t>
        <a:bodyPr/>
        <a:lstStyle/>
        <a:p>
          <a:endParaRPr lang="zh-CN" altLang="en-US"/>
        </a:p>
      </dgm:t>
    </dgm:pt>
    <dgm:pt modelId="{6C80EEBE-B7E9-4BDF-BD19-8738FA92F88A}" type="sibTrans" cxnId="{D17AC5E2-9118-49A0-B280-C7138C7B4394}">
      <dgm:prSet/>
      <dgm:spPr/>
      <dgm:t>
        <a:bodyPr/>
        <a:lstStyle/>
        <a:p>
          <a:endParaRPr lang="zh-CN" altLang="en-US"/>
        </a:p>
      </dgm:t>
    </dgm:pt>
    <dgm:pt modelId="{5E6D7ABB-3A8D-4AF5-A392-D3C765C4E9B0}" type="pres">
      <dgm:prSet presAssocID="{500DC0E4-72D4-47F2-B1FC-0D7E0D62391A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E74C6C4D-CE4B-40F1-B22A-F1A12C26546C}" type="pres">
      <dgm:prSet presAssocID="{66632EF5-DA6E-4B62-A21A-150CC36F06D2}" presName="vertOne" presStyleCnt="0"/>
      <dgm:spPr/>
    </dgm:pt>
    <dgm:pt modelId="{C0218D2D-8A85-4D98-8721-1BF5290AEBAE}" type="pres">
      <dgm:prSet presAssocID="{66632EF5-DA6E-4B62-A21A-150CC36F06D2}" presName="txOne" presStyleLbl="node0" presStyleIdx="0" presStyleCnt="1">
        <dgm:presLayoutVars>
          <dgm:chPref val="3"/>
        </dgm:presLayoutVars>
      </dgm:prSet>
      <dgm:spPr/>
    </dgm:pt>
    <dgm:pt modelId="{D541CDB0-F2A5-47B8-8B28-A9BB3E91CC36}" type="pres">
      <dgm:prSet presAssocID="{66632EF5-DA6E-4B62-A21A-150CC36F06D2}" presName="parTransOne" presStyleCnt="0"/>
      <dgm:spPr/>
    </dgm:pt>
    <dgm:pt modelId="{93468119-5C9A-4F56-91FC-13CD0B5729F7}" type="pres">
      <dgm:prSet presAssocID="{66632EF5-DA6E-4B62-A21A-150CC36F06D2}" presName="horzOne" presStyleCnt="0"/>
      <dgm:spPr/>
    </dgm:pt>
    <dgm:pt modelId="{5B43E7B1-5E50-472E-8C33-30286FB72C5E}" type="pres">
      <dgm:prSet presAssocID="{D485BA13-EC7D-4142-B515-7ECADE19A70B}" presName="vertTwo" presStyleCnt="0"/>
      <dgm:spPr/>
    </dgm:pt>
    <dgm:pt modelId="{3F1FA51E-A73C-475A-AC5F-65EAA6F013CD}" type="pres">
      <dgm:prSet presAssocID="{D485BA13-EC7D-4142-B515-7ECADE19A70B}" presName="txTwo" presStyleLbl="node2" presStyleIdx="0" presStyleCnt="2">
        <dgm:presLayoutVars>
          <dgm:chPref val="3"/>
        </dgm:presLayoutVars>
      </dgm:prSet>
      <dgm:spPr/>
    </dgm:pt>
    <dgm:pt modelId="{DF6782B9-14F3-43E6-B1B3-9D5A4135F2C2}" type="pres">
      <dgm:prSet presAssocID="{D485BA13-EC7D-4142-B515-7ECADE19A70B}" presName="parTransTwo" presStyleCnt="0"/>
      <dgm:spPr/>
    </dgm:pt>
    <dgm:pt modelId="{512B1D5B-3B9E-4563-9A0E-94637A4B6EB3}" type="pres">
      <dgm:prSet presAssocID="{D485BA13-EC7D-4142-B515-7ECADE19A70B}" presName="horzTwo" presStyleCnt="0"/>
      <dgm:spPr/>
    </dgm:pt>
    <dgm:pt modelId="{63379EA6-314F-4B3B-925C-E1CD9DB77B06}" type="pres">
      <dgm:prSet presAssocID="{46275864-28C8-45AD-B812-C5265B795B0A}" presName="vertThree" presStyleCnt="0"/>
      <dgm:spPr/>
    </dgm:pt>
    <dgm:pt modelId="{9AF581F8-4139-4A9D-8442-19324596667B}" type="pres">
      <dgm:prSet presAssocID="{46275864-28C8-45AD-B812-C5265B795B0A}" presName="txThree" presStyleLbl="node3" presStyleIdx="0" presStyleCnt="3">
        <dgm:presLayoutVars>
          <dgm:chPref val="3"/>
        </dgm:presLayoutVars>
      </dgm:prSet>
      <dgm:spPr/>
    </dgm:pt>
    <dgm:pt modelId="{7266C84C-232F-4BBB-80F6-C3D9FDD7B69F}" type="pres">
      <dgm:prSet presAssocID="{46275864-28C8-45AD-B812-C5265B795B0A}" presName="horzThree" presStyleCnt="0"/>
      <dgm:spPr/>
    </dgm:pt>
    <dgm:pt modelId="{BCC39D78-C18C-4DA7-A55E-423827C0B124}" type="pres">
      <dgm:prSet presAssocID="{EDFB68F9-33E5-42C4-B9B4-CC74CF0B5DBD}" presName="sibSpaceThree" presStyleCnt="0"/>
      <dgm:spPr/>
    </dgm:pt>
    <dgm:pt modelId="{AA589E32-6AFC-43A2-BE45-270933D774FC}" type="pres">
      <dgm:prSet presAssocID="{02D72FC6-5137-45A9-ADCC-8B738321C93E}" presName="vertThree" presStyleCnt="0"/>
      <dgm:spPr/>
    </dgm:pt>
    <dgm:pt modelId="{CB60742C-DB81-4909-B5C3-B8292796CB3C}" type="pres">
      <dgm:prSet presAssocID="{02D72FC6-5137-45A9-ADCC-8B738321C93E}" presName="txThree" presStyleLbl="node3" presStyleIdx="1" presStyleCnt="3">
        <dgm:presLayoutVars>
          <dgm:chPref val="3"/>
        </dgm:presLayoutVars>
      </dgm:prSet>
      <dgm:spPr/>
    </dgm:pt>
    <dgm:pt modelId="{195C5D86-73F1-4FB5-BAB9-1651A031C4ED}" type="pres">
      <dgm:prSet presAssocID="{02D72FC6-5137-45A9-ADCC-8B738321C93E}" presName="horzThree" presStyleCnt="0"/>
      <dgm:spPr/>
    </dgm:pt>
    <dgm:pt modelId="{33F3D8D1-D816-4DC7-9EAB-9A005B75166F}" type="pres">
      <dgm:prSet presAssocID="{77EF3929-4EEB-4780-9EFD-A88CAD216F63}" presName="sibSpaceTwo" presStyleCnt="0"/>
      <dgm:spPr/>
    </dgm:pt>
    <dgm:pt modelId="{16B30096-038D-4CF3-96FE-91753263F770}" type="pres">
      <dgm:prSet presAssocID="{B2606382-9391-46C0-B9B2-77894653B7FE}" presName="vertTwo" presStyleCnt="0"/>
      <dgm:spPr/>
    </dgm:pt>
    <dgm:pt modelId="{801D63DB-9DE0-4D5C-A611-B937452EB933}" type="pres">
      <dgm:prSet presAssocID="{B2606382-9391-46C0-B9B2-77894653B7FE}" presName="txTwo" presStyleLbl="node2" presStyleIdx="1" presStyleCnt="2">
        <dgm:presLayoutVars>
          <dgm:chPref val="3"/>
        </dgm:presLayoutVars>
      </dgm:prSet>
      <dgm:spPr/>
    </dgm:pt>
    <dgm:pt modelId="{4FCD5070-D062-473F-AADB-EF8DA2F31CB3}" type="pres">
      <dgm:prSet presAssocID="{B2606382-9391-46C0-B9B2-77894653B7FE}" presName="parTransTwo" presStyleCnt="0"/>
      <dgm:spPr/>
    </dgm:pt>
    <dgm:pt modelId="{7E082940-0AE2-4188-AC4A-EE4D37AD7C9A}" type="pres">
      <dgm:prSet presAssocID="{B2606382-9391-46C0-B9B2-77894653B7FE}" presName="horzTwo" presStyleCnt="0"/>
      <dgm:spPr/>
    </dgm:pt>
    <dgm:pt modelId="{54B85871-7BFE-43BA-B602-53E593E2FD45}" type="pres">
      <dgm:prSet presAssocID="{0DC117B0-370D-4C51-9C3B-ED3082640184}" presName="vertThree" presStyleCnt="0"/>
      <dgm:spPr/>
    </dgm:pt>
    <dgm:pt modelId="{8B781BE5-D3A9-4809-915E-D71F427A59BB}" type="pres">
      <dgm:prSet presAssocID="{0DC117B0-370D-4C51-9C3B-ED3082640184}" presName="txThree" presStyleLbl="node3" presStyleIdx="2" presStyleCnt="3">
        <dgm:presLayoutVars>
          <dgm:chPref val="3"/>
        </dgm:presLayoutVars>
      </dgm:prSet>
      <dgm:spPr/>
    </dgm:pt>
    <dgm:pt modelId="{2B94136B-B864-469D-89FA-9B90F2F60F4B}" type="pres">
      <dgm:prSet presAssocID="{0DC117B0-370D-4C51-9C3B-ED3082640184}" presName="horzThree" presStyleCnt="0"/>
      <dgm:spPr/>
    </dgm:pt>
  </dgm:ptLst>
  <dgm:cxnLst>
    <dgm:cxn modelId="{81C5EA24-440F-45EC-84C7-4B477DF43FB7}" type="presOf" srcId="{02D72FC6-5137-45A9-ADCC-8B738321C93E}" destId="{CB60742C-DB81-4909-B5C3-B8292796CB3C}" srcOrd="0" destOrd="0" presId="urn:microsoft.com/office/officeart/2005/8/layout/hierarchy4"/>
    <dgm:cxn modelId="{4CBDCF2D-F0A9-4CCD-9CBF-A8C2A9B8F155}" type="presOf" srcId="{0DC117B0-370D-4C51-9C3B-ED3082640184}" destId="{8B781BE5-D3A9-4809-915E-D71F427A59BB}" srcOrd="0" destOrd="0" presId="urn:microsoft.com/office/officeart/2005/8/layout/hierarchy4"/>
    <dgm:cxn modelId="{6604143A-4979-4054-86F8-7B8C6B25E72D}" srcId="{66632EF5-DA6E-4B62-A21A-150CC36F06D2}" destId="{D485BA13-EC7D-4142-B515-7ECADE19A70B}" srcOrd="0" destOrd="0" parTransId="{FAEC3FE1-DC9C-4B56-B851-F00F8B772625}" sibTransId="{77EF3929-4EEB-4780-9EFD-A88CAD216F63}"/>
    <dgm:cxn modelId="{B40F8143-D763-4421-A732-0E43E1F2042C}" type="presOf" srcId="{D485BA13-EC7D-4142-B515-7ECADE19A70B}" destId="{3F1FA51E-A73C-475A-AC5F-65EAA6F013CD}" srcOrd="0" destOrd="0" presId="urn:microsoft.com/office/officeart/2005/8/layout/hierarchy4"/>
    <dgm:cxn modelId="{BD51474A-AE8E-4B9D-A6A2-3B9AC9B3F222}" srcId="{66632EF5-DA6E-4B62-A21A-150CC36F06D2}" destId="{B2606382-9391-46C0-B9B2-77894653B7FE}" srcOrd="1" destOrd="0" parTransId="{E2D60078-9757-4B96-9FE7-827FBBC22B75}" sibTransId="{0DBF5CEB-530F-4761-98E6-27C05F6C3E0D}"/>
    <dgm:cxn modelId="{A7341177-1710-4F89-A77C-615E56CE6CAF}" srcId="{D485BA13-EC7D-4142-B515-7ECADE19A70B}" destId="{02D72FC6-5137-45A9-ADCC-8B738321C93E}" srcOrd="1" destOrd="0" parTransId="{E1EC04DD-B1CA-49BD-8782-BAE40EF486E1}" sibTransId="{78388099-E651-4FA0-A7D5-319AF047378F}"/>
    <dgm:cxn modelId="{795D72B6-0C85-4222-B5A6-0BE3438064FD}" type="presOf" srcId="{500DC0E4-72D4-47F2-B1FC-0D7E0D62391A}" destId="{5E6D7ABB-3A8D-4AF5-A392-D3C765C4E9B0}" srcOrd="0" destOrd="0" presId="urn:microsoft.com/office/officeart/2005/8/layout/hierarchy4"/>
    <dgm:cxn modelId="{BF2A96C1-9D31-4AE6-9BFD-8A3FA7FC4925}" type="presOf" srcId="{B2606382-9391-46C0-B9B2-77894653B7FE}" destId="{801D63DB-9DE0-4D5C-A611-B937452EB933}" srcOrd="0" destOrd="0" presId="urn:microsoft.com/office/officeart/2005/8/layout/hierarchy4"/>
    <dgm:cxn modelId="{FDDB68D0-669C-4CD2-A817-5206786FE00E}" type="presOf" srcId="{66632EF5-DA6E-4B62-A21A-150CC36F06D2}" destId="{C0218D2D-8A85-4D98-8721-1BF5290AEBAE}" srcOrd="0" destOrd="0" presId="urn:microsoft.com/office/officeart/2005/8/layout/hierarchy4"/>
    <dgm:cxn modelId="{D17AC5E2-9118-49A0-B280-C7138C7B4394}" srcId="{B2606382-9391-46C0-B9B2-77894653B7FE}" destId="{0DC117B0-370D-4C51-9C3B-ED3082640184}" srcOrd="0" destOrd="0" parTransId="{10F00709-C8FC-46AE-87A2-689E262DB366}" sibTransId="{6C80EEBE-B7E9-4BDF-BD19-8738FA92F88A}"/>
    <dgm:cxn modelId="{3550D9F1-1A7F-4D9B-B4FE-1CD2ED8F81FA}" srcId="{500DC0E4-72D4-47F2-B1FC-0D7E0D62391A}" destId="{66632EF5-DA6E-4B62-A21A-150CC36F06D2}" srcOrd="0" destOrd="0" parTransId="{B823752E-60FF-40CC-9BE6-800A22F44775}" sibTransId="{F8AE44AA-11CE-4922-897B-A70B50F13D40}"/>
    <dgm:cxn modelId="{6CD005FA-23AF-42D7-B45C-3E35AECA99ED}" srcId="{D485BA13-EC7D-4142-B515-7ECADE19A70B}" destId="{46275864-28C8-45AD-B812-C5265B795B0A}" srcOrd="0" destOrd="0" parTransId="{DA7E4FB9-6150-4F20-8B40-3EF8ADCC4BE4}" sibTransId="{EDFB68F9-33E5-42C4-B9B4-CC74CF0B5DBD}"/>
    <dgm:cxn modelId="{E214E1FE-90F0-42E6-A4C1-2770AD8EFDAD}" type="presOf" srcId="{46275864-28C8-45AD-B812-C5265B795B0A}" destId="{9AF581F8-4139-4A9D-8442-19324596667B}" srcOrd="0" destOrd="0" presId="urn:microsoft.com/office/officeart/2005/8/layout/hierarchy4"/>
    <dgm:cxn modelId="{3127E40A-1AF3-4826-ACB2-A5CC6D3E6082}" type="presParOf" srcId="{5E6D7ABB-3A8D-4AF5-A392-D3C765C4E9B0}" destId="{E74C6C4D-CE4B-40F1-B22A-F1A12C26546C}" srcOrd="0" destOrd="0" presId="urn:microsoft.com/office/officeart/2005/8/layout/hierarchy4"/>
    <dgm:cxn modelId="{CFD34A56-FEE8-4121-857B-02ADBF4F6CA0}" type="presParOf" srcId="{E74C6C4D-CE4B-40F1-B22A-F1A12C26546C}" destId="{C0218D2D-8A85-4D98-8721-1BF5290AEBAE}" srcOrd="0" destOrd="0" presId="urn:microsoft.com/office/officeart/2005/8/layout/hierarchy4"/>
    <dgm:cxn modelId="{40F0CB22-B5CF-4977-814A-35932BC2E29C}" type="presParOf" srcId="{E74C6C4D-CE4B-40F1-B22A-F1A12C26546C}" destId="{D541CDB0-F2A5-47B8-8B28-A9BB3E91CC36}" srcOrd="1" destOrd="0" presId="urn:microsoft.com/office/officeart/2005/8/layout/hierarchy4"/>
    <dgm:cxn modelId="{1483B66A-414A-4DD0-8C2E-31FD2E658C95}" type="presParOf" srcId="{E74C6C4D-CE4B-40F1-B22A-F1A12C26546C}" destId="{93468119-5C9A-4F56-91FC-13CD0B5729F7}" srcOrd="2" destOrd="0" presId="urn:microsoft.com/office/officeart/2005/8/layout/hierarchy4"/>
    <dgm:cxn modelId="{AB818BDC-6974-43AF-8AF3-6A9E80C6E3DD}" type="presParOf" srcId="{93468119-5C9A-4F56-91FC-13CD0B5729F7}" destId="{5B43E7B1-5E50-472E-8C33-30286FB72C5E}" srcOrd="0" destOrd="0" presId="urn:microsoft.com/office/officeart/2005/8/layout/hierarchy4"/>
    <dgm:cxn modelId="{EC1BBF17-37E6-4750-89CE-665AC045F562}" type="presParOf" srcId="{5B43E7B1-5E50-472E-8C33-30286FB72C5E}" destId="{3F1FA51E-A73C-475A-AC5F-65EAA6F013CD}" srcOrd="0" destOrd="0" presId="urn:microsoft.com/office/officeart/2005/8/layout/hierarchy4"/>
    <dgm:cxn modelId="{EC1FF43A-BB0C-40B0-9799-7F97AC8733A8}" type="presParOf" srcId="{5B43E7B1-5E50-472E-8C33-30286FB72C5E}" destId="{DF6782B9-14F3-43E6-B1B3-9D5A4135F2C2}" srcOrd="1" destOrd="0" presId="urn:microsoft.com/office/officeart/2005/8/layout/hierarchy4"/>
    <dgm:cxn modelId="{3E1E9503-67DE-4D98-812D-9F4DD6393296}" type="presParOf" srcId="{5B43E7B1-5E50-472E-8C33-30286FB72C5E}" destId="{512B1D5B-3B9E-4563-9A0E-94637A4B6EB3}" srcOrd="2" destOrd="0" presId="urn:microsoft.com/office/officeart/2005/8/layout/hierarchy4"/>
    <dgm:cxn modelId="{3CE51AEF-81D2-4D8F-ADAE-DF6EE0995AC9}" type="presParOf" srcId="{512B1D5B-3B9E-4563-9A0E-94637A4B6EB3}" destId="{63379EA6-314F-4B3B-925C-E1CD9DB77B06}" srcOrd="0" destOrd="0" presId="urn:microsoft.com/office/officeart/2005/8/layout/hierarchy4"/>
    <dgm:cxn modelId="{9088D258-F3E8-4E9D-9B1D-7E8750A5EF89}" type="presParOf" srcId="{63379EA6-314F-4B3B-925C-E1CD9DB77B06}" destId="{9AF581F8-4139-4A9D-8442-19324596667B}" srcOrd="0" destOrd="0" presId="urn:microsoft.com/office/officeart/2005/8/layout/hierarchy4"/>
    <dgm:cxn modelId="{303907EF-B353-49F4-9098-7D527C8E88C4}" type="presParOf" srcId="{63379EA6-314F-4B3B-925C-E1CD9DB77B06}" destId="{7266C84C-232F-4BBB-80F6-C3D9FDD7B69F}" srcOrd="1" destOrd="0" presId="urn:microsoft.com/office/officeart/2005/8/layout/hierarchy4"/>
    <dgm:cxn modelId="{C645E34E-8681-4475-846B-BCF39F6826C6}" type="presParOf" srcId="{512B1D5B-3B9E-4563-9A0E-94637A4B6EB3}" destId="{BCC39D78-C18C-4DA7-A55E-423827C0B124}" srcOrd="1" destOrd="0" presId="urn:microsoft.com/office/officeart/2005/8/layout/hierarchy4"/>
    <dgm:cxn modelId="{2F031471-56BD-4277-B9CC-DACA14BB1465}" type="presParOf" srcId="{512B1D5B-3B9E-4563-9A0E-94637A4B6EB3}" destId="{AA589E32-6AFC-43A2-BE45-270933D774FC}" srcOrd="2" destOrd="0" presId="urn:microsoft.com/office/officeart/2005/8/layout/hierarchy4"/>
    <dgm:cxn modelId="{AECA823D-765A-435A-BEFA-12001D24401C}" type="presParOf" srcId="{AA589E32-6AFC-43A2-BE45-270933D774FC}" destId="{CB60742C-DB81-4909-B5C3-B8292796CB3C}" srcOrd="0" destOrd="0" presId="urn:microsoft.com/office/officeart/2005/8/layout/hierarchy4"/>
    <dgm:cxn modelId="{4DB0A21D-1826-47AB-9949-D60A8D2C12F8}" type="presParOf" srcId="{AA589E32-6AFC-43A2-BE45-270933D774FC}" destId="{195C5D86-73F1-4FB5-BAB9-1651A031C4ED}" srcOrd="1" destOrd="0" presId="urn:microsoft.com/office/officeart/2005/8/layout/hierarchy4"/>
    <dgm:cxn modelId="{D629F27E-CCFD-491E-B2E7-CEE15B5D37DA}" type="presParOf" srcId="{93468119-5C9A-4F56-91FC-13CD0B5729F7}" destId="{33F3D8D1-D816-4DC7-9EAB-9A005B75166F}" srcOrd="1" destOrd="0" presId="urn:microsoft.com/office/officeart/2005/8/layout/hierarchy4"/>
    <dgm:cxn modelId="{55AD3CB0-30CE-4469-B2B0-809010AAC61D}" type="presParOf" srcId="{93468119-5C9A-4F56-91FC-13CD0B5729F7}" destId="{16B30096-038D-4CF3-96FE-91753263F770}" srcOrd="2" destOrd="0" presId="urn:microsoft.com/office/officeart/2005/8/layout/hierarchy4"/>
    <dgm:cxn modelId="{1571B53A-1A44-4925-99AD-61A46FBB9C3F}" type="presParOf" srcId="{16B30096-038D-4CF3-96FE-91753263F770}" destId="{801D63DB-9DE0-4D5C-A611-B937452EB933}" srcOrd="0" destOrd="0" presId="urn:microsoft.com/office/officeart/2005/8/layout/hierarchy4"/>
    <dgm:cxn modelId="{CA2D4ABA-6297-4237-B97B-5A8B738E365F}" type="presParOf" srcId="{16B30096-038D-4CF3-96FE-91753263F770}" destId="{4FCD5070-D062-473F-AADB-EF8DA2F31CB3}" srcOrd="1" destOrd="0" presId="urn:microsoft.com/office/officeart/2005/8/layout/hierarchy4"/>
    <dgm:cxn modelId="{9D0B9C66-CEE2-43C3-AEEF-E9DF0C5E5B4D}" type="presParOf" srcId="{16B30096-038D-4CF3-96FE-91753263F770}" destId="{7E082940-0AE2-4188-AC4A-EE4D37AD7C9A}" srcOrd="2" destOrd="0" presId="urn:microsoft.com/office/officeart/2005/8/layout/hierarchy4"/>
    <dgm:cxn modelId="{F1A64D9C-E921-4E1E-9639-AD6EF344D068}" type="presParOf" srcId="{7E082940-0AE2-4188-AC4A-EE4D37AD7C9A}" destId="{54B85871-7BFE-43BA-B602-53E593E2FD45}" srcOrd="0" destOrd="0" presId="urn:microsoft.com/office/officeart/2005/8/layout/hierarchy4"/>
    <dgm:cxn modelId="{9BCB317C-B408-4CAC-9D50-D233507D0E8C}" type="presParOf" srcId="{54B85871-7BFE-43BA-B602-53E593E2FD45}" destId="{8B781BE5-D3A9-4809-915E-D71F427A59BB}" srcOrd="0" destOrd="0" presId="urn:microsoft.com/office/officeart/2005/8/layout/hierarchy4"/>
    <dgm:cxn modelId="{8C190B31-B0FD-4FC8-88DA-B507568A876A}" type="presParOf" srcId="{54B85871-7BFE-43BA-B602-53E593E2FD45}" destId="{2B94136B-B864-469D-89FA-9B90F2F60F4B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282AB69-2BF4-49F7-BC8D-3D119F223D98}" type="doc">
      <dgm:prSet loTypeId="urn:microsoft.com/office/officeart/2005/8/layout/radial2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CN" altLang="en-US"/>
        </a:p>
      </dgm:t>
    </dgm:pt>
    <dgm:pt modelId="{BABA3D11-602A-46AF-BF9B-3AE5C76C2FCD}">
      <dgm:prSet phldrT="[Text]"/>
      <dgm:spPr/>
      <dgm:t>
        <a:bodyPr/>
        <a:lstStyle/>
        <a:p>
          <a:r>
            <a:rPr lang="en-US" dirty="0"/>
            <a:t>A giant in the entertainment sector</a:t>
          </a:r>
          <a:endParaRPr lang="zh-CN" altLang="en-US" dirty="0"/>
        </a:p>
      </dgm:t>
    </dgm:pt>
    <dgm:pt modelId="{24644F60-1F56-4BC4-B54D-8863C4EB59E9}" type="parTrans" cxnId="{F703FED5-14AA-4B78-BFDA-51CA9C0C4161}">
      <dgm:prSet/>
      <dgm:spPr/>
      <dgm:t>
        <a:bodyPr/>
        <a:lstStyle/>
        <a:p>
          <a:endParaRPr lang="zh-CN" altLang="en-US"/>
        </a:p>
      </dgm:t>
    </dgm:pt>
    <dgm:pt modelId="{F0129940-0950-4447-A240-A30A2CAA7298}" type="sibTrans" cxnId="{F703FED5-14AA-4B78-BFDA-51CA9C0C4161}">
      <dgm:prSet/>
      <dgm:spPr/>
      <dgm:t>
        <a:bodyPr/>
        <a:lstStyle/>
        <a:p>
          <a:endParaRPr lang="zh-CN" altLang="en-US"/>
        </a:p>
      </dgm:t>
    </dgm:pt>
    <dgm:pt modelId="{4C637095-68A9-420C-868A-F8448FBA9132}">
      <dgm:prSet phldrT="[Text]"/>
      <dgm:spPr/>
      <dgm:t>
        <a:bodyPr/>
        <a:lstStyle/>
        <a:p>
          <a:r>
            <a:rPr lang="en-US" dirty="0"/>
            <a:t>A market cap of $238.9 billion</a:t>
          </a:r>
          <a:endParaRPr lang="zh-CN" altLang="en-US" dirty="0"/>
        </a:p>
      </dgm:t>
    </dgm:pt>
    <dgm:pt modelId="{68282E1E-F444-4E08-997E-323D45D47F98}" type="parTrans" cxnId="{000862BB-2432-4E0B-815E-81FABD377491}">
      <dgm:prSet/>
      <dgm:spPr/>
      <dgm:t>
        <a:bodyPr/>
        <a:lstStyle/>
        <a:p>
          <a:endParaRPr lang="zh-CN" altLang="en-US"/>
        </a:p>
      </dgm:t>
    </dgm:pt>
    <dgm:pt modelId="{641BC2F6-C474-4279-B27C-0739DC4C01CC}" type="sibTrans" cxnId="{000862BB-2432-4E0B-815E-81FABD377491}">
      <dgm:prSet/>
      <dgm:spPr/>
      <dgm:t>
        <a:bodyPr/>
        <a:lstStyle/>
        <a:p>
          <a:endParaRPr lang="zh-CN" altLang="en-US"/>
        </a:p>
      </dgm:t>
    </dgm:pt>
    <dgm:pt modelId="{9C29FB64-97A8-4C46-873F-B2EC75F99FAF}">
      <dgm:prSet phldrT="[Text]"/>
      <dgm:spPr/>
      <dgm:t>
        <a:bodyPr/>
        <a:lstStyle/>
        <a:p>
          <a:r>
            <a:rPr lang="en-US" altLang="zh-CN" dirty="0"/>
            <a:t>Rich History</a:t>
          </a:r>
          <a:endParaRPr lang="zh-CN" altLang="en-US" dirty="0"/>
        </a:p>
      </dgm:t>
    </dgm:pt>
    <dgm:pt modelId="{08798F63-E373-4FF6-9386-DFBBE96A0813}" type="parTrans" cxnId="{CD570DA6-EA79-4C45-9F18-1BB534627164}">
      <dgm:prSet/>
      <dgm:spPr/>
      <dgm:t>
        <a:bodyPr/>
        <a:lstStyle/>
        <a:p>
          <a:endParaRPr lang="zh-CN" altLang="en-US"/>
        </a:p>
      </dgm:t>
    </dgm:pt>
    <dgm:pt modelId="{A4FADB02-3B32-49F0-92B8-A994C7AD26CE}" type="sibTrans" cxnId="{CD570DA6-EA79-4C45-9F18-1BB534627164}">
      <dgm:prSet/>
      <dgm:spPr/>
      <dgm:t>
        <a:bodyPr/>
        <a:lstStyle/>
        <a:p>
          <a:endParaRPr lang="zh-CN" altLang="en-US"/>
        </a:p>
      </dgm:t>
    </dgm:pt>
    <dgm:pt modelId="{694AA62C-DB2F-40BB-B492-84EC0D18161B}">
      <dgm:prSet phldrT="[Text]"/>
      <dgm:spPr/>
      <dgm:t>
        <a:bodyPr/>
        <a:lstStyle/>
        <a:p>
          <a:r>
            <a:rPr lang="en-US" dirty="0"/>
            <a:t>The largest media powerhouse in the world</a:t>
          </a:r>
          <a:endParaRPr lang="zh-CN" altLang="en-US" dirty="0"/>
        </a:p>
      </dgm:t>
    </dgm:pt>
    <dgm:pt modelId="{FACFC645-91B0-42A4-86CB-CF0A15652341}" type="parTrans" cxnId="{1DEC3820-A65B-4883-8123-D60C5A471ACC}">
      <dgm:prSet/>
      <dgm:spPr/>
      <dgm:t>
        <a:bodyPr/>
        <a:lstStyle/>
        <a:p>
          <a:endParaRPr lang="zh-CN" altLang="en-US"/>
        </a:p>
      </dgm:t>
    </dgm:pt>
    <dgm:pt modelId="{319C1E17-F061-4A85-A149-6D1442639E27}" type="sibTrans" cxnId="{1DEC3820-A65B-4883-8123-D60C5A471ACC}">
      <dgm:prSet/>
      <dgm:spPr/>
      <dgm:t>
        <a:bodyPr/>
        <a:lstStyle/>
        <a:p>
          <a:endParaRPr lang="zh-CN" altLang="en-US"/>
        </a:p>
      </dgm:t>
    </dgm:pt>
    <dgm:pt modelId="{1495720A-5203-47E9-9016-04C39DB782CF}">
      <dgm:prSet phldrT="[Text]"/>
      <dgm:spPr/>
      <dgm:t>
        <a:bodyPr/>
        <a:lstStyle/>
        <a:p>
          <a:r>
            <a:rPr lang="en-US" dirty="0"/>
            <a:t>all media assets of 21st Century Fox in 2019</a:t>
          </a:r>
          <a:endParaRPr lang="zh-CN" altLang="en-US" dirty="0"/>
        </a:p>
      </dgm:t>
    </dgm:pt>
    <dgm:pt modelId="{874ADAB5-018A-474F-A47A-6DA66373DEEE}" type="parTrans" cxnId="{8BE37B0C-570E-4163-BE82-3998A65D2379}">
      <dgm:prSet/>
      <dgm:spPr/>
      <dgm:t>
        <a:bodyPr/>
        <a:lstStyle/>
        <a:p>
          <a:endParaRPr lang="zh-CN" altLang="en-US"/>
        </a:p>
      </dgm:t>
    </dgm:pt>
    <dgm:pt modelId="{6DECC0D5-D4FA-45AA-AF4A-0B4341BB76BF}" type="sibTrans" cxnId="{8BE37B0C-570E-4163-BE82-3998A65D2379}">
      <dgm:prSet/>
      <dgm:spPr/>
      <dgm:t>
        <a:bodyPr/>
        <a:lstStyle/>
        <a:p>
          <a:endParaRPr lang="zh-CN" altLang="en-US"/>
        </a:p>
      </dgm:t>
    </dgm:pt>
    <dgm:pt modelId="{1539CF51-0919-4A8C-9D5D-326406E3DEF0}">
      <dgm:prSet phldrT="[Text]"/>
      <dgm:spPr/>
      <dgm:t>
        <a:bodyPr/>
        <a:lstStyle/>
        <a:p>
          <a:r>
            <a:rPr lang="en-US" altLang="zh-CN" dirty="0"/>
            <a:t>Owns most IP in the world </a:t>
          </a:r>
          <a:endParaRPr lang="zh-CN" altLang="en-US" dirty="0"/>
        </a:p>
      </dgm:t>
    </dgm:pt>
    <dgm:pt modelId="{80431B80-A024-4532-9DE1-CB2CB10E00D4}" type="parTrans" cxnId="{37EBFE5C-4139-4AC0-B444-FA45B18AFE27}">
      <dgm:prSet/>
      <dgm:spPr/>
      <dgm:t>
        <a:bodyPr/>
        <a:lstStyle/>
        <a:p>
          <a:endParaRPr lang="zh-CN" altLang="en-US"/>
        </a:p>
      </dgm:t>
    </dgm:pt>
    <dgm:pt modelId="{4C96A9C8-2E61-45F5-85C6-A5F863369443}" type="sibTrans" cxnId="{37EBFE5C-4139-4AC0-B444-FA45B18AFE27}">
      <dgm:prSet/>
      <dgm:spPr/>
      <dgm:t>
        <a:bodyPr/>
        <a:lstStyle/>
        <a:p>
          <a:endParaRPr lang="zh-CN" altLang="en-US"/>
        </a:p>
      </dgm:t>
    </dgm:pt>
    <dgm:pt modelId="{68116BB3-05FB-4B97-BA63-CD432FDA51AC}">
      <dgm:prSet phldrT="[Text]"/>
      <dgm:spPr/>
      <dgm:t>
        <a:bodyPr/>
        <a:lstStyle/>
        <a:p>
          <a:r>
            <a:rPr lang="en-US" dirty="0"/>
            <a:t>Rich experience in making films and animated films</a:t>
          </a:r>
          <a:endParaRPr lang="zh-CN" altLang="en-US" dirty="0"/>
        </a:p>
      </dgm:t>
    </dgm:pt>
    <dgm:pt modelId="{189AB038-3DBF-4730-843C-AAC6F662FD81}" type="parTrans" cxnId="{850C0028-EF01-421E-AFF0-FEED04605815}">
      <dgm:prSet/>
      <dgm:spPr/>
      <dgm:t>
        <a:bodyPr/>
        <a:lstStyle/>
        <a:p>
          <a:endParaRPr lang="zh-CN" altLang="en-US"/>
        </a:p>
      </dgm:t>
    </dgm:pt>
    <dgm:pt modelId="{FCE6F40D-8E58-44E7-9B6F-64749AF79911}" type="sibTrans" cxnId="{850C0028-EF01-421E-AFF0-FEED04605815}">
      <dgm:prSet/>
      <dgm:spPr/>
      <dgm:t>
        <a:bodyPr/>
        <a:lstStyle/>
        <a:p>
          <a:endParaRPr lang="zh-CN" altLang="en-US"/>
        </a:p>
      </dgm:t>
    </dgm:pt>
    <dgm:pt modelId="{E2D228DF-38A4-464F-800B-6F35EDDCBF25}">
      <dgm:prSet phldrT="[Text]"/>
      <dgm:spPr/>
      <dgm:t>
        <a:bodyPr/>
        <a:lstStyle/>
        <a:p>
          <a:r>
            <a:rPr lang="en-US" dirty="0"/>
            <a:t>unexpected controversy</a:t>
          </a:r>
          <a:endParaRPr lang="zh-CN" altLang="en-US" dirty="0"/>
        </a:p>
      </dgm:t>
    </dgm:pt>
    <dgm:pt modelId="{7826C9F2-1142-470A-A824-1A763BAEA46E}" type="parTrans" cxnId="{B840FD6D-55BD-4A31-AD4C-53AF3174A419}">
      <dgm:prSet/>
      <dgm:spPr/>
      <dgm:t>
        <a:bodyPr/>
        <a:lstStyle/>
        <a:p>
          <a:endParaRPr lang="zh-CN" altLang="en-US"/>
        </a:p>
      </dgm:t>
    </dgm:pt>
    <dgm:pt modelId="{B053F510-06E6-483D-A991-A871E80E8580}" type="sibTrans" cxnId="{B840FD6D-55BD-4A31-AD4C-53AF3174A419}">
      <dgm:prSet/>
      <dgm:spPr/>
      <dgm:t>
        <a:bodyPr/>
        <a:lstStyle/>
        <a:p>
          <a:endParaRPr lang="zh-CN" altLang="en-US"/>
        </a:p>
      </dgm:t>
    </dgm:pt>
    <dgm:pt modelId="{5E1DCD71-A86B-42B7-BA40-CEC11F0A9EEA}">
      <dgm:prSet phldrT="[Text]"/>
      <dgm:spPr/>
      <dgm:t>
        <a:bodyPr/>
        <a:lstStyle/>
        <a:p>
          <a:r>
            <a:rPr lang="en-US" dirty="0"/>
            <a:t>racial conflicts to draw more attention to this film</a:t>
          </a:r>
          <a:endParaRPr lang="zh-CN" altLang="en-US" dirty="0"/>
        </a:p>
      </dgm:t>
    </dgm:pt>
    <dgm:pt modelId="{639381DA-22F2-4BA6-9A50-77A794859D9F}" type="parTrans" cxnId="{15FDAA2C-986C-4D6A-A7C2-609FFAEBA97D}">
      <dgm:prSet/>
      <dgm:spPr/>
      <dgm:t>
        <a:bodyPr/>
        <a:lstStyle/>
        <a:p>
          <a:endParaRPr lang="zh-CN" altLang="en-US"/>
        </a:p>
      </dgm:t>
    </dgm:pt>
    <dgm:pt modelId="{533CA46E-C4B1-48E4-866F-BF411F9B4ADD}" type="sibTrans" cxnId="{15FDAA2C-986C-4D6A-A7C2-609FFAEBA97D}">
      <dgm:prSet/>
      <dgm:spPr/>
      <dgm:t>
        <a:bodyPr/>
        <a:lstStyle/>
        <a:p>
          <a:endParaRPr lang="zh-CN" altLang="en-US"/>
        </a:p>
      </dgm:t>
    </dgm:pt>
    <dgm:pt modelId="{929F89B7-F8CE-4A5A-97F7-67E181C23CAC}" type="pres">
      <dgm:prSet presAssocID="{4282AB69-2BF4-49F7-BC8D-3D119F223D98}" presName="composite" presStyleCnt="0">
        <dgm:presLayoutVars>
          <dgm:chMax val="5"/>
          <dgm:dir/>
          <dgm:animLvl val="ctr"/>
          <dgm:resizeHandles val="exact"/>
        </dgm:presLayoutVars>
      </dgm:prSet>
      <dgm:spPr/>
    </dgm:pt>
    <dgm:pt modelId="{FB85E82D-3B2B-4A46-A185-17CEEB322AB2}" type="pres">
      <dgm:prSet presAssocID="{4282AB69-2BF4-49F7-BC8D-3D119F223D98}" presName="cycle" presStyleCnt="0"/>
      <dgm:spPr/>
    </dgm:pt>
    <dgm:pt modelId="{5BF18E43-2AF8-42E5-8FC7-2D6FE2DAA5B8}" type="pres">
      <dgm:prSet presAssocID="{4282AB69-2BF4-49F7-BC8D-3D119F223D98}" presName="centerShape" presStyleCnt="0"/>
      <dgm:spPr/>
    </dgm:pt>
    <dgm:pt modelId="{BEB9CC0B-D71F-4D30-A84C-DF9F4A962A39}" type="pres">
      <dgm:prSet presAssocID="{4282AB69-2BF4-49F7-BC8D-3D119F223D98}" presName="connSite" presStyleLbl="node1" presStyleIdx="0" presStyleCnt="4"/>
      <dgm:spPr/>
    </dgm:pt>
    <dgm:pt modelId="{38CCDD64-C938-4D50-AF94-12DD7940B30E}" type="pres">
      <dgm:prSet presAssocID="{4282AB69-2BF4-49F7-BC8D-3D119F223D98}" presName="visible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</dgm:pt>
    <dgm:pt modelId="{C27296C1-ABA4-46F3-97E0-F1881F52A479}" type="pres">
      <dgm:prSet presAssocID="{24644F60-1F56-4BC4-B54D-8863C4EB59E9}" presName="Name25" presStyleLbl="parChTrans1D1" presStyleIdx="0" presStyleCnt="3"/>
      <dgm:spPr/>
    </dgm:pt>
    <dgm:pt modelId="{4D6C7942-3B6D-4604-901C-4F7600E97E54}" type="pres">
      <dgm:prSet presAssocID="{BABA3D11-602A-46AF-BF9B-3AE5C76C2FCD}" presName="node" presStyleCnt="0"/>
      <dgm:spPr/>
    </dgm:pt>
    <dgm:pt modelId="{000523E0-A07F-4DAA-AFDE-184D996A46D2}" type="pres">
      <dgm:prSet presAssocID="{BABA3D11-602A-46AF-BF9B-3AE5C76C2FCD}" presName="parentNode" presStyleLbl="node1" presStyleIdx="1" presStyleCnt="4">
        <dgm:presLayoutVars>
          <dgm:chMax val="1"/>
          <dgm:bulletEnabled val="1"/>
        </dgm:presLayoutVars>
      </dgm:prSet>
      <dgm:spPr/>
    </dgm:pt>
    <dgm:pt modelId="{27212DA6-D3BD-401C-9184-FA34A5B0BF7A}" type="pres">
      <dgm:prSet presAssocID="{BABA3D11-602A-46AF-BF9B-3AE5C76C2FCD}" presName="childNode" presStyleLbl="revTx" presStyleIdx="0" presStyleCnt="3">
        <dgm:presLayoutVars>
          <dgm:bulletEnabled val="1"/>
        </dgm:presLayoutVars>
      </dgm:prSet>
      <dgm:spPr/>
    </dgm:pt>
    <dgm:pt modelId="{7F2B0685-900F-4A94-93FE-7DC1DFC6C484}" type="pres">
      <dgm:prSet presAssocID="{FACFC645-91B0-42A4-86CB-CF0A15652341}" presName="Name25" presStyleLbl="parChTrans1D1" presStyleIdx="1" presStyleCnt="3"/>
      <dgm:spPr/>
    </dgm:pt>
    <dgm:pt modelId="{062B8AEC-1929-4B87-998D-32A773A82E63}" type="pres">
      <dgm:prSet presAssocID="{694AA62C-DB2F-40BB-B492-84EC0D18161B}" presName="node" presStyleCnt="0"/>
      <dgm:spPr/>
    </dgm:pt>
    <dgm:pt modelId="{E6AC18E8-37D8-4DD7-976C-67C9C9568281}" type="pres">
      <dgm:prSet presAssocID="{694AA62C-DB2F-40BB-B492-84EC0D18161B}" presName="parentNode" presStyleLbl="node1" presStyleIdx="2" presStyleCnt="4">
        <dgm:presLayoutVars>
          <dgm:chMax val="1"/>
          <dgm:bulletEnabled val="1"/>
        </dgm:presLayoutVars>
      </dgm:prSet>
      <dgm:spPr/>
    </dgm:pt>
    <dgm:pt modelId="{E06C4854-DD71-4280-BC14-0FF380CAF7F6}" type="pres">
      <dgm:prSet presAssocID="{694AA62C-DB2F-40BB-B492-84EC0D18161B}" presName="childNode" presStyleLbl="revTx" presStyleIdx="1" presStyleCnt="3">
        <dgm:presLayoutVars>
          <dgm:bulletEnabled val="1"/>
        </dgm:presLayoutVars>
      </dgm:prSet>
      <dgm:spPr/>
    </dgm:pt>
    <dgm:pt modelId="{D738829F-7685-4B5C-8C1C-8E06A831FB53}" type="pres">
      <dgm:prSet presAssocID="{189AB038-3DBF-4730-843C-AAC6F662FD81}" presName="Name25" presStyleLbl="parChTrans1D1" presStyleIdx="2" presStyleCnt="3"/>
      <dgm:spPr/>
    </dgm:pt>
    <dgm:pt modelId="{48AC1DCF-141D-4268-AE74-E175DF583A26}" type="pres">
      <dgm:prSet presAssocID="{68116BB3-05FB-4B97-BA63-CD432FDA51AC}" presName="node" presStyleCnt="0"/>
      <dgm:spPr/>
    </dgm:pt>
    <dgm:pt modelId="{241C5F6A-0DAD-4BE4-8F9A-6ED193F7C404}" type="pres">
      <dgm:prSet presAssocID="{68116BB3-05FB-4B97-BA63-CD432FDA51AC}" presName="parentNode" presStyleLbl="node1" presStyleIdx="3" presStyleCnt="4">
        <dgm:presLayoutVars>
          <dgm:chMax val="1"/>
          <dgm:bulletEnabled val="1"/>
        </dgm:presLayoutVars>
      </dgm:prSet>
      <dgm:spPr/>
    </dgm:pt>
    <dgm:pt modelId="{3C2AAE21-E3D8-4ECD-A78D-9196DEBAC210}" type="pres">
      <dgm:prSet presAssocID="{68116BB3-05FB-4B97-BA63-CD432FDA51AC}" presName="childNode" presStyleLbl="revTx" presStyleIdx="2" presStyleCnt="3">
        <dgm:presLayoutVars>
          <dgm:bulletEnabled val="1"/>
        </dgm:presLayoutVars>
      </dgm:prSet>
      <dgm:spPr/>
    </dgm:pt>
  </dgm:ptLst>
  <dgm:cxnLst>
    <dgm:cxn modelId="{8BE37B0C-570E-4163-BE82-3998A65D2379}" srcId="{694AA62C-DB2F-40BB-B492-84EC0D18161B}" destId="{1495720A-5203-47E9-9016-04C39DB782CF}" srcOrd="0" destOrd="0" parTransId="{874ADAB5-018A-474F-A47A-6DA66373DEEE}" sibTransId="{6DECC0D5-D4FA-45AA-AF4A-0B4341BB76BF}"/>
    <dgm:cxn modelId="{C82E6413-F878-4583-A8D1-54731F8C243D}" type="presOf" srcId="{1495720A-5203-47E9-9016-04C39DB782CF}" destId="{E06C4854-DD71-4280-BC14-0FF380CAF7F6}" srcOrd="0" destOrd="0" presId="urn:microsoft.com/office/officeart/2005/8/layout/radial2"/>
    <dgm:cxn modelId="{1DEC3820-A65B-4883-8123-D60C5A471ACC}" srcId="{4282AB69-2BF4-49F7-BC8D-3D119F223D98}" destId="{694AA62C-DB2F-40BB-B492-84EC0D18161B}" srcOrd="1" destOrd="0" parTransId="{FACFC645-91B0-42A4-86CB-CF0A15652341}" sibTransId="{319C1E17-F061-4A85-A149-6D1442639E27}"/>
    <dgm:cxn modelId="{850C0028-EF01-421E-AFF0-FEED04605815}" srcId="{4282AB69-2BF4-49F7-BC8D-3D119F223D98}" destId="{68116BB3-05FB-4B97-BA63-CD432FDA51AC}" srcOrd="2" destOrd="0" parTransId="{189AB038-3DBF-4730-843C-AAC6F662FD81}" sibTransId="{FCE6F40D-8E58-44E7-9B6F-64749AF79911}"/>
    <dgm:cxn modelId="{15FDAA2C-986C-4D6A-A7C2-609FFAEBA97D}" srcId="{68116BB3-05FB-4B97-BA63-CD432FDA51AC}" destId="{5E1DCD71-A86B-42B7-BA40-CEC11F0A9EEA}" srcOrd="1" destOrd="0" parTransId="{639381DA-22F2-4BA6-9A50-77A794859D9F}" sibTransId="{533CA46E-C4B1-48E4-866F-BF411F9B4ADD}"/>
    <dgm:cxn modelId="{2E59E23C-5500-4A6B-A2BD-32A686C6AD12}" type="presOf" srcId="{FACFC645-91B0-42A4-86CB-CF0A15652341}" destId="{7F2B0685-900F-4A94-93FE-7DC1DFC6C484}" srcOrd="0" destOrd="0" presId="urn:microsoft.com/office/officeart/2005/8/layout/radial2"/>
    <dgm:cxn modelId="{DE4C785C-2FE5-4881-9E57-62706128B845}" type="presOf" srcId="{4C637095-68A9-420C-868A-F8448FBA9132}" destId="{27212DA6-D3BD-401C-9184-FA34A5B0BF7A}" srcOrd="0" destOrd="0" presId="urn:microsoft.com/office/officeart/2005/8/layout/radial2"/>
    <dgm:cxn modelId="{37EBFE5C-4139-4AC0-B444-FA45B18AFE27}" srcId="{694AA62C-DB2F-40BB-B492-84EC0D18161B}" destId="{1539CF51-0919-4A8C-9D5D-326406E3DEF0}" srcOrd="1" destOrd="0" parTransId="{80431B80-A024-4532-9DE1-CB2CB10E00D4}" sibTransId="{4C96A9C8-2E61-45F5-85C6-A5F863369443}"/>
    <dgm:cxn modelId="{B840FD6D-55BD-4A31-AD4C-53AF3174A419}" srcId="{68116BB3-05FB-4B97-BA63-CD432FDA51AC}" destId="{E2D228DF-38A4-464F-800B-6F35EDDCBF25}" srcOrd="0" destOrd="0" parTransId="{7826C9F2-1142-470A-A824-1A763BAEA46E}" sibTransId="{B053F510-06E6-483D-A991-A871E80E8580}"/>
    <dgm:cxn modelId="{4F22E16F-5E60-4571-AF87-C9D10FE1D52D}" type="presOf" srcId="{5E1DCD71-A86B-42B7-BA40-CEC11F0A9EEA}" destId="{3C2AAE21-E3D8-4ECD-A78D-9196DEBAC210}" srcOrd="0" destOrd="1" presId="urn:microsoft.com/office/officeart/2005/8/layout/radial2"/>
    <dgm:cxn modelId="{CD570DA6-EA79-4C45-9F18-1BB534627164}" srcId="{BABA3D11-602A-46AF-BF9B-3AE5C76C2FCD}" destId="{9C29FB64-97A8-4C46-873F-B2EC75F99FAF}" srcOrd="1" destOrd="0" parTransId="{08798F63-E373-4FF6-9386-DFBBE96A0813}" sibTransId="{A4FADB02-3B32-49F0-92B8-A994C7AD26CE}"/>
    <dgm:cxn modelId="{271C2CB5-3FD4-4D62-AA4A-9C34A0B2EFAE}" type="presOf" srcId="{BABA3D11-602A-46AF-BF9B-3AE5C76C2FCD}" destId="{000523E0-A07F-4DAA-AFDE-184D996A46D2}" srcOrd="0" destOrd="0" presId="urn:microsoft.com/office/officeart/2005/8/layout/radial2"/>
    <dgm:cxn modelId="{79FD81B9-BED2-47C5-BB2F-E176D42217C6}" type="presOf" srcId="{9C29FB64-97A8-4C46-873F-B2EC75F99FAF}" destId="{27212DA6-D3BD-401C-9184-FA34A5B0BF7A}" srcOrd="0" destOrd="1" presId="urn:microsoft.com/office/officeart/2005/8/layout/radial2"/>
    <dgm:cxn modelId="{7285B8BA-D081-41D3-A391-242FEE9C1501}" type="presOf" srcId="{24644F60-1F56-4BC4-B54D-8863C4EB59E9}" destId="{C27296C1-ABA4-46F3-97E0-F1881F52A479}" srcOrd="0" destOrd="0" presId="urn:microsoft.com/office/officeart/2005/8/layout/radial2"/>
    <dgm:cxn modelId="{000862BB-2432-4E0B-815E-81FABD377491}" srcId="{BABA3D11-602A-46AF-BF9B-3AE5C76C2FCD}" destId="{4C637095-68A9-420C-868A-F8448FBA9132}" srcOrd="0" destOrd="0" parTransId="{68282E1E-F444-4E08-997E-323D45D47F98}" sibTransId="{641BC2F6-C474-4279-B27C-0739DC4C01CC}"/>
    <dgm:cxn modelId="{CB492DBC-30AE-4F25-A072-F77910D89AF8}" type="presOf" srcId="{68116BB3-05FB-4B97-BA63-CD432FDA51AC}" destId="{241C5F6A-0DAD-4BE4-8F9A-6ED193F7C404}" srcOrd="0" destOrd="0" presId="urn:microsoft.com/office/officeart/2005/8/layout/radial2"/>
    <dgm:cxn modelId="{F703FED5-14AA-4B78-BFDA-51CA9C0C4161}" srcId="{4282AB69-2BF4-49F7-BC8D-3D119F223D98}" destId="{BABA3D11-602A-46AF-BF9B-3AE5C76C2FCD}" srcOrd="0" destOrd="0" parTransId="{24644F60-1F56-4BC4-B54D-8863C4EB59E9}" sibTransId="{F0129940-0950-4447-A240-A30A2CAA7298}"/>
    <dgm:cxn modelId="{8C09E6D6-2BDB-4E75-8878-43BAE79D7A74}" type="presOf" srcId="{E2D228DF-38A4-464F-800B-6F35EDDCBF25}" destId="{3C2AAE21-E3D8-4ECD-A78D-9196DEBAC210}" srcOrd="0" destOrd="0" presId="urn:microsoft.com/office/officeart/2005/8/layout/radial2"/>
    <dgm:cxn modelId="{E8191FD7-C67B-4144-BC28-3EB6E7FC8662}" type="presOf" srcId="{4282AB69-2BF4-49F7-BC8D-3D119F223D98}" destId="{929F89B7-F8CE-4A5A-97F7-67E181C23CAC}" srcOrd="0" destOrd="0" presId="urn:microsoft.com/office/officeart/2005/8/layout/radial2"/>
    <dgm:cxn modelId="{323A50DB-7953-4FCB-B196-04DDCE03A463}" type="presOf" srcId="{1539CF51-0919-4A8C-9D5D-326406E3DEF0}" destId="{E06C4854-DD71-4280-BC14-0FF380CAF7F6}" srcOrd="0" destOrd="1" presId="urn:microsoft.com/office/officeart/2005/8/layout/radial2"/>
    <dgm:cxn modelId="{9E0678E7-D608-47A7-8AEB-E56FFC51AB7A}" type="presOf" srcId="{694AA62C-DB2F-40BB-B492-84EC0D18161B}" destId="{E6AC18E8-37D8-4DD7-976C-67C9C9568281}" srcOrd="0" destOrd="0" presId="urn:microsoft.com/office/officeart/2005/8/layout/radial2"/>
    <dgm:cxn modelId="{1445BAFC-A0A7-4AC4-A473-F4E4D417A7D4}" type="presOf" srcId="{189AB038-3DBF-4730-843C-AAC6F662FD81}" destId="{D738829F-7685-4B5C-8C1C-8E06A831FB53}" srcOrd="0" destOrd="0" presId="urn:microsoft.com/office/officeart/2005/8/layout/radial2"/>
    <dgm:cxn modelId="{B161037F-6347-4C25-9278-CFB158BC1D78}" type="presParOf" srcId="{929F89B7-F8CE-4A5A-97F7-67E181C23CAC}" destId="{FB85E82D-3B2B-4A46-A185-17CEEB322AB2}" srcOrd="0" destOrd="0" presId="urn:microsoft.com/office/officeart/2005/8/layout/radial2"/>
    <dgm:cxn modelId="{F38E5750-019A-4691-87C6-E2CD72C220AE}" type="presParOf" srcId="{FB85E82D-3B2B-4A46-A185-17CEEB322AB2}" destId="{5BF18E43-2AF8-42E5-8FC7-2D6FE2DAA5B8}" srcOrd="0" destOrd="0" presId="urn:microsoft.com/office/officeart/2005/8/layout/radial2"/>
    <dgm:cxn modelId="{18BC5A5E-591C-42AE-A0D6-CDF5E7CD9161}" type="presParOf" srcId="{5BF18E43-2AF8-42E5-8FC7-2D6FE2DAA5B8}" destId="{BEB9CC0B-D71F-4D30-A84C-DF9F4A962A39}" srcOrd="0" destOrd="0" presId="urn:microsoft.com/office/officeart/2005/8/layout/radial2"/>
    <dgm:cxn modelId="{267E5A53-0AA8-4252-BF9F-6D504F23EA9F}" type="presParOf" srcId="{5BF18E43-2AF8-42E5-8FC7-2D6FE2DAA5B8}" destId="{38CCDD64-C938-4D50-AF94-12DD7940B30E}" srcOrd="1" destOrd="0" presId="urn:microsoft.com/office/officeart/2005/8/layout/radial2"/>
    <dgm:cxn modelId="{CE4F00C2-9FAF-416E-94E8-4B629051CBBA}" type="presParOf" srcId="{FB85E82D-3B2B-4A46-A185-17CEEB322AB2}" destId="{C27296C1-ABA4-46F3-97E0-F1881F52A479}" srcOrd="1" destOrd="0" presId="urn:microsoft.com/office/officeart/2005/8/layout/radial2"/>
    <dgm:cxn modelId="{A6E8EAA9-218C-47C8-970F-766BD638B67F}" type="presParOf" srcId="{FB85E82D-3B2B-4A46-A185-17CEEB322AB2}" destId="{4D6C7942-3B6D-4604-901C-4F7600E97E54}" srcOrd="2" destOrd="0" presId="urn:microsoft.com/office/officeart/2005/8/layout/radial2"/>
    <dgm:cxn modelId="{E414666C-7D91-4256-AB64-2FC578CDB243}" type="presParOf" srcId="{4D6C7942-3B6D-4604-901C-4F7600E97E54}" destId="{000523E0-A07F-4DAA-AFDE-184D996A46D2}" srcOrd="0" destOrd="0" presId="urn:microsoft.com/office/officeart/2005/8/layout/radial2"/>
    <dgm:cxn modelId="{018E6F62-C962-4E1E-933C-314333384C0A}" type="presParOf" srcId="{4D6C7942-3B6D-4604-901C-4F7600E97E54}" destId="{27212DA6-D3BD-401C-9184-FA34A5B0BF7A}" srcOrd="1" destOrd="0" presId="urn:microsoft.com/office/officeart/2005/8/layout/radial2"/>
    <dgm:cxn modelId="{37A00567-8054-46C2-A6E5-31C213A0E2F5}" type="presParOf" srcId="{FB85E82D-3B2B-4A46-A185-17CEEB322AB2}" destId="{7F2B0685-900F-4A94-93FE-7DC1DFC6C484}" srcOrd="3" destOrd="0" presId="urn:microsoft.com/office/officeart/2005/8/layout/radial2"/>
    <dgm:cxn modelId="{CDD5F15B-F570-4F79-B16B-2580216E074C}" type="presParOf" srcId="{FB85E82D-3B2B-4A46-A185-17CEEB322AB2}" destId="{062B8AEC-1929-4B87-998D-32A773A82E63}" srcOrd="4" destOrd="0" presId="urn:microsoft.com/office/officeart/2005/8/layout/radial2"/>
    <dgm:cxn modelId="{57286A01-584C-4016-97BE-10D014D33ACF}" type="presParOf" srcId="{062B8AEC-1929-4B87-998D-32A773A82E63}" destId="{E6AC18E8-37D8-4DD7-976C-67C9C9568281}" srcOrd="0" destOrd="0" presId="urn:microsoft.com/office/officeart/2005/8/layout/radial2"/>
    <dgm:cxn modelId="{14F66692-BBB2-46B6-B6C9-53F19A712DA5}" type="presParOf" srcId="{062B8AEC-1929-4B87-998D-32A773A82E63}" destId="{E06C4854-DD71-4280-BC14-0FF380CAF7F6}" srcOrd="1" destOrd="0" presId="urn:microsoft.com/office/officeart/2005/8/layout/radial2"/>
    <dgm:cxn modelId="{F42249D2-0A6D-4F73-A624-86158684FAFF}" type="presParOf" srcId="{FB85E82D-3B2B-4A46-A185-17CEEB322AB2}" destId="{D738829F-7685-4B5C-8C1C-8E06A831FB53}" srcOrd="5" destOrd="0" presId="urn:microsoft.com/office/officeart/2005/8/layout/radial2"/>
    <dgm:cxn modelId="{278C785D-A910-4CF7-B4B3-94EC667567B7}" type="presParOf" srcId="{FB85E82D-3B2B-4A46-A185-17CEEB322AB2}" destId="{48AC1DCF-141D-4268-AE74-E175DF583A26}" srcOrd="6" destOrd="0" presId="urn:microsoft.com/office/officeart/2005/8/layout/radial2"/>
    <dgm:cxn modelId="{3A902CAD-D78E-46C5-84D7-CD679FF6CE2A}" type="presParOf" srcId="{48AC1DCF-141D-4268-AE74-E175DF583A26}" destId="{241C5F6A-0DAD-4BE4-8F9A-6ED193F7C404}" srcOrd="0" destOrd="0" presId="urn:microsoft.com/office/officeart/2005/8/layout/radial2"/>
    <dgm:cxn modelId="{371DA97F-A543-4CE0-9963-B91274BC75F0}" type="presParOf" srcId="{48AC1DCF-141D-4268-AE74-E175DF583A26}" destId="{3C2AAE21-E3D8-4ECD-A78D-9196DEBAC210}" srcOrd="1" destOrd="0" presId="urn:microsoft.com/office/officeart/2005/8/layout/radial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3CBCC7A4-1A8D-4402-ACA5-A005BAF80CD9}" type="doc">
      <dgm:prSet loTypeId="urn:microsoft.com/office/officeart/2005/8/layout/cycle4" loCatId="matrix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CN" altLang="en-US"/>
        </a:p>
      </dgm:t>
    </dgm:pt>
    <dgm:pt modelId="{F0A68249-764A-49D6-B9CA-17D6F23436CA}">
      <dgm:prSet phldrT="[Text]"/>
      <dgm:spPr/>
      <dgm:t>
        <a:bodyPr/>
        <a:lstStyle/>
        <a:p>
          <a:r>
            <a:rPr lang="en-US" dirty="0"/>
            <a:t>Organizational trajectory</a:t>
          </a:r>
          <a:endParaRPr lang="zh-CN" altLang="en-US" dirty="0"/>
        </a:p>
      </dgm:t>
    </dgm:pt>
    <dgm:pt modelId="{737C819F-BD4C-4DB0-A97A-46D981747A68}" type="parTrans" cxnId="{BCE7FF85-54D3-412A-846D-7FEF0DA1523E}">
      <dgm:prSet/>
      <dgm:spPr/>
      <dgm:t>
        <a:bodyPr/>
        <a:lstStyle/>
        <a:p>
          <a:endParaRPr lang="zh-CN" altLang="en-US"/>
        </a:p>
      </dgm:t>
    </dgm:pt>
    <dgm:pt modelId="{693026FD-93D6-4F93-BD61-5B3090FA6CCD}" type="sibTrans" cxnId="{BCE7FF85-54D3-412A-846D-7FEF0DA1523E}">
      <dgm:prSet/>
      <dgm:spPr/>
      <dgm:t>
        <a:bodyPr/>
        <a:lstStyle/>
        <a:p>
          <a:endParaRPr lang="zh-CN" altLang="en-US"/>
        </a:p>
      </dgm:t>
    </dgm:pt>
    <dgm:pt modelId="{E5E77427-2341-4892-A0F1-E8A0342E77DA}">
      <dgm:prSet phldrT="[Text]"/>
      <dgm:spPr/>
      <dgm:t>
        <a:bodyPr/>
        <a:lstStyle/>
        <a:p>
          <a:r>
            <a:rPr lang="en-US" dirty="0"/>
            <a:t>Disney’s change program fails to match its past, present, and future values and performance.</a:t>
          </a:r>
          <a:endParaRPr lang="zh-CN" altLang="en-US" dirty="0"/>
        </a:p>
      </dgm:t>
    </dgm:pt>
    <dgm:pt modelId="{E320E091-5426-4777-BAB7-2A8A29895D1C}" type="parTrans" cxnId="{DC6BBD2E-0F54-4402-AEE4-0E69A28594D4}">
      <dgm:prSet/>
      <dgm:spPr/>
      <dgm:t>
        <a:bodyPr/>
        <a:lstStyle/>
        <a:p>
          <a:endParaRPr lang="zh-CN" altLang="en-US"/>
        </a:p>
      </dgm:t>
    </dgm:pt>
    <dgm:pt modelId="{BBD4E323-41F8-4928-A64C-97004D691DAE}" type="sibTrans" cxnId="{DC6BBD2E-0F54-4402-AEE4-0E69A28594D4}">
      <dgm:prSet/>
      <dgm:spPr/>
      <dgm:t>
        <a:bodyPr/>
        <a:lstStyle/>
        <a:p>
          <a:endParaRPr lang="zh-CN" altLang="en-US"/>
        </a:p>
      </dgm:t>
    </dgm:pt>
    <dgm:pt modelId="{36F0BA4B-EB40-4D96-85C0-641311FBF6F8}">
      <dgm:prSet phldrT="[Text]"/>
      <dgm:spPr/>
      <dgm:t>
        <a:bodyPr/>
        <a:lstStyle/>
        <a:p>
          <a:r>
            <a:rPr lang="en-US" dirty="0"/>
            <a:t>Contradict with animated versions</a:t>
          </a:r>
          <a:endParaRPr lang="zh-CN" altLang="en-US" dirty="0"/>
        </a:p>
      </dgm:t>
    </dgm:pt>
    <dgm:pt modelId="{4DE8860E-8934-4B9C-B350-B2DB87E12390}" type="parTrans" cxnId="{523A3A68-5CEB-4B57-9DBD-3013566AABC4}">
      <dgm:prSet/>
      <dgm:spPr/>
      <dgm:t>
        <a:bodyPr/>
        <a:lstStyle/>
        <a:p>
          <a:endParaRPr lang="zh-CN" altLang="en-US"/>
        </a:p>
      </dgm:t>
    </dgm:pt>
    <dgm:pt modelId="{1F2B8329-0B9E-4FB9-A37D-8FAC2B354381}" type="sibTrans" cxnId="{523A3A68-5CEB-4B57-9DBD-3013566AABC4}">
      <dgm:prSet/>
      <dgm:spPr/>
      <dgm:t>
        <a:bodyPr/>
        <a:lstStyle/>
        <a:p>
          <a:endParaRPr lang="zh-CN" altLang="en-US"/>
        </a:p>
      </dgm:t>
    </dgm:pt>
    <dgm:pt modelId="{17D8AC5B-CA1B-44E9-A06A-960D3FDBB3D2}">
      <dgm:prSet phldrT="[Text]"/>
      <dgm:spPr/>
      <dgm:t>
        <a:bodyPr/>
        <a:lstStyle/>
        <a:p>
          <a:r>
            <a:rPr lang="en-US" altLang="zh-CN" dirty="0"/>
            <a:t>Little Mermaid</a:t>
          </a:r>
          <a:endParaRPr lang="zh-CN" altLang="en-US" dirty="0"/>
        </a:p>
      </dgm:t>
    </dgm:pt>
    <dgm:pt modelId="{ECA08A3D-E9AC-4662-B9CE-451091283111}" type="parTrans" cxnId="{49E95957-9A0D-4877-AF6D-AB34004A4E61}">
      <dgm:prSet/>
      <dgm:spPr/>
      <dgm:t>
        <a:bodyPr/>
        <a:lstStyle/>
        <a:p>
          <a:endParaRPr lang="zh-CN" altLang="en-US"/>
        </a:p>
      </dgm:t>
    </dgm:pt>
    <dgm:pt modelId="{CF155158-AC36-4D82-9BB0-B11155EECC06}" type="sibTrans" cxnId="{49E95957-9A0D-4877-AF6D-AB34004A4E61}">
      <dgm:prSet/>
      <dgm:spPr/>
      <dgm:t>
        <a:bodyPr/>
        <a:lstStyle/>
        <a:p>
          <a:endParaRPr lang="zh-CN" altLang="en-US"/>
        </a:p>
      </dgm:t>
    </dgm:pt>
    <dgm:pt modelId="{C1A5AE2E-DD88-433A-AA74-77C1C54EECD6}">
      <dgm:prSet phldrT="[Text]"/>
      <dgm:spPr/>
      <dgm:t>
        <a:bodyPr/>
        <a:lstStyle/>
        <a:p>
          <a:r>
            <a:rPr lang="en-US" altLang="zh-CN" dirty="0"/>
            <a:t>Supernatural Stereotype</a:t>
          </a:r>
          <a:endParaRPr lang="zh-CN" altLang="en-US" dirty="0"/>
        </a:p>
      </dgm:t>
    </dgm:pt>
    <dgm:pt modelId="{E6A5EBC3-2C41-4C18-80D9-E39A97AEABA6}" type="parTrans" cxnId="{03E6A8C5-FD28-44C4-893C-BE4432AD9967}">
      <dgm:prSet/>
      <dgm:spPr/>
      <dgm:t>
        <a:bodyPr/>
        <a:lstStyle/>
        <a:p>
          <a:endParaRPr lang="zh-CN" altLang="en-US"/>
        </a:p>
      </dgm:t>
    </dgm:pt>
    <dgm:pt modelId="{288A89C1-5F5D-4C3F-AB42-444D5E277456}" type="sibTrans" cxnId="{03E6A8C5-FD28-44C4-893C-BE4432AD9967}">
      <dgm:prSet/>
      <dgm:spPr/>
      <dgm:t>
        <a:bodyPr/>
        <a:lstStyle/>
        <a:p>
          <a:endParaRPr lang="zh-CN" altLang="en-US"/>
        </a:p>
      </dgm:t>
    </dgm:pt>
    <dgm:pt modelId="{4777673D-5940-43A6-8BCC-9A0C9BE01CB6}">
      <dgm:prSet phldrT="[Text]"/>
      <dgm:spPr/>
      <dgm:t>
        <a:bodyPr/>
        <a:lstStyle/>
        <a:p>
          <a:r>
            <a:rPr lang="en-US" altLang="zh-CN" dirty="0"/>
            <a:t>Mulan </a:t>
          </a:r>
          <a:endParaRPr lang="zh-CN" altLang="en-US" dirty="0"/>
        </a:p>
      </dgm:t>
    </dgm:pt>
    <dgm:pt modelId="{D592B740-8BE0-4CA3-91DD-EA8CB9921528}" type="parTrans" cxnId="{3FBA37B6-62ED-49C3-9D94-3E1810246C74}">
      <dgm:prSet/>
      <dgm:spPr/>
      <dgm:t>
        <a:bodyPr/>
        <a:lstStyle/>
        <a:p>
          <a:endParaRPr lang="zh-CN" altLang="en-US"/>
        </a:p>
      </dgm:t>
    </dgm:pt>
    <dgm:pt modelId="{98D2072D-B9FF-49E9-A539-A86551F1E164}" type="sibTrans" cxnId="{3FBA37B6-62ED-49C3-9D94-3E1810246C74}">
      <dgm:prSet/>
      <dgm:spPr/>
      <dgm:t>
        <a:bodyPr/>
        <a:lstStyle/>
        <a:p>
          <a:endParaRPr lang="zh-CN" altLang="en-US"/>
        </a:p>
      </dgm:t>
    </dgm:pt>
    <dgm:pt modelId="{E7B26C27-931D-44BE-A22B-7AFA62BF434F}">
      <dgm:prSet phldrT="[Text]"/>
      <dgm:spPr/>
      <dgm:t>
        <a:bodyPr/>
        <a:lstStyle/>
        <a:p>
          <a:r>
            <a:rPr lang="en-US" altLang="zh-CN" dirty="0"/>
            <a:t>Sudden Change </a:t>
          </a:r>
          <a:endParaRPr lang="zh-CN" altLang="en-US" dirty="0"/>
        </a:p>
      </dgm:t>
    </dgm:pt>
    <dgm:pt modelId="{7A24A442-B77F-4EFE-947F-3EB68EB83DDD}" type="parTrans" cxnId="{69BE93A7-D29B-47D3-B999-47938575E3E7}">
      <dgm:prSet/>
      <dgm:spPr/>
      <dgm:t>
        <a:bodyPr/>
        <a:lstStyle/>
        <a:p>
          <a:endParaRPr lang="zh-CN" altLang="en-US"/>
        </a:p>
      </dgm:t>
    </dgm:pt>
    <dgm:pt modelId="{CFD2B5EB-AD29-4FD7-897F-7E023E043C7E}" type="sibTrans" cxnId="{69BE93A7-D29B-47D3-B999-47938575E3E7}">
      <dgm:prSet/>
      <dgm:spPr/>
      <dgm:t>
        <a:bodyPr/>
        <a:lstStyle/>
        <a:p>
          <a:endParaRPr lang="zh-CN" altLang="en-US"/>
        </a:p>
      </dgm:t>
    </dgm:pt>
    <dgm:pt modelId="{BB9D94B6-1360-48CC-B438-5B7535BB7569}">
      <dgm:prSet phldrT="[Text]"/>
      <dgm:spPr/>
      <dgm:t>
        <a:bodyPr/>
        <a:lstStyle/>
        <a:p>
          <a:r>
            <a:rPr lang="en-US" altLang="zh-CN" dirty="0"/>
            <a:t>Little Mermaid</a:t>
          </a:r>
          <a:endParaRPr lang="zh-CN" altLang="en-US" dirty="0"/>
        </a:p>
      </dgm:t>
    </dgm:pt>
    <dgm:pt modelId="{605CD6D2-375A-4B12-88D6-0D17CF6A9C40}" type="parTrans" cxnId="{7AE775BC-7BA8-4B2F-BDD9-CEA696B17AD5}">
      <dgm:prSet/>
      <dgm:spPr/>
      <dgm:t>
        <a:bodyPr/>
        <a:lstStyle/>
        <a:p>
          <a:endParaRPr lang="zh-CN" altLang="en-US"/>
        </a:p>
      </dgm:t>
    </dgm:pt>
    <dgm:pt modelId="{1EF228CB-504D-4765-B605-226786D09E63}" type="sibTrans" cxnId="{7AE775BC-7BA8-4B2F-BDD9-CEA696B17AD5}">
      <dgm:prSet/>
      <dgm:spPr/>
      <dgm:t>
        <a:bodyPr/>
        <a:lstStyle/>
        <a:p>
          <a:endParaRPr lang="zh-CN" altLang="en-US"/>
        </a:p>
      </dgm:t>
    </dgm:pt>
    <dgm:pt modelId="{2A186048-82E6-44E1-962F-4279B18192F5}">
      <dgm:prSet phldrT="[Text]"/>
      <dgm:spPr/>
      <dgm:t>
        <a:bodyPr/>
        <a:lstStyle/>
        <a:p>
          <a:r>
            <a:rPr lang="en-US" altLang="zh-CN" dirty="0"/>
            <a:t>Mulan</a:t>
          </a:r>
          <a:endParaRPr lang="zh-CN" altLang="en-US" dirty="0"/>
        </a:p>
      </dgm:t>
    </dgm:pt>
    <dgm:pt modelId="{05EDA0D1-50D4-4A37-BB94-635476A0C214}" type="parTrans" cxnId="{5660DB63-F33F-46EB-8F40-2A87DF5E6554}">
      <dgm:prSet/>
      <dgm:spPr/>
      <dgm:t>
        <a:bodyPr/>
        <a:lstStyle/>
        <a:p>
          <a:endParaRPr lang="zh-CN" altLang="en-US"/>
        </a:p>
      </dgm:t>
    </dgm:pt>
    <dgm:pt modelId="{32B9FE18-9C07-423F-8EC3-2C636C04007D}" type="sibTrans" cxnId="{5660DB63-F33F-46EB-8F40-2A87DF5E6554}">
      <dgm:prSet/>
      <dgm:spPr/>
      <dgm:t>
        <a:bodyPr/>
        <a:lstStyle/>
        <a:p>
          <a:endParaRPr lang="zh-CN" altLang="en-US"/>
        </a:p>
      </dgm:t>
    </dgm:pt>
    <dgm:pt modelId="{BC8C87AB-7549-47A4-A5A9-52B0DAED2505}">
      <dgm:prSet phldrT="[Text]"/>
      <dgm:spPr/>
      <dgm:t>
        <a:bodyPr/>
        <a:lstStyle/>
        <a:p>
          <a:r>
            <a:rPr lang="en-US" altLang="zh-CN" dirty="0"/>
            <a:t>Princess White </a:t>
          </a:r>
          <a:endParaRPr lang="zh-CN" altLang="en-US" dirty="0"/>
        </a:p>
      </dgm:t>
    </dgm:pt>
    <dgm:pt modelId="{6211F597-BACD-4315-BB02-B08468262A7F}" type="parTrans" cxnId="{C6B9BE96-1D45-4594-92E0-AADAB0D31360}">
      <dgm:prSet/>
      <dgm:spPr/>
      <dgm:t>
        <a:bodyPr/>
        <a:lstStyle/>
        <a:p>
          <a:endParaRPr lang="zh-CN" altLang="en-US"/>
        </a:p>
      </dgm:t>
    </dgm:pt>
    <dgm:pt modelId="{6065C12F-8AD1-44C7-81EF-DF6A7E9AC038}" type="sibTrans" cxnId="{C6B9BE96-1D45-4594-92E0-AADAB0D31360}">
      <dgm:prSet/>
      <dgm:spPr/>
      <dgm:t>
        <a:bodyPr/>
        <a:lstStyle/>
        <a:p>
          <a:endParaRPr lang="zh-CN" altLang="en-US"/>
        </a:p>
      </dgm:t>
    </dgm:pt>
    <dgm:pt modelId="{264684EC-11BB-4E5A-BF03-A20889822323}" type="pres">
      <dgm:prSet presAssocID="{3CBCC7A4-1A8D-4402-ACA5-A005BAF80CD9}" presName="cycleMatrixDiagram" presStyleCnt="0">
        <dgm:presLayoutVars>
          <dgm:chMax val="1"/>
          <dgm:dir/>
          <dgm:animLvl val="lvl"/>
          <dgm:resizeHandles val="exact"/>
        </dgm:presLayoutVars>
      </dgm:prSet>
      <dgm:spPr/>
    </dgm:pt>
    <dgm:pt modelId="{D6B2E513-55E8-485E-953A-8C80AFA01599}" type="pres">
      <dgm:prSet presAssocID="{3CBCC7A4-1A8D-4402-ACA5-A005BAF80CD9}" presName="children" presStyleCnt="0"/>
      <dgm:spPr/>
    </dgm:pt>
    <dgm:pt modelId="{D008FCED-1435-474A-A002-16129617B005}" type="pres">
      <dgm:prSet presAssocID="{3CBCC7A4-1A8D-4402-ACA5-A005BAF80CD9}" presName="child1group" presStyleCnt="0"/>
      <dgm:spPr/>
    </dgm:pt>
    <dgm:pt modelId="{302A3EAB-5954-4DF1-B278-48E27CDC0128}" type="pres">
      <dgm:prSet presAssocID="{3CBCC7A4-1A8D-4402-ACA5-A005BAF80CD9}" presName="child1" presStyleLbl="bgAcc1" presStyleIdx="0" presStyleCnt="4"/>
      <dgm:spPr/>
    </dgm:pt>
    <dgm:pt modelId="{EBE3F3F1-BCB5-49A6-9290-58455FFF6E7D}" type="pres">
      <dgm:prSet presAssocID="{3CBCC7A4-1A8D-4402-ACA5-A005BAF80CD9}" presName="child1Text" presStyleLbl="bgAcc1" presStyleIdx="0" presStyleCnt="4">
        <dgm:presLayoutVars>
          <dgm:bulletEnabled val="1"/>
        </dgm:presLayoutVars>
      </dgm:prSet>
      <dgm:spPr/>
    </dgm:pt>
    <dgm:pt modelId="{7B771FF6-0F47-4D5C-9E10-08854A48D43A}" type="pres">
      <dgm:prSet presAssocID="{3CBCC7A4-1A8D-4402-ACA5-A005BAF80CD9}" presName="child2group" presStyleCnt="0"/>
      <dgm:spPr/>
    </dgm:pt>
    <dgm:pt modelId="{8DD40773-02BC-4C91-A19C-3AC4533C7362}" type="pres">
      <dgm:prSet presAssocID="{3CBCC7A4-1A8D-4402-ACA5-A005BAF80CD9}" presName="child2" presStyleLbl="bgAcc1" presStyleIdx="1" presStyleCnt="4"/>
      <dgm:spPr/>
    </dgm:pt>
    <dgm:pt modelId="{A111A938-E761-40C1-A788-97D902099483}" type="pres">
      <dgm:prSet presAssocID="{3CBCC7A4-1A8D-4402-ACA5-A005BAF80CD9}" presName="child2Text" presStyleLbl="bgAcc1" presStyleIdx="1" presStyleCnt="4">
        <dgm:presLayoutVars>
          <dgm:bulletEnabled val="1"/>
        </dgm:presLayoutVars>
      </dgm:prSet>
      <dgm:spPr/>
    </dgm:pt>
    <dgm:pt modelId="{B4EA4574-50DA-4A34-9DEE-9B2143F1DE5C}" type="pres">
      <dgm:prSet presAssocID="{3CBCC7A4-1A8D-4402-ACA5-A005BAF80CD9}" presName="child3group" presStyleCnt="0"/>
      <dgm:spPr/>
    </dgm:pt>
    <dgm:pt modelId="{DAB9A203-35B3-41D6-8093-F46DB54F9AF9}" type="pres">
      <dgm:prSet presAssocID="{3CBCC7A4-1A8D-4402-ACA5-A005BAF80CD9}" presName="child3" presStyleLbl="bgAcc1" presStyleIdx="2" presStyleCnt="4"/>
      <dgm:spPr/>
    </dgm:pt>
    <dgm:pt modelId="{0E00A7E0-9EBA-4926-8E7C-9F543FDFA841}" type="pres">
      <dgm:prSet presAssocID="{3CBCC7A4-1A8D-4402-ACA5-A005BAF80CD9}" presName="child3Text" presStyleLbl="bgAcc1" presStyleIdx="2" presStyleCnt="4">
        <dgm:presLayoutVars>
          <dgm:bulletEnabled val="1"/>
        </dgm:presLayoutVars>
      </dgm:prSet>
      <dgm:spPr/>
    </dgm:pt>
    <dgm:pt modelId="{69044DDA-1427-455D-A097-36DC12F2CCEB}" type="pres">
      <dgm:prSet presAssocID="{3CBCC7A4-1A8D-4402-ACA5-A005BAF80CD9}" presName="child4group" presStyleCnt="0"/>
      <dgm:spPr/>
    </dgm:pt>
    <dgm:pt modelId="{5004A029-1535-41E5-9C21-68AC2746FDEE}" type="pres">
      <dgm:prSet presAssocID="{3CBCC7A4-1A8D-4402-ACA5-A005BAF80CD9}" presName="child4" presStyleLbl="bgAcc1" presStyleIdx="3" presStyleCnt="4"/>
      <dgm:spPr/>
    </dgm:pt>
    <dgm:pt modelId="{AF8EA00B-9636-4452-BC2F-C284BC74F6E4}" type="pres">
      <dgm:prSet presAssocID="{3CBCC7A4-1A8D-4402-ACA5-A005BAF80CD9}" presName="child4Text" presStyleLbl="bgAcc1" presStyleIdx="3" presStyleCnt="4">
        <dgm:presLayoutVars>
          <dgm:bulletEnabled val="1"/>
        </dgm:presLayoutVars>
      </dgm:prSet>
      <dgm:spPr/>
    </dgm:pt>
    <dgm:pt modelId="{25A27DFC-1324-4CF4-B16D-ABD7A67281FE}" type="pres">
      <dgm:prSet presAssocID="{3CBCC7A4-1A8D-4402-ACA5-A005BAF80CD9}" presName="childPlaceholder" presStyleCnt="0"/>
      <dgm:spPr/>
    </dgm:pt>
    <dgm:pt modelId="{F7968808-4DD2-4B51-90C2-7818448949F5}" type="pres">
      <dgm:prSet presAssocID="{3CBCC7A4-1A8D-4402-ACA5-A005BAF80CD9}" presName="circle" presStyleCnt="0"/>
      <dgm:spPr/>
    </dgm:pt>
    <dgm:pt modelId="{2AC90418-4E07-470B-B2DE-C9F6F4E54AEE}" type="pres">
      <dgm:prSet presAssocID="{3CBCC7A4-1A8D-4402-ACA5-A005BAF80CD9}" presName="quadrant1" presStyleLbl="node1" presStyleIdx="0" presStyleCnt="4">
        <dgm:presLayoutVars>
          <dgm:chMax val="1"/>
          <dgm:bulletEnabled val="1"/>
        </dgm:presLayoutVars>
      </dgm:prSet>
      <dgm:spPr/>
    </dgm:pt>
    <dgm:pt modelId="{AE061091-CDE7-4A25-9325-19AA50DF601F}" type="pres">
      <dgm:prSet presAssocID="{3CBCC7A4-1A8D-4402-ACA5-A005BAF80CD9}" presName="quadrant2" presStyleLbl="node1" presStyleIdx="1" presStyleCnt="4">
        <dgm:presLayoutVars>
          <dgm:chMax val="1"/>
          <dgm:bulletEnabled val="1"/>
        </dgm:presLayoutVars>
      </dgm:prSet>
      <dgm:spPr/>
    </dgm:pt>
    <dgm:pt modelId="{73D9F047-DC37-4962-BBEE-32A4CF8D9C89}" type="pres">
      <dgm:prSet presAssocID="{3CBCC7A4-1A8D-4402-ACA5-A005BAF80CD9}" presName="quadrant3" presStyleLbl="node1" presStyleIdx="2" presStyleCnt="4">
        <dgm:presLayoutVars>
          <dgm:chMax val="1"/>
          <dgm:bulletEnabled val="1"/>
        </dgm:presLayoutVars>
      </dgm:prSet>
      <dgm:spPr/>
    </dgm:pt>
    <dgm:pt modelId="{1AAEFE6F-3A07-47F8-81FF-D37692D76FC2}" type="pres">
      <dgm:prSet presAssocID="{3CBCC7A4-1A8D-4402-ACA5-A005BAF80CD9}" presName="quadrant4" presStyleLbl="node1" presStyleIdx="3" presStyleCnt="4">
        <dgm:presLayoutVars>
          <dgm:chMax val="1"/>
          <dgm:bulletEnabled val="1"/>
        </dgm:presLayoutVars>
      </dgm:prSet>
      <dgm:spPr/>
    </dgm:pt>
    <dgm:pt modelId="{BEC219F7-72FB-44E9-B8AB-963977C2A6EA}" type="pres">
      <dgm:prSet presAssocID="{3CBCC7A4-1A8D-4402-ACA5-A005BAF80CD9}" presName="quadrantPlaceholder" presStyleCnt="0"/>
      <dgm:spPr/>
    </dgm:pt>
    <dgm:pt modelId="{4F550190-655F-4288-8D78-197AB6C6F408}" type="pres">
      <dgm:prSet presAssocID="{3CBCC7A4-1A8D-4402-ACA5-A005BAF80CD9}" presName="center1" presStyleLbl="fgShp" presStyleIdx="0" presStyleCnt="2"/>
      <dgm:spPr/>
    </dgm:pt>
    <dgm:pt modelId="{C606D119-E381-4799-AA96-D4FF7AF1AE55}" type="pres">
      <dgm:prSet presAssocID="{3CBCC7A4-1A8D-4402-ACA5-A005BAF80CD9}" presName="center2" presStyleLbl="fgShp" presStyleIdx="1" presStyleCnt="2"/>
      <dgm:spPr/>
    </dgm:pt>
  </dgm:ptLst>
  <dgm:cxnLst>
    <dgm:cxn modelId="{5F408F06-C42C-46A0-967E-7C74949709F2}" type="presOf" srcId="{E5E77427-2341-4892-A0F1-E8A0342E77DA}" destId="{302A3EAB-5954-4DF1-B278-48E27CDC0128}" srcOrd="0" destOrd="0" presId="urn:microsoft.com/office/officeart/2005/8/layout/cycle4"/>
    <dgm:cxn modelId="{59701629-C0C5-4DBA-BE39-0375684563EE}" type="presOf" srcId="{2A186048-82E6-44E1-962F-4279B18192F5}" destId="{A111A938-E761-40C1-A788-97D902099483}" srcOrd="1" destOrd="1" presId="urn:microsoft.com/office/officeart/2005/8/layout/cycle4"/>
    <dgm:cxn modelId="{DC6BBD2E-0F54-4402-AEE4-0E69A28594D4}" srcId="{F0A68249-764A-49D6-B9CA-17D6F23436CA}" destId="{E5E77427-2341-4892-A0F1-E8A0342E77DA}" srcOrd="0" destOrd="0" parTransId="{E320E091-5426-4777-BAB7-2A8A29895D1C}" sibTransId="{BBD4E323-41F8-4928-A64C-97004D691DAE}"/>
    <dgm:cxn modelId="{5660DB63-F33F-46EB-8F40-2A87DF5E6554}" srcId="{36F0BA4B-EB40-4D96-85C0-641311FBF6F8}" destId="{2A186048-82E6-44E1-962F-4279B18192F5}" srcOrd="1" destOrd="0" parTransId="{05EDA0D1-50D4-4A37-BB94-635476A0C214}" sibTransId="{32B9FE18-9C07-423F-8EC3-2C636C04007D}"/>
    <dgm:cxn modelId="{65A6CF66-8B9F-4CF7-8ECA-DDC712007928}" type="presOf" srcId="{BB9D94B6-1360-48CC-B438-5B7535BB7569}" destId="{AF8EA00B-9636-4452-BC2F-C284BC74F6E4}" srcOrd="1" destOrd="0" presId="urn:microsoft.com/office/officeart/2005/8/layout/cycle4"/>
    <dgm:cxn modelId="{523A3A68-5CEB-4B57-9DBD-3013566AABC4}" srcId="{3CBCC7A4-1A8D-4402-ACA5-A005BAF80CD9}" destId="{36F0BA4B-EB40-4D96-85C0-641311FBF6F8}" srcOrd="1" destOrd="0" parTransId="{4DE8860E-8934-4B9C-B350-B2DB87E12390}" sibTransId="{1F2B8329-0B9E-4FB9-A37D-8FAC2B354381}"/>
    <dgm:cxn modelId="{49E95957-9A0D-4877-AF6D-AB34004A4E61}" srcId="{36F0BA4B-EB40-4D96-85C0-641311FBF6F8}" destId="{17D8AC5B-CA1B-44E9-A06A-960D3FDBB3D2}" srcOrd="0" destOrd="0" parTransId="{ECA08A3D-E9AC-4662-B9CE-451091283111}" sibTransId="{CF155158-AC36-4D82-9BB0-B11155EECC06}"/>
    <dgm:cxn modelId="{D8975F84-497C-4EEA-99F6-F6166AF6E151}" type="presOf" srcId="{4777673D-5940-43A6-8BCC-9A0C9BE01CB6}" destId="{DAB9A203-35B3-41D6-8093-F46DB54F9AF9}" srcOrd="0" destOrd="0" presId="urn:microsoft.com/office/officeart/2005/8/layout/cycle4"/>
    <dgm:cxn modelId="{BCE7FF85-54D3-412A-846D-7FEF0DA1523E}" srcId="{3CBCC7A4-1A8D-4402-ACA5-A005BAF80CD9}" destId="{F0A68249-764A-49D6-B9CA-17D6F23436CA}" srcOrd="0" destOrd="0" parTransId="{737C819F-BD4C-4DB0-A97A-46D981747A68}" sibTransId="{693026FD-93D6-4F93-BD61-5B3090FA6CCD}"/>
    <dgm:cxn modelId="{2D08A896-09B3-4F56-8A40-09089D79C2AE}" type="presOf" srcId="{36F0BA4B-EB40-4D96-85C0-641311FBF6F8}" destId="{AE061091-CDE7-4A25-9325-19AA50DF601F}" srcOrd="0" destOrd="0" presId="urn:microsoft.com/office/officeart/2005/8/layout/cycle4"/>
    <dgm:cxn modelId="{C6B9BE96-1D45-4594-92E0-AADAB0D31360}" srcId="{36F0BA4B-EB40-4D96-85C0-641311FBF6F8}" destId="{BC8C87AB-7549-47A4-A5A9-52B0DAED2505}" srcOrd="2" destOrd="0" parTransId="{6211F597-BACD-4315-BB02-B08468262A7F}" sibTransId="{6065C12F-8AD1-44C7-81EF-DF6A7E9AC038}"/>
    <dgm:cxn modelId="{69BE93A7-D29B-47D3-B999-47938575E3E7}" srcId="{3CBCC7A4-1A8D-4402-ACA5-A005BAF80CD9}" destId="{E7B26C27-931D-44BE-A22B-7AFA62BF434F}" srcOrd="3" destOrd="0" parTransId="{7A24A442-B77F-4EFE-947F-3EB68EB83DDD}" sibTransId="{CFD2B5EB-AD29-4FD7-897F-7E023E043C7E}"/>
    <dgm:cxn modelId="{0C0821AD-48C4-4484-9CD4-7EAD9B1326D7}" type="presOf" srcId="{C1A5AE2E-DD88-433A-AA74-77C1C54EECD6}" destId="{73D9F047-DC37-4962-BBEE-32A4CF8D9C89}" srcOrd="0" destOrd="0" presId="urn:microsoft.com/office/officeart/2005/8/layout/cycle4"/>
    <dgm:cxn modelId="{3FBA37B6-62ED-49C3-9D94-3E1810246C74}" srcId="{C1A5AE2E-DD88-433A-AA74-77C1C54EECD6}" destId="{4777673D-5940-43A6-8BCC-9A0C9BE01CB6}" srcOrd="0" destOrd="0" parTransId="{D592B740-8BE0-4CA3-91DD-EA8CB9921528}" sibTransId="{98D2072D-B9FF-49E9-A539-A86551F1E164}"/>
    <dgm:cxn modelId="{10D82FB8-E025-49D3-AD7A-7307A37977AA}" type="presOf" srcId="{2A186048-82E6-44E1-962F-4279B18192F5}" destId="{8DD40773-02BC-4C91-A19C-3AC4533C7362}" srcOrd="0" destOrd="1" presId="urn:microsoft.com/office/officeart/2005/8/layout/cycle4"/>
    <dgm:cxn modelId="{7AE775BC-7BA8-4B2F-BDD9-CEA696B17AD5}" srcId="{E7B26C27-931D-44BE-A22B-7AFA62BF434F}" destId="{BB9D94B6-1360-48CC-B438-5B7535BB7569}" srcOrd="0" destOrd="0" parTransId="{605CD6D2-375A-4B12-88D6-0D17CF6A9C40}" sibTransId="{1EF228CB-504D-4765-B605-226786D09E63}"/>
    <dgm:cxn modelId="{EBCA47BF-85B7-472C-B5FC-D1B52FA72392}" type="presOf" srcId="{E5E77427-2341-4892-A0F1-E8A0342E77DA}" destId="{EBE3F3F1-BCB5-49A6-9290-58455FFF6E7D}" srcOrd="1" destOrd="0" presId="urn:microsoft.com/office/officeart/2005/8/layout/cycle4"/>
    <dgm:cxn modelId="{03E6A8C5-FD28-44C4-893C-BE4432AD9967}" srcId="{3CBCC7A4-1A8D-4402-ACA5-A005BAF80CD9}" destId="{C1A5AE2E-DD88-433A-AA74-77C1C54EECD6}" srcOrd="2" destOrd="0" parTransId="{E6A5EBC3-2C41-4C18-80D9-E39A97AEABA6}" sibTransId="{288A89C1-5F5D-4C3F-AB42-444D5E277456}"/>
    <dgm:cxn modelId="{68008FC9-0928-4154-BA79-18E5B40F4C49}" type="presOf" srcId="{BB9D94B6-1360-48CC-B438-5B7535BB7569}" destId="{5004A029-1535-41E5-9C21-68AC2746FDEE}" srcOrd="0" destOrd="0" presId="urn:microsoft.com/office/officeart/2005/8/layout/cycle4"/>
    <dgm:cxn modelId="{3E4318CD-E1B3-4592-AB72-84D84D45C166}" type="presOf" srcId="{4777673D-5940-43A6-8BCC-9A0C9BE01CB6}" destId="{0E00A7E0-9EBA-4926-8E7C-9F543FDFA841}" srcOrd="1" destOrd="0" presId="urn:microsoft.com/office/officeart/2005/8/layout/cycle4"/>
    <dgm:cxn modelId="{8F36D4E9-B6C9-4096-BA51-F4489BF06A97}" type="presOf" srcId="{17D8AC5B-CA1B-44E9-A06A-960D3FDBB3D2}" destId="{A111A938-E761-40C1-A788-97D902099483}" srcOrd="1" destOrd="0" presId="urn:microsoft.com/office/officeart/2005/8/layout/cycle4"/>
    <dgm:cxn modelId="{7D8D22EA-0720-447C-BCB7-3CFE66BCF216}" type="presOf" srcId="{BC8C87AB-7549-47A4-A5A9-52B0DAED2505}" destId="{A111A938-E761-40C1-A788-97D902099483}" srcOrd="1" destOrd="2" presId="urn:microsoft.com/office/officeart/2005/8/layout/cycle4"/>
    <dgm:cxn modelId="{62DD61EA-75C1-448E-A9AA-0687F4D7E4EF}" type="presOf" srcId="{3CBCC7A4-1A8D-4402-ACA5-A005BAF80CD9}" destId="{264684EC-11BB-4E5A-BF03-A20889822323}" srcOrd="0" destOrd="0" presId="urn:microsoft.com/office/officeart/2005/8/layout/cycle4"/>
    <dgm:cxn modelId="{585239F3-0DFD-46DA-ABCF-F240C0822D74}" type="presOf" srcId="{F0A68249-764A-49D6-B9CA-17D6F23436CA}" destId="{2AC90418-4E07-470B-B2DE-C9F6F4E54AEE}" srcOrd="0" destOrd="0" presId="urn:microsoft.com/office/officeart/2005/8/layout/cycle4"/>
    <dgm:cxn modelId="{A66332F6-7580-4139-9FC1-95076DA52B5F}" type="presOf" srcId="{E7B26C27-931D-44BE-A22B-7AFA62BF434F}" destId="{1AAEFE6F-3A07-47F8-81FF-D37692D76FC2}" srcOrd="0" destOrd="0" presId="urn:microsoft.com/office/officeart/2005/8/layout/cycle4"/>
    <dgm:cxn modelId="{717475FE-B288-459B-B5A0-25C3AAEABCC6}" type="presOf" srcId="{17D8AC5B-CA1B-44E9-A06A-960D3FDBB3D2}" destId="{8DD40773-02BC-4C91-A19C-3AC4533C7362}" srcOrd="0" destOrd="0" presId="urn:microsoft.com/office/officeart/2005/8/layout/cycle4"/>
    <dgm:cxn modelId="{F3890CFF-DB89-41E3-827D-45EE71DE30C0}" type="presOf" srcId="{BC8C87AB-7549-47A4-A5A9-52B0DAED2505}" destId="{8DD40773-02BC-4C91-A19C-3AC4533C7362}" srcOrd="0" destOrd="2" presId="urn:microsoft.com/office/officeart/2005/8/layout/cycle4"/>
    <dgm:cxn modelId="{D7CE1330-5553-4441-BEA1-3B2772271056}" type="presParOf" srcId="{264684EC-11BB-4E5A-BF03-A20889822323}" destId="{D6B2E513-55E8-485E-953A-8C80AFA01599}" srcOrd="0" destOrd="0" presId="urn:microsoft.com/office/officeart/2005/8/layout/cycle4"/>
    <dgm:cxn modelId="{38FC4BA9-DBB4-41AB-A6BC-A8282B639A41}" type="presParOf" srcId="{D6B2E513-55E8-485E-953A-8C80AFA01599}" destId="{D008FCED-1435-474A-A002-16129617B005}" srcOrd="0" destOrd="0" presId="urn:microsoft.com/office/officeart/2005/8/layout/cycle4"/>
    <dgm:cxn modelId="{2CB44A8E-8E18-4690-A219-192209864602}" type="presParOf" srcId="{D008FCED-1435-474A-A002-16129617B005}" destId="{302A3EAB-5954-4DF1-B278-48E27CDC0128}" srcOrd="0" destOrd="0" presId="urn:microsoft.com/office/officeart/2005/8/layout/cycle4"/>
    <dgm:cxn modelId="{8C71AC30-4B1A-457D-A2AF-71F1F7DDDFA7}" type="presParOf" srcId="{D008FCED-1435-474A-A002-16129617B005}" destId="{EBE3F3F1-BCB5-49A6-9290-58455FFF6E7D}" srcOrd="1" destOrd="0" presId="urn:microsoft.com/office/officeart/2005/8/layout/cycle4"/>
    <dgm:cxn modelId="{E3EE81F6-B1A8-4AF4-9ED2-1C2EBDB640FE}" type="presParOf" srcId="{D6B2E513-55E8-485E-953A-8C80AFA01599}" destId="{7B771FF6-0F47-4D5C-9E10-08854A48D43A}" srcOrd="1" destOrd="0" presId="urn:microsoft.com/office/officeart/2005/8/layout/cycle4"/>
    <dgm:cxn modelId="{4BC094D9-D60F-48A5-8AD8-7CFC23C1EAA3}" type="presParOf" srcId="{7B771FF6-0F47-4D5C-9E10-08854A48D43A}" destId="{8DD40773-02BC-4C91-A19C-3AC4533C7362}" srcOrd="0" destOrd="0" presId="urn:microsoft.com/office/officeart/2005/8/layout/cycle4"/>
    <dgm:cxn modelId="{F03AE971-D0B0-463D-AF16-DC1BAE257DCB}" type="presParOf" srcId="{7B771FF6-0F47-4D5C-9E10-08854A48D43A}" destId="{A111A938-E761-40C1-A788-97D902099483}" srcOrd="1" destOrd="0" presId="urn:microsoft.com/office/officeart/2005/8/layout/cycle4"/>
    <dgm:cxn modelId="{C8D0650E-FA55-4965-9603-8462199339D8}" type="presParOf" srcId="{D6B2E513-55E8-485E-953A-8C80AFA01599}" destId="{B4EA4574-50DA-4A34-9DEE-9B2143F1DE5C}" srcOrd="2" destOrd="0" presId="urn:microsoft.com/office/officeart/2005/8/layout/cycle4"/>
    <dgm:cxn modelId="{0682DB99-B859-4495-BED4-60118373AA4D}" type="presParOf" srcId="{B4EA4574-50DA-4A34-9DEE-9B2143F1DE5C}" destId="{DAB9A203-35B3-41D6-8093-F46DB54F9AF9}" srcOrd="0" destOrd="0" presId="urn:microsoft.com/office/officeart/2005/8/layout/cycle4"/>
    <dgm:cxn modelId="{7EDA3CA0-A0BA-4DFA-A193-D9638721CE9F}" type="presParOf" srcId="{B4EA4574-50DA-4A34-9DEE-9B2143F1DE5C}" destId="{0E00A7E0-9EBA-4926-8E7C-9F543FDFA841}" srcOrd="1" destOrd="0" presId="urn:microsoft.com/office/officeart/2005/8/layout/cycle4"/>
    <dgm:cxn modelId="{5101AAE7-6277-45E6-B34C-A9C3B88DBCB7}" type="presParOf" srcId="{D6B2E513-55E8-485E-953A-8C80AFA01599}" destId="{69044DDA-1427-455D-A097-36DC12F2CCEB}" srcOrd="3" destOrd="0" presId="urn:microsoft.com/office/officeart/2005/8/layout/cycle4"/>
    <dgm:cxn modelId="{3365D53D-DE43-49C2-AB3E-B4811A56BC85}" type="presParOf" srcId="{69044DDA-1427-455D-A097-36DC12F2CCEB}" destId="{5004A029-1535-41E5-9C21-68AC2746FDEE}" srcOrd="0" destOrd="0" presId="urn:microsoft.com/office/officeart/2005/8/layout/cycle4"/>
    <dgm:cxn modelId="{F6C231CA-A246-4009-933B-9D0E03132774}" type="presParOf" srcId="{69044DDA-1427-455D-A097-36DC12F2CCEB}" destId="{AF8EA00B-9636-4452-BC2F-C284BC74F6E4}" srcOrd="1" destOrd="0" presId="urn:microsoft.com/office/officeart/2005/8/layout/cycle4"/>
    <dgm:cxn modelId="{4BF1136B-1B72-4531-8F7D-A74BA4EB32FA}" type="presParOf" srcId="{D6B2E513-55E8-485E-953A-8C80AFA01599}" destId="{25A27DFC-1324-4CF4-B16D-ABD7A67281FE}" srcOrd="4" destOrd="0" presId="urn:microsoft.com/office/officeart/2005/8/layout/cycle4"/>
    <dgm:cxn modelId="{B5076921-5C98-407A-B4A4-00F354D9FA1F}" type="presParOf" srcId="{264684EC-11BB-4E5A-BF03-A20889822323}" destId="{F7968808-4DD2-4B51-90C2-7818448949F5}" srcOrd="1" destOrd="0" presId="urn:microsoft.com/office/officeart/2005/8/layout/cycle4"/>
    <dgm:cxn modelId="{10EDB457-B647-445E-B75C-5AE4565A77F8}" type="presParOf" srcId="{F7968808-4DD2-4B51-90C2-7818448949F5}" destId="{2AC90418-4E07-470B-B2DE-C9F6F4E54AEE}" srcOrd="0" destOrd="0" presId="urn:microsoft.com/office/officeart/2005/8/layout/cycle4"/>
    <dgm:cxn modelId="{9B8675CC-00B0-410C-B909-838A8FD0081E}" type="presParOf" srcId="{F7968808-4DD2-4B51-90C2-7818448949F5}" destId="{AE061091-CDE7-4A25-9325-19AA50DF601F}" srcOrd="1" destOrd="0" presId="urn:microsoft.com/office/officeart/2005/8/layout/cycle4"/>
    <dgm:cxn modelId="{69B36066-0B63-4056-AEC7-6EF7689441F2}" type="presParOf" srcId="{F7968808-4DD2-4B51-90C2-7818448949F5}" destId="{73D9F047-DC37-4962-BBEE-32A4CF8D9C89}" srcOrd="2" destOrd="0" presId="urn:microsoft.com/office/officeart/2005/8/layout/cycle4"/>
    <dgm:cxn modelId="{52ABEEC5-2410-42B0-AEE1-7A0513BEF6B2}" type="presParOf" srcId="{F7968808-4DD2-4B51-90C2-7818448949F5}" destId="{1AAEFE6F-3A07-47F8-81FF-D37692D76FC2}" srcOrd="3" destOrd="0" presId="urn:microsoft.com/office/officeart/2005/8/layout/cycle4"/>
    <dgm:cxn modelId="{299A8B53-7A12-498D-86BC-5DA5D11169EB}" type="presParOf" srcId="{F7968808-4DD2-4B51-90C2-7818448949F5}" destId="{BEC219F7-72FB-44E9-B8AB-963977C2A6EA}" srcOrd="4" destOrd="0" presId="urn:microsoft.com/office/officeart/2005/8/layout/cycle4"/>
    <dgm:cxn modelId="{827E4DDA-A86A-4198-B620-8D8361F8CED2}" type="presParOf" srcId="{264684EC-11BB-4E5A-BF03-A20889822323}" destId="{4F550190-655F-4288-8D78-197AB6C6F408}" srcOrd="2" destOrd="0" presId="urn:microsoft.com/office/officeart/2005/8/layout/cycle4"/>
    <dgm:cxn modelId="{3530E5F1-A00A-4793-8436-A573E225EC62}" type="presParOf" srcId="{264684EC-11BB-4E5A-BF03-A20889822323}" destId="{C606D119-E381-4799-AA96-D4FF7AF1AE55}" srcOrd="3" destOrd="0" presId="urn:microsoft.com/office/officeart/2005/8/layout/cycle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9D6A7F7F-7936-4DE3-88BE-8E5FC2687B4C}" type="doc">
      <dgm:prSet loTypeId="urn:microsoft.com/office/officeart/2008/layout/LinedList" loCatId="list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zh-CN" altLang="en-US"/>
        </a:p>
      </dgm:t>
    </dgm:pt>
    <dgm:pt modelId="{ED835A38-86E1-42B5-AAA7-BF689273F51E}">
      <dgm:prSet custT="1"/>
      <dgm:spPr/>
      <dgm:t>
        <a:bodyPr/>
        <a:lstStyle/>
        <a:p>
          <a:r>
            <a:rPr lang="en-US" altLang="zh-CN" sz="2000" dirty="0"/>
            <a:t>Lion King earned $54 million </a:t>
          </a:r>
        </a:p>
      </dgm:t>
    </dgm:pt>
    <dgm:pt modelId="{3E5E6883-6A0B-47BD-BF1C-6B11442E74DA}">
      <dgm:prSet custT="1"/>
      <dgm:spPr/>
      <dgm:t>
        <a:bodyPr/>
        <a:lstStyle/>
        <a:p>
          <a:r>
            <a:rPr lang="en-US" altLang="zh-CN" sz="2000" dirty="0"/>
            <a:t>The first weekend box office in China was only $23.2 million</a:t>
          </a:r>
        </a:p>
      </dgm:t>
    </dgm:pt>
    <dgm:pt modelId="{3D6FBFE7-9E41-474D-A388-B00297233D2C}">
      <dgm:prSet custT="1"/>
      <dgm:spPr/>
      <dgm:t>
        <a:bodyPr/>
        <a:lstStyle/>
        <a:p>
          <a:r>
            <a:rPr lang="en-US" altLang="zh-CN" sz="2000" dirty="0"/>
            <a:t>Respect Chinese culture and makes Mulan a superwoman. </a:t>
          </a:r>
        </a:p>
      </dgm:t>
    </dgm:pt>
    <dgm:pt modelId="{0B3AC919-351D-48A8-9437-634684824C57}">
      <dgm:prSet custT="1"/>
      <dgm:spPr/>
      <dgm:t>
        <a:bodyPr/>
        <a:lstStyle/>
        <a:p>
          <a:r>
            <a:rPr lang="en-US" altLang="zh-CN" sz="2000" dirty="0"/>
            <a:t>Turning Mulan into a princess film like </a:t>
          </a:r>
          <a:r>
            <a:rPr lang="en-US" altLang="zh-CN" sz="2000" dirty="0" err="1"/>
            <a:t>Forzen</a:t>
          </a:r>
          <a:endParaRPr lang="en-US" altLang="zh-CN" sz="2000" dirty="0"/>
        </a:p>
      </dgm:t>
    </dgm:pt>
    <dgm:pt modelId="{83B0898B-57D7-4915-88E1-5E3939DC9CE1}" type="sibTrans" cxnId="{C035360C-130F-48AB-ADA8-8B2732DB9D69}">
      <dgm:prSet/>
      <dgm:spPr/>
      <dgm:t>
        <a:bodyPr/>
        <a:lstStyle/>
        <a:p>
          <a:endParaRPr lang="zh-CN" altLang="en-US"/>
        </a:p>
      </dgm:t>
    </dgm:pt>
    <dgm:pt modelId="{20CDED29-C0EF-42A1-B141-ED862A98B323}" type="parTrans" cxnId="{C035360C-130F-48AB-ADA8-8B2732DB9D69}">
      <dgm:prSet/>
      <dgm:spPr/>
      <dgm:t>
        <a:bodyPr/>
        <a:lstStyle/>
        <a:p>
          <a:endParaRPr lang="zh-CN" altLang="en-US"/>
        </a:p>
      </dgm:t>
    </dgm:pt>
    <dgm:pt modelId="{E312A151-EAF1-4474-85F0-188EBC73BF63}" type="sibTrans" cxnId="{A2ECFE42-6BA6-4B86-B045-807CDE46FA08}">
      <dgm:prSet/>
      <dgm:spPr/>
      <dgm:t>
        <a:bodyPr/>
        <a:lstStyle/>
        <a:p>
          <a:endParaRPr lang="zh-CN" altLang="en-US"/>
        </a:p>
      </dgm:t>
    </dgm:pt>
    <dgm:pt modelId="{2A963EFD-BA39-476F-8F74-8E668346A766}" type="parTrans" cxnId="{A2ECFE42-6BA6-4B86-B045-807CDE46FA08}">
      <dgm:prSet/>
      <dgm:spPr/>
      <dgm:t>
        <a:bodyPr/>
        <a:lstStyle/>
        <a:p>
          <a:endParaRPr lang="zh-CN" altLang="en-US"/>
        </a:p>
      </dgm:t>
    </dgm:pt>
    <dgm:pt modelId="{B2CEF66F-75B7-4675-A9D0-44A7B68E75D6}" type="sibTrans" cxnId="{FFB27D9D-4855-460C-BED6-20FF92592653}">
      <dgm:prSet/>
      <dgm:spPr/>
      <dgm:t>
        <a:bodyPr/>
        <a:lstStyle/>
        <a:p>
          <a:endParaRPr lang="zh-CN" altLang="en-US"/>
        </a:p>
      </dgm:t>
    </dgm:pt>
    <dgm:pt modelId="{966C8938-0EEF-406D-8A4A-108F773C5E33}" type="parTrans" cxnId="{FFB27D9D-4855-460C-BED6-20FF92592653}">
      <dgm:prSet/>
      <dgm:spPr/>
      <dgm:t>
        <a:bodyPr/>
        <a:lstStyle/>
        <a:p>
          <a:endParaRPr lang="zh-CN" altLang="en-US"/>
        </a:p>
      </dgm:t>
    </dgm:pt>
    <dgm:pt modelId="{11DAEAAE-52D0-4096-8AE3-147EFF399F0E}" type="sibTrans" cxnId="{D8CD487C-439C-4928-AE0A-8BB7AD077233}">
      <dgm:prSet/>
      <dgm:spPr/>
      <dgm:t>
        <a:bodyPr/>
        <a:lstStyle/>
        <a:p>
          <a:endParaRPr lang="zh-CN" altLang="en-US"/>
        </a:p>
      </dgm:t>
    </dgm:pt>
    <dgm:pt modelId="{493B7651-A4F3-4DB2-9CA4-9712D6406681}" type="parTrans" cxnId="{D8CD487C-439C-4928-AE0A-8BB7AD077233}">
      <dgm:prSet/>
      <dgm:spPr/>
      <dgm:t>
        <a:bodyPr/>
        <a:lstStyle/>
        <a:p>
          <a:endParaRPr lang="zh-CN" altLang="en-US"/>
        </a:p>
      </dgm:t>
    </dgm:pt>
    <dgm:pt modelId="{F86801DA-392E-4A6C-9A54-76C563F251AC}">
      <dgm:prSet custT="1"/>
      <dgm:spPr/>
      <dgm:t>
        <a:bodyPr/>
        <a:lstStyle/>
        <a:p>
          <a:r>
            <a:rPr lang="en-US" altLang="zh-CN" sz="2000" dirty="0"/>
            <a:t>The animated version of Mulan  is a huge success </a:t>
          </a:r>
        </a:p>
      </dgm:t>
    </dgm:pt>
    <dgm:pt modelId="{40F55F79-239A-4CD3-8D51-8F3FC36CFE1D}">
      <dgm:prSet phldrT="[Text]" custT="1"/>
      <dgm:spPr/>
      <dgm:t>
        <a:bodyPr/>
        <a:lstStyle/>
        <a:p>
          <a:r>
            <a:rPr lang="en-US" altLang="zh-CN" sz="2000" dirty="0"/>
            <a:t>The failure in its 2020 </a:t>
          </a:r>
          <a:r>
            <a:rPr lang="en-US" altLang="zh-CN" sz="2000" i="1" dirty="0"/>
            <a:t>Mulan</a:t>
          </a:r>
          <a:r>
            <a:rPr lang="en-US" altLang="zh-CN" sz="2000" dirty="0"/>
            <a:t> film</a:t>
          </a:r>
          <a:endParaRPr lang="zh-CN" altLang="en-US" sz="2000" dirty="0"/>
        </a:p>
      </dgm:t>
    </dgm:pt>
    <dgm:pt modelId="{E8134B91-9B84-4101-8916-52F0FF7220D4}">
      <dgm:prSet phldrT="[Text]"/>
      <dgm:spPr/>
      <dgm:t>
        <a:bodyPr/>
        <a:lstStyle/>
        <a:p>
          <a:r>
            <a:rPr lang="en-US" altLang="zh-CN" dirty="0"/>
            <a:t>Super Mulan </a:t>
          </a:r>
          <a:endParaRPr lang="zh-CN" altLang="en-US" dirty="0"/>
        </a:p>
      </dgm:t>
    </dgm:pt>
    <dgm:pt modelId="{97555DAB-797F-49C4-8FAC-B676959FD4D5}" type="sibTrans" cxnId="{DEAC8B3A-49D3-4EF1-910F-8A209C5E7B40}">
      <dgm:prSet/>
      <dgm:spPr/>
      <dgm:t>
        <a:bodyPr/>
        <a:lstStyle/>
        <a:p>
          <a:endParaRPr lang="zh-CN" altLang="en-US"/>
        </a:p>
      </dgm:t>
    </dgm:pt>
    <dgm:pt modelId="{B6E8E058-B075-4FA9-94C2-FE274EDD63B6}" type="parTrans" cxnId="{DEAC8B3A-49D3-4EF1-910F-8A209C5E7B40}">
      <dgm:prSet/>
      <dgm:spPr/>
      <dgm:t>
        <a:bodyPr/>
        <a:lstStyle/>
        <a:p>
          <a:endParaRPr lang="zh-CN" altLang="en-US"/>
        </a:p>
      </dgm:t>
    </dgm:pt>
    <dgm:pt modelId="{BB2B305B-41E3-42D5-9457-7BA9B6F14602}" type="sibTrans" cxnId="{1ECB5331-CB8F-41C0-9CA4-9B1348393C9D}">
      <dgm:prSet/>
      <dgm:spPr/>
      <dgm:t>
        <a:bodyPr/>
        <a:lstStyle/>
        <a:p>
          <a:endParaRPr lang="zh-CN" altLang="en-US"/>
        </a:p>
      </dgm:t>
    </dgm:pt>
    <dgm:pt modelId="{49C3938B-B33E-46E2-AD70-D59D70ADC0C4}" type="parTrans" cxnId="{1ECB5331-CB8F-41C0-9CA4-9B1348393C9D}">
      <dgm:prSet/>
      <dgm:spPr/>
      <dgm:t>
        <a:bodyPr/>
        <a:lstStyle/>
        <a:p>
          <a:endParaRPr lang="zh-CN" altLang="en-US"/>
        </a:p>
      </dgm:t>
    </dgm:pt>
    <dgm:pt modelId="{37239544-56DC-4242-95D0-DCFD9D3D5F94}" type="sibTrans" cxnId="{14FC7E8F-C6B7-4CAB-8821-7E124E1A2C27}">
      <dgm:prSet/>
      <dgm:spPr/>
      <dgm:t>
        <a:bodyPr/>
        <a:lstStyle/>
        <a:p>
          <a:endParaRPr lang="zh-CN" altLang="en-US"/>
        </a:p>
      </dgm:t>
    </dgm:pt>
    <dgm:pt modelId="{0228C382-F57E-4CC9-9441-74DC1F64F944}" type="parTrans" cxnId="{14FC7E8F-C6B7-4CAB-8821-7E124E1A2C27}">
      <dgm:prSet/>
      <dgm:spPr/>
      <dgm:t>
        <a:bodyPr/>
        <a:lstStyle/>
        <a:p>
          <a:endParaRPr lang="zh-CN" altLang="en-US"/>
        </a:p>
      </dgm:t>
    </dgm:pt>
    <dgm:pt modelId="{A8DB42E4-C88A-41AA-9D2B-B042344A88C5}" type="pres">
      <dgm:prSet presAssocID="{9D6A7F7F-7936-4DE3-88BE-8E5FC2687B4C}" presName="vert0" presStyleCnt="0">
        <dgm:presLayoutVars>
          <dgm:dir/>
          <dgm:animOne val="branch"/>
          <dgm:animLvl val="lvl"/>
        </dgm:presLayoutVars>
      </dgm:prSet>
      <dgm:spPr/>
    </dgm:pt>
    <dgm:pt modelId="{433D2EB6-21CB-4197-B4F8-97E5A174BA70}" type="pres">
      <dgm:prSet presAssocID="{E8134B91-9B84-4101-8916-52F0FF7220D4}" presName="thickLine" presStyleLbl="alignNode1" presStyleIdx="0" presStyleCnt="1"/>
      <dgm:spPr/>
    </dgm:pt>
    <dgm:pt modelId="{124E95E6-4FFE-4D1B-AB94-A7E42C966F00}" type="pres">
      <dgm:prSet presAssocID="{E8134B91-9B84-4101-8916-52F0FF7220D4}" presName="horz1" presStyleCnt="0"/>
      <dgm:spPr/>
    </dgm:pt>
    <dgm:pt modelId="{4D6333FA-7C9C-4C32-BD2B-4CBC50971168}" type="pres">
      <dgm:prSet presAssocID="{E8134B91-9B84-4101-8916-52F0FF7220D4}" presName="tx1" presStyleLbl="revTx" presStyleIdx="0" presStyleCnt="7"/>
      <dgm:spPr/>
    </dgm:pt>
    <dgm:pt modelId="{89C3EAD2-9E70-4355-A99D-1E8E512C8C15}" type="pres">
      <dgm:prSet presAssocID="{E8134B91-9B84-4101-8916-52F0FF7220D4}" presName="vert1" presStyleCnt="0"/>
      <dgm:spPr/>
    </dgm:pt>
    <dgm:pt modelId="{27B9A53F-A260-401E-B84B-F1846C88F967}" type="pres">
      <dgm:prSet presAssocID="{40F55F79-239A-4CD3-8D51-8F3FC36CFE1D}" presName="vertSpace2a" presStyleCnt="0"/>
      <dgm:spPr/>
    </dgm:pt>
    <dgm:pt modelId="{E1BF88E9-7F6D-4503-BBD8-ECDCE8542090}" type="pres">
      <dgm:prSet presAssocID="{40F55F79-239A-4CD3-8D51-8F3FC36CFE1D}" presName="horz2" presStyleCnt="0"/>
      <dgm:spPr/>
    </dgm:pt>
    <dgm:pt modelId="{2069544C-C04A-4B4E-8B30-64E7947C0694}" type="pres">
      <dgm:prSet presAssocID="{40F55F79-239A-4CD3-8D51-8F3FC36CFE1D}" presName="horzSpace2" presStyleCnt="0"/>
      <dgm:spPr/>
    </dgm:pt>
    <dgm:pt modelId="{70CD261F-722B-48C6-9D49-596DC790E859}" type="pres">
      <dgm:prSet presAssocID="{40F55F79-239A-4CD3-8D51-8F3FC36CFE1D}" presName="tx2" presStyleLbl="revTx" presStyleIdx="1" presStyleCnt="7"/>
      <dgm:spPr/>
    </dgm:pt>
    <dgm:pt modelId="{DAD9CD42-F004-4FFC-AD2D-AE07CD5EAC65}" type="pres">
      <dgm:prSet presAssocID="{40F55F79-239A-4CD3-8D51-8F3FC36CFE1D}" presName="vert2" presStyleCnt="0"/>
      <dgm:spPr/>
    </dgm:pt>
    <dgm:pt modelId="{2D5C8436-3981-4A09-8178-FE00055AFD1B}" type="pres">
      <dgm:prSet presAssocID="{40F55F79-239A-4CD3-8D51-8F3FC36CFE1D}" presName="thinLine2b" presStyleLbl="callout" presStyleIdx="0" presStyleCnt="6"/>
      <dgm:spPr/>
    </dgm:pt>
    <dgm:pt modelId="{2357AC7F-81AB-49A8-B8A8-2C134216171F}" type="pres">
      <dgm:prSet presAssocID="{40F55F79-239A-4CD3-8D51-8F3FC36CFE1D}" presName="vertSpace2b" presStyleCnt="0"/>
      <dgm:spPr/>
    </dgm:pt>
    <dgm:pt modelId="{E6929EEB-1657-4680-8513-352143192B70}" type="pres">
      <dgm:prSet presAssocID="{F86801DA-392E-4A6C-9A54-76C563F251AC}" presName="horz2" presStyleCnt="0"/>
      <dgm:spPr/>
    </dgm:pt>
    <dgm:pt modelId="{B78DFE9E-DF4E-4088-ABD0-6CAA6EB69FBF}" type="pres">
      <dgm:prSet presAssocID="{F86801DA-392E-4A6C-9A54-76C563F251AC}" presName="horzSpace2" presStyleCnt="0"/>
      <dgm:spPr/>
    </dgm:pt>
    <dgm:pt modelId="{FA47BD10-2E4D-4C72-B4B7-AE93B00BE350}" type="pres">
      <dgm:prSet presAssocID="{F86801DA-392E-4A6C-9A54-76C563F251AC}" presName="tx2" presStyleLbl="revTx" presStyleIdx="2" presStyleCnt="7"/>
      <dgm:spPr/>
    </dgm:pt>
    <dgm:pt modelId="{F8014782-AC7B-402D-AC86-3BAA5044F5EE}" type="pres">
      <dgm:prSet presAssocID="{F86801DA-392E-4A6C-9A54-76C563F251AC}" presName="vert2" presStyleCnt="0"/>
      <dgm:spPr/>
    </dgm:pt>
    <dgm:pt modelId="{33211474-A400-4A08-86D9-E1D4AD51EF03}" type="pres">
      <dgm:prSet presAssocID="{F86801DA-392E-4A6C-9A54-76C563F251AC}" presName="thinLine2b" presStyleLbl="callout" presStyleIdx="1" presStyleCnt="6"/>
      <dgm:spPr/>
    </dgm:pt>
    <dgm:pt modelId="{0AA55159-4A59-4023-A194-74F8DE14A0F5}" type="pres">
      <dgm:prSet presAssocID="{F86801DA-392E-4A6C-9A54-76C563F251AC}" presName="vertSpace2b" presStyleCnt="0"/>
      <dgm:spPr/>
    </dgm:pt>
    <dgm:pt modelId="{20C2AC07-A850-4A4E-817D-017929D5ADC7}" type="pres">
      <dgm:prSet presAssocID="{0B3AC919-351D-48A8-9437-634684824C57}" presName="horz2" presStyleCnt="0"/>
      <dgm:spPr/>
    </dgm:pt>
    <dgm:pt modelId="{823CDDD1-C378-4460-A47C-D1F687B641C4}" type="pres">
      <dgm:prSet presAssocID="{0B3AC919-351D-48A8-9437-634684824C57}" presName="horzSpace2" presStyleCnt="0"/>
      <dgm:spPr/>
    </dgm:pt>
    <dgm:pt modelId="{09D82A06-A99A-4C7B-81CE-6CC75D319DE3}" type="pres">
      <dgm:prSet presAssocID="{0B3AC919-351D-48A8-9437-634684824C57}" presName="tx2" presStyleLbl="revTx" presStyleIdx="3" presStyleCnt="7"/>
      <dgm:spPr/>
    </dgm:pt>
    <dgm:pt modelId="{CA830E77-1DEE-4FA8-8F13-3D7F71E9E716}" type="pres">
      <dgm:prSet presAssocID="{0B3AC919-351D-48A8-9437-634684824C57}" presName="vert2" presStyleCnt="0"/>
      <dgm:spPr/>
    </dgm:pt>
    <dgm:pt modelId="{418AE4AF-F60F-4C18-A98B-8D52702A4633}" type="pres">
      <dgm:prSet presAssocID="{0B3AC919-351D-48A8-9437-634684824C57}" presName="thinLine2b" presStyleLbl="callout" presStyleIdx="2" presStyleCnt="6"/>
      <dgm:spPr/>
    </dgm:pt>
    <dgm:pt modelId="{5EB11D19-8E49-4488-B530-BF4B9F715DF6}" type="pres">
      <dgm:prSet presAssocID="{0B3AC919-351D-48A8-9437-634684824C57}" presName="vertSpace2b" presStyleCnt="0"/>
      <dgm:spPr/>
    </dgm:pt>
    <dgm:pt modelId="{3160338A-0657-4C88-A745-D6A7840A678E}" type="pres">
      <dgm:prSet presAssocID="{3D6FBFE7-9E41-474D-A388-B00297233D2C}" presName="horz2" presStyleCnt="0"/>
      <dgm:spPr/>
    </dgm:pt>
    <dgm:pt modelId="{73364F78-0791-4D14-AF27-0DA01ECCE527}" type="pres">
      <dgm:prSet presAssocID="{3D6FBFE7-9E41-474D-A388-B00297233D2C}" presName="horzSpace2" presStyleCnt="0"/>
      <dgm:spPr/>
    </dgm:pt>
    <dgm:pt modelId="{81153E0C-5A9B-4360-B2B3-684EEB4BB42A}" type="pres">
      <dgm:prSet presAssocID="{3D6FBFE7-9E41-474D-A388-B00297233D2C}" presName="tx2" presStyleLbl="revTx" presStyleIdx="4" presStyleCnt="7"/>
      <dgm:spPr/>
    </dgm:pt>
    <dgm:pt modelId="{171C550B-213A-4BDA-97E6-58865338BD56}" type="pres">
      <dgm:prSet presAssocID="{3D6FBFE7-9E41-474D-A388-B00297233D2C}" presName="vert2" presStyleCnt="0"/>
      <dgm:spPr/>
    </dgm:pt>
    <dgm:pt modelId="{8BD91587-13EE-4B47-80EF-92D31D7E2A7A}" type="pres">
      <dgm:prSet presAssocID="{3D6FBFE7-9E41-474D-A388-B00297233D2C}" presName="thinLine2b" presStyleLbl="callout" presStyleIdx="3" presStyleCnt="6"/>
      <dgm:spPr/>
    </dgm:pt>
    <dgm:pt modelId="{ED159E2B-D957-4F6D-9C80-893EACBB5E5F}" type="pres">
      <dgm:prSet presAssocID="{3D6FBFE7-9E41-474D-A388-B00297233D2C}" presName="vertSpace2b" presStyleCnt="0"/>
      <dgm:spPr/>
    </dgm:pt>
    <dgm:pt modelId="{CD64111A-0392-49CA-AB72-B376ACE6CA8F}" type="pres">
      <dgm:prSet presAssocID="{3E5E6883-6A0B-47BD-BF1C-6B11442E74DA}" presName="horz2" presStyleCnt="0"/>
      <dgm:spPr/>
    </dgm:pt>
    <dgm:pt modelId="{9BFDF94F-850D-45D4-98E6-1D4030C8DF11}" type="pres">
      <dgm:prSet presAssocID="{3E5E6883-6A0B-47BD-BF1C-6B11442E74DA}" presName="horzSpace2" presStyleCnt="0"/>
      <dgm:spPr/>
    </dgm:pt>
    <dgm:pt modelId="{6A8320B7-A619-4599-8F92-AC56D053134E}" type="pres">
      <dgm:prSet presAssocID="{3E5E6883-6A0B-47BD-BF1C-6B11442E74DA}" presName="tx2" presStyleLbl="revTx" presStyleIdx="5" presStyleCnt="7"/>
      <dgm:spPr/>
    </dgm:pt>
    <dgm:pt modelId="{7851522E-279A-4C70-91CC-E5696B0FFA23}" type="pres">
      <dgm:prSet presAssocID="{3E5E6883-6A0B-47BD-BF1C-6B11442E74DA}" presName="vert2" presStyleCnt="0"/>
      <dgm:spPr/>
    </dgm:pt>
    <dgm:pt modelId="{3C0A6A5A-5988-4C46-870D-23C1D9088883}" type="pres">
      <dgm:prSet presAssocID="{3E5E6883-6A0B-47BD-BF1C-6B11442E74DA}" presName="thinLine2b" presStyleLbl="callout" presStyleIdx="4" presStyleCnt="6"/>
      <dgm:spPr/>
    </dgm:pt>
    <dgm:pt modelId="{F730AFF2-BCC1-43F7-9EA7-3EDFA82F63E7}" type="pres">
      <dgm:prSet presAssocID="{3E5E6883-6A0B-47BD-BF1C-6B11442E74DA}" presName="vertSpace2b" presStyleCnt="0"/>
      <dgm:spPr/>
    </dgm:pt>
    <dgm:pt modelId="{317D6D25-C9C2-436B-8D14-8869B80F9D6D}" type="pres">
      <dgm:prSet presAssocID="{ED835A38-86E1-42B5-AAA7-BF689273F51E}" presName="horz2" presStyleCnt="0"/>
      <dgm:spPr/>
    </dgm:pt>
    <dgm:pt modelId="{A5AF8B4C-0AEC-414B-ADD3-43E53BDC1ED1}" type="pres">
      <dgm:prSet presAssocID="{ED835A38-86E1-42B5-AAA7-BF689273F51E}" presName="horzSpace2" presStyleCnt="0"/>
      <dgm:spPr/>
    </dgm:pt>
    <dgm:pt modelId="{8FD90BBC-B50F-4C60-8D63-28AB349AFB9A}" type="pres">
      <dgm:prSet presAssocID="{ED835A38-86E1-42B5-AAA7-BF689273F51E}" presName="tx2" presStyleLbl="revTx" presStyleIdx="6" presStyleCnt="7"/>
      <dgm:spPr/>
    </dgm:pt>
    <dgm:pt modelId="{5F06EFAE-6719-4772-9122-7BD13A194C25}" type="pres">
      <dgm:prSet presAssocID="{ED835A38-86E1-42B5-AAA7-BF689273F51E}" presName="vert2" presStyleCnt="0"/>
      <dgm:spPr/>
    </dgm:pt>
    <dgm:pt modelId="{F5C76B4A-2522-44BE-AA54-17B605AEC294}" type="pres">
      <dgm:prSet presAssocID="{ED835A38-86E1-42B5-AAA7-BF689273F51E}" presName="thinLine2b" presStyleLbl="callout" presStyleIdx="5" presStyleCnt="6"/>
      <dgm:spPr/>
    </dgm:pt>
    <dgm:pt modelId="{3B4114A8-EA55-4664-B9FB-E24E2A944741}" type="pres">
      <dgm:prSet presAssocID="{ED835A38-86E1-42B5-AAA7-BF689273F51E}" presName="vertSpace2b" presStyleCnt="0"/>
      <dgm:spPr/>
    </dgm:pt>
  </dgm:ptLst>
  <dgm:cxnLst>
    <dgm:cxn modelId="{C035360C-130F-48AB-ADA8-8B2732DB9D69}" srcId="{E8134B91-9B84-4101-8916-52F0FF7220D4}" destId="{0B3AC919-351D-48A8-9437-634684824C57}" srcOrd="2" destOrd="0" parTransId="{20CDED29-C0EF-42A1-B141-ED862A98B323}" sibTransId="{83B0898B-57D7-4915-88E1-5E3939DC9CE1}"/>
    <dgm:cxn modelId="{1ECB5331-CB8F-41C0-9CA4-9B1348393C9D}" srcId="{E8134B91-9B84-4101-8916-52F0FF7220D4}" destId="{F86801DA-392E-4A6C-9A54-76C563F251AC}" srcOrd="1" destOrd="0" parTransId="{49C3938B-B33E-46E2-AD70-D59D70ADC0C4}" sibTransId="{BB2B305B-41E3-42D5-9457-7BA9B6F14602}"/>
    <dgm:cxn modelId="{DEAC8B3A-49D3-4EF1-910F-8A209C5E7B40}" srcId="{9D6A7F7F-7936-4DE3-88BE-8E5FC2687B4C}" destId="{E8134B91-9B84-4101-8916-52F0FF7220D4}" srcOrd="0" destOrd="0" parTransId="{B6E8E058-B075-4FA9-94C2-FE274EDD63B6}" sibTransId="{97555DAB-797F-49C4-8FAC-B676959FD4D5}"/>
    <dgm:cxn modelId="{4F8EF25E-39AA-447F-9CB9-3A5EB0BE1E3F}" type="presOf" srcId="{3E5E6883-6A0B-47BD-BF1C-6B11442E74DA}" destId="{6A8320B7-A619-4599-8F92-AC56D053134E}" srcOrd="0" destOrd="0" presId="urn:microsoft.com/office/officeart/2008/layout/LinedList"/>
    <dgm:cxn modelId="{A2ECFE42-6BA6-4B86-B045-807CDE46FA08}" srcId="{E8134B91-9B84-4101-8916-52F0FF7220D4}" destId="{ED835A38-86E1-42B5-AAA7-BF689273F51E}" srcOrd="5" destOrd="0" parTransId="{2A963EFD-BA39-476F-8F74-8E668346A766}" sibTransId="{E312A151-EAF1-4474-85F0-188EBC73BF63}"/>
    <dgm:cxn modelId="{F715FB6F-953A-4374-9DA0-72FD07028B23}" type="presOf" srcId="{E8134B91-9B84-4101-8916-52F0FF7220D4}" destId="{4D6333FA-7C9C-4C32-BD2B-4CBC50971168}" srcOrd="0" destOrd="0" presId="urn:microsoft.com/office/officeart/2008/layout/LinedList"/>
    <dgm:cxn modelId="{BD67D878-F65A-483F-AF35-ED60B352E871}" type="presOf" srcId="{ED835A38-86E1-42B5-AAA7-BF689273F51E}" destId="{8FD90BBC-B50F-4C60-8D63-28AB349AFB9A}" srcOrd="0" destOrd="0" presId="urn:microsoft.com/office/officeart/2008/layout/LinedList"/>
    <dgm:cxn modelId="{D8CD487C-439C-4928-AE0A-8BB7AD077233}" srcId="{E8134B91-9B84-4101-8916-52F0FF7220D4}" destId="{3D6FBFE7-9E41-474D-A388-B00297233D2C}" srcOrd="3" destOrd="0" parTransId="{493B7651-A4F3-4DB2-9CA4-9712D6406681}" sibTransId="{11DAEAAE-52D0-4096-8AE3-147EFF399F0E}"/>
    <dgm:cxn modelId="{C5A2557C-991C-4B27-B8D0-74C2042BB65D}" type="presOf" srcId="{9D6A7F7F-7936-4DE3-88BE-8E5FC2687B4C}" destId="{A8DB42E4-C88A-41AA-9D2B-B042344A88C5}" srcOrd="0" destOrd="0" presId="urn:microsoft.com/office/officeart/2008/layout/LinedList"/>
    <dgm:cxn modelId="{14FC7E8F-C6B7-4CAB-8821-7E124E1A2C27}" srcId="{E8134B91-9B84-4101-8916-52F0FF7220D4}" destId="{40F55F79-239A-4CD3-8D51-8F3FC36CFE1D}" srcOrd="0" destOrd="0" parTransId="{0228C382-F57E-4CC9-9441-74DC1F64F944}" sibTransId="{37239544-56DC-4242-95D0-DCFD9D3D5F94}"/>
    <dgm:cxn modelId="{FFB27D9D-4855-460C-BED6-20FF92592653}" srcId="{E8134B91-9B84-4101-8916-52F0FF7220D4}" destId="{3E5E6883-6A0B-47BD-BF1C-6B11442E74DA}" srcOrd="4" destOrd="0" parTransId="{966C8938-0EEF-406D-8A4A-108F773C5E33}" sibTransId="{B2CEF66F-75B7-4675-A9D0-44A7B68E75D6}"/>
    <dgm:cxn modelId="{B79C82AE-AFB3-4D3E-899B-A3C9D2AC3297}" type="presOf" srcId="{0B3AC919-351D-48A8-9437-634684824C57}" destId="{09D82A06-A99A-4C7B-81CE-6CC75D319DE3}" srcOrd="0" destOrd="0" presId="urn:microsoft.com/office/officeart/2008/layout/LinedList"/>
    <dgm:cxn modelId="{6A40FDBF-891C-4C23-8604-1A788D6E0515}" type="presOf" srcId="{40F55F79-239A-4CD3-8D51-8F3FC36CFE1D}" destId="{70CD261F-722B-48C6-9D49-596DC790E859}" srcOrd="0" destOrd="0" presId="urn:microsoft.com/office/officeart/2008/layout/LinedList"/>
    <dgm:cxn modelId="{47EE58F2-54C4-4343-AA28-4171B37D2530}" type="presOf" srcId="{3D6FBFE7-9E41-474D-A388-B00297233D2C}" destId="{81153E0C-5A9B-4360-B2B3-684EEB4BB42A}" srcOrd="0" destOrd="0" presId="urn:microsoft.com/office/officeart/2008/layout/LinedList"/>
    <dgm:cxn modelId="{F736B1F2-515D-4783-B186-C60479C87DB1}" type="presOf" srcId="{F86801DA-392E-4A6C-9A54-76C563F251AC}" destId="{FA47BD10-2E4D-4C72-B4B7-AE93B00BE350}" srcOrd="0" destOrd="0" presId="urn:microsoft.com/office/officeart/2008/layout/LinedList"/>
    <dgm:cxn modelId="{A82F4213-6903-4279-921E-F31C0BCB1CF8}" type="presParOf" srcId="{A8DB42E4-C88A-41AA-9D2B-B042344A88C5}" destId="{433D2EB6-21CB-4197-B4F8-97E5A174BA70}" srcOrd="0" destOrd="0" presId="urn:microsoft.com/office/officeart/2008/layout/LinedList"/>
    <dgm:cxn modelId="{5A1FA46C-6B68-474E-AA8B-6BCC7C6EF446}" type="presParOf" srcId="{A8DB42E4-C88A-41AA-9D2B-B042344A88C5}" destId="{124E95E6-4FFE-4D1B-AB94-A7E42C966F00}" srcOrd="1" destOrd="0" presId="urn:microsoft.com/office/officeart/2008/layout/LinedList"/>
    <dgm:cxn modelId="{0B8894BE-258D-4FA7-A998-D7D8D213B316}" type="presParOf" srcId="{124E95E6-4FFE-4D1B-AB94-A7E42C966F00}" destId="{4D6333FA-7C9C-4C32-BD2B-4CBC50971168}" srcOrd="0" destOrd="0" presId="urn:microsoft.com/office/officeart/2008/layout/LinedList"/>
    <dgm:cxn modelId="{7F29AC90-C976-4ADE-8FDB-12077EB2D6B6}" type="presParOf" srcId="{124E95E6-4FFE-4D1B-AB94-A7E42C966F00}" destId="{89C3EAD2-9E70-4355-A99D-1E8E512C8C15}" srcOrd="1" destOrd="0" presId="urn:microsoft.com/office/officeart/2008/layout/LinedList"/>
    <dgm:cxn modelId="{A06B9BE1-D35C-4FF7-A3EF-B6E6ABE4DE84}" type="presParOf" srcId="{89C3EAD2-9E70-4355-A99D-1E8E512C8C15}" destId="{27B9A53F-A260-401E-B84B-F1846C88F967}" srcOrd="0" destOrd="0" presId="urn:microsoft.com/office/officeart/2008/layout/LinedList"/>
    <dgm:cxn modelId="{DAC8C6D7-E339-4DC7-9E32-D991F9ECA4FC}" type="presParOf" srcId="{89C3EAD2-9E70-4355-A99D-1E8E512C8C15}" destId="{E1BF88E9-7F6D-4503-BBD8-ECDCE8542090}" srcOrd="1" destOrd="0" presId="urn:microsoft.com/office/officeart/2008/layout/LinedList"/>
    <dgm:cxn modelId="{BE337FA6-7105-47D5-B983-3A1037D0C551}" type="presParOf" srcId="{E1BF88E9-7F6D-4503-BBD8-ECDCE8542090}" destId="{2069544C-C04A-4B4E-8B30-64E7947C0694}" srcOrd="0" destOrd="0" presId="urn:microsoft.com/office/officeart/2008/layout/LinedList"/>
    <dgm:cxn modelId="{DDF9BB0F-01AF-417A-B84A-124D784177A3}" type="presParOf" srcId="{E1BF88E9-7F6D-4503-BBD8-ECDCE8542090}" destId="{70CD261F-722B-48C6-9D49-596DC790E859}" srcOrd="1" destOrd="0" presId="urn:microsoft.com/office/officeart/2008/layout/LinedList"/>
    <dgm:cxn modelId="{3FF7F681-3311-4161-B927-9AB7D3CF6BB5}" type="presParOf" srcId="{E1BF88E9-7F6D-4503-BBD8-ECDCE8542090}" destId="{DAD9CD42-F004-4FFC-AD2D-AE07CD5EAC65}" srcOrd="2" destOrd="0" presId="urn:microsoft.com/office/officeart/2008/layout/LinedList"/>
    <dgm:cxn modelId="{1DE8F172-008F-438A-81C1-B123297A97C7}" type="presParOf" srcId="{89C3EAD2-9E70-4355-A99D-1E8E512C8C15}" destId="{2D5C8436-3981-4A09-8178-FE00055AFD1B}" srcOrd="2" destOrd="0" presId="urn:microsoft.com/office/officeart/2008/layout/LinedList"/>
    <dgm:cxn modelId="{E0737383-B85A-4DB3-BDE1-C49E38EF6C44}" type="presParOf" srcId="{89C3EAD2-9E70-4355-A99D-1E8E512C8C15}" destId="{2357AC7F-81AB-49A8-B8A8-2C134216171F}" srcOrd="3" destOrd="0" presId="urn:microsoft.com/office/officeart/2008/layout/LinedList"/>
    <dgm:cxn modelId="{59ACF3E6-9B97-4FC4-9777-2BBEAC23011A}" type="presParOf" srcId="{89C3EAD2-9E70-4355-A99D-1E8E512C8C15}" destId="{E6929EEB-1657-4680-8513-352143192B70}" srcOrd="4" destOrd="0" presId="urn:microsoft.com/office/officeart/2008/layout/LinedList"/>
    <dgm:cxn modelId="{1417A74A-7AF8-4A73-9077-267303880989}" type="presParOf" srcId="{E6929EEB-1657-4680-8513-352143192B70}" destId="{B78DFE9E-DF4E-4088-ABD0-6CAA6EB69FBF}" srcOrd="0" destOrd="0" presId="urn:microsoft.com/office/officeart/2008/layout/LinedList"/>
    <dgm:cxn modelId="{581222D4-D3D2-450B-BAB4-2FB4231CF925}" type="presParOf" srcId="{E6929EEB-1657-4680-8513-352143192B70}" destId="{FA47BD10-2E4D-4C72-B4B7-AE93B00BE350}" srcOrd="1" destOrd="0" presId="urn:microsoft.com/office/officeart/2008/layout/LinedList"/>
    <dgm:cxn modelId="{A4F6F89C-725E-47F6-BEB4-F4831B099552}" type="presParOf" srcId="{E6929EEB-1657-4680-8513-352143192B70}" destId="{F8014782-AC7B-402D-AC86-3BAA5044F5EE}" srcOrd="2" destOrd="0" presId="urn:microsoft.com/office/officeart/2008/layout/LinedList"/>
    <dgm:cxn modelId="{04A047E6-BF0E-4EF6-AD49-9714C956EC1C}" type="presParOf" srcId="{89C3EAD2-9E70-4355-A99D-1E8E512C8C15}" destId="{33211474-A400-4A08-86D9-E1D4AD51EF03}" srcOrd="5" destOrd="0" presId="urn:microsoft.com/office/officeart/2008/layout/LinedList"/>
    <dgm:cxn modelId="{B18DCBB1-37A6-443D-B33E-5FE0819F73BC}" type="presParOf" srcId="{89C3EAD2-9E70-4355-A99D-1E8E512C8C15}" destId="{0AA55159-4A59-4023-A194-74F8DE14A0F5}" srcOrd="6" destOrd="0" presId="urn:microsoft.com/office/officeart/2008/layout/LinedList"/>
    <dgm:cxn modelId="{AA65CD1C-B36C-421B-B188-DDD0C377A784}" type="presParOf" srcId="{89C3EAD2-9E70-4355-A99D-1E8E512C8C15}" destId="{20C2AC07-A850-4A4E-817D-017929D5ADC7}" srcOrd="7" destOrd="0" presId="urn:microsoft.com/office/officeart/2008/layout/LinedList"/>
    <dgm:cxn modelId="{D24A3E37-6EA6-4A72-B0FA-1A144EA107CF}" type="presParOf" srcId="{20C2AC07-A850-4A4E-817D-017929D5ADC7}" destId="{823CDDD1-C378-4460-A47C-D1F687B641C4}" srcOrd="0" destOrd="0" presId="urn:microsoft.com/office/officeart/2008/layout/LinedList"/>
    <dgm:cxn modelId="{AC9FE246-B0D9-4783-A4F5-6019D02CDCF0}" type="presParOf" srcId="{20C2AC07-A850-4A4E-817D-017929D5ADC7}" destId="{09D82A06-A99A-4C7B-81CE-6CC75D319DE3}" srcOrd="1" destOrd="0" presId="urn:microsoft.com/office/officeart/2008/layout/LinedList"/>
    <dgm:cxn modelId="{9E925858-DC95-4A38-91CD-B15D401D069F}" type="presParOf" srcId="{20C2AC07-A850-4A4E-817D-017929D5ADC7}" destId="{CA830E77-1DEE-4FA8-8F13-3D7F71E9E716}" srcOrd="2" destOrd="0" presId="urn:microsoft.com/office/officeart/2008/layout/LinedList"/>
    <dgm:cxn modelId="{4F61E61A-F1C2-4FF8-BD9E-A80A2D1100B9}" type="presParOf" srcId="{89C3EAD2-9E70-4355-A99D-1E8E512C8C15}" destId="{418AE4AF-F60F-4C18-A98B-8D52702A4633}" srcOrd="8" destOrd="0" presId="urn:microsoft.com/office/officeart/2008/layout/LinedList"/>
    <dgm:cxn modelId="{77D92F88-88A8-4BAE-AB67-278EB824A4A1}" type="presParOf" srcId="{89C3EAD2-9E70-4355-A99D-1E8E512C8C15}" destId="{5EB11D19-8E49-4488-B530-BF4B9F715DF6}" srcOrd="9" destOrd="0" presId="urn:microsoft.com/office/officeart/2008/layout/LinedList"/>
    <dgm:cxn modelId="{38FA24C2-E17F-4B2E-9889-4E536DB68A84}" type="presParOf" srcId="{89C3EAD2-9E70-4355-A99D-1E8E512C8C15}" destId="{3160338A-0657-4C88-A745-D6A7840A678E}" srcOrd="10" destOrd="0" presId="urn:microsoft.com/office/officeart/2008/layout/LinedList"/>
    <dgm:cxn modelId="{A19C27F8-6010-4AB7-9D36-DC653E365868}" type="presParOf" srcId="{3160338A-0657-4C88-A745-D6A7840A678E}" destId="{73364F78-0791-4D14-AF27-0DA01ECCE527}" srcOrd="0" destOrd="0" presId="urn:microsoft.com/office/officeart/2008/layout/LinedList"/>
    <dgm:cxn modelId="{0843719C-335D-4520-B738-328BE8333E12}" type="presParOf" srcId="{3160338A-0657-4C88-A745-D6A7840A678E}" destId="{81153E0C-5A9B-4360-B2B3-684EEB4BB42A}" srcOrd="1" destOrd="0" presId="urn:microsoft.com/office/officeart/2008/layout/LinedList"/>
    <dgm:cxn modelId="{D72BC7B1-2925-4F40-8044-448B682D5549}" type="presParOf" srcId="{3160338A-0657-4C88-A745-D6A7840A678E}" destId="{171C550B-213A-4BDA-97E6-58865338BD56}" srcOrd="2" destOrd="0" presId="urn:microsoft.com/office/officeart/2008/layout/LinedList"/>
    <dgm:cxn modelId="{DCA5366D-3851-4D40-AE50-97802C5A904C}" type="presParOf" srcId="{89C3EAD2-9E70-4355-A99D-1E8E512C8C15}" destId="{8BD91587-13EE-4B47-80EF-92D31D7E2A7A}" srcOrd="11" destOrd="0" presId="urn:microsoft.com/office/officeart/2008/layout/LinedList"/>
    <dgm:cxn modelId="{D62DC2B1-E444-4FD7-8C85-3C075BAA181F}" type="presParOf" srcId="{89C3EAD2-9E70-4355-A99D-1E8E512C8C15}" destId="{ED159E2B-D957-4F6D-9C80-893EACBB5E5F}" srcOrd="12" destOrd="0" presId="urn:microsoft.com/office/officeart/2008/layout/LinedList"/>
    <dgm:cxn modelId="{A4571656-9780-49F4-A000-94F4D79BC794}" type="presParOf" srcId="{89C3EAD2-9E70-4355-A99D-1E8E512C8C15}" destId="{CD64111A-0392-49CA-AB72-B376ACE6CA8F}" srcOrd="13" destOrd="0" presId="urn:microsoft.com/office/officeart/2008/layout/LinedList"/>
    <dgm:cxn modelId="{FB3FAC12-DEA0-429E-9DE9-C0CF42E279FC}" type="presParOf" srcId="{CD64111A-0392-49CA-AB72-B376ACE6CA8F}" destId="{9BFDF94F-850D-45D4-98E6-1D4030C8DF11}" srcOrd="0" destOrd="0" presId="urn:microsoft.com/office/officeart/2008/layout/LinedList"/>
    <dgm:cxn modelId="{324D877C-D2AB-4378-A4C7-D5B246C05565}" type="presParOf" srcId="{CD64111A-0392-49CA-AB72-B376ACE6CA8F}" destId="{6A8320B7-A619-4599-8F92-AC56D053134E}" srcOrd="1" destOrd="0" presId="urn:microsoft.com/office/officeart/2008/layout/LinedList"/>
    <dgm:cxn modelId="{4E98E7D9-19F8-48F1-B477-07E4477782AB}" type="presParOf" srcId="{CD64111A-0392-49CA-AB72-B376ACE6CA8F}" destId="{7851522E-279A-4C70-91CC-E5696B0FFA23}" srcOrd="2" destOrd="0" presId="urn:microsoft.com/office/officeart/2008/layout/LinedList"/>
    <dgm:cxn modelId="{8D7D3C57-FD74-49D4-8F76-24B0674E8DEB}" type="presParOf" srcId="{89C3EAD2-9E70-4355-A99D-1E8E512C8C15}" destId="{3C0A6A5A-5988-4C46-870D-23C1D9088883}" srcOrd="14" destOrd="0" presId="urn:microsoft.com/office/officeart/2008/layout/LinedList"/>
    <dgm:cxn modelId="{933E01CD-A85D-4171-A8FD-9C1453529450}" type="presParOf" srcId="{89C3EAD2-9E70-4355-A99D-1E8E512C8C15}" destId="{F730AFF2-BCC1-43F7-9EA7-3EDFA82F63E7}" srcOrd="15" destOrd="0" presId="urn:microsoft.com/office/officeart/2008/layout/LinedList"/>
    <dgm:cxn modelId="{BC2FDBFB-CE38-497A-A951-8A75383282F5}" type="presParOf" srcId="{89C3EAD2-9E70-4355-A99D-1E8E512C8C15}" destId="{317D6D25-C9C2-436B-8D14-8869B80F9D6D}" srcOrd="16" destOrd="0" presId="urn:microsoft.com/office/officeart/2008/layout/LinedList"/>
    <dgm:cxn modelId="{B920CA3B-141B-4A0B-BAA0-181D69602346}" type="presParOf" srcId="{317D6D25-C9C2-436B-8D14-8869B80F9D6D}" destId="{A5AF8B4C-0AEC-414B-ADD3-43E53BDC1ED1}" srcOrd="0" destOrd="0" presId="urn:microsoft.com/office/officeart/2008/layout/LinedList"/>
    <dgm:cxn modelId="{C2C54F60-17A7-4FD0-8DE4-D41212883907}" type="presParOf" srcId="{317D6D25-C9C2-436B-8D14-8869B80F9D6D}" destId="{8FD90BBC-B50F-4C60-8D63-28AB349AFB9A}" srcOrd="1" destOrd="0" presId="urn:microsoft.com/office/officeart/2008/layout/LinedList"/>
    <dgm:cxn modelId="{6118640C-995D-48DF-820F-464F8F775D1B}" type="presParOf" srcId="{317D6D25-C9C2-436B-8D14-8869B80F9D6D}" destId="{5F06EFAE-6719-4772-9122-7BD13A194C25}" srcOrd="2" destOrd="0" presId="urn:microsoft.com/office/officeart/2008/layout/LinedList"/>
    <dgm:cxn modelId="{62848D8C-ECBE-4CC1-AC0A-50442C55C13E}" type="presParOf" srcId="{89C3EAD2-9E70-4355-A99D-1E8E512C8C15}" destId="{F5C76B4A-2522-44BE-AA54-17B605AEC294}" srcOrd="17" destOrd="0" presId="urn:microsoft.com/office/officeart/2008/layout/LinedList"/>
    <dgm:cxn modelId="{84E101D4-E3AC-4321-97DE-36A32491F334}" type="presParOf" srcId="{89C3EAD2-9E70-4355-A99D-1E8E512C8C15}" destId="{3B4114A8-EA55-4664-B9FB-E24E2A944741}" srcOrd="18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830923F9-E46D-4775-A2E0-6C2C6EDC96F6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CN" altLang="en-US"/>
        </a:p>
      </dgm:t>
    </dgm:pt>
    <dgm:pt modelId="{A1DD297A-CFCE-4EAB-86F5-24401A2B40FB}">
      <dgm:prSet phldrT="[Text]"/>
      <dgm:spPr/>
      <dgm:t>
        <a:bodyPr/>
        <a:lstStyle/>
        <a:p>
          <a:r>
            <a:rPr lang="en-US" dirty="0"/>
            <a:t>Higher costs</a:t>
          </a:r>
          <a:endParaRPr lang="zh-CN" altLang="en-US" dirty="0"/>
        </a:p>
      </dgm:t>
    </dgm:pt>
    <dgm:pt modelId="{626FE92A-3184-45EC-9DA0-31A5DDFB2473}" type="parTrans" cxnId="{AB8575D3-CA38-4E72-9FCC-2C93E18C2E16}">
      <dgm:prSet/>
      <dgm:spPr/>
      <dgm:t>
        <a:bodyPr/>
        <a:lstStyle/>
        <a:p>
          <a:endParaRPr lang="zh-CN" altLang="en-US"/>
        </a:p>
      </dgm:t>
    </dgm:pt>
    <dgm:pt modelId="{833AE932-305E-435C-AE0D-D3D64FFA4B38}" type="sibTrans" cxnId="{AB8575D3-CA38-4E72-9FCC-2C93E18C2E16}">
      <dgm:prSet/>
      <dgm:spPr/>
      <dgm:t>
        <a:bodyPr/>
        <a:lstStyle/>
        <a:p>
          <a:endParaRPr lang="zh-CN" altLang="en-US"/>
        </a:p>
      </dgm:t>
    </dgm:pt>
    <dgm:pt modelId="{60A8565B-EB99-4BCA-830F-94489D363A76}">
      <dgm:prSet/>
      <dgm:spPr/>
      <dgm:t>
        <a:bodyPr/>
        <a:lstStyle/>
        <a:p>
          <a:r>
            <a:rPr lang="en-US"/>
            <a:t>More time</a:t>
          </a:r>
          <a:endParaRPr lang="zh-CN"/>
        </a:p>
      </dgm:t>
    </dgm:pt>
    <dgm:pt modelId="{821494B4-8C80-4F28-B2CB-321B6ABCDFB1}" type="parTrans" cxnId="{1B7CFC43-67CB-4CA7-B413-644A3EBA25B9}">
      <dgm:prSet/>
      <dgm:spPr/>
      <dgm:t>
        <a:bodyPr/>
        <a:lstStyle/>
        <a:p>
          <a:endParaRPr lang="zh-CN" altLang="en-US"/>
        </a:p>
      </dgm:t>
    </dgm:pt>
    <dgm:pt modelId="{63775718-5F77-4369-9821-9A2A6E74012A}" type="sibTrans" cxnId="{1B7CFC43-67CB-4CA7-B413-644A3EBA25B9}">
      <dgm:prSet/>
      <dgm:spPr/>
      <dgm:t>
        <a:bodyPr/>
        <a:lstStyle/>
        <a:p>
          <a:endParaRPr lang="zh-CN" altLang="en-US"/>
        </a:p>
      </dgm:t>
    </dgm:pt>
    <dgm:pt modelId="{EA7EB7AF-440B-4AF7-AB05-E88716BC0665}">
      <dgm:prSet/>
      <dgm:spPr/>
      <dgm:t>
        <a:bodyPr/>
        <a:lstStyle/>
        <a:p>
          <a:r>
            <a:rPr lang="en-US"/>
            <a:t>Current racist discussions</a:t>
          </a:r>
          <a:endParaRPr lang="zh-CN"/>
        </a:p>
      </dgm:t>
    </dgm:pt>
    <dgm:pt modelId="{CB2D5AFF-D083-4353-8D92-3A3DCD875DAB}" type="parTrans" cxnId="{C5F2570C-ECD0-4C09-90FD-5A732519566E}">
      <dgm:prSet/>
      <dgm:spPr/>
      <dgm:t>
        <a:bodyPr/>
        <a:lstStyle/>
        <a:p>
          <a:endParaRPr lang="zh-CN" altLang="en-US"/>
        </a:p>
      </dgm:t>
    </dgm:pt>
    <dgm:pt modelId="{52DF6952-A7AC-4D7D-943A-5026EE79B748}" type="sibTrans" cxnId="{C5F2570C-ECD0-4C09-90FD-5A732519566E}">
      <dgm:prSet/>
      <dgm:spPr/>
      <dgm:t>
        <a:bodyPr/>
        <a:lstStyle/>
        <a:p>
          <a:endParaRPr lang="zh-CN" altLang="en-US"/>
        </a:p>
      </dgm:t>
    </dgm:pt>
    <dgm:pt modelId="{00E709F2-E05F-477B-BAE0-A5F73876D889}">
      <dgm:prSet/>
      <dgm:spPr/>
      <dgm:t>
        <a:bodyPr/>
        <a:lstStyle/>
        <a:p>
          <a:r>
            <a:rPr lang="en-US"/>
            <a:t>Social pressure</a:t>
          </a:r>
          <a:endParaRPr lang="zh-CN"/>
        </a:p>
      </dgm:t>
    </dgm:pt>
    <dgm:pt modelId="{20FA72FB-ADEF-48D9-8ADA-AA73F84E44AD}" type="parTrans" cxnId="{FC3D1830-C918-4521-BCE0-F399EA3F3122}">
      <dgm:prSet/>
      <dgm:spPr/>
      <dgm:t>
        <a:bodyPr/>
        <a:lstStyle/>
        <a:p>
          <a:endParaRPr lang="zh-CN" altLang="en-US"/>
        </a:p>
      </dgm:t>
    </dgm:pt>
    <dgm:pt modelId="{0BF5E925-7DC7-4537-8695-C1D9008E1BD3}" type="sibTrans" cxnId="{FC3D1830-C918-4521-BCE0-F399EA3F3122}">
      <dgm:prSet/>
      <dgm:spPr/>
      <dgm:t>
        <a:bodyPr/>
        <a:lstStyle/>
        <a:p>
          <a:endParaRPr lang="zh-CN" altLang="en-US"/>
        </a:p>
      </dgm:t>
    </dgm:pt>
    <dgm:pt modelId="{3D99097E-7596-4209-8ACF-957AA680DB30}">
      <dgm:prSet/>
      <dgm:spPr/>
      <dgm:t>
        <a:bodyPr/>
        <a:lstStyle/>
        <a:p>
          <a:r>
            <a:rPr lang="en-US" dirty="0"/>
            <a:t>The failures in the box office</a:t>
          </a:r>
          <a:endParaRPr lang="zh-CN" dirty="0"/>
        </a:p>
      </dgm:t>
    </dgm:pt>
    <dgm:pt modelId="{2F00E765-1137-49DA-9F1F-66709B002A5A}" type="parTrans" cxnId="{2A89914A-E5A8-4604-98E9-9155FDB537C8}">
      <dgm:prSet/>
      <dgm:spPr/>
      <dgm:t>
        <a:bodyPr/>
        <a:lstStyle/>
        <a:p>
          <a:endParaRPr lang="zh-CN" altLang="en-US"/>
        </a:p>
      </dgm:t>
    </dgm:pt>
    <dgm:pt modelId="{7A49A249-6B23-406D-B309-C48228F7F1DB}" type="sibTrans" cxnId="{2A89914A-E5A8-4604-98E9-9155FDB537C8}">
      <dgm:prSet/>
      <dgm:spPr/>
      <dgm:t>
        <a:bodyPr/>
        <a:lstStyle/>
        <a:p>
          <a:endParaRPr lang="zh-CN" altLang="en-US"/>
        </a:p>
      </dgm:t>
    </dgm:pt>
    <dgm:pt modelId="{A473DD30-7C70-4BD8-A077-D633C01F2FAE}">
      <dgm:prSet/>
      <dgm:spPr/>
      <dgm:t>
        <a:bodyPr/>
        <a:lstStyle/>
        <a:p>
          <a:r>
            <a:rPr lang="en-US" dirty="0"/>
            <a:t>Controversies from trying to push changes for racial and cultural diversity</a:t>
          </a:r>
          <a:endParaRPr lang="zh-CN" dirty="0"/>
        </a:p>
      </dgm:t>
    </dgm:pt>
    <dgm:pt modelId="{6B667DFC-1CAB-4BE0-881E-F3240BAF48D5}" type="parTrans" cxnId="{52E0FF3A-E443-43B4-B377-197140A79773}">
      <dgm:prSet/>
      <dgm:spPr/>
      <dgm:t>
        <a:bodyPr/>
        <a:lstStyle/>
        <a:p>
          <a:endParaRPr lang="zh-CN" altLang="en-US"/>
        </a:p>
      </dgm:t>
    </dgm:pt>
    <dgm:pt modelId="{12E22F54-1D9D-4F4E-A7AF-955D09D1F843}" type="sibTrans" cxnId="{52E0FF3A-E443-43B4-B377-197140A79773}">
      <dgm:prSet/>
      <dgm:spPr/>
      <dgm:t>
        <a:bodyPr/>
        <a:lstStyle/>
        <a:p>
          <a:endParaRPr lang="zh-CN" altLang="en-US"/>
        </a:p>
      </dgm:t>
    </dgm:pt>
    <dgm:pt modelId="{1D07DF22-6310-4AA9-8D93-C33C3E0C5581}" type="pres">
      <dgm:prSet presAssocID="{830923F9-E46D-4775-A2E0-6C2C6EDC96F6}" presName="diagram" presStyleCnt="0">
        <dgm:presLayoutVars>
          <dgm:dir/>
          <dgm:resizeHandles val="exact"/>
        </dgm:presLayoutVars>
      </dgm:prSet>
      <dgm:spPr/>
    </dgm:pt>
    <dgm:pt modelId="{E59430FF-709D-48F7-8680-B61C5FB72B08}" type="pres">
      <dgm:prSet presAssocID="{A1DD297A-CFCE-4EAB-86F5-24401A2B40FB}" presName="node" presStyleLbl="node1" presStyleIdx="0" presStyleCnt="6">
        <dgm:presLayoutVars>
          <dgm:bulletEnabled val="1"/>
        </dgm:presLayoutVars>
      </dgm:prSet>
      <dgm:spPr/>
    </dgm:pt>
    <dgm:pt modelId="{E3CD7CC1-5051-439A-A434-DB373402B2BF}" type="pres">
      <dgm:prSet presAssocID="{833AE932-305E-435C-AE0D-D3D64FFA4B38}" presName="sibTrans" presStyleCnt="0"/>
      <dgm:spPr/>
    </dgm:pt>
    <dgm:pt modelId="{89ADDB45-69E7-4F60-AA4D-69F579475EDE}" type="pres">
      <dgm:prSet presAssocID="{60A8565B-EB99-4BCA-830F-94489D363A76}" presName="node" presStyleLbl="node1" presStyleIdx="1" presStyleCnt="6">
        <dgm:presLayoutVars>
          <dgm:bulletEnabled val="1"/>
        </dgm:presLayoutVars>
      </dgm:prSet>
      <dgm:spPr/>
    </dgm:pt>
    <dgm:pt modelId="{E89F6109-805B-41B9-9F1F-843EBC0EBD15}" type="pres">
      <dgm:prSet presAssocID="{63775718-5F77-4369-9821-9A2A6E74012A}" presName="sibTrans" presStyleCnt="0"/>
      <dgm:spPr/>
    </dgm:pt>
    <dgm:pt modelId="{2E5462A1-4B84-4CA9-8EE5-DEB50E007EDB}" type="pres">
      <dgm:prSet presAssocID="{EA7EB7AF-440B-4AF7-AB05-E88716BC0665}" presName="node" presStyleLbl="node1" presStyleIdx="2" presStyleCnt="6">
        <dgm:presLayoutVars>
          <dgm:bulletEnabled val="1"/>
        </dgm:presLayoutVars>
      </dgm:prSet>
      <dgm:spPr/>
    </dgm:pt>
    <dgm:pt modelId="{773A0032-99E6-448E-A11A-5D26E8AEAD27}" type="pres">
      <dgm:prSet presAssocID="{52DF6952-A7AC-4D7D-943A-5026EE79B748}" presName="sibTrans" presStyleCnt="0"/>
      <dgm:spPr/>
    </dgm:pt>
    <dgm:pt modelId="{5C537BEA-BA8A-4B39-935B-292E43183DC4}" type="pres">
      <dgm:prSet presAssocID="{00E709F2-E05F-477B-BAE0-A5F73876D889}" presName="node" presStyleLbl="node1" presStyleIdx="3" presStyleCnt="6">
        <dgm:presLayoutVars>
          <dgm:bulletEnabled val="1"/>
        </dgm:presLayoutVars>
      </dgm:prSet>
      <dgm:spPr/>
    </dgm:pt>
    <dgm:pt modelId="{10D8D0A0-41DF-452B-A25A-F032D5720932}" type="pres">
      <dgm:prSet presAssocID="{0BF5E925-7DC7-4537-8695-C1D9008E1BD3}" presName="sibTrans" presStyleCnt="0"/>
      <dgm:spPr/>
    </dgm:pt>
    <dgm:pt modelId="{5368948E-9AD1-460B-896E-67FE98E23922}" type="pres">
      <dgm:prSet presAssocID="{3D99097E-7596-4209-8ACF-957AA680DB30}" presName="node" presStyleLbl="node1" presStyleIdx="4" presStyleCnt="6">
        <dgm:presLayoutVars>
          <dgm:bulletEnabled val="1"/>
        </dgm:presLayoutVars>
      </dgm:prSet>
      <dgm:spPr/>
    </dgm:pt>
    <dgm:pt modelId="{442EBE69-4DA3-45D8-9300-28B82D223D90}" type="pres">
      <dgm:prSet presAssocID="{7A49A249-6B23-406D-B309-C48228F7F1DB}" presName="sibTrans" presStyleCnt="0"/>
      <dgm:spPr/>
    </dgm:pt>
    <dgm:pt modelId="{130BBCA5-EFE7-46E6-8436-7EF89D619EA6}" type="pres">
      <dgm:prSet presAssocID="{A473DD30-7C70-4BD8-A077-D633C01F2FAE}" presName="node" presStyleLbl="node1" presStyleIdx="5" presStyleCnt="6">
        <dgm:presLayoutVars>
          <dgm:bulletEnabled val="1"/>
        </dgm:presLayoutVars>
      </dgm:prSet>
      <dgm:spPr/>
    </dgm:pt>
  </dgm:ptLst>
  <dgm:cxnLst>
    <dgm:cxn modelId="{C5F2570C-ECD0-4C09-90FD-5A732519566E}" srcId="{830923F9-E46D-4775-A2E0-6C2C6EDC96F6}" destId="{EA7EB7AF-440B-4AF7-AB05-E88716BC0665}" srcOrd="2" destOrd="0" parTransId="{CB2D5AFF-D083-4353-8D92-3A3DCD875DAB}" sibTransId="{52DF6952-A7AC-4D7D-943A-5026EE79B748}"/>
    <dgm:cxn modelId="{7C179411-1705-4A37-B0A2-F0CD874C9EC0}" type="presOf" srcId="{EA7EB7AF-440B-4AF7-AB05-E88716BC0665}" destId="{2E5462A1-4B84-4CA9-8EE5-DEB50E007EDB}" srcOrd="0" destOrd="0" presId="urn:microsoft.com/office/officeart/2005/8/layout/default"/>
    <dgm:cxn modelId="{0A3FFD2D-7E7D-41AF-876C-31F4663A5A45}" type="presOf" srcId="{A473DD30-7C70-4BD8-A077-D633C01F2FAE}" destId="{130BBCA5-EFE7-46E6-8436-7EF89D619EA6}" srcOrd="0" destOrd="0" presId="urn:microsoft.com/office/officeart/2005/8/layout/default"/>
    <dgm:cxn modelId="{FC3D1830-C918-4521-BCE0-F399EA3F3122}" srcId="{830923F9-E46D-4775-A2E0-6C2C6EDC96F6}" destId="{00E709F2-E05F-477B-BAE0-A5F73876D889}" srcOrd="3" destOrd="0" parTransId="{20FA72FB-ADEF-48D9-8ADA-AA73F84E44AD}" sibTransId="{0BF5E925-7DC7-4537-8695-C1D9008E1BD3}"/>
    <dgm:cxn modelId="{52E0FF3A-E443-43B4-B377-197140A79773}" srcId="{830923F9-E46D-4775-A2E0-6C2C6EDC96F6}" destId="{A473DD30-7C70-4BD8-A077-D633C01F2FAE}" srcOrd="5" destOrd="0" parTransId="{6B667DFC-1CAB-4BE0-881E-F3240BAF48D5}" sibTransId="{12E22F54-1D9D-4F4E-A7AF-955D09D1F843}"/>
    <dgm:cxn modelId="{1B7CFC43-67CB-4CA7-B413-644A3EBA25B9}" srcId="{830923F9-E46D-4775-A2E0-6C2C6EDC96F6}" destId="{60A8565B-EB99-4BCA-830F-94489D363A76}" srcOrd="1" destOrd="0" parTransId="{821494B4-8C80-4F28-B2CB-321B6ABCDFB1}" sibTransId="{63775718-5F77-4369-9821-9A2A6E74012A}"/>
    <dgm:cxn modelId="{2A89914A-E5A8-4604-98E9-9155FDB537C8}" srcId="{830923F9-E46D-4775-A2E0-6C2C6EDC96F6}" destId="{3D99097E-7596-4209-8ACF-957AA680DB30}" srcOrd="4" destOrd="0" parTransId="{2F00E765-1137-49DA-9F1F-66709B002A5A}" sibTransId="{7A49A249-6B23-406D-B309-C48228F7F1DB}"/>
    <dgm:cxn modelId="{93463CA7-9BC0-4C8A-9ED5-AE444759F49B}" type="presOf" srcId="{3D99097E-7596-4209-8ACF-957AA680DB30}" destId="{5368948E-9AD1-460B-896E-67FE98E23922}" srcOrd="0" destOrd="0" presId="urn:microsoft.com/office/officeart/2005/8/layout/default"/>
    <dgm:cxn modelId="{10E09BB0-CD6B-48C9-9056-D65B78457D1C}" type="presOf" srcId="{A1DD297A-CFCE-4EAB-86F5-24401A2B40FB}" destId="{E59430FF-709D-48F7-8680-B61C5FB72B08}" srcOrd="0" destOrd="0" presId="urn:microsoft.com/office/officeart/2005/8/layout/default"/>
    <dgm:cxn modelId="{DBC03AB7-867B-46FB-8359-D16E82134391}" type="presOf" srcId="{830923F9-E46D-4775-A2E0-6C2C6EDC96F6}" destId="{1D07DF22-6310-4AA9-8D93-C33C3E0C5581}" srcOrd="0" destOrd="0" presId="urn:microsoft.com/office/officeart/2005/8/layout/default"/>
    <dgm:cxn modelId="{AB8575D3-CA38-4E72-9FCC-2C93E18C2E16}" srcId="{830923F9-E46D-4775-A2E0-6C2C6EDC96F6}" destId="{A1DD297A-CFCE-4EAB-86F5-24401A2B40FB}" srcOrd="0" destOrd="0" parTransId="{626FE92A-3184-45EC-9DA0-31A5DDFB2473}" sibTransId="{833AE932-305E-435C-AE0D-D3D64FFA4B38}"/>
    <dgm:cxn modelId="{E0C6E7FB-26B6-4D9F-BAAE-A85B90DEC0EF}" type="presOf" srcId="{60A8565B-EB99-4BCA-830F-94489D363A76}" destId="{89ADDB45-69E7-4F60-AA4D-69F579475EDE}" srcOrd="0" destOrd="0" presId="urn:microsoft.com/office/officeart/2005/8/layout/default"/>
    <dgm:cxn modelId="{799E5AFE-2B18-4F03-913F-4BA9F1F801B1}" type="presOf" srcId="{00E709F2-E05F-477B-BAE0-A5F73876D889}" destId="{5C537BEA-BA8A-4B39-935B-292E43183DC4}" srcOrd="0" destOrd="0" presId="urn:microsoft.com/office/officeart/2005/8/layout/default"/>
    <dgm:cxn modelId="{5789429B-A41C-41C6-B7CE-6D14D222C204}" type="presParOf" srcId="{1D07DF22-6310-4AA9-8D93-C33C3E0C5581}" destId="{E59430FF-709D-48F7-8680-B61C5FB72B08}" srcOrd="0" destOrd="0" presId="urn:microsoft.com/office/officeart/2005/8/layout/default"/>
    <dgm:cxn modelId="{780478DF-A385-4B31-B4AC-FC1A1E5EE40D}" type="presParOf" srcId="{1D07DF22-6310-4AA9-8D93-C33C3E0C5581}" destId="{E3CD7CC1-5051-439A-A434-DB373402B2BF}" srcOrd="1" destOrd="0" presId="urn:microsoft.com/office/officeart/2005/8/layout/default"/>
    <dgm:cxn modelId="{55CC193F-9C62-4826-8FF8-18A79B6CB469}" type="presParOf" srcId="{1D07DF22-6310-4AA9-8D93-C33C3E0C5581}" destId="{89ADDB45-69E7-4F60-AA4D-69F579475EDE}" srcOrd="2" destOrd="0" presId="urn:microsoft.com/office/officeart/2005/8/layout/default"/>
    <dgm:cxn modelId="{EC64A4B1-5413-4625-9A81-93DD40D22A6F}" type="presParOf" srcId="{1D07DF22-6310-4AA9-8D93-C33C3E0C5581}" destId="{E89F6109-805B-41B9-9F1F-843EBC0EBD15}" srcOrd="3" destOrd="0" presId="urn:microsoft.com/office/officeart/2005/8/layout/default"/>
    <dgm:cxn modelId="{1D902387-59FA-427C-9F8A-88157FED6326}" type="presParOf" srcId="{1D07DF22-6310-4AA9-8D93-C33C3E0C5581}" destId="{2E5462A1-4B84-4CA9-8EE5-DEB50E007EDB}" srcOrd="4" destOrd="0" presId="urn:microsoft.com/office/officeart/2005/8/layout/default"/>
    <dgm:cxn modelId="{6FC07F3C-96CF-4998-81F8-540AE5B45A80}" type="presParOf" srcId="{1D07DF22-6310-4AA9-8D93-C33C3E0C5581}" destId="{773A0032-99E6-448E-A11A-5D26E8AEAD27}" srcOrd="5" destOrd="0" presId="urn:microsoft.com/office/officeart/2005/8/layout/default"/>
    <dgm:cxn modelId="{2C9CACD9-23B8-4DDE-B312-BB5D74F15BEA}" type="presParOf" srcId="{1D07DF22-6310-4AA9-8D93-C33C3E0C5581}" destId="{5C537BEA-BA8A-4B39-935B-292E43183DC4}" srcOrd="6" destOrd="0" presId="urn:microsoft.com/office/officeart/2005/8/layout/default"/>
    <dgm:cxn modelId="{7D4FD681-65C5-45D2-AC1A-8A51D97FFDC9}" type="presParOf" srcId="{1D07DF22-6310-4AA9-8D93-C33C3E0C5581}" destId="{10D8D0A0-41DF-452B-A25A-F032D5720932}" srcOrd="7" destOrd="0" presId="urn:microsoft.com/office/officeart/2005/8/layout/default"/>
    <dgm:cxn modelId="{69373454-ADEE-464F-9A5C-3C07F29E1812}" type="presParOf" srcId="{1D07DF22-6310-4AA9-8D93-C33C3E0C5581}" destId="{5368948E-9AD1-460B-896E-67FE98E23922}" srcOrd="8" destOrd="0" presId="urn:microsoft.com/office/officeart/2005/8/layout/default"/>
    <dgm:cxn modelId="{40451480-7887-4E35-B55D-1268D6CB6A87}" type="presParOf" srcId="{1D07DF22-6310-4AA9-8D93-C33C3E0C5581}" destId="{442EBE69-4DA3-45D8-9300-28B82D223D90}" srcOrd="9" destOrd="0" presId="urn:microsoft.com/office/officeart/2005/8/layout/default"/>
    <dgm:cxn modelId="{14AC4216-C8E2-4D79-AD18-418F922C8977}" type="presParOf" srcId="{1D07DF22-6310-4AA9-8D93-C33C3E0C5581}" destId="{130BBCA5-EFE7-46E6-8436-7EF89D619EA6}" srcOrd="1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244BF9B-B151-4462-9073-57A93BE60617}">
      <dsp:nvSpPr>
        <dsp:cNvPr id="0" name=""/>
        <dsp:cNvSpPr/>
      </dsp:nvSpPr>
      <dsp:spPr>
        <a:xfrm>
          <a:off x="6633266" y="35498"/>
          <a:ext cx="1161994" cy="116199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The choice of Halle Bailey, a black actress</a:t>
          </a:r>
          <a:endParaRPr lang="zh-CN" altLang="en-US" sz="1300" kern="1200" dirty="0"/>
        </a:p>
      </dsp:txBody>
      <dsp:txXfrm>
        <a:off x="6633266" y="35498"/>
        <a:ext cx="1161994" cy="1161994"/>
      </dsp:txXfrm>
    </dsp:sp>
    <dsp:sp modelId="{D6E3C4D7-41E5-4842-8FC4-DE706AE94E1A}">
      <dsp:nvSpPr>
        <dsp:cNvPr id="0" name=""/>
        <dsp:cNvSpPr/>
      </dsp:nvSpPr>
      <dsp:spPr>
        <a:xfrm>
          <a:off x="3900973" y="2019"/>
          <a:ext cx="4355217" cy="4355217"/>
        </a:xfrm>
        <a:prstGeom prst="circularArrow">
          <a:avLst>
            <a:gd name="adj1" fmla="val 5203"/>
            <a:gd name="adj2" fmla="val 336098"/>
            <a:gd name="adj3" fmla="val 21292487"/>
            <a:gd name="adj4" fmla="val 19766900"/>
            <a:gd name="adj5" fmla="val 60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7A6A532-E9F2-4008-B912-EF6017A86181}">
      <dsp:nvSpPr>
        <dsp:cNvPr id="0" name=""/>
        <dsp:cNvSpPr/>
      </dsp:nvSpPr>
      <dsp:spPr>
        <a:xfrm>
          <a:off x="7335156" y="2195694"/>
          <a:ext cx="1161994" cy="116199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Great controversies and racial conflicts</a:t>
          </a:r>
          <a:endParaRPr lang="zh-CN" altLang="en-US" sz="1300" kern="1200" dirty="0"/>
        </a:p>
      </dsp:txBody>
      <dsp:txXfrm>
        <a:off x="7335156" y="2195694"/>
        <a:ext cx="1161994" cy="1161994"/>
      </dsp:txXfrm>
    </dsp:sp>
    <dsp:sp modelId="{97612AC1-A007-43BD-ACC2-313BE7618941}">
      <dsp:nvSpPr>
        <dsp:cNvPr id="0" name=""/>
        <dsp:cNvSpPr/>
      </dsp:nvSpPr>
      <dsp:spPr>
        <a:xfrm>
          <a:off x="3900973" y="2019"/>
          <a:ext cx="4355217" cy="4355217"/>
        </a:xfrm>
        <a:prstGeom prst="circularArrow">
          <a:avLst>
            <a:gd name="adj1" fmla="val 5203"/>
            <a:gd name="adj2" fmla="val 336098"/>
            <a:gd name="adj3" fmla="val 4013916"/>
            <a:gd name="adj4" fmla="val 2254151"/>
            <a:gd name="adj5" fmla="val 60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06F6B15-46A6-4491-A3BB-8F3961C57C43}">
      <dsp:nvSpPr>
        <dsp:cNvPr id="0" name=""/>
        <dsp:cNvSpPr/>
      </dsp:nvSpPr>
      <dsp:spPr>
        <a:xfrm>
          <a:off x="5497584" y="3530768"/>
          <a:ext cx="1161994" cy="116199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mermaids can be black in the original version of the story</a:t>
          </a:r>
          <a:endParaRPr lang="zh-CN" altLang="en-US" sz="1300" kern="1200" dirty="0"/>
        </a:p>
      </dsp:txBody>
      <dsp:txXfrm>
        <a:off x="5497584" y="3530768"/>
        <a:ext cx="1161994" cy="1161994"/>
      </dsp:txXfrm>
    </dsp:sp>
    <dsp:sp modelId="{26C97A44-64BD-4B2F-8CF0-B4C1FE3BF998}">
      <dsp:nvSpPr>
        <dsp:cNvPr id="0" name=""/>
        <dsp:cNvSpPr/>
      </dsp:nvSpPr>
      <dsp:spPr>
        <a:xfrm>
          <a:off x="3900973" y="2019"/>
          <a:ext cx="4355217" cy="4355217"/>
        </a:xfrm>
        <a:prstGeom prst="circularArrow">
          <a:avLst>
            <a:gd name="adj1" fmla="val 5203"/>
            <a:gd name="adj2" fmla="val 336098"/>
            <a:gd name="adj3" fmla="val 8209751"/>
            <a:gd name="adj4" fmla="val 6449986"/>
            <a:gd name="adj5" fmla="val 60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4D8A7A0-AD3D-4B68-9821-D596E5CBFA3B}">
      <dsp:nvSpPr>
        <dsp:cNvPr id="0" name=""/>
        <dsp:cNvSpPr/>
      </dsp:nvSpPr>
      <dsp:spPr>
        <a:xfrm>
          <a:off x="3660012" y="2195694"/>
          <a:ext cx="1161994" cy="116199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Why black actresses cannot play this role</a:t>
          </a:r>
          <a:endParaRPr lang="zh-CN" altLang="en-US" sz="1300" kern="1200" dirty="0"/>
        </a:p>
      </dsp:txBody>
      <dsp:txXfrm>
        <a:off x="3660012" y="2195694"/>
        <a:ext cx="1161994" cy="1161994"/>
      </dsp:txXfrm>
    </dsp:sp>
    <dsp:sp modelId="{C7FEA996-DF5B-4BEE-98CC-F222A62E3AFF}">
      <dsp:nvSpPr>
        <dsp:cNvPr id="0" name=""/>
        <dsp:cNvSpPr/>
      </dsp:nvSpPr>
      <dsp:spPr>
        <a:xfrm>
          <a:off x="3900973" y="2019"/>
          <a:ext cx="4355217" cy="4355217"/>
        </a:xfrm>
        <a:prstGeom prst="circularArrow">
          <a:avLst>
            <a:gd name="adj1" fmla="val 5203"/>
            <a:gd name="adj2" fmla="val 336098"/>
            <a:gd name="adj3" fmla="val 12297002"/>
            <a:gd name="adj4" fmla="val 10771414"/>
            <a:gd name="adj5" fmla="val 60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3DF0A26-F09E-4619-9750-A83E6F416E24}">
      <dsp:nvSpPr>
        <dsp:cNvPr id="0" name=""/>
        <dsp:cNvSpPr/>
      </dsp:nvSpPr>
      <dsp:spPr>
        <a:xfrm>
          <a:off x="4361902" y="35498"/>
          <a:ext cx="1161994" cy="116199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zh-CN" sz="1300" kern="1200" dirty="0"/>
            <a:t>C</a:t>
          </a:r>
          <a:r>
            <a:rPr lang="en-US" sz="1300" kern="1200" dirty="0"/>
            <a:t>ontroversial</a:t>
          </a:r>
          <a:endParaRPr lang="zh-CN" altLang="en-US" sz="1300" kern="1200" dirty="0"/>
        </a:p>
      </dsp:txBody>
      <dsp:txXfrm>
        <a:off x="4361902" y="35498"/>
        <a:ext cx="1161994" cy="1161994"/>
      </dsp:txXfrm>
    </dsp:sp>
    <dsp:sp modelId="{3D658ABE-566A-41A9-99E2-4B8B09839483}">
      <dsp:nvSpPr>
        <dsp:cNvPr id="0" name=""/>
        <dsp:cNvSpPr/>
      </dsp:nvSpPr>
      <dsp:spPr>
        <a:xfrm>
          <a:off x="3900973" y="2019"/>
          <a:ext cx="4355217" cy="4355217"/>
        </a:xfrm>
        <a:prstGeom prst="circularArrow">
          <a:avLst>
            <a:gd name="adj1" fmla="val 5203"/>
            <a:gd name="adj2" fmla="val 336098"/>
            <a:gd name="adj3" fmla="val 16864907"/>
            <a:gd name="adj4" fmla="val 15198995"/>
            <a:gd name="adj5" fmla="val 60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0218D2D-8A85-4D98-8721-1BF5290AEBAE}">
      <dsp:nvSpPr>
        <dsp:cNvPr id="0" name=""/>
        <dsp:cNvSpPr/>
      </dsp:nvSpPr>
      <dsp:spPr>
        <a:xfrm>
          <a:off x="1026" y="1084"/>
          <a:ext cx="8945096" cy="129478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400" kern="1200" dirty="0"/>
            <a:t>Gender stereotypes and Beauty Standards</a:t>
          </a:r>
          <a:endParaRPr lang="zh-CN" altLang="en-US" sz="3400" kern="1200" dirty="0"/>
        </a:p>
      </dsp:txBody>
      <dsp:txXfrm>
        <a:off x="38949" y="39007"/>
        <a:ext cx="8869250" cy="1218939"/>
      </dsp:txXfrm>
    </dsp:sp>
    <dsp:sp modelId="{3F1FA51E-A73C-475A-AC5F-65EAA6F013CD}">
      <dsp:nvSpPr>
        <dsp:cNvPr id="0" name=""/>
        <dsp:cNvSpPr/>
      </dsp:nvSpPr>
      <dsp:spPr>
        <a:xfrm>
          <a:off x="1026" y="1450488"/>
          <a:ext cx="5843214" cy="129478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Increase diversity in race and culture</a:t>
          </a:r>
          <a:endParaRPr lang="zh-CN" altLang="en-US" sz="2400" kern="1200" dirty="0"/>
        </a:p>
      </dsp:txBody>
      <dsp:txXfrm>
        <a:off x="38949" y="1488411"/>
        <a:ext cx="5767368" cy="1218939"/>
      </dsp:txXfrm>
    </dsp:sp>
    <dsp:sp modelId="{9AF581F8-4139-4A9D-8442-19324596667B}">
      <dsp:nvSpPr>
        <dsp:cNvPr id="0" name=""/>
        <dsp:cNvSpPr/>
      </dsp:nvSpPr>
      <dsp:spPr>
        <a:xfrm>
          <a:off x="1026" y="2899891"/>
          <a:ext cx="2861515" cy="129478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/>
            <a:t>Racial equality</a:t>
          </a:r>
          <a:endParaRPr lang="zh-CN" altLang="en-US" sz="2100" kern="1200" dirty="0"/>
        </a:p>
      </dsp:txBody>
      <dsp:txXfrm>
        <a:off x="38949" y="2937814"/>
        <a:ext cx="2785669" cy="1218939"/>
      </dsp:txXfrm>
    </dsp:sp>
    <dsp:sp modelId="{CB60742C-DB81-4909-B5C3-B8292796CB3C}">
      <dsp:nvSpPr>
        <dsp:cNvPr id="0" name=""/>
        <dsp:cNvSpPr/>
      </dsp:nvSpPr>
      <dsp:spPr>
        <a:xfrm>
          <a:off x="2982725" y="2899891"/>
          <a:ext cx="2861515" cy="129478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/>
            <a:t>Diversity in its casting crew</a:t>
          </a:r>
          <a:endParaRPr lang="zh-CN" altLang="en-US" sz="2100" kern="1200" dirty="0"/>
        </a:p>
      </dsp:txBody>
      <dsp:txXfrm>
        <a:off x="3020648" y="2937814"/>
        <a:ext cx="2785669" cy="1218939"/>
      </dsp:txXfrm>
    </dsp:sp>
    <dsp:sp modelId="{801D63DB-9DE0-4D5C-A611-B937452EB933}">
      <dsp:nvSpPr>
        <dsp:cNvPr id="0" name=""/>
        <dsp:cNvSpPr/>
      </dsp:nvSpPr>
      <dsp:spPr>
        <a:xfrm>
          <a:off x="6084608" y="1450488"/>
          <a:ext cx="2861515" cy="129478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Diverse races Cultural backgrounds</a:t>
          </a:r>
          <a:endParaRPr lang="zh-CN" altLang="en-US" sz="2400" kern="1200" dirty="0"/>
        </a:p>
      </dsp:txBody>
      <dsp:txXfrm>
        <a:off x="6122531" y="1488411"/>
        <a:ext cx="2785669" cy="1218939"/>
      </dsp:txXfrm>
    </dsp:sp>
    <dsp:sp modelId="{8B781BE5-D3A9-4809-915E-D71F427A59BB}">
      <dsp:nvSpPr>
        <dsp:cNvPr id="0" name=""/>
        <dsp:cNvSpPr/>
      </dsp:nvSpPr>
      <dsp:spPr>
        <a:xfrm>
          <a:off x="6084608" y="2899891"/>
          <a:ext cx="2861515" cy="129478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/>
            <a:t>Great controversies and failures in remake films</a:t>
          </a:r>
          <a:endParaRPr lang="zh-CN" altLang="en-US" sz="2100" kern="1200" dirty="0"/>
        </a:p>
      </dsp:txBody>
      <dsp:txXfrm>
        <a:off x="6122531" y="2937814"/>
        <a:ext cx="2785669" cy="121893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738829F-7685-4B5C-8C1C-8E06A831FB53}">
      <dsp:nvSpPr>
        <dsp:cNvPr id="0" name=""/>
        <dsp:cNvSpPr/>
      </dsp:nvSpPr>
      <dsp:spPr>
        <a:xfrm rot="2563073">
          <a:off x="3836395" y="3639589"/>
          <a:ext cx="781591" cy="42626"/>
        </a:xfrm>
        <a:custGeom>
          <a:avLst/>
          <a:gdLst/>
          <a:ahLst/>
          <a:cxnLst/>
          <a:rect l="0" t="0" r="0" b="0"/>
          <a:pathLst>
            <a:path>
              <a:moveTo>
                <a:pt x="0" y="21313"/>
              </a:moveTo>
              <a:lnTo>
                <a:pt x="781591" y="21313"/>
              </a:lnTo>
            </a:path>
          </a:pathLst>
        </a:cu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F2B0685-900F-4A94-93FE-7DC1DFC6C484}">
      <dsp:nvSpPr>
        <dsp:cNvPr id="0" name=""/>
        <dsp:cNvSpPr/>
      </dsp:nvSpPr>
      <dsp:spPr>
        <a:xfrm>
          <a:off x="3940072" y="2569486"/>
          <a:ext cx="869592" cy="42626"/>
        </a:xfrm>
        <a:custGeom>
          <a:avLst/>
          <a:gdLst/>
          <a:ahLst/>
          <a:cxnLst/>
          <a:rect l="0" t="0" r="0" b="0"/>
          <a:pathLst>
            <a:path>
              <a:moveTo>
                <a:pt x="0" y="21313"/>
              </a:moveTo>
              <a:lnTo>
                <a:pt x="869592" y="21313"/>
              </a:lnTo>
            </a:path>
          </a:pathLst>
        </a:cu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27296C1-ABA4-46F3-97E0-F1881F52A479}">
      <dsp:nvSpPr>
        <dsp:cNvPr id="0" name=""/>
        <dsp:cNvSpPr/>
      </dsp:nvSpPr>
      <dsp:spPr>
        <a:xfrm rot="19036927">
          <a:off x="3836395" y="1499382"/>
          <a:ext cx="781591" cy="42626"/>
        </a:xfrm>
        <a:custGeom>
          <a:avLst/>
          <a:gdLst/>
          <a:ahLst/>
          <a:cxnLst/>
          <a:rect l="0" t="0" r="0" b="0"/>
          <a:pathLst>
            <a:path>
              <a:moveTo>
                <a:pt x="0" y="21313"/>
              </a:moveTo>
              <a:lnTo>
                <a:pt x="781591" y="21313"/>
              </a:lnTo>
            </a:path>
          </a:pathLst>
        </a:cu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8CCDD64-C938-4D50-AF94-12DD7940B30E}">
      <dsp:nvSpPr>
        <dsp:cNvPr id="0" name=""/>
        <dsp:cNvSpPr/>
      </dsp:nvSpPr>
      <dsp:spPr>
        <a:xfrm>
          <a:off x="1822806" y="1345349"/>
          <a:ext cx="2490900" cy="2490900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00523E0-A07F-4DAA-AFDE-184D996A46D2}">
      <dsp:nvSpPr>
        <dsp:cNvPr id="0" name=""/>
        <dsp:cNvSpPr/>
      </dsp:nvSpPr>
      <dsp:spPr>
        <a:xfrm>
          <a:off x="4316061" y="1374"/>
          <a:ext cx="1494540" cy="149454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A giant in the entertainment sector</a:t>
          </a:r>
          <a:endParaRPr lang="zh-CN" altLang="en-US" sz="1100" kern="1200" dirty="0"/>
        </a:p>
      </dsp:txBody>
      <dsp:txXfrm>
        <a:off x="4534931" y="220244"/>
        <a:ext cx="1056800" cy="1056800"/>
      </dsp:txXfrm>
    </dsp:sp>
    <dsp:sp modelId="{27212DA6-D3BD-401C-9184-FA34A5B0BF7A}">
      <dsp:nvSpPr>
        <dsp:cNvPr id="0" name=""/>
        <dsp:cNvSpPr/>
      </dsp:nvSpPr>
      <dsp:spPr>
        <a:xfrm>
          <a:off x="5960055" y="1374"/>
          <a:ext cx="2241810" cy="14945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700" kern="1200" dirty="0"/>
            <a:t>A market cap of $238.9 billion</a:t>
          </a:r>
          <a:endParaRPr lang="zh-CN" altLang="en-US" sz="1700" kern="1200" dirty="0"/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altLang="zh-CN" sz="1700" kern="1200" dirty="0"/>
            <a:t>Rich History</a:t>
          </a:r>
          <a:endParaRPr lang="zh-CN" altLang="en-US" sz="1700" kern="1200" dirty="0"/>
        </a:p>
      </dsp:txBody>
      <dsp:txXfrm>
        <a:off x="5960055" y="1374"/>
        <a:ext cx="2241810" cy="1494540"/>
      </dsp:txXfrm>
    </dsp:sp>
    <dsp:sp modelId="{E6AC18E8-37D8-4DD7-976C-67C9C9568281}">
      <dsp:nvSpPr>
        <dsp:cNvPr id="0" name=""/>
        <dsp:cNvSpPr/>
      </dsp:nvSpPr>
      <dsp:spPr>
        <a:xfrm>
          <a:off x="4809665" y="1843529"/>
          <a:ext cx="1494540" cy="149454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The largest media powerhouse in the world</a:t>
          </a:r>
          <a:endParaRPr lang="zh-CN" altLang="en-US" sz="1100" kern="1200" dirty="0"/>
        </a:p>
      </dsp:txBody>
      <dsp:txXfrm>
        <a:off x="5028535" y="2062399"/>
        <a:ext cx="1056800" cy="1056800"/>
      </dsp:txXfrm>
    </dsp:sp>
    <dsp:sp modelId="{E06C4854-DD71-4280-BC14-0FF380CAF7F6}">
      <dsp:nvSpPr>
        <dsp:cNvPr id="0" name=""/>
        <dsp:cNvSpPr/>
      </dsp:nvSpPr>
      <dsp:spPr>
        <a:xfrm>
          <a:off x="6453659" y="1843529"/>
          <a:ext cx="2241810" cy="14945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700" kern="1200" dirty="0"/>
            <a:t>all media assets of 21st Century Fox in 2019</a:t>
          </a:r>
          <a:endParaRPr lang="zh-CN" altLang="en-US" sz="1700" kern="1200" dirty="0"/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altLang="zh-CN" sz="1700" kern="1200" dirty="0"/>
            <a:t>Owns most IP in the world </a:t>
          </a:r>
          <a:endParaRPr lang="zh-CN" altLang="en-US" sz="1700" kern="1200" dirty="0"/>
        </a:p>
      </dsp:txBody>
      <dsp:txXfrm>
        <a:off x="6453659" y="1843529"/>
        <a:ext cx="2241810" cy="1494540"/>
      </dsp:txXfrm>
    </dsp:sp>
    <dsp:sp modelId="{241C5F6A-0DAD-4BE4-8F9A-6ED193F7C404}">
      <dsp:nvSpPr>
        <dsp:cNvPr id="0" name=""/>
        <dsp:cNvSpPr/>
      </dsp:nvSpPr>
      <dsp:spPr>
        <a:xfrm>
          <a:off x="4316061" y="3685684"/>
          <a:ext cx="1494540" cy="149454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Rich experience in making films and animated films</a:t>
          </a:r>
          <a:endParaRPr lang="zh-CN" altLang="en-US" sz="1100" kern="1200" dirty="0"/>
        </a:p>
      </dsp:txBody>
      <dsp:txXfrm>
        <a:off x="4534931" y="3904554"/>
        <a:ext cx="1056800" cy="1056800"/>
      </dsp:txXfrm>
    </dsp:sp>
    <dsp:sp modelId="{3C2AAE21-E3D8-4ECD-A78D-9196DEBAC210}">
      <dsp:nvSpPr>
        <dsp:cNvPr id="0" name=""/>
        <dsp:cNvSpPr/>
      </dsp:nvSpPr>
      <dsp:spPr>
        <a:xfrm>
          <a:off x="5960055" y="3685684"/>
          <a:ext cx="2241810" cy="14945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700" kern="1200" dirty="0"/>
            <a:t>unexpected controversy</a:t>
          </a:r>
          <a:endParaRPr lang="zh-CN" altLang="en-US" sz="1700" kern="1200" dirty="0"/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700" kern="1200" dirty="0"/>
            <a:t>racial conflicts to draw more attention to this film</a:t>
          </a:r>
          <a:endParaRPr lang="zh-CN" altLang="en-US" sz="1700" kern="1200" dirty="0"/>
        </a:p>
      </dsp:txBody>
      <dsp:txXfrm>
        <a:off x="5960055" y="3685684"/>
        <a:ext cx="2241810" cy="149454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B9A203-35B3-41D6-8093-F46DB54F9AF9}">
      <dsp:nvSpPr>
        <dsp:cNvPr id="0" name=""/>
        <dsp:cNvSpPr/>
      </dsp:nvSpPr>
      <dsp:spPr>
        <a:xfrm>
          <a:off x="5893540" y="3230357"/>
          <a:ext cx="2346759" cy="152016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altLang="zh-CN" sz="1100" kern="1200" dirty="0"/>
            <a:t>Mulan </a:t>
          </a:r>
          <a:endParaRPr lang="zh-CN" altLang="en-US" sz="1100" kern="1200" dirty="0"/>
        </a:p>
      </dsp:txBody>
      <dsp:txXfrm>
        <a:off x="6630961" y="3643792"/>
        <a:ext cx="1575945" cy="1073340"/>
      </dsp:txXfrm>
    </dsp:sp>
    <dsp:sp modelId="{5004A029-1535-41E5-9C21-68AC2746FDEE}">
      <dsp:nvSpPr>
        <dsp:cNvPr id="0" name=""/>
        <dsp:cNvSpPr/>
      </dsp:nvSpPr>
      <dsp:spPr>
        <a:xfrm>
          <a:off x="2064616" y="3230357"/>
          <a:ext cx="2346759" cy="152016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altLang="zh-CN" sz="1100" kern="1200" dirty="0"/>
            <a:t>Little Mermaid</a:t>
          </a:r>
          <a:endParaRPr lang="zh-CN" altLang="en-US" sz="1100" kern="1200" dirty="0"/>
        </a:p>
      </dsp:txBody>
      <dsp:txXfrm>
        <a:off x="2098009" y="3643792"/>
        <a:ext cx="1575945" cy="1073340"/>
      </dsp:txXfrm>
    </dsp:sp>
    <dsp:sp modelId="{8DD40773-02BC-4C91-A19C-3AC4533C7362}">
      <dsp:nvSpPr>
        <dsp:cNvPr id="0" name=""/>
        <dsp:cNvSpPr/>
      </dsp:nvSpPr>
      <dsp:spPr>
        <a:xfrm>
          <a:off x="5893540" y="0"/>
          <a:ext cx="2346759" cy="152016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altLang="zh-CN" sz="1100" kern="1200" dirty="0"/>
            <a:t>Little Mermaid</a:t>
          </a:r>
          <a:endParaRPr lang="zh-CN" altLang="en-US" sz="1100" kern="1200" dirty="0"/>
        </a:p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altLang="zh-CN" sz="1100" kern="1200" dirty="0"/>
            <a:t>Mulan</a:t>
          </a:r>
          <a:endParaRPr lang="zh-CN" altLang="en-US" sz="1100" kern="1200" dirty="0"/>
        </a:p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altLang="zh-CN" sz="1100" kern="1200" dirty="0"/>
            <a:t>Princess White </a:t>
          </a:r>
          <a:endParaRPr lang="zh-CN" altLang="en-US" sz="1100" kern="1200" dirty="0"/>
        </a:p>
      </dsp:txBody>
      <dsp:txXfrm>
        <a:off x="6630961" y="33393"/>
        <a:ext cx="1575945" cy="1073340"/>
      </dsp:txXfrm>
    </dsp:sp>
    <dsp:sp modelId="{302A3EAB-5954-4DF1-B278-48E27CDC0128}">
      <dsp:nvSpPr>
        <dsp:cNvPr id="0" name=""/>
        <dsp:cNvSpPr/>
      </dsp:nvSpPr>
      <dsp:spPr>
        <a:xfrm>
          <a:off x="2064616" y="0"/>
          <a:ext cx="2346759" cy="152016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100" kern="1200" dirty="0"/>
            <a:t>Disney’s change program fails to match its past, present, and future values and performance.</a:t>
          </a:r>
          <a:endParaRPr lang="zh-CN" altLang="en-US" sz="1100" kern="1200" dirty="0"/>
        </a:p>
      </dsp:txBody>
      <dsp:txXfrm>
        <a:off x="2098009" y="33393"/>
        <a:ext cx="1575945" cy="1073340"/>
      </dsp:txXfrm>
    </dsp:sp>
    <dsp:sp modelId="{2AC90418-4E07-470B-B2DE-C9F6F4E54AEE}">
      <dsp:nvSpPr>
        <dsp:cNvPr id="0" name=""/>
        <dsp:cNvSpPr/>
      </dsp:nvSpPr>
      <dsp:spPr>
        <a:xfrm>
          <a:off x="3047974" y="270779"/>
          <a:ext cx="2056977" cy="2056977"/>
        </a:xfrm>
        <a:prstGeom prst="pieWedg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2456" tIns="92456" rIns="92456" bIns="92456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Organizational trajectory</a:t>
          </a:r>
          <a:endParaRPr lang="zh-CN" altLang="en-US" sz="1300" kern="1200" dirty="0"/>
        </a:p>
      </dsp:txBody>
      <dsp:txXfrm>
        <a:off x="3650449" y="873254"/>
        <a:ext cx="1454502" cy="1454502"/>
      </dsp:txXfrm>
    </dsp:sp>
    <dsp:sp modelId="{AE061091-CDE7-4A25-9325-19AA50DF601F}">
      <dsp:nvSpPr>
        <dsp:cNvPr id="0" name=""/>
        <dsp:cNvSpPr/>
      </dsp:nvSpPr>
      <dsp:spPr>
        <a:xfrm rot="5400000">
          <a:off x="5199963" y="270779"/>
          <a:ext cx="2056977" cy="2056977"/>
        </a:xfrm>
        <a:prstGeom prst="pieWedg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2456" tIns="92456" rIns="92456" bIns="92456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Contradict with animated versions</a:t>
          </a:r>
          <a:endParaRPr lang="zh-CN" altLang="en-US" sz="1300" kern="1200" dirty="0"/>
        </a:p>
      </dsp:txBody>
      <dsp:txXfrm rot="-5400000">
        <a:off x="5199963" y="873254"/>
        <a:ext cx="1454502" cy="1454502"/>
      </dsp:txXfrm>
    </dsp:sp>
    <dsp:sp modelId="{73D9F047-DC37-4962-BBEE-32A4CF8D9C89}">
      <dsp:nvSpPr>
        <dsp:cNvPr id="0" name=""/>
        <dsp:cNvSpPr/>
      </dsp:nvSpPr>
      <dsp:spPr>
        <a:xfrm rot="10800000">
          <a:off x="5199963" y="2422768"/>
          <a:ext cx="2056977" cy="2056977"/>
        </a:xfrm>
        <a:prstGeom prst="pieWedg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2456" tIns="92456" rIns="92456" bIns="92456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zh-CN" sz="1300" kern="1200" dirty="0"/>
            <a:t>Supernatural Stereotype</a:t>
          </a:r>
          <a:endParaRPr lang="zh-CN" altLang="en-US" sz="1300" kern="1200" dirty="0"/>
        </a:p>
      </dsp:txBody>
      <dsp:txXfrm rot="10800000">
        <a:off x="5199963" y="2422768"/>
        <a:ext cx="1454502" cy="1454502"/>
      </dsp:txXfrm>
    </dsp:sp>
    <dsp:sp modelId="{1AAEFE6F-3A07-47F8-81FF-D37692D76FC2}">
      <dsp:nvSpPr>
        <dsp:cNvPr id="0" name=""/>
        <dsp:cNvSpPr/>
      </dsp:nvSpPr>
      <dsp:spPr>
        <a:xfrm rot="16200000">
          <a:off x="3047974" y="2422768"/>
          <a:ext cx="2056977" cy="2056977"/>
        </a:xfrm>
        <a:prstGeom prst="pieWedg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2456" tIns="92456" rIns="92456" bIns="92456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zh-CN" sz="1300" kern="1200" dirty="0"/>
            <a:t>Sudden Change </a:t>
          </a:r>
          <a:endParaRPr lang="zh-CN" altLang="en-US" sz="1300" kern="1200" dirty="0"/>
        </a:p>
      </dsp:txBody>
      <dsp:txXfrm rot="5400000">
        <a:off x="3650449" y="2422768"/>
        <a:ext cx="1454502" cy="1454502"/>
      </dsp:txXfrm>
    </dsp:sp>
    <dsp:sp modelId="{4F550190-655F-4288-8D78-197AB6C6F408}">
      <dsp:nvSpPr>
        <dsp:cNvPr id="0" name=""/>
        <dsp:cNvSpPr/>
      </dsp:nvSpPr>
      <dsp:spPr>
        <a:xfrm>
          <a:off x="4797356" y="1947715"/>
          <a:ext cx="710203" cy="617568"/>
        </a:xfrm>
        <a:prstGeom prst="circularArrow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606D119-E381-4799-AA96-D4FF7AF1AE55}">
      <dsp:nvSpPr>
        <dsp:cNvPr id="0" name=""/>
        <dsp:cNvSpPr/>
      </dsp:nvSpPr>
      <dsp:spPr>
        <a:xfrm rot="10800000">
          <a:off x="4797356" y="2185241"/>
          <a:ext cx="710203" cy="617568"/>
        </a:xfrm>
        <a:prstGeom prst="circularArrow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33D2EB6-21CB-4197-B4F8-97E5A174BA70}">
      <dsp:nvSpPr>
        <dsp:cNvPr id="0" name=""/>
        <dsp:cNvSpPr/>
      </dsp:nvSpPr>
      <dsp:spPr>
        <a:xfrm>
          <a:off x="0" y="0"/>
          <a:ext cx="1014112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D6333FA-7C9C-4C32-BD2B-4CBC50971168}">
      <dsp:nvSpPr>
        <dsp:cNvPr id="0" name=""/>
        <dsp:cNvSpPr/>
      </dsp:nvSpPr>
      <dsp:spPr>
        <a:xfrm>
          <a:off x="0" y="0"/>
          <a:ext cx="2028225" cy="493608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7640" tIns="167640" rIns="167640" bIns="167640" numCol="1" spcCol="1270" anchor="t" anchorCtr="0">
          <a:noAutofit/>
        </a:bodyPr>
        <a:lstStyle/>
        <a:p>
          <a:pPr marL="0" lvl="0" indent="0" algn="l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zh-CN" sz="4400" kern="1200" dirty="0"/>
            <a:t>Super Mulan </a:t>
          </a:r>
          <a:endParaRPr lang="zh-CN" altLang="en-US" sz="4400" kern="1200" dirty="0"/>
        </a:p>
      </dsp:txBody>
      <dsp:txXfrm>
        <a:off x="0" y="0"/>
        <a:ext cx="2028225" cy="4936082"/>
      </dsp:txXfrm>
    </dsp:sp>
    <dsp:sp modelId="{70CD261F-722B-48C6-9D49-596DC790E859}">
      <dsp:nvSpPr>
        <dsp:cNvPr id="0" name=""/>
        <dsp:cNvSpPr/>
      </dsp:nvSpPr>
      <dsp:spPr>
        <a:xfrm>
          <a:off x="2180342" y="38864"/>
          <a:ext cx="7960786" cy="77728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zh-CN" sz="2000" kern="1200" dirty="0"/>
            <a:t>The failure in its 2020 </a:t>
          </a:r>
          <a:r>
            <a:rPr lang="en-US" altLang="zh-CN" sz="2000" i="1" kern="1200" dirty="0"/>
            <a:t>Mulan</a:t>
          </a:r>
          <a:r>
            <a:rPr lang="en-US" altLang="zh-CN" sz="2000" kern="1200" dirty="0"/>
            <a:t> film</a:t>
          </a:r>
          <a:endParaRPr lang="zh-CN" altLang="en-US" sz="2000" kern="1200" dirty="0"/>
        </a:p>
      </dsp:txBody>
      <dsp:txXfrm>
        <a:off x="2180342" y="38864"/>
        <a:ext cx="7960786" cy="777288"/>
      </dsp:txXfrm>
    </dsp:sp>
    <dsp:sp modelId="{2D5C8436-3981-4A09-8178-FE00055AFD1B}">
      <dsp:nvSpPr>
        <dsp:cNvPr id="0" name=""/>
        <dsp:cNvSpPr/>
      </dsp:nvSpPr>
      <dsp:spPr>
        <a:xfrm>
          <a:off x="2028225" y="816152"/>
          <a:ext cx="8112903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0" prstMaterial="matte"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A47BD10-2E4D-4C72-B4B7-AE93B00BE350}">
      <dsp:nvSpPr>
        <dsp:cNvPr id="0" name=""/>
        <dsp:cNvSpPr/>
      </dsp:nvSpPr>
      <dsp:spPr>
        <a:xfrm>
          <a:off x="2180342" y="855017"/>
          <a:ext cx="7960786" cy="77728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zh-CN" sz="2000" kern="1200" dirty="0"/>
            <a:t>The animated version of Mulan  is a huge success </a:t>
          </a:r>
        </a:p>
      </dsp:txBody>
      <dsp:txXfrm>
        <a:off x="2180342" y="855017"/>
        <a:ext cx="7960786" cy="777288"/>
      </dsp:txXfrm>
    </dsp:sp>
    <dsp:sp modelId="{33211474-A400-4A08-86D9-E1D4AD51EF03}">
      <dsp:nvSpPr>
        <dsp:cNvPr id="0" name=""/>
        <dsp:cNvSpPr/>
      </dsp:nvSpPr>
      <dsp:spPr>
        <a:xfrm>
          <a:off x="2028225" y="1632305"/>
          <a:ext cx="8112903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0" prstMaterial="matte"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9D82A06-A99A-4C7B-81CE-6CC75D319DE3}">
      <dsp:nvSpPr>
        <dsp:cNvPr id="0" name=""/>
        <dsp:cNvSpPr/>
      </dsp:nvSpPr>
      <dsp:spPr>
        <a:xfrm>
          <a:off x="2180342" y="1671169"/>
          <a:ext cx="7960786" cy="77728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zh-CN" sz="2000" kern="1200" dirty="0"/>
            <a:t>Turning Mulan into a princess film like </a:t>
          </a:r>
          <a:r>
            <a:rPr lang="en-US" altLang="zh-CN" sz="2000" kern="1200" dirty="0" err="1"/>
            <a:t>Forzen</a:t>
          </a:r>
          <a:endParaRPr lang="en-US" altLang="zh-CN" sz="2000" kern="1200" dirty="0"/>
        </a:p>
      </dsp:txBody>
      <dsp:txXfrm>
        <a:off x="2180342" y="1671169"/>
        <a:ext cx="7960786" cy="777288"/>
      </dsp:txXfrm>
    </dsp:sp>
    <dsp:sp modelId="{418AE4AF-F60F-4C18-A98B-8D52702A4633}">
      <dsp:nvSpPr>
        <dsp:cNvPr id="0" name=""/>
        <dsp:cNvSpPr/>
      </dsp:nvSpPr>
      <dsp:spPr>
        <a:xfrm>
          <a:off x="2028225" y="2448458"/>
          <a:ext cx="8112903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0" prstMaterial="matte"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1153E0C-5A9B-4360-B2B3-684EEB4BB42A}">
      <dsp:nvSpPr>
        <dsp:cNvPr id="0" name=""/>
        <dsp:cNvSpPr/>
      </dsp:nvSpPr>
      <dsp:spPr>
        <a:xfrm>
          <a:off x="2180342" y="2487322"/>
          <a:ext cx="7960786" cy="77728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zh-CN" sz="2000" kern="1200" dirty="0"/>
            <a:t>Respect Chinese culture and makes Mulan a superwoman. </a:t>
          </a:r>
        </a:p>
      </dsp:txBody>
      <dsp:txXfrm>
        <a:off x="2180342" y="2487322"/>
        <a:ext cx="7960786" cy="777288"/>
      </dsp:txXfrm>
    </dsp:sp>
    <dsp:sp modelId="{8BD91587-13EE-4B47-80EF-92D31D7E2A7A}">
      <dsp:nvSpPr>
        <dsp:cNvPr id="0" name=""/>
        <dsp:cNvSpPr/>
      </dsp:nvSpPr>
      <dsp:spPr>
        <a:xfrm>
          <a:off x="2028225" y="3264610"/>
          <a:ext cx="8112903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0" prstMaterial="matte"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A8320B7-A619-4599-8F92-AC56D053134E}">
      <dsp:nvSpPr>
        <dsp:cNvPr id="0" name=""/>
        <dsp:cNvSpPr/>
      </dsp:nvSpPr>
      <dsp:spPr>
        <a:xfrm>
          <a:off x="2180342" y="3303475"/>
          <a:ext cx="7960786" cy="77728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zh-CN" sz="2000" kern="1200" dirty="0"/>
            <a:t>The first weekend box office in China was only $23.2 million</a:t>
          </a:r>
        </a:p>
      </dsp:txBody>
      <dsp:txXfrm>
        <a:off x="2180342" y="3303475"/>
        <a:ext cx="7960786" cy="777288"/>
      </dsp:txXfrm>
    </dsp:sp>
    <dsp:sp modelId="{3C0A6A5A-5988-4C46-870D-23C1D9088883}">
      <dsp:nvSpPr>
        <dsp:cNvPr id="0" name=""/>
        <dsp:cNvSpPr/>
      </dsp:nvSpPr>
      <dsp:spPr>
        <a:xfrm>
          <a:off x="2028225" y="4080763"/>
          <a:ext cx="8112903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0" prstMaterial="matte"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FD90BBC-B50F-4C60-8D63-28AB349AFB9A}">
      <dsp:nvSpPr>
        <dsp:cNvPr id="0" name=""/>
        <dsp:cNvSpPr/>
      </dsp:nvSpPr>
      <dsp:spPr>
        <a:xfrm>
          <a:off x="2180342" y="4119628"/>
          <a:ext cx="7960786" cy="77728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zh-CN" sz="2000" kern="1200" dirty="0"/>
            <a:t>Lion King earned $54 million </a:t>
          </a:r>
        </a:p>
      </dsp:txBody>
      <dsp:txXfrm>
        <a:off x="2180342" y="4119628"/>
        <a:ext cx="7960786" cy="777288"/>
      </dsp:txXfrm>
    </dsp:sp>
    <dsp:sp modelId="{F5C76B4A-2522-44BE-AA54-17B605AEC294}">
      <dsp:nvSpPr>
        <dsp:cNvPr id="0" name=""/>
        <dsp:cNvSpPr/>
      </dsp:nvSpPr>
      <dsp:spPr>
        <a:xfrm>
          <a:off x="2028225" y="4896916"/>
          <a:ext cx="8112903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0" prstMaterial="matte"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59430FF-709D-48F7-8680-B61C5FB72B08}">
      <dsp:nvSpPr>
        <dsp:cNvPr id="0" name=""/>
        <dsp:cNvSpPr/>
      </dsp:nvSpPr>
      <dsp:spPr>
        <a:xfrm>
          <a:off x="0" y="280491"/>
          <a:ext cx="2795984" cy="167759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/>
            <a:t>Higher costs</a:t>
          </a:r>
          <a:endParaRPr lang="zh-CN" altLang="en-US" sz="2100" kern="1200" dirty="0"/>
        </a:p>
      </dsp:txBody>
      <dsp:txXfrm>
        <a:off x="0" y="280491"/>
        <a:ext cx="2795984" cy="1677590"/>
      </dsp:txXfrm>
    </dsp:sp>
    <dsp:sp modelId="{89ADDB45-69E7-4F60-AA4D-69F579475EDE}">
      <dsp:nvSpPr>
        <dsp:cNvPr id="0" name=""/>
        <dsp:cNvSpPr/>
      </dsp:nvSpPr>
      <dsp:spPr>
        <a:xfrm>
          <a:off x="3075582" y="280491"/>
          <a:ext cx="2795984" cy="167759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More time</a:t>
          </a:r>
          <a:endParaRPr lang="zh-CN" sz="2100" kern="1200"/>
        </a:p>
      </dsp:txBody>
      <dsp:txXfrm>
        <a:off x="3075582" y="280491"/>
        <a:ext cx="2795984" cy="1677590"/>
      </dsp:txXfrm>
    </dsp:sp>
    <dsp:sp modelId="{2E5462A1-4B84-4CA9-8EE5-DEB50E007EDB}">
      <dsp:nvSpPr>
        <dsp:cNvPr id="0" name=""/>
        <dsp:cNvSpPr/>
      </dsp:nvSpPr>
      <dsp:spPr>
        <a:xfrm>
          <a:off x="6151165" y="280491"/>
          <a:ext cx="2795984" cy="167759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Current racist discussions</a:t>
          </a:r>
          <a:endParaRPr lang="zh-CN" sz="2100" kern="1200"/>
        </a:p>
      </dsp:txBody>
      <dsp:txXfrm>
        <a:off x="6151165" y="280491"/>
        <a:ext cx="2795984" cy="1677590"/>
      </dsp:txXfrm>
    </dsp:sp>
    <dsp:sp modelId="{5C537BEA-BA8A-4B39-935B-292E43183DC4}">
      <dsp:nvSpPr>
        <dsp:cNvPr id="0" name=""/>
        <dsp:cNvSpPr/>
      </dsp:nvSpPr>
      <dsp:spPr>
        <a:xfrm>
          <a:off x="0" y="2237680"/>
          <a:ext cx="2795984" cy="167759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Social pressure</a:t>
          </a:r>
          <a:endParaRPr lang="zh-CN" sz="2100" kern="1200"/>
        </a:p>
      </dsp:txBody>
      <dsp:txXfrm>
        <a:off x="0" y="2237680"/>
        <a:ext cx="2795984" cy="1677590"/>
      </dsp:txXfrm>
    </dsp:sp>
    <dsp:sp modelId="{5368948E-9AD1-460B-896E-67FE98E23922}">
      <dsp:nvSpPr>
        <dsp:cNvPr id="0" name=""/>
        <dsp:cNvSpPr/>
      </dsp:nvSpPr>
      <dsp:spPr>
        <a:xfrm>
          <a:off x="3075582" y="2237680"/>
          <a:ext cx="2795984" cy="167759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/>
            <a:t>The failures in the box office</a:t>
          </a:r>
          <a:endParaRPr lang="zh-CN" sz="2100" kern="1200" dirty="0"/>
        </a:p>
      </dsp:txBody>
      <dsp:txXfrm>
        <a:off x="3075582" y="2237680"/>
        <a:ext cx="2795984" cy="1677590"/>
      </dsp:txXfrm>
    </dsp:sp>
    <dsp:sp modelId="{130BBCA5-EFE7-46E6-8436-7EF89D619EA6}">
      <dsp:nvSpPr>
        <dsp:cNvPr id="0" name=""/>
        <dsp:cNvSpPr/>
      </dsp:nvSpPr>
      <dsp:spPr>
        <a:xfrm>
          <a:off x="6151165" y="2237680"/>
          <a:ext cx="2795984" cy="167759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/>
            <a:t>Controversies from trying to push changes for racial and cultural diversity</a:t>
          </a:r>
          <a:endParaRPr lang="zh-CN" sz="2100" kern="1200" dirty="0"/>
        </a:p>
      </dsp:txBody>
      <dsp:txXfrm>
        <a:off x="6151165" y="2237680"/>
        <a:ext cx="2795984" cy="167759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1">
  <dgm:title val=""/>
  <dgm:desc val=""/>
  <dgm:catLst>
    <dgm:cat type="cycle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alg type="cycle">
          <dgm:param type="stAng" val="0"/>
          <dgm:param type="spanAng" val="360"/>
        </dgm:alg>
      </dgm:if>
      <dgm:else name="Name2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hoose name="Name3">
      <dgm:if name="Name4" func="var" arg="dir" op="equ" val="norm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if>
      <dgm:else name="Name5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 fact="-1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else>
    </dgm:choose>
    <dgm:ruleLst>
      <dgm:rule type="diam" val="INF" fact="NaN" max="NaN"/>
    </dgm:ruleLst>
    <dgm:forEach name="nodesForEach" axis="ch" ptType="node">
      <dgm:choose name="Name6">
        <dgm:if name="Name7" axis="par ch" ptType="doc node" func="cnt" op="gt" val="1">
          <dgm:layoutNode name="dummy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</dgm:if>
        <dgm:else name="Name8"/>
      </dgm:choose>
      <dgm:layoutNode name="node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Name11" axis="followSib" ptType="sibTrans" hideLastTrans="0" cnt="1">
            <dgm:layoutNode name="sibTrans" styleLbl="node1">
              <dgm:alg type="conn"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begPad"/>
                <dgm:constr type="endPad"/>
              </dgm:constrLst>
              <dgm:ruleLst/>
            </dgm:layoutNode>
          </dgm:forEach>
        </dgm:if>
        <dgm:else name="Name12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radial2">
  <dgm:title val=""/>
  <dgm:desc val=""/>
  <dgm:catLst>
    <dgm:cat type="relationship" pri="20000"/>
    <dgm:cat type="conver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ite">
    <dgm:varLst>
      <dgm:chMax val="5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cycle" refType="w"/>
      <dgm:constr type="h" for="ch" forName="cycle" refType="h"/>
    </dgm:constrLst>
    <dgm:ruleLst/>
    <dgm:layoutNode name="cycle">
      <dgm:choose name="Name0">
        <dgm:if name="Name1" func="var" arg="dir" op="equ" val="norm">
          <dgm:choose name="Name2">
            <dgm:if name="Name3" axis="ch" ptType="node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if name="Name4" axis="ch" ptType="node" func="cnt" op="equ" val="2">
              <dgm:alg type="cycle">
                <dgm:param type="stAng" val="70"/>
                <dgm:param type="spanAng" val="40"/>
                <dgm:param type="ctrShpMap" val="fNode"/>
              </dgm:alg>
            </dgm:if>
            <dgm:if name="Name5" axis="ch" ptType="node" func="cnt" op="equ" val="3">
              <dgm:alg type="cycle">
                <dgm:param type="stAng" val="60"/>
                <dgm:param type="spanAng" val="60"/>
                <dgm:param type="ctrShpMap" val="fNode"/>
              </dgm:alg>
            </dgm:if>
            <dgm:else name="Name6">
              <dgm:alg type="cycle">
                <dgm:param type="stAng" val="45"/>
                <dgm:param type="spanAng" val="90"/>
                <dgm:param type="ctrShpMap" val="fNode"/>
              </dgm:alg>
            </dgm:else>
          </dgm:choose>
        </dgm:if>
        <dgm:else name="Name7">
          <dgm:choose name="Name8">
            <dgm:if name="Name9" axis="ch" ptType="node" func="cnt" op="lte" val="1">
              <dgm:alg type="cycle">
                <dgm:param type="stAng" val="-90"/>
                <dgm:param type="spanAng" val="-360"/>
                <dgm:param type="ctrShpMap" val="fNode"/>
              </dgm:alg>
            </dgm:if>
            <dgm:if name="Name10" axis="ch" ptType="node" func="cnt" op="equ" val="2">
              <dgm:alg type="cycle">
                <dgm:param type="stAng" val="-70"/>
                <dgm:param type="spanAng" val="-40"/>
                <dgm:param type="ctrShpMap" val="fNode"/>
              </dgm:alg>
            </dgm:if>
            <dgm:if name="Name11" axis="ch" ptType="node" func="cnt" op="equ" val="3">
              <dgm:alg type="cycle">
                <dgm:param type="stAng" val="-60"/>
                <dgm:param type="spanAng" val="-60"/>
                <dgm:param type="ctrShpMap" val="fNode"/>
              </dgm:alg>
            </dgm:if>
            <dgm:else name="Name12">
              <dgm:alg type="cycle">
                <dgm:param type="stAng" val="-45"/>
                <dgm:param type="spanAng" val="-90"/>
                <dgm:param type="ctrShpMap" val="fNode"/>
              </dgm:alg>
            </dgm:else>
          </dgm:choose>
        </dgm:else>
      </dgm:choose>
      <dgm:shape xmlns:r="http://schemas.openxmlformats.org/officeDocument/2006/relationships" r:blip="">
        <dgm:adjLst/>
      </dgm:shape>
      <dgm:presOf/>
      <dgm:constrLst>
        <dgm:constr type="sp" val="20"/>
        <dgm:constr type="w" for="ch" forName="centerShape" refType="w"/>
        <dgm:constr type="w" for="ch" forName="node" refType="w" refFor="ch" refForName="centerShape" fact="1.5"/>
        <dgm:constr type="sibSp" refType="w" refFor="ch" refForName="centerShape" op="equ" fact="0.08"/>
        <dgm:constr type="primFontSz" for="des" forName="parentNode" op="equ" val="65"/>
        <dgm:constr type="secFontSz" for="des" forName="childNode" op="equ" val="65"/>
      </dgm:constrLst>
      <dgm:ruleLst/>
      <dgm:choose name="Name13">
        <dgm:if name="Name14" axis="ch" ptType="node" hideLastTrans="0" func="cnt" op="gte" val="1">
          <dgm:layoutNode name="centerShape" styleLbl="node0">
            <dgm:alg type="composite"/>
            <dgm:shape xmlns:r="http://schemas.openxmlformats.org/officeDocument/2006/relationships" r:blip="">
              <dgm:adjLst/>
            </dgm:shape>
            <dgm:presOf axis="ch" ptType="node" cnt="1"/>
            <dgm:constrLst>
              <dgm:constr type="w" for="ch" forName="connSite" refType="w" fact="0.7"/>
              <dgm:constr type="h" for="ch" forName="connSite" refType="w" fact="0.7"/>
              <dgm:constr type="ctrX" for="ch" forName="connSite" refType="w" fact="0.5"/>
              <dgm:constr type="ctrY" for="ch" forName="connSite" refType="h" fact="0.5"/>
              <dgm:constr type="w" for="ch" forName="visible" refType="w"/>
              <dgm:constr type="h" for="ch" forName="visible" refType="w"/>
              <dgm:constr type="ctrX" for="ch" forName="visible" refType="w" fact="0.5"/>
              <dgm:constr type="ctrY" for="ch" forName="visible" refType="h" fact="0.5"/>
            </dgm:constrLst>
            <dgm:ruleLst/>
            <dgm:layoutNode name="connSite">
              <dgm:alg type="sp"/>
              <dgm:shape xmlns:r="http://schemas.openxmlformats.org/officeDocument/2006/relationships" type="ellipse" r:blip="" hideGeom="1">
                <dgm:adjLst/>
              </dgm:shape>
              <dgm:presOf/>
              <dgm:constrLst/>
              <dgm:ruleLst/>
            </dgm:layoutNode>
            <dgm:layoutNode name="visible">
              <dgm:alg type="sp"/>
              <dgm:shape xmlns:r="http://schemas.openxmlformats.org/officeDocument/2006/relationships" type="ellipse" r:blip="" blipPhldr="1">
                <dgm:adjLst/>
              </dgm:shape>
              <dgm:presOf/>
              <dgm:constrLst/>
              <dgm:ruleLst/>
            </dgm:layoutNode>
          </dgm:layoutNode>
        </dgm:if>
        <dgm:else name="Name15"/>
      </dgm:choose>
      <dgm:forEach name="Name16" axis="ch">
        <dgm:forEach name="Name17" axis="self" ptType="node">
          <dgm:layoutNode name="node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func="var" arg="dir" op="equ" val="norm">
                <dgm:constrLst>
                  <dgm:constr type="t" for="ch" forName="parentNode"/>
                  <dgm:constr type="l" for="ch" forName="parentNode"/>
                  <dgm:constr type="w" for="ch" forName="parentNode" refType="w" fact="0.4"/>
                  <dgm:constr type="h" for="ch" forName="parentNode" refType="w" refFor="ch" refForName="parentNode" op="equ"/>
                  <dgm:constr type="ctrY" for="ch" forName="childNode" refType="h" refFor="ch" refForName="parentNode" fact="0.5"/>
                  <dgm:constr type="l" for="ch" forName="childNode" refType="w" refFor="ch" refForName="parentNode" op="equ" fact="1.1"/>
                  <dgm:constr type="w" for="ch" forName="childNode" refType="w" fact="0.6"/>
                  <dgm:constr type="h" for="ch" forName="childNode" refType="h" refFor="ch" refForName="parentNode"/>
                </dgm:constrLst>
              </dgm:if>
              <dgm:else name="Name20">
                <dgm:constrLst>
                  <dgm:constr type="t" for="ch" forName="parentNode"/>
                  <dgm:constr type="r" for="ch" forName="parentNode" refType="w"/>
                  <dgm:constr type="w" for="ch" forName="parentNode" refType="w" fact="0.4"/>
                  <dgm:constr type="h" for="ch" forName="parentNode" refType="w" refFor="ch" refForName="parentNode" op="equ"/>
                  <dgm:constr type="ctrY" for="ch" forName="childNode" refType="h" refFor="ch" refForName="parentNode" fact="0.5"/>
                  <dgm:constr type="l" for="ch" forName="childNode"/>
                  <dgm:constr type="w" for="ch" forName="childNode" refType="w" fact="0.6"/>
                  <dgm:constr type="h" for="ch" forName="childNode" refType="h" refFor="ch" refForName="parentNode"/>
                </dgm:constrLst>
              </dgm:else>
            </dgm:choose>
            <dgm:ruleLst/>
            <dgm:layoutNode name="parentNode" styleLbl="node1">
              <dgm:varLst>
                <dgm:chMax val="1"/>
                <dgm:bulletEnabled val="1"/>
              </dgm:varLst>
              <dgm:alg type="tx"/>
              <dgm:shape xmlns:r="http://schemas.openxmlformats.org/officeDocument/2006/relationships" type="ellipse" r:blip="">
                <dgm:adjLst/>
              </dgm:shape>
              <dgm:presOf axis="self"/>
              <dgm:constrLst>
                <dgm:constr type="tMarg" refType="primFontSz" fact="0.05"/>
                <dgm:constr type="bMarg" refType="primFontSz" fact="0.05"/>
                <dgm:constr type="lMarg" refType="primFontSz" fact="0.05"/>
                <dgm:constr type="rMarg" refType="primFontSz" fact="0.05"/>
              </dgm:constrLst>
              <dgm:ruleLst>
                <dgm:rule type="primFontSz" val="5" fact="NaN" max="NaN"/>
              </dgm:ruleLst>
            </dgm:layoutNode>
            <dgm:layoutNode name="childNode" styleLbl="revTx" moveWith="parentNode">
              <dgm:varLst>
                <dgm:bulletEnabled val="1"/>
              </dgm:varLst>
              <dgm:alg type="tx">
                <dgm:param type="txAnchorVertCh" val="mid"/>
                <dgm:param type="stBulletLvl" val="1"/>
              </dgm:alg>
              <dgm:choose name="Name21">
                <dgm:if name="Name22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23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tMarg"/>
                <dgm:constr type="bMarg"/>
                <dgm:constr type="lMarg"/>
                <dgm:constr type="rMarg"/>
              </dgm:constrLst>
              <dgm:ruleLst>
                <dgm:rule type="secFontSz" val="5" fact="NaN" max="NaN"/>
              </dgm:ruleLst>
            </dgm:layoutNode>
          </dgm:layoutNode>
        </dgm:forEach>
        <dgm:forEach name="Name24" axis="self" ptType="parTrans" cnt="1">
          <dgm:layoutNode name="Name25">
            <dgm:alg type="conn">
              <dgm:param type="dim" val="1D"/>
              <dgm:param type="endSty" val="noArr"/>
              <dgm:param type="begPts" val="auto"/>
              <dgm:param type="endPts" val="auto"/>
              <dgm:param type="srcNode" val="connSite"/>
              <dgm:param type="dstNode" val="parentNode"/>
            </dgm:alg>
            <dgm:shape xmlns:r="http://schemas.openxmlformats.org/officeDocument/2006/relationships" type="conn" r:blip="" zOrderOff="-99">
              <dgm:adjLst/>
            </dgm:shape>
            <dgm:presOf axis="self"/>
            <dgm:constrLst>
              <dgm:constr type="connDist"/>
              <dgm:constr type="w" val="1"/>
              <dgm:constr type="h" val="5"/>
              <dgm:constr type="begPad"/>
              <dgm:constr type="endPad"/>
            </dgm:constrLst>
            <dgm:ruleLst/>
          </dgm:layoutNode>
        </dgm:forEach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ycle4">
  <dgm:title val=""/>
  <dgm:desc val=""/>
  <dgm:catLst>
    <dgm:cat type="relationship" pri="26000"/>
    <dgm:cat type="cycle" pri="13000"/>
    <dgm:cat type="matrix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cycleMatrixDiagram">
    <dgm:varLst>
      <dgm:chMax val="1"/>
      <dgm:dir/>
      <dgm:animLvl val="lvl"/>
      <dgm:resizeHandles val="exact"/>
    </dgm:varLst>
    <dgm:alg type="composite">
      <dgm:param type="ar" val="1.3"/>
    </dgm:alg>
    <dgm:shape xmlns:r="http://schemas.openxmlformats.org/officeDocument/2006/relationships" r:blip="">
      <dgm:adjLst/>
    </dgm:shape>
    <dgm:presOf/>
    <dgm:constrLst>
      <dgm:constr type="w" for="ch" forName="children" refType="w"/>
      <dgm:constr type="h" for="ch" forName="children" refType="w" refFor="ch" refForName="children" fact="0.77"/>
      <dgm:constr type="ctrX" for="ch" forName="children" refType="w" fact="0.5"/>
      <dgm:constr type="ctrY" for="ch" forName="children" refType="h" fact="0.5"/>
      <dgm:constr type="w" for="ch" forName="circle" refType="w"/>
      <dgm:constr type="h" for="ch" forName="circle" refType="h"/>
      <dgm:constr type="ctrX" for="ch" forName="circle" refType="w" fact="0.5"/>
      <dgm:constr type="ctrY" for="ch" forName="circle" refType="h" fact="0.5"/>
      <dgm:constr type="w" for="ch" forName="center1" refType="w" fact="0.115"/>
      <dgm:constr type="h" for="ch" forName="center1" refType="w" fact="0.1"/>
      <dgm:constr type="ctrX" for="ch" forName="center1" refType="w" fact="0.5"/>
      <dgm:constr type="ctrY" for="ch" forName="center1" refType="h" fact="0.475"/>
      <dgm:constr type="w" for="ch" forName="center2" refType="w" fact="0.115"/>
      <dgm:constr type="h" for="ch" forName="center2" refType="w" fact="0.1"/>
      <dgm:constr type="ctrX" for="ch" forName="center2" refType="w" fact="0.5"/>
      <dgm:constr type="ctrY" for="ch" forName="center2" refType="h" fact="0.525"/>
    </dgm:constrLst>
    <dgm:ruleLst/>
    <dgm:choose name="Name0">
      <dgm:if name="Name1" axis="ch" ptType="node" func="cnt" op="gte" val="1">
        <dgm:layoutNode name="children">
          <dgm:alg type="composite">
            <dgm:param type="ar" val="1.3"/>
          </dgm:alg>
          <dgm:shape xmlns:r="http://schemas.openxmlformats.org/officeDocument/2006/relationships" r:blip="">
            <dgm:adjLst/>
          </dgm:shape>
          <dgm:presOf/>
          <dgm:choose name="Name2">
            <dgm:if name="Name3" func="var" arg="dir" op="equ" val="norm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l" for="ch" forName="child1group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r" for="ch" forName="child2group" refType="w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r" for="ch" forName="child3group" refType="w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l" for="ch" forName="child4group"/>
              </dgm:constrLst>
            </dgm:if>
            <dgm:else name="Name4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r" for="ch" forName="child1group" refType="w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l" for="ch" forName="child2group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l" for="ch" forName="child3group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r" for="ch" forName="child4group" refType="w"/>
              </dgm:constrLst>
            </dgm:else>
          </dgm:choose>
          <dgm:ruleLst/>
          <dgm:choose name="Name5">
            <dgm:if name="Name6" axis="ch ch" ptType="node node" st="1 1" cnt="1 0" func="cnt" op="gte" val="1">
              <dgm:layoutNode name="child1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7">
                  <dgm:if name="Name8" func="var" arg="dir" op="equ" val="norm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l" for="ch" forName="child1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l" for="ch" forName="child1Text"/>
                    </dgm:constrLst>
                  </dgm:if>
                  <dgm:else name="Name9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r" for="ch" forName="child1" refType="w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r" for="ch" forName="child1Text" refType="w"/>
                    </dgm:constrLst>
                  </dgm:else>
                </dgm:choose>
                <dgm:ruleLst/>
                <dgm:layoutNode name="child1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1 1" cnt="1 0"/>
                  <dgm:constrLst/>
                  <dgm:ruleLst/>
                </dgm:layoutNode>
                <dgm:layoutNode name="child1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1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0"/>
          </dgm:choose>
          <dgm:choose name="Name11">
            <dgm:if name="Name12" axis="ch ch" ptType="node node" st="2 1" cnt="1 0" func="cnt" op="gte" val="1">
              <dgm:layoutNode name="child2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choose name="Name13">
                  <dgm:if name="Name14" func="var" arg="dir" op="equ" val="norm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r" for="ch" forName="child2" refType="w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r" for="ch" forName="child2Text" refType="w"/>
                    </dgm:constrLst>
                  </dgm:if>
                  <dgm:else name="Name15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l" for="ch" forName="child2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l" for="ch" forName="child2Text"/>
                    </dgm:constrLst>
                  </dgm:else>
                </dgm:choose>
                <dgm:ruleLst/>
                <dgm:layoutNode name="child2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2 1" cnt="1 0"/>
                  <dgm:constrLst/>
                  <dgm:ruleLst/>
                </dgm:layoutNode>
                <dgm:layoutNode name="child2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2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6"/>
          </dgm:choose>
          <dgm:choose name="Name17">
            <dgm:if name="Name18" axis="ch ch" ptType="node node" st="3 1" cnt="1 0" func="cnt" op="gte" val="1">
              <dgm:layoutNode name="child3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19">
                  <dgm:if name="Name20" func="var" arg="dir" op="equ" val="norm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r" for="ch" forName="child3" refType="w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r" for="ch" forName="child3Text" refType="w"/>
                    </dgm:constrLst>
                  </dgm:if>
                  <dgm:else name="Name21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l" for="ch" forName="child3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l" for="ch" forName="child3Text"/>
                    </dgm:constrLst>
                  </dgm:else>
                </dgm:choose>
                <dgm:ruleLst/>
                <dgm:layoutNode name="child3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3 1" cnt="1 0"/>
                  <dgm:constrLst/>
                  <dgm:ruleLst/>
                </dgm:layoutNode>
                <dgm:layoutNode name="child3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3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2"/>
          </dgm:choose>
          <dgm:choose name="Name23">
            <dgm:if name="Name24" axis="ch ch" ptType="node node" st="4 1" cnt="1 0" func="cnt" op="gte" val="1">
              <dgm:layoutNode name="child4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25">
                  <dgm:if name="Name26" func="var" arg="dir" op="equ" val="norm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l" for="ch" forName="child4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l" for="ch" forName="child4Text"/>
                    </dgm:constrLst>
                  </dgm:if>
                  <dgm:else name="Name27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r" for="ch" forName="child4" refType="w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r" for="ch" forName="child4Text" refType="w"/>
                    </dgm:constrLst>
                  </dgm:else>
                </dgm:choose>
                <dgm:ruleLst/>
                <dgm:layoutNode name="child4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4 1" cnt="1 0"/>
                  <dgm:constrLst/>
                  <dgm:ruleLst/>
                </dgm:layoutNode>
                <dgm:layoutNode name="child4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4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8"/>
          </dgm:choose>
          <dgm:layoutNode name="child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ircle">
          <dgm:alg type="composite">
            <dgm:param type="ar" val="1"/>
          </dgm:alg>
          <dgm:shape xmlns:r="http://schemas.openxmlformats.org/officeDocument/2006/relationships" r:blip="">
            <dgm:adjLst/>
          </dgm:shape>
          <dgm:presOf/>
          <dgm:choose name="Name29">
            <dgm:if name="Name30" func="var" arg="dir" op="equ" val="norm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r" for="ch" forName="quadrant1" refType="w" fact="0.5"/>
                <dgm:constr type="rOff" for="ch" forName="quadrant1" refType="w" fact="-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l" for="ch" forName="quadrant2" refType="w" fact="0.5"/>
                <dgm:constr type="lOff" for="ch" forName="quadrant2" refType="w" fact="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l" for="ch" forName="quadrant3" refType="w" fact="0.5"/>
                <dgm:constr type="lOff" for="ch" forName="quadrant3" refType="w" fact="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r" for="ch" forName="quadrant4" refType="w" fact="0.5"/>
                <dgm:constr type="rOff" for="ch" forName="quadrant4" refType="w" fact="-0.01"/>
              </dgm:constrLst>
            </dgm:if>
            <dgm:else name="Name31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l" for="ch" forName="quadrant1" refType="w" fact="0.5"/>
                <dgm:constr type="lOff" for="ch" forName="quadrant1" refType="w" fact="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r" for="ch" forName="quadrant2" refType="w" fact="0.5"/>
                <dgm:constr type="rOff" for="ch" forName="quadrant2" refType="w" fact="-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r" for="ch" forName="quadrant3" refType="w" fact="0.5"/>
                <dgm:constr type="rOff" for="ch" forName="quadrant3" refType="w" fact="-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l" for="ch" forName="quadrant4" refType="w" fact="0.5"/>
                <dgm:constr type="lOff" for="ch" forName="quadrant4" refType="w" fact="0.01"/>
              </dgm:constrLst>
            </dgm:else>
          </dgm:choose>
          <dgm:ruleLst/>
          <dgm:layoutNode name="quadrant1" styleLbl="node1">
            <dgm:varLst>
              <dgm:chMax val="1"/>
              <dgm:bulletEnabled val="1"/>
            </dgm:varLst>
            <dgm:alg type="tx"/>
            <dgm:choose name="Name32">
              <dgm:if name="Name33" func="var" arg="dir" op="equ" val="norm">
                <dgm:shape xmlns:r="http://schemas.openxmlformats.org/officeDocument/2006/relationships" type="pieWedge" r:blip="">
                  <dgm:adjLst/>
                </dgm:shape>
              </dgm:if>
              <dgm:else name="Name34">
                <dgm:shape xmlns:r="http://schemas.openxmlformats.org/officeDocument/2006/relationships" rot="90" type="pieWedge" r:blip="">
                  <dgm:adjLst/>
                </dgm:shape>
              </dgm:else>
            </dgm:choose>
            <dgm:presOf axis="ch" ptType="node" cnt="1"/>
            <dgm:constrLst/>
            <dgm:ruleLst>
              <dgm:rule type="primFontSz" val="5" fact="NaN" max="NaN"/>
            </dgm:ruleLst>
          </dgm:layoutNode>
          <dgm:layoutNode name="quadrant2" styleLbl="node1">
            <dgm:varLst>
              <dgm:chMax val="1"/>
              <dgm:bulletEnabled val="1"/>
            </dgm:varLst>
            <dgm:alg type="tx"/>
            <dgm:choose name="Name35">
              <dgm:if name="Name36" func="var" arg="dir" op="equ" val="norm">
                <dgm:shape xmlns:r="http://schemas.openxmlformats.org/officeDocument/2006/relationships" rot="90" type="pieWedge" r:blip="">
                  <dgm:adjLst/>
                </dgm:shape>
              </dgm:if>
              <dgm:else name="Name37">
                <dgm:shape xmlns:r="http://schemas.openxmlformats.org/officeDocument/2006/relationships" type="pieWedge" r:blip="">
                  <dgm:adjLst/>
                </dgm:shape>
              </dgm:else>
            </dgm:choose>
            <dgm:presOf axis="ch" ptType="node" st="2" cnt="1"/>
            <dgm:constrLst/>
            <dgm:ruleLst>
              <dgm:rule type="primFontSz" val="5" fact="NaN" max="NaN"/>
            </dgm:ruleLst>
          </dgm:layoutNode>
          <dgm:layoutNode name="quadrant3" styleLbl="node1">
            <dgm:varLst>
              <dgm:chMax val="1"/>
              <dgm:bulletEnabled val="1"/>
            </dgm:varLst>
            <dgm:alg type="tx"/>
            <dgm:choose name="Name38">
              <dgm:if name="Name39" func="var" arg="dir" op="equ" val="norm">
                <dgm:shape xmlns:r="http://schemas.openxmlformats.org/officeDocument/2006/relationships" rot="180" type="pieWedge" r:blip="">
                  <dgm:adjLst/>
                </dgm:shape>
              </dgm:if>
              <dgm:else name="Name40">
                <dgm:shape xmlns:r="http://schemas.openxmlformats.org/officeDocument/2006/relationships" rot="270" type="pieWedge" r:blip="">
                  <dgm:adjLst/>
                </dgm:shape>
              </dgm:else>
            </dgm:choose>
            <dgm:presOf axis="ch" ptType="node" st="3" cnt="1"/>
            <dgm:constrLst/>
            <dgm:ruleLst>
              <dgm:rule type="primFontSz" val="5" fact="NaN" max="NaN"/>
            </dgm:ruleLst>
          </dgm:layoutNode>
          <dgm:layoutNode name="quadrant4" styleLbl="node1">
            <dgm:varLst>
              <dgm:chMax val="1"/>
              <dgm:bulletEnabled val="1"/>
            </dgm:varLst>
            <dgm:alg type="tx"/>
            <dgm:choose name="Name41">
              <dgm:if name="Name42" func="var" arg="dir" op="equ" val="norm">
                <dgm:shape xmlns:r="http://schemas.openxmlformats.org/officeDocument/2006/relationships" rot="270" type="pieWedge" r:blip="">
                  <dgm:adjLst/>
                </dgm:shape>
              </dgm:if>
              <dgm:else name="Name43">
                <dgm:shape xmlns:r="http://schemas.openxmlformats.org/officeDocument/2006/relationships" rot="180" type="pieWedge" r:blip="">
                  <dgm:adjLst/>
                </dgm:shape>
              </dgm:else>
            </dgm:choose>
            <dgm:presOf axis="ch" ptType="node" st="4" cnt="1"/>
            <dgm:constrLst/>
            <dgm:ruleLst>
              <dgm:rule type="primFontSz" val="5" fact="NaN" max="NaN"/>
            </dgm:ruleLst>
          </dgm:layoutNode>
          <dgm:layoutNode name="quadrant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enter1" styleLbl="fgShp">
          <dgm:alg type="sp"/>
          <dgm:choose name="Name44">
            <dgm:if name="Name45" func="var" arg="dir" op="equ" val="norm">
              <dgm:shape xmlns:r="http://schemas.openxmlformats.org/officeDocument/2006/relationships" type="circularArrow" r:blip="" zOrderOff="16">
                <dgm:adjLst/>
              </dgm:shape>
            </dgm:if>
            <dgm:else name="Name46">
              <dgm:shape xmlns:r="http://schemas.openxmlformats.org/officeDocument/2006/relationships" rot="180" type="leftCircularArrow" r:blip="" zOrderOff="16">
                <dgm:adjLst/>
              </dgm:shape>
            </dgm:else>
          </dgm:choose>
          <dgm:presOf/>
          <dgm:constrLst/>
          <dgm:ruleLst/>
        </dgm:layoutNode>
        <dgm:layoutNode name="center2" styleLbl="fgShp">
          <dgm:alg type="sp"/>
          <dgm:choose name="Name47">
            <dgm:if name="Name48" func="var" arg="dir" op="equ" val="norm">
              <dgm:shape xmlns:r="http://schemas.openxmlformats.org/officeDocument/2006/relationships" rot="180" type="circularArrow" r:blip="" zOrderOff="16">
                <dgm:adjLst/>
              </dgm:shape>
            </dgm:if>
            <dgm:else name="Name49">
              <dgm:shape xmlns:r="http://schemas.openxmlformats.org/officeDocument/2006/relationships" type="leftCircularArrow" r:blip="" zOrderOff="16">
                <dgm:adjLst/>
              </dgm:shape>
            </dgm:else>
          </dgm:choose>
          <dgm:presOf/>
          <dgm:constrLst/>
          <dgm:ruleLst/>
        </dgm:layoutNode>
      </dgm:if>
      <dgm:else name="Name50"/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 altLang="zh-CN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altLang="zh-CN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1895C-2C8B-4E45-AA0A-27EA700659D7}" type="datetimeFigureOut">
              <a:rPr lang="zh-CN" altLang="en-US" smtClean="0"/>
              <a:t>2023/2/27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BE9BED-A219-42D3-9A3E-E25DF00496D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99821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zh-CN"/>
              <a:t>Click to edit Master text styles</a:t>
            </a:r>
          </a:p>
          <a:p>
            <a:pPr lvl="1"/>
            <a:r>
              <a:rPr lang="en-US" altLang="zh-CN"/>
              <a:t>Second level</a:t>
            </a:r>
          </a:p>
          <a:p>
            <a:pPr lvl="2"/>
            <a:r>
              <a:rPr lang="en-US" altLang="zh-CN"/>
              <a:t>Third level</a:t>
            </a:r>
          </a:p>
          <a:p>
            <a:pPr lvl="3"/>
            <a:r>
              <a:rPr lang="en-US" altLang="zh-CN"/>
              <a:t>Fourth level</a:t>
            </a:r>
          </a:p>
          <a:p>
            <a:pPr lvl="4"/>
            <a:r>
              <a:rPr lang="en-US" altLang="zh-CN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1895C-2C8B-4E45-AA0A-27EA700659D7}" type="datetimeFigureOut">
              <a:rPr lang="zh-CN" altLang="en-US" smtClean="0"/>
              <a:t>2023/2/27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BE9BED-A219-42D3-9A3E-E25DF00496D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21112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altLang="zh-CN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altLang="zh-CN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1895C-2C8B-4E45-AA0A-27EA700659D7}" type="datetimeFigureOut">
              <a:rPr lang="zh-CN" altLang="en-US" smtClean="0"/>
              <a:t>2023/2/27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BE9BED-A219-42D3-9A3E-E25DF00496D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465058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altLang="zh-CN"/>
              <a:t>Click to edit Master text styles</a:t>
            </a:r>
          </a:p>
          <a:p>
            <a:pPr lvl="1"/>
            <a:r>
              <a:rPr lang="en-US" altLang="zh-CN"/>
              <a:t>Second level</a:t>
            </a:r>
          </a:p>
          <a:p>
            <a:pPr lvl="2"/>
            <a:r>
              <a:rPr lang="en-US" altLang="zh-CN"/>
              <a:t>Third level</a:t>
            </a:r>
          </a:p>
          <a:p>
            <a:pPr lvl="3"/>
            <a:r>
              <a:rPr lang="en-US" altLang="zh-CN"/>
              <a:t>Fourth level</a:t>
            </a:r>
          </a:p>
          <a:p>
            <a:pPr lvl="4"/>
            <a:r>
              <a:rPr lang="en-US" altLang="zh-CN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altLang="zh-CN"/>
              <a:t>Click to edit Master text styles</a:t>
            </a:r>
          </a:p>
          <a:p>
            <a:pPr lvl="1"/>
            <a:r>
              <a:rPr lang="en-US" altLang="zh-CN"/>
              <a:t>Second level</a:t>
            </a:r>
          </a:p>
          <a:p>
            <a:pPr lvl="2"/>
            <a:r>
              <a:rPr lang="en-US" altLang="zh-CN"/>
              <a:t>Third level</a:t>
            </a:r>
          </a:p>
          <a:p>
            <a:pPr lvl="3"/>
            <a:r>
              <a:rPr lang="en-US" altLang="zh-CN"/>
              <a:t>Fourth level</a:t>
            </a:r>
          </a:p>
          <a:p>
            <a:pPr lvl="4"/>
            <a:r>
              <a:rPr lang="en-US" altLang="zh-CN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1895C-2C8B-4E45-AA0A-27EA700659D7}" type="datetimeFigureOut">
              <a:rPr lang="zh-CN" altLang="en-US" smtClean="0"/>
              <a:t>2023/2/27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BE9BED-A219-42D3-9A3E-E25DF00496D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53531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zh-CN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altLang="zh-CN"/>
              <a:t>Click to edit Master text styles</a:t>
            </a:r>
          </a:p>
          <a:p>
            <a:pPr lvl="1"/>
            <a:r>
              <a:rPr lang="en-US" altLang="zh-CN"/>
              <a:t>Second level</a:t>
            </a:r>
          </a:p>
          <a:p>
            <a:pPr lvl="2"/>
            <a:r>
              <a:rPr lang="en-US" altLang="zh-CN"/>
              <a:t>Third level</a:t>
            </a:r>
          </a:p>
          <a:p>
            <a:pPr lvl="3"/>
            <a:r>
              <a:rPr lang="en-US" altLang="zh-CN"/>
              <a:t>Fourth level</a:t>
            </a:r>
          </a:p>
          <a:p>
            <a:pPr lvl="4"/>
            <a:r>
              <a:rPr lang="en-US" altLang="zh-CN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altLang="zh-CN"/>
              <a:t>Click to edit Master text styles</a:t>
            </a:r>
          </a:p>
          <a:p>
            <a:pPr lvl="1"/>
            <a:r>
              <a:rPr lang="en-US" altLang="zh-CN"/>
              <a:t>Second level</a:t>
            </a:r>
          </a:p>
          <a:p>
            <a:pPr lvl="2"/>
            <a:r>
              <a:rPr lang="en-US" altLang="zh-CN"/>
              <a:t>Third level</a:t>
            </a:r>
          </a:p>
          <a:p>
            <a:pPr lvl="3"/>
            <a:r>
              <a:rPr lang="en-US" altLang="zh-CN"/>
              <a:t>Fourth level</a:t>
            </a:r>
          </a:p>
          <a:p>
            <a:pPr lvl="4"/>
            <a:r>
              <a:rPr lang="en-US" altLang="zh-CN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1895C-2C8B-4E45-AA0A-27EA700659D7}" type="datetimeFigureOut">
              <a:rPr lang="zh-CN" altLang="en-US" smtClean="0"/>
              <a:t>2023/2/27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BE9BED-A219-42D3-9A3E-E25DF00496D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01475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1895C-2C8B-4E45-AA0A-27EA700659D7}" type="datetimeFigureOut">
              <a:rPr lang="zh-CN" altLang="en-US" smtClean="0"/>
              <a:t>2023/2/27</a:t>
            </a:fld>
            <a:endParaRPr lang="zh-CN" altLang="en-US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BE9BED-A219-42D3-9A3E-E25DF00496D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6173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1895C-2C8B-4E45-AA0A-27EA700659D7}" type="datetimeFigureOut">
              <a:rPr lang="zh-CN" altLang="en-US" smtClean="0"/>
              <a:t>2023/2/27</a:t>
            </a:fld>
            <a:endParaRPr lang="zh-CN" alt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BE9BED-A219-42D3-9A3E-E25DF00496D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553662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altLang="zh-CN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altLang="zh-CN"/>
              <a:t>Click to edit Master text styles</a:t>
            </a:r>
          </a:p>
          <a:p>
            <a:pPr lvl="1"/>
            <a:r>
              <a:rPr lang="en-US" altLang="zh-CN"/>
              <a:t>Second level</a:t>
            </a:r>
          </a:p>
          <a:p>
            <a:pPr lvl="2"/>
            <a:r>
              <a:rPr lang="en-US" altLang="zh-CN"/>
              <a:t>Third level</a:t>
            </a:r>
          </a:p>
          <a:p>
            <a:pPr lvl="3"/>
            <a:r>
              <a:rPr lang="en-US" altLang="zh-CN"/>
              <a:t>Fourth level</a:t>
            </a:r>
          </a:p>
          <a:p>
            <a:pPr lvl="4"/>
            <a:r>
              <a:rPr lang="en-US" altLang="zh-CN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1895C-2C8B-4E45-AA0A-27EA700659D7}" type="datetimeFigureOut">
              <a:rPr lang="zh-CN" altLang="en-US" smtClean="0"/>
              <a:t>2023/2/27</a:t>
            </a:fld>
            <a:endParaRPr lang="zh-CN" altLang="en-US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BE9BED-A219-42D3-9A3E-E25DF00496D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53906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altLang="zh-CN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altLang="zh-CN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1895C-2C8B-4E45-AA0A-27EA700659D7}" type="datetimeFigureOut">
              <a:rPr lang="zh-CN" altLang="en-US" smtClean="0"/>
              <a:t>2023/2/27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BE9BED-A219-42D3-9A3E-E25DF00496D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45487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altLang="zh-CN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altLang="zh-CN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1895C-2C8B-4E45-AA0A-27EA700659D7}" type="datetimeFigureOut">
              <a:rPr lang="zh-CN" altLang="en-US" smtClean="0"/>
              <a:t>2023/2/27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BE9BED-A219-42D3-9A3E-E25DF00496D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08508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altLang="zh-CN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1895C-2C8B-4E45-AA0A-27EA700659D7}" type="datetimeFigureOut">
              <a:rPr lang="zh-CN" altLang="en-US" smtClean="0"/>
              <a:t>2023/2/27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BE9BED-A219-42D3-9A3E-E25DF00496D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960894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altLang="zh-CN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 altLang="zh-CN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1895C-2C8B-4E45-AA0A-27EA700659D7}" type="datetimeFigureOut">
              <a:rPr lang="zh-CN" altLang="en-US" smtClean="0"/>
              <a:t>2023/2/27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BE9BED-A219-42D3-9A3E-E25DF00496DF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45593567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altLang="zh-CN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altLang="zh-CN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1895C-2C8B-4E45-AA0A-27EA700659D7}" type="datetimeFigureOut">
              <a:rPr lang="zh-CN" altLang="en-US" smtClean="0"/>
              <a:t>2023/2/27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BE9BED-A219-42D3-9A3E-E25DF00496D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2803905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altLang="zh-CN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1895C-2C8B-4E45-AA0A-27EA700659D7}" type="datetimeFigureOut">
              <a:rPr lang="zh-CN" altLang="en-US" smtClean="0"/>
              <a:t>2023/2/27</a:t>
            </a:fld>
            <a:endParaRPr lang="zh-CN" alt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BE9BED-A219-42D3-9A3E-E25DF00496D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8524606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altLang="zh-CN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altLang="zh-CN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altLang="zh-CN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altLang="zh-CN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/>
              <a:t>Click to 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1895C-2C8B-4E45-AA0A-27EA700659D7}" type="datetimeFigureOut">
              <a:rPr lang="zh-CN" altLang="en-US" smtClean="0"/>
              <a:t>2023/2/27</a:t>
            </a:fld>
            <a:endParaRPr lang="zh-CN" alt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BE9BED-A219-42D3-9A3E-E25DF00496D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0691241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 altLang="zh-CN"/>
              <a:t>Click to edit Master text styles</a:t>
            </a:r>
          </a:p>
          <a:p>
            <a:pPr lvl="1"/>
            <a:r>
              <a:rPr lang="en-US" altLang="zh-CN"/>
              <a:t>Second level</a:t>
            </a:r>
          </a:p>
          <a:p>
            <a:pPr lvl="2"/>
            <a:r>
              <a:rPr lang="en-US" altLang="zh-CN"/>
              <a:t>Third level</a:t>
            </a:r>
          </a:p>
          <a:p>
            <a:pPr lvl="3"/>
            <a:r>
              <a:rPr lang="en-US" altLang="zh-CN"/>
              <a:t>Fourth level</a:t>
            </a:r>
          </a:p>
          <a:p>
            <a:pPr lvl="4"/>
            <a:r>
              <a:rPr lang="en-US" altLang="zh-CN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1895C-2C8B-4E45-AA0A-27EA700659D7}" type="datetimeFigureOut">
              <a:rPr lang="zh-CN" altLang="en-US" smtClean="0"/>
              <a:t>2023/2/27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BE9BED-A219-42D3-9A3E-E25DF00496D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9281565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 altLang="zh-CN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 altLang="zh-CN"/>
              <a:t>Click to edit Master text styles</a:t>
            </a:r>
          </a:p>
          <a:p>
            <a:pPr lvl="1"/>
            <a:r>
              <a:rPr lang="en-US" altLang="zh-CN"/>
              <a:t>Second level</a:t>
            </a:r>
          </a:p>
          <a:p>
            <a:pPr lvl="2"/>
            <a:r>
              <a:rPr lang="en-US" altLang="zh-CN"/>
              <a:t>Third level</a:t>
            </a:r>
          </a:p>
          <a:p>
            <a:pPr lvl="3"/>
            <a:r>
              <a:rPr lang="en-US" altLang="zh-CN"/>
              <a:t>Fourth level</a:t>
            </a:r>
          </a:p>
          <a:p>
            <a:pPr lvl="4"/>
            <a:r>
              <a:rPr lang="en-US" altLang="zh-CN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1895C-2C8B-4E45-AA0A-27EA700659D7}" type="datetimeFigureOut">
              <a:rPr lang="zh-CN" altLang="en-US" smtClean="0"/>
              <a:t>2023/2/27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BE9BED-A219-42D3-9A3E-E25DF00496D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619636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altLang="zh-CN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altLang="zh-CN"/>
              <a:t>Click to edit Master text styles</a:t>
            </a:r>
          </a:p>
          <a:p>
            <a:pPr lvl="1"/>
            <a:r>
              <a:rPr lang="en-US" altLang="zh-CN"/>
              <a:t>Second level</a:t>
            </a:r>
          </a:p>
          <a:p>
            <a:pPr lvl="2"/>
            <a:r>
              <a:rPr lang="en-US" altLang="zh-CN"/>
              <a:t>Third level</a:t>
            </a:r>
          </a:p>
          <a:p>
            <a:pPr lvl="3"/>
            <a:r>
              <a:rPr lang="en-US" altLang="zh-CN"/>
              <a:t>Fourth level</a:t>
            </a:r>
          </a:p>
          <a:p>
            <a:pPr lvl="4"/>
            <a:r>
              <a:rPr lang="en-US" altLang="zh-CN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9A51895C-2C8B-4E45-AA0A-27EA700659D7}" type="datetimeFigureOut">
              <a:rPr lang="zh-CN" altLang="en-US" smtClean="0"/>
              <a:t>2023/2/27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BE9BED-A219-42D3-9A3E-E25DF00496D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958025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  <p:sldLayoutId id="2147483696" r:id="rId12"/>
    <p:sldLayoutId id="2147483697" r:id="rId13"/>
    <p:sldLayoutId id="2147483698" r:id="rId14"/>
    <p:sldLayoutId id="2147483699" r:id="rId15"/>
    <p:sldLayoutId id="2147483700" r:id="rId16"/>
    <p:sldLayoutId id="2147483701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6.jfif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f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image" Target="../media/image9.jfif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151680" y="166065"/>
            <a:ext cx="9679638" cy="424731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zh-CN" sz="54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A Research Proposal for Disney’s </a:t>
            </a:r>
          </a:p>
          <a:p>
            <a:pPr algn="ctr"/>
            <a:r>
              <a:rPr lang="en-US" altLang="zh-CN" sz="54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Changes in </a:t>
            </a:r>
          </a:p>
          <a:p>
            <a:pPr algn="ctr"/>
            <a:r>
              <a:rPr lang="en-US" altLang="zh-CN" sz="54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its Distorted Presentation </a:t>
            </a:r>
          </a:p>
          <a:p>
            <a:pPr algn="ctr"/>
            <a:r>
              <a:rPr lang="en-US" altLang="zh-CN" sz="54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of Racial Equality</a:t>
            </a:r>
            <a:endParaRPr lang="zh-CN" altLang="en-US" sz="5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89B4AD1A-C890-1841-04A2-8BD3C0EBE867}"/>
              </a:ext>
            </a:extLst>
          </p:cNvPr>
          <p:cNvSpPr txBox="1"/>
          <p:nvPr/>
        </p:nvSpPr>
        <p:spPr>
          <a:xfrm>
            <a:off x="1151680" y="4578136"/>
            <a:ext cx="452904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/>
              <a:t>Zhiyu yang</a:t>
            </a:r>
          </a:p>
          <a:p>
            <a:endParaRPr lang="en-US" altLang="zh-CN" sz="2400" b="1" dirty="0"/>
          </a:p>
          <a:p>
            <a:r>
              <a:rPr lang="en-US" altLang="zh-CN" sz="2400" b="1" dirty="0"/>
              <a:t>2218262</a:t>
            </a:r>
          </a:p>
        </p:txBody>
      </p:sp>
    </p:spTree>
    <p:extLst>
      <p:ext uri="{BB962C8B-B14F-4D97-AF65-F5344CB8AC3E}">
        <p14:creationId xmlns:p14="http://schemas.microsoft.com/office/powerpoint/2010/main" val="25839855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Controversies about the Remake of </a:t>
            </a:r>
            <a:r>
              <a:rPr lang="en-US" altLang="zh-CN" i="1" dirty="0"/>
              <a:t>The Little Mermaid</a:t>
            </a:r>
            <a:endParaRPr lang="zh-CN" altLang="en-US" i="1" dirty="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0435" y="1157647"/>
            <a:ext cx="3949868" cy="2232534"/>
          </a:xfrm>
          <a:prstGeom prst="rect">
            <a:avLst/>
          </a:prstGeom>
        </p:spPr>
      </p:pic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2191022841"/>
              </p:ext>
            </p:extLst>
          </p:nvPr>
        </p:nvGraphicFramePr>
        <p:xfrm>
          <a:off x="-1979043" y="1853248"/>
          <a:ext cx="12157164" cy="469623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5813340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Disney’s Change Program</a:t>
            </a:r>
            <a:endParaRPr lang="zh-CN" altLang="en-US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70142698"/>
              </p:ext>
            </p:extLst>
          </p:nvPr>
        </p:nvGraphicFramePr>
        <p:xfrm>
          <a:off x="1103313" y="2052638"/>
          <a:ext cx="8947150" cy="41957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7967922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The Background of Disney</a:t>
            </a:r>
            <a:endParaRPr lang="zh-CN" altLang="en-US" dirty="0"/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1411930064"/>
              </p:ext>
            </p:extLst>
          </p:nvPr>
        </p:nvGraphicFramePr>
        <p:xfrm>
          <a:off x="646111" y="1332411"/>
          <a:ext cx="10518277" cy="51815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9189776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Proposal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103313" y="2052918"/>
            <a:ext cx="6028268" cy="4195481"/>
          </a:xfrm>
        </p:spPr>
        <p:txBody>
          <a:bodyPr/>
          <a:lstStyle/>
          <a:p>
            <a:r>
              <a:rPr lang="en-US" altLang="zh-CN" dirty="0"/>
              <a:t>Comprehensive assessments of all alternatives </a:t>
            </a:r>
          </a:p>
          <a:p>
            <a:r>
              <a:rPr lang="en-US" altLang="zh-CN" dirty="0"/>
              <a:t>The company makes a decision based on a superficial understanding of racial equality </a:t>
            </a:r>
          </a:p>
          <a:p>
            <a:r>
              <a:rPr lang="en-US" altLang="zh-CN" dirty="0"/>
              <a:t>Inadequate attention to cultural diversity</a:t>
            </a:r>
          </a:p>
          <a:p>
            <a:r>
              <a:rPr lang="en-US" altLang="zh-CN" dirty="0"/>
              <a:t>Controversies among different racial and cultural groups</a:t>
            </a:r>
            <a:endParaRPr lang="zh-CN" altLang="en-US" dirty="0"/>
          </a:p>
          <a:p>
            <a:endParaRPr lang="zh-CN" altLang="en-US" dirty="0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0882" y="1925252"/>
            <a:ext cx="4487480" cy="2512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04592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The Change Framework for Assessment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dirty="0"/>
              <a:t>The Choice-Change model </a:t>
            </a:r>
          </a:p>
          <a:p>
            <a:r>
              <a:rPr lang="en-US" altLang="zh-CN" dirty="0"/>
              <a:t>The rational choice model of decision-making</a:t>
            </a:r>
          </a:p>
          <a:p>
            <a:r>
              <a:rPr lang="en-US" altLang="zh-CN" dirty="0"/>
              <a:t>relevant to the choice making</a:t>
            </a:r>
          </a:p>
          <a:p>
            <a:r>
              <a:rPr lang="en-US" altLang="zh-CN" dirty="0"/>
              <a:t>Change program and pushes the change to the right direction</a:t>
            </a:r>
          </a:p>
          <a:p>
            <a:endParaRPr lang="en-US" altLang="zh-CN" dirty="0"/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598928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Model 1: The Choice-Change Model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dirty="0"/>
              <a:t>The choice process</a:t>
            </a:r>
          </a:p>
          <a:p>
            <a:r>
              <a:rPr lang="en-US" altLang="zh-CN" dirty="0"/>
              <a:t>The choice process aims to the scope and the focus of organizational decision-making, </a:t>
            </a:r>
          </a:p>
          <a:p>
            <a:r>
              <a:rPr lang="en-US" altLang="zh-CN" dirty="0"/>
              <a:t>Elements of organizational context</a:t>
            </a:r>
          </a:p>
          <a:p>
            <a:r>
              <a:rPr lang="en-US" altLang="zh-CN" dirty="0"/>
              <a:t>Focus of choice</a:t>
            </a:r>
          </a:p>
          <a:p>
            <a:r>
              <a:rPr lang="en-US" altLang="zh-CN" dirty="0" err="1"/>
              <a:t>Oganisational</a:t>
            </a:r>
            <a:r>
              <a:rPr lang="en-US" altLang="zh-CN" dirty="0"/>
              <a:t> trajectory (</a:t>
            </a:r>
            <a:r>
              <a:rPr lang="en-US" altLang="zh-CN" dirty="0" err="1"/>
              <a:t>Burnes</a:t>
            </a:r>
            <a:r>
              <a:rPr lang="en-US" altLang="zh-CN" dirty="0"/>
              <a:t> 2004).</a:t>
            </a:r>
          </a:p>
          <a:p>
            <a:r>
              <a:rPr lang="en-US" altLang="zh-CN" dirty="0"/>
              <a:t>Pays enough attention to all factors </a:t>
            </a:r>
          </a:p>
          <a:p>
            <a:endParaRPr lang="en-US" altLang="zh-CN" dirty="0"/>
          </a:p>
          <a:p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8855489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The Choice-Change Model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dirty="0"/>
              <a:t>Fails to communicate enough its customers </a:t>
            </a:r>
          </a:p>
          <a:p>
            <a:r>
              <a:rPr lang="en-US" altLang="zh-CN" dirty="0"/>
              <a:t>Understand customer expectations before </a:t>
            </a:r>
          </a:p>
          <a:p>
            <a:r>
              <a:rPr lang="en-US" altLang="zh-CN" dirty="0"/>
              <a:t>Eager to reduce criticism and pursue profits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6780905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The Choice-Change Model</a:t>
            </a:r>
            <a:endParaRPr lang="zh-CN" altLang="en-US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52803584"/>
              </p:ext>
            </p:extLst>
          </p:nvPr>
        </p:nvGraphicFramePr>
        <p:xfrm>
          <a:off x="1103313" y="1497874"/>
          <a:ext cx="10304916" cy="47505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82667516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Model 2: The Rational Choice Model of Decision-making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zh-CN" dirty="0"/>
              <a:t>Evaluate all alternatives</a:t>
            </a:r>
          </a:p>
          <a:p>
            <a:r>
              <a:rPr lang="en-US" altLang="zh-CN" dirty="0"/>
              <a:t>Fully use all resources to gather all knowledge and information</a:t>
            </a:r>
          </a:p>
          <a:p>
            <a:r>
              <a:rPr lang="en-US" altLang="zh-CN" dirty="0"/>
              <a:t>Establish an effective system to make decisions step by step (</a:t>
            </a:r>
            <a:r>
              <a:rPr lang="en-US" altLang="zh-CN" dirty="0" err="1"/>
              <a:t>Burnes</a:t>
            </a:r>
            <a:r>
              <a:rPr lang="en-US" altLang="zh-CN" dirty="0"/>
              <a:t> 2004). </a:t>
            </a:r>
          </a:p>
          <a:p>
            <a:r>
              <a:rPr lang="en-US" altLang="zh-CN" dirty="0"/>
              <a:t>Disney fails to use this model and consider all possible alternatives.</a:t>
            </a:r>
          </a:p>
          <a:p>
            <a:r>
              <a:rPr lang="en-US" altLang="zh-CN" dirty="0"/>
              <a:t>Aladdin 2019 is off from original story </a:t>
            </a:r>
          </a:p>
          <a:p>
            <a:r>
              <a:rPr lang="en-US" altLang="zh-CN" dirty="0"/>
              <a:t>Focus on women’s increasing awareness of independence.</a:t>
            </a:r>
          </a:p>
          <a:p>
            <a:r>
              <a:rPr lang="en-US" altLang="zh-CN" dirty="0"/>
              <a:t>New elements in the remake of The Little Mermaid</a:t>
            </a:r>
          </a:p>
          <a:p>
            <a:r>
              <a:rPr lang="en-US" altLang="zh-CN" dirty="0"/>
              <a:t>Racial diversity in a deep way.</a:t>
            </a:r>
          </a:p>
          <a:p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26214062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The Rational Choice Model of Decision-making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dirty="0"/>
              <a:t>Poor interprets racial equality </a:t>
            </a:r>
          </a:p>
          <a:p>
            <a:r>
              <a:rPr lang="en-US" altLang="zh-CN" dirty="0"/>
              <a:t>Superficial way and tries to reduce money and time by simply putting a black actress in a film</a:t>
            </a:r>
          </a:p>
          <a:p>
            <a:r>
              <a:rPr lang="en-US" altLang="zh-CN" dirty="0"/>
              <a:t>Failed to notice the cultural element</a:t>
            </a:r>
          </a:p>
          <a:p>
            <a:r>
              <a:rPr lang="en-US" altLang="zh-CN" dirty="0"/>
              <a:t>Evaluate all alternatives.</a:t>
            </a: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87927351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54225" y="255777"/>
            <a:ext cx="9404723" cy="1400530"/>
          </a:xfrm>
        </p:spPr>
        <p:txBody>
          <a:bodyPr/>
          <a:lstStyle/>
          <a:p>
            <a:r>
              <a:rPr lang="en-US" altLang="zh-CN" dirty="0"/>
              <a:t>Failure of Mulan in China</a:t>
            </a:r>
            <a:endParaRPr lang="zh-CN" altLang="en-US" dirty="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7403" y="58836"/>
            <a:ext cx="3907667" cy="2188294"/>
          </a:xfrm>
          <a:prstGeom prst="rect">
            <a:avLst/>
          </a:prstGeom>
        </p:spPr>
      </p:pic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01640065"/>
              </p:ext>
            </p:extLst>
          </p:nvPr>
        </p:nvGraphicFramePr>
        <p:xfrm>
          <a:off x="327656" y="1740037"/>
          <a:ext cx="10141129" cy="49360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18935354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The Driver Factor for Change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dirty="0"/>
              <a:t>Culture</a:t>
            </a:r>
          </a:p>
          <a:p>
            <a:r>
              <a:rPr lang="en-US" altLang="zh-CN" dirty="0"/>
              <a:t>Disney fails to respect culture and understand different cultures well enough before using such elements in the adaptation.</a:t>
            </a:r>
          </a:p>
          <a:p>
            <a:r>
              <a:rPr lang="en-US" altLang="zh-CN" dirty="0"/>
              <a:t>superficial expressions of racial equality and cultural diversity</a:t>
            </a:r>
          </a:p>
          <a:p>
            <a:r>
              <a:rPr lang="en-US" altLang="zh-CN" dirty="0"/>
              <a:t>Its current adaptation fails to respect the cultural background and turns every story into its Disney version.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90826412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Resistance factors to the change</a:t>
            </a:r>
            <a:endParaRPr lang="zh-CN" alt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30907508"/>
              </p:ext>
            </p:extLst>
          </p:nvPr>
        </p:nvGraphicFramePr>
        <p:xfrm>
          <a:off x="1103313" y="2052638"/>
          <a:ext cx="8947150" cy="41957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99872480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The Assessment of Effectiveness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dirty="0"/>
              <a:t>The effectiveness of this change program can be measured by the box office in the remake film. </a:t>
            </a:r>
          </a:p>
          <a:p>
            <a:r>
              <a:rPr lang="en-US" altLang="zh-CN" dirty="0"/>
              <a:t>Whether Disney succeeds in achieving racial and cultural diversity can be reflected by the reactions of different racial and cultural groups to the remake film.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89086520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13913" y="138023"/>
            <a:ext cx="10515600" cy="940190"/>
          </a:xfrm>
        </p:spPr>
        <p:txBody>
          <a:bodyPr/>
          <a:lstStyle/>
          <a:p>
            <a:r>
              <a:rPr lang="en-US" altLang="zh-CN" dirty="0"/>
              <a:t>Reference Page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45057" y="966158"/>
            <a:ext cx="11662913" cy="5788325"/>
          </a:xfrm>
        </p:spPr>
        <p:txBody>
          <a:bodyPr>
            <a:normAutofit fontScale="85000" lnSpcReduction="20000"/>
          </a:bodyPr>
          <a:lstStyle/>
          <a:p>
            <a:r>
              <a:rPr lang="en-AU" altLang="zh-CN" dirty="0"/>
              <a:t>Lin, S, &amp; </a:t>
            </a:r>
            <a:r>
              <a:rPr lang="en-AU" altLang="zh-CN" dirty="0" err="1"/>
              <a:t>Xie</a:t>
            </a:r>
            <a:r>
              <a:rPr lang="en-AU" altLang="zh-CN" dirty="0"/>
              <a:t>, W. 2020, ‘Poor artistic level, misunderstanding of Chinese culture lead to </a:t>
            </a:r>
            <a:r>
              <a:rPr lang="en-AU" altLang="zh-CN" dirty="0" err="1"/>
              <a:t>Mulan</a:t>
            </a:r>
            <a:r>
              <a:rPr lang="en-AU" altLang="zh-CN" dirty="0"/>
              <a:t> failure in China.’ </a:t>
            </a:r>
            <a:r>
              <a:rPr lang="en-AU" altLang="zh-CN" i="1" dirty="0"/>
              <a:t>Global Times</a:t>
            </a:r>
            <a:r>
              <a:rPr lang="en-AU" altLang="zh-CN" dirty="0"/>
              <a:t>. Sep. 11. Retrieved from https://www.globaltimes.cn/content/1200622.shtml</a:t>
            </a:r>
            <a:endParaRPr lang="zh-CN" altLang="zh-CN" dirty="0"/>
          </a:p>
          <a:p>
            <a:r>
              <a:rPr lang="en-AU" altLang="zh-CN" dirty="0"/>
              <a:t>Beattie, A. 2022, ‘Walt Disney: How Entertainment Became an Empire.’ </a:t>
            </a:r>
            <a:r>
              <a:rPr lang="en-AU" altLang="zh-CN" i="1" dirty="0"/>
              <a:t>Investopedia.com</a:t>
            </a:r>
            <a:r>
              <a:rPr lang="en-AU" altLang="zh-CN" dirty="0"/>
              <a:t>. Nov. 27. Retrieved from https://www.investopedia.com/articles/financial-theory/11/walt-disney-entertainment-to-empire.asp </a:t>
            </a:r>
            <a:endParaRPr lang="zh-CN" altLang="zh-CN" dirty="0"/>
          </a:p>
          <a:p>
            <a:r>
              <a:rPr lang="en-AU" altLang="zh-CN" dirty="0" err="1"/>
              <a:t>Burnes</a:t>
            </a:r>
            <a:r>
              <a:rPr lang="en-AU" altLang="zh-CN" dirty="0"/>
              <a:t>, B. 2004, </a:t>
            </a:r>
            <a:r>
              <a:rPr lang="en-AU" altLang="zh-CN" i="1" dirty="0"/>
              <a:t>Managing Change</a:t>
            </a:r>
            <a:r>
              <a:rPr lang="en-AU" altLang="zh-CN" dirty="0"/>
              <a:t>. Fourth Edition. Harlow: Pearson Education. </a:t>
            </a:r>
          </a:p>
          <a:p>
            <a:r>
              <a:rPr lang="en-US" altLang="zh-CN" dirty="0"/>
              <a:t>Coyne, S. et al. 2016, ‘Pretty as a princess: Longitudinal effects of engagement with Disney princesses on gender stereotypes, body esteem, and </a:t>
            </a:r>
            <a:r>
              <a:rPr lang="en-US" altLang="zh-CN" dirty="0" err="1"/>
              <a:t>prosocial</a:t>
            </a:r>
            <a:r>
              <a:rPr lang="en-US" altLang="zh-CN" dirty="0"/>
              <a:t> behavior in children.’ </a:t>
            </a:r>
            <a:r>
              <a:rPr lang="en-US" altLang="zh-CN" i="1" dirty="0"/>
              <a:t>Child development</a:t>
            </a:r>
            <a:r>
              <a:rPr lang="en-US" altLang="zh-CN" dirty="0"/>
              <a:t>, vol. 87, no. 6, pp. 1909-1925.</a:t>
            </a:r>
            <a:endParaRPr lang="zh-CN" altLang="zh-CN" dirty="0"/>
          </a:p>
          <a:p>
            <a:r>
              <a:rPr lang="en-AU" altLang="zh-CN" dirty="0" err="1"/>
              <a:t>Pallotta</a:t>
            </a:r>
            <a:r>
              <a:rPr lang="en-AU" altLang="zh-CN" dirty="0"/>
              <a:t>, F. 2020. ‘</a:t>
            </a:r>
            <a:r>
              <a:rPr lang="en-AU" altLang="zh-CN" dirty="0" err="1"/>
              <a:t>Mulan</a:t>
            </a:r>
            <a:r>
              <a:rPr lang="en-AU" altLang="zh-CN" dirty="0"/>
              <a:t>’ has a </a:t>
            </a:r>
            <a:r>
              <a:rPr lang="en-AU" altLang="zh-CN" dirty="0" err="1"/>
              <a:t>lackluster</a:t>
            </a:r>
            <a:r>
              <a:rPr lang="en-AU" altLang="zh-CN" dirty="0"/>
              <a:t> box office debut in China. </a:t>
            </a:r>
            <a:r>
              <a:rPr lang="en-AU" altLang="zh-CN" i="1" dirty="0"/>
              <a:t>CNN.com</a:t>
            </a:r>
            <a:r>
              <a:rPr lang="en-AU" altLang="zh-CN" dirty="0"/>
              <a:t>. Sep. 13. Retrieved from https://edition.cnn.com/2020/09/13/media/mulan-china-box-office-opening-disney/index.html</a:t>
            </a:r>
          </a:p>
          <a:p>
            <a:r>
              <a:rPr lang="en-US" altLang="zh-CN" dirty="0"/>
              <a:t>Sackl, C. 2022, ‘Screening Blackness: Controversial Visibilities of Race in Disney’s Fairy Tale Adaptations.’ In </a:t>
            </a:r>
            <a:r>
              <a:rPr lang="en-US" altLang="zh-CN" i="1" dirty="0"/>
              <a:t>On Disney: Deconstructing Images, Tropes and Narratives</a:t>
            </a:r>
            <a:r>
              <a:rPr lang="en-US" altLang="zh-CN" dirty="0"/>
              <a:t> (pp. 81-96). Berlin, Heidelberg: Springer Berlin Heidelberg.</a:t>
            </a:r>
          </a:p>
          <a:p>
            <a:r>
              <a:rPr lang="en-US" altLang="zh-CN" dirty="0"/>
              <a:t>Silva, F. 2022, ‘Film and screen: Under the controversy.’ </a:t>
            </a:r>
            <a:r>
              <a:rPr lang="en-US" altLang="zh-CN" i="1" dirty="0"/>
              <a:t>LSJ: Law Society Journal</a:t>
            </a:r>
            <a:r>
              <a:rPr lang="en-US" altLang="zh-CN" dirty="0"/>
              <a:t>, vol. 2, pp. 130-131.</a:t>
            </a:r>
          </a:p>
          <a:p>
            <a:r>
              <a:rPr lang="en-US" altLang="zh-CN" dirty="0" err="1"/>
              <a:t>Sperb</a:t>
            </a:r>
            <a:r>
              <a:rPr lang="en-US" altLang="zh-CN" dirty="0"/>
              <a:t>, J. 2021,  ‘Disney's Most Notorious Film.’ In </a:t>
            </a:r>
            <a:r>
              <a:rPr lang="en-US" altLang="zh-CN" i="1" dirty="0"/>
              <a:t>Disney's Most Notorious Film</a:t>
            </a:r>
            <a:r>
              <a:rPr lang="en-US" altLang="zh-CN" dirty="0"/>
              <a:t>. University of Texas Press.</a:t>
            </a:r>
            <a:endParaRPr lang="zh-CN" altLang="zh-CN" dirty="0"/>
          </a:p>
          <a:p>
            <a:r>
              <a:rPr lang="en-US" altLang="zh-CN" dirty="0"/>
              <a:t>Wang, Z. 2021, ‘From </a:t>
            </a:r>
            <a:r>
              <a:rPr lang="en-US" altLang="zh-CN" dirty="0" err="1"/>
              <a:t>Mulan</a:t>
            </a:r>
            <a:r>
              <a:rPr lang="en-US" altLang="zh-CN" dirty="0"/>
              <a:t> (1998) to </a:t>
            </a:r>
            <a:r>
              <a:rPr lang="en-US" altLang="zh-CN" dirty="0" err="1"/>
              <a:t>Mulan</a:t>
            </a:r>
            <a:r>
              <a:rPr lang="en-US" altLang="zh-CN" dirty="0"/>
              <a:t> (2020): Disney Conventions, Cross-Cultural Feminist Intervention, and a Compromised Progress.’ In </a:t>
            </a:r>
            <a:r>
              <a:rPr lang="en-US" altLang="zh-CN" i="1" dirty="0"/>
              <a:t>Arts,</a:t>
            </a:r>
            <a:r>
              <a:rPr lang="en-US" altLang="zh-CN" dirty="0"/>
              <a:t> vol. 11, no. 1, p. 5. </a:t>
            </a:r>
            <a:endParaRPr lang="en-AU" altLang="zh-CN" dirty="0"/>
          </a:p>
          <a:p>
            <a:r>
              <a:rPr lang="en-AU" altLang="zh-CN" dirty="0"/>
              <a:t>Wilson, N. 2023, ‘What Can the Remake of The Little Mermaid Teach Lawyers About Diversity, Equity and Inclusion?’ </a:t>
            </a:r>
            <a:r>
              <a:rPr lang="en-AU" altLang="zh-CN" i="1" dirty="0"/>
              <a:t>American Bankruptcy Institute Journal</a:t>
            </a:r>
            <a:r>
              <a:rPr lang="en-AU" altLang="zh-CN" dirty="0"/>
              <a:t>, </a:t>
            </a:r>
            <a:r>
              <a:rPr lang="en-AU" altLang="zh-CN" i="1" dirty="0"/>
              <a:t>42</a:t>
            </a:r>
            <a:r>
              <a:rPr lang="en-AU" altLang="zh-CN" dirty="0"/>
              <a:t>(2), 34-58.</a:t>
            </a:r>
            <a:endParaRPr lang="zh-CN" altLang="zh-CN" dirty="0"/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09857007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149</TotalTime>
  <Words>992</Words>
  <Application>Microsoft Office PowerPoint</Application>
  <PresentationFormat>宽屏</PresentationFormat>
  <Paragraphs>110</Paragraphs>
  <Slides>16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16</vt:i4>
      </vt:variant>
    </vt:vector>
  </HeadingPairs>
  <TitlesOfParts>
    <vt:vector size="20" baseType="lpstr">
      <vt:lpstr>Arial</vt:lpstr>
      <vt:lpstr>Century Gothic</vt:lpstr>
      <vt:lpstr>Wingdings 3</vt:lpstr>
      <vt:lpstr>Ion</vt:lpstr>
      <vt:lpstr>PowerPoint 演示文稿</vt:lpstr>
      <vt:lpstr>Controversies about the Remake of The Little Mermaid</vt:lpstr>
      <vt:lpstr>Disney’s Change Program</vt:lpstr>
      <vt:lpstr>The Background of Disney</vt:lpstr>
      <vt:lpstr>Proposal</vt:lpstr>
      <vt:lpstr>The Change Framework for Assessment</vt:lpstr>
      <vt:lpstr>Model 1: The Choice-Change Model</vt:lpstr>
      <vt:lpstr>The Choice-Change Model</vt:lpstr>
      <vt:lpstr>The Choice-Change Model</vt:lpstr>
      <vt:lpstr>Model 2: The Rational Choice Model of Decision-making</vt:lpstr>
      <vt:lpstr>The Rational Choice Model of Decision-making</vt:lpstr>
      <vt:lpstr>Failure of Mulan in China</vt:lpstr>
      <vt:lpstr>The Driver Factor for Change</vt:lpstr>
      <vt:lpstr>Resistance factors to the change</vt:lpstr>
      <vt:lpstr>The Assessment of Effectiveness</vt:lpstr>
      <vt:lpstr>Reference Page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</dc:creator>
  <cp:lastModifiedBy>Zhiyu</cp:lastModifiedBy>
  <cp:revision>39</cp:revision>
  <dcterms:created xsi:type="dcterms:W3CDTF">2023-02-24T01:54:58Z</dcterms:created>
  <dcterms:modified xsi:type="dcterms:W3CDTF">2023-02-27T11:20:01Z</dcterms:modified>
</cp:coreProperties>
</file>