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72" r:id="rId5"/>
    <p:sldId id="260" r:id="rId6"/>
    <p:sldId id="261" r:id="rId7"/>
    <p:sldId id="274" r:id="rId8"/>
    <p:sldId id="275" r:id="rId9"/>
    <p:sldId id="276" r:id="rId10"/>
    <p:sldId id="277" r:id="rId11"/>
    <p:sldId id="262" r:id="rId12"/>
    <p:sldId id="278" r:id="rId13"/>
    <p:sldId id="279" r:id="rId14"/>
    <p:sldId id="280" r:id="rId15"/>
    <p:sldId id="281" r:id="rId16"/>
    <p:sldId id="273" r:id="rId17"/>
    <p:sldId id="268" r:id="rId18"/>
    <p:sldId id="269" r:id="rId19"/>
    <p:sldId id="267" r:id="rId20"/>
    <p:sldId id="286" r:id="rId21"/>
    <p:sldId id="288" r:id="rId22"/>
    <p:sldId id="287" r:id="rId23"/>
    <p:sldId id="282" r:id="rId24"/>
    <p:sldId id="28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22"/>
    <p:restoredTop sz="94519"/>
  </p:normalViewPr>
  <p:slideViewPr>
    <p:cSldViewPr snapToGrid="0" snapToObjects="1">
      <p:cViewPr>
        <p:scale>
          <a:sx n="72" d="100"/>
          <a:sy n="72" d="100"/>
        </p:scale>
        <p:origin x="272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88FDF-F32A-EC4E-A262-94356B0DB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93196-8C6F-CD4B-8FE4-F52AB9134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9B3FF-7E49-EB46-8B7C-DC5DB5C09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16A2E-37DE-8A48-9792-2A6512BE1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1FC3E-5F89-894A-BB59-B83B7BDEC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891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EE5EA-1D17-3742-A3B4-0BFFC7062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FD261-9706-E549-9690-7904BA0E4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1E5B9-99A2-7C40-B2F3-461D4A436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BBD2D-B124-CD4A-A120-9C7D77E43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6D5FA-30CA-BF4C-BB6A-68B7A85C8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45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B0C98-F740-E449-8C05-78B47228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52503-C77B-554F-B076-2C1F6D230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F8F0B-5D51-184D-B1DE-DF80ABA9B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F02EF-B4E2-A240-962A-2F2899640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306A5-F13C-5F47-A79C-F4FA290CC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774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26132-6331-0E4E-94A0-2A965C613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DA94D-9FA7-094C-B28E-296F4AE0BC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2F28B-0693-3545-9DBF-FB452FCA2A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FD24-359E-694C-9351-C1C7010A7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7AC81-AE96-F24D-9D60-4455E24A4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9C952-6FF6-D344-96CA-73FFDF440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80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774BB-659D-AA48-A358-E809F54E0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7988A1-76A2-5D48-94F2-D30AD1F261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D0CCF1-D153-8248-878B-84C681C04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2B8B9B-C08E-B440-89AD-04CC00B229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10A3DF-5C99-3747-8E1E-DDD2A36FB9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2DB6A4-3D44-CA44-A4CF-92A786238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32979F-9791-4444-9280-EA99D4607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26A37C-6762-654D-BB43-805BDD051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250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C8B0A-9745-E74C-BFE9-9E60E8A8C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6A5350-E897-6747-928B-2452DD6D6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949F2E-93FF-D142-AD2F-1CEA71460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DCBD7-2895-4341-A3E9-AF45C95D5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7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4DFF6B-B595-D342-9064-DD3A6D0FB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8A3458-D856-C543-96E9-66F327699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AF761-1AF5-274C-9385-0C6587C95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006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33BDF-FF90-C544-AA5D-84336DCA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25026-D199-504C-8B03-75A06E925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738D68-265E-CE40-8BF8-B17938080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E54FB4-4A20-0843-AEB7-CCE4458FA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AD9F20-5933-E54A-A94E-24A4933F1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29BCEA-5ADC-1A4F-A57A-8E76E21CA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910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D315B-F435-9D44-80CE-6CC893B31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CDA9AA-81AA-324F-AD66-593000CA5B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49E342-667F-C24B-9920-219A3A856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65BF9-C0CD-1C40-8661-A746B8DC1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5966BD-E72F-2744-B551-FD491B4C7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8CE14-49DA-DE41-9A62-0C66C8424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396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1B71D-932E-704C-8985-C2ACBEC6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D7BAC4-685B-3B45-8884-6C5E367C0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203A5-006B-0648-B44C-3809FAB35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67066-3E86-B043-B3C7-3705B740A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489AC-B66D-E04F-93AA-A1610034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79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88263B-65B1-6245-B76C-E14C8B4838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FC2DF6-DCF9-EA46-B2B3-A7285515AF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EBF37A-9678-9742-A47A-B3DAC141C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26F25-F90B-E043-A015-B1E71B822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9048F-173F-0E49-9997-8C0B73A25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3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3F3C21-7CE5-8F4B-A7DC-2910F896E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19D43-DA88-2042-878F-DC8014A8DF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EA620-38B6-B548-96B8-C820D2CF18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990B6-116C-2B42-A932-953E872CB6AC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69651-DEE2-4747-B0D3-845706FAF0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27366-5B58-954C-B306-934B3B624F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E23EE-38EC-5D4E-BE6C-1E265D576B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798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9TMaFVKemY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if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tiff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tif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tiff"/><Relationship Id="rId3" Type="http://schemas.openxmlformats.org/officeDocument/2006/relationships/image" Target="../media/image46.tiff"/><Relationship Id="rId7" Type="http://schemas.openxmlformats.org/officeDocument/2006/relationships/image" Target="../media/image50.jpeg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tiff"/><Relationship Id="rId5" Type="http://schemas.openxmlformats.org/officeDocument/2006/relationships/image" Target="../media/image48.tiff"/><Relationship Id="rId10" Type="http://schemas.openxmlformats.org/officeDocument/2006/relationships/image" Target="../media/image53.tiff"/><Relationship Id="rId4" Type="http://schemas.openxmlformats.org/officeDocument/2006/relationships/image" Target="../media/image47.tiff"/><Relationship Id="rId9" Type="http://schemas.openxmlformats.org/officeDocument/2006/relationships/image" Target="../media/image52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1.jpe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microsoft.com/office/2007/relationships/hdphoto" Target="../media/hdphoto2.wdp"/><Relationship Id="rId4" Type="http://schemas.openxmlformats.org/officeDocument/2006/relationships/image" Target="../media/image5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tiff"/><Relationship Id="rId2" Type="http://schemas.openxmlformats.org/officeDocument/2006/relationships/image" Target="../media/image63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D8C5E-CCEB-3A42-8CD9-8D0D457396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Dulani Don Tennakoon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10C286-C906-2F4F-A398-34240D609E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Visual Enquires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520F4-8C79-BE4D-893F-38AE52295D71}"/>
              </a:ext>
            </a:extLst>
          </p:cNvPr>
          <p:cNvSpPr txBox="1"/>
          <p:nvPr/>
        </p:nvSpPr>
        <p:spPr>
          <a:xfrm>
            <a:off x="125506" y="6311153"/>
            <a:ext cx="5466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Sketchbook video link - </a:t>
            </a:r>
            <a:r>
              <a:rPr lang="en-US" dirty="0">
                <a:hlinkClick r:id="rId2"/>
              </a:rPr>
              <a:t>https://youtu.be/o9TMaFVKemY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637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79440A-2121-B440-829B-1FD1AC12B73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5487" y="255807"/>
            <a:ext cx="3513221" cy="56961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4D164E-FEA4-0048-847B-9DFA98EE8F0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8281" y="159710"/>
            <a:ext cx="1942098" cy="19420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B54CC0-9C37-2D44-B9F2-7AB0D3EA311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0563" y="352764"/>
            <a:ext cx="2259655" cy="30209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54B007-F2E1-6744-ACFB-F1AEA06AE80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725"/>
          <a:stretch/>
        </p:blipFill>
        <p:spPr>
          <a:xfrm>
            <a:off x="4153903" y="2166524"/>
            <a:ext cx="1942098" cy="24143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E8FE0C-A999-DE41-A12C-23B6A021588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13947" y="3573876"/>
            <a:ext cx="2371100" cy="29313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B13457-0798-014A-BCAA-0DAB13D940C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76400" y="917895"/>
            <a:ext cx="1721042" cy="21022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B15067-0385-9F42-95CF-7C357613978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5822" y="4756193"/>
            <a:ext cx="1744741" cy="17447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6E54EA9-A209-5F4E-911B-8F1E5BB11068}"/>
              </a:ext>
            </a:extLst>
          </p:cNvPr>
          <p:cNvSpPr txBox="1"/>
          <p:nvPr/>
        </p:nvSpPr>
        <p:spPr>
          <a:xfrm>
            <a:off x="9814723" y="3301212"/>
            <a:ext cx="136543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Shoes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Make 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Postcards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Stamps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Letters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4AA972-D91A-5440-92D0-DBD16384DEFA}"/>
              </a:ext>
            </a:extLst>
          </p:cNvPr>
          <p:cNvSpPr txBox="1"/>
          <p:nvPr/>
        </p:nvSpPr>
        <p:spPr>
          <a:xfrm>
            <a:off x="9489569" y="223381"/>
            <a:ext cx="2015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Types of collections</a:t>
            </a:r>
          </a:p>
        </p:txBody>
      </p:sp>
    </p:spTree>
    <p:extLst>
      <p:ext uri="{BB962C8B-B14F-4D97-AF65-F5344CB8AC3E}">
        <p14:creationId xmlns:p14="http://schemas.microsoft.com/office/powerpoint/2010/main" val="3688070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93C014E-DAD8-C74B-AF21-83998DC91F5B}"/>
              </a:ext>
            </a:extLst>
          </p:cNvPr>
          <p:cNvSpPr/>
          <p:nvPr/>
        </p:nvSpPr>
        <p:spPr>
          <a:xfrm>
            <a:off x="9000201" y="-17502"/>
            <a:ext cx="2288475" cy="63767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Collection of plants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5EC820-5EB0-FD4F-A5CD-1E0E4BFBC57C}"/>
              </a:ext>
            </a:extLst>
          </p:cNvPr>
          <p:cNvSpPr txBox="1"/>
          <p:nvPr/>
        </p:nvSpPr>
        <p:spPr>
          <a:xfrm>
            <a:off x="8577748" y="676140"/>
            <a:ext cx="31333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small collection of household plants. 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35ACD3-BFEC-BE40-8F23-26732D1F77F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839" y="346760"/>
            <a:ext cx="7789458" cy="61644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0E7391-D125-3644-A4F2-DEDEC13B43DE}"/>
              </a:ext>
            </a:extLst>
          </p:cNvPr>
          <p:cNvSpPr txBox="1"/>
          <p:nvPr/>
        </p:nvSpPr>
        <p:spPr>
          <a:xfrm>
            <a:off x="8375420" y="1599470"/>
            <a:ext cx="35380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used a few different mediums on this page;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Indian ink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Posca pens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Collage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BE86F7-FCDF-5C49-A75B-9DD7F217DC4A}"/>
              </a:ext>
            </a:extLst>
          </p:cNvPr>
          <p:cNvSpPr txBox="1"/>
          <p:nvPr/>
        </p:nvSpPr>
        <p:spPr>
          <a:xfrm>
            <a:off x="8375419" y="3683000"/>
            <a:ext cx="33357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liked how this page turned out, I felt that it was quite lose and free. I think the tissue paper leaves on the left page added some texture.  </a:t>
            </a:r>
          </a:p>
        </p:txBody>
      </p:sp>
    </p:spTree>
    <p:extLst>
      <p:ext uri="{BB962C8B-B14F-4D97-AF65-F5344CB8AC3E}">
        <p14:creationId xmlns:p14="http://schemas.microsoft.com/office/powerpoint/2010/main" val="1663605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4F1EBA-1CA6-404A-83B6-427895CAE6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9867" y="927268"/>
            <a:ext cx="3638279" cy="54133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5A2361-29FE-B84D-B17D-58945EB5B1CC}"/>
              </a:ext>
            </a:extLst>
          </p:cNvPr>
          <p:cNvSpPr txBox="1"/>
          <p:nvPr/>
        </p:nvSpPr>
        <p:spPr>
          <a:xfrm>
            <a:off x="3795785" y="3947077"/>
            <a:ext cx="54257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found this task a bit tricky, with its cross hatching, I don’t think I achieved the same kind of effect like Morandi has with his art. He used the cross hatching to add depth and the negative space as highlights.  </a:t>
            </a:r>
          </a:p>
          <a:p>
            <a:r>
              <a:rPr lang="en-US" dirty="0"/>
              <a:t>Going forward, I would like to try this again with a different collection, as I like the blocked-out silhouettes.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8C2AF9-64DA-CB4D-BA4E-CDE9F7203A0B}"/>
              </a:ext>
            </a:extLst>
          </p:cNvPr>
          <p:cNvSpPr txBox="1"/>
          <p:nvPr/>
        </p:nvSpPr>
        <p:spPr>
          <a:xfrm>
            <a:off x="406564" y="204941"/>
            <a:ext cx="3084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Collection of Utilitarian objects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5F12F7-306D-0245-9349-FADC2B4618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76475" y="1360616"/>
            <a:ext cx="2685658" cy="1902341"/>
          </a:xfrm>
          <a:prstGeom prst="rect">
            <a:avLst/>
          </a:prstGeom>
        </p:spPr>
      </p:pic>
      <p:pic>
        <p:nvPicPr>
          <p:cNvPr id="1026" name="Picture 2" descr="Giorgio Morandi, at Estorick Collection, review">
            <a:extLst>
              <a:ext uri="{FF2B5EF4-FFF2-40B4-BE49-F238E27FC236}">
                <a16:creationId xmlns:a16="http://schemas.microsoft.com/office/drawing/2014/main" id="{7A739AE1-A0E6-A44F-93AE-5A94001AE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21492" y="3357129"/>
            <a:ext cx="2970508" cy="25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E81FAF1-310D-5D4B-B689-BB50366C0821}"/>
              </a:ext>
            </a:extLst>
          </p:cNvPr>
          <p:cNvSpPr txBox="1"/>
          <p:nvPr/>
        </p:nvSpPr>
        <p:spPr>
          <a:xfrm>
            <a:off x="10032923" y="897112"/>
            <a:ext cx="20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GIORGIO MORANDI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EFB204-6E99-E449-9896-32CAE86607F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925716" y="-614357"/>
            <a:ext cx="3231510" cy="523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50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6E9EEC-6D61-8B4D-A692-616AF9F4CB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80075" y="0"/>
            <a:ext cx="4303450" cy="65949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4DFC709-1E73-714C-A28E-DF1A4414483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544"/>
          <a:stretch/>
        </p:blipFill>
        <p:spPr>
          <a:xfrm>
            <a:off x="3322737" y="851197"/>
            <a:ext cx="3373154" cy="48925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6B65FF-D2EF-BD42-8D35-EBA98039BABA}"/>
              </a:ext>
            </a:extLst>
          </p:cNvPr>
          <p:cNvSpPr txBox="1"/>
          <p:nvPr/>
        </p:nvSpPr>
        <p:spPr>
          <a:xfrm>
            <a:off x="297712" y="158150"/>
            <a:ext cx="1771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Still Life abstract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C4A1E4-07F3-464A-A5F2-7A8F560556FA}"/>
              </a:ext>
            </a:extLst>
          </p:cNvPr>
          <p:cNvSpPr txBox="1"/>
          <p:nvPr/>
        </p:nvSpPr>
        <p:spPr>
          <a:xfrm>
            <a:off x="297712" y="889843"/>
            <a:ext cx="221390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When first attempting the still life abstract task, I think it wasn’t that abstract. So, I tried it again and this time it looks better.  I liked the used of different thickness of lines and the mix of solid and broken lines. Although its not very clear in this scan, I used blue posca as well in the second attempt and I think it definitely added to the over all look. </a:t>
            </a:r>
          </a:p>
        </p:txBody>
      </p:sp>
    </p:spTree>
    <p:extLst>
      <p:ext uri="{BB962C8B-B14F-4D97-AF65-F5344CB8AC3E}">
        <p14:creationId xmlns:p14="http://schemas.microsoft.com/office/powerpoint/2010/main" val="1215642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49C50A-37DF-1A44-A1C6-56BBC0B235F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316736"/>
            <a:ext cx="6822707" cy="5358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8FA3593-D755-0740-B466-D16B6C18EF64}"/>
              </a:ext>
            </a:extLst>
          </p:cNvPr>
          <p:cNvSpPr txBox="1"/>
          <p:nvPr/>
        </p:nvSpPr>
        <p:spPr>
          <a:xfrm>
            <a:off x="1064844" y="174132"/>
            <a:ext cx="96261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left is the cut-out silhouettes and the right is the over lapped gouache painting. I really liked the effect of the over lapping and I think it can be taken further. I feel like this is one of the techniques I will like to try more with and develop.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1422A7-6923-7C45-B34E-D8A639843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791" y="3763772"/>
            <a:ext cx="4143471" cy="27397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B895C2-7F63-F54C-92B4-9A9584723E4E}"/>
              </a:ext>
            </a:extLst>
          </p:cNvPr>
          <p:cNvSpPr txBox="1"/>
          <p:nvPr/>
        </p:nvSpPr>
        <p:spPr>
          <a:xfrm>
            <a:off x="7368491" y="1893899"/>
            <a:ext cx="41434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Looking into some Still life abstract, such as Picasso’s Still Life: Fruits and Pitcher, I can see some similarities in the the abstract layering done on this page. </a:t>
            </a:r>
          </a:p>
        </p:txBody>
      </p:sp>
    </p:spTree>
    <p:extLst>
      <p:ext uri="{BB962C8B-B14F-4D97-AF65-F5344CB8AC3E}">
        <p14:creationId xmlns:p14="http://schemas.microsoft.com/office/powerpoint/2010/main" val="2928258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717A6E-5158-804E-8C40-343FF43C6E3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137" y="649888"/>
            <a:ext cx="7292229" cy="55582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D59B45-2AD4-914E-81E8-4679E0DB90FD}"/>
              </a:ext>
            </a:extLst>
          </p:cNvPr>
          <p:cNvSpPr txBox="1"/>
          <p:nvPr/>
        </p:nvSpPr>
        <p:spPr>
          <a:xfrm>
            <a:off x="11085095" y="112295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Bingo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0F20EF-0943-2445-8D13-8C6A9298AD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25366" y="649887"/>
            <a:ext cx="3850105" cy="584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98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07295A-F954-D949-B689-0D5C9DCA1033}"/>
              </a:ext>
            </a:extLst>
          </p:cNvPr>
          <p:cNvSpPr/>
          <p:nvPr/>
        </p:nvSpPr>
        <p:spPr>
          <a:xfrm>
            <a:off x="57777" y="224168"/>
            <a:ext cx="44401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Colour collection - </a:t>
            </a:r>
          </a:p>
          <a:p>
            <a:r>
              <a:rPr lang="en-US" dirty="0"/>
              <a:t>This task was probably the easiest for me, I have so many purple items it didn’t take me long to create this layout. I really enjoy laying everything out.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359701-7A96-984E-8DBB-48D3BCD5BC2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5170165" y="-422788"/>
            <a:ext cx="2954301" cy="41831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597203E-D843-5C41-89C2-0D20AD3D30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54467" y="191657"/>
            <a:ext cx="3337533" cy="54032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E57E1C-9330-7B49-A62B-7EFCC169C525}"/>
              </a:ext>
            </a:extLst>
          </p:cNvPr>
          <p:cNvSpPr txBox="1"/>
          <p:nvPr/>
        </p:nvSpPr>
        <p:spPr>
          <a:xfrm>
            <a:off x="239662" y="1963946"/>
            <a:ext cx="4440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Jenny Odell is an artist who uses satellite images to create satisfying layouts.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4FB5D4-F505-0B48-8F73-0E167E4F667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0579" y="2893293"/>
            <a:ext cx="3214560" cy="32145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1A9885-8BE4-7441-A684-EB27845EB14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40163" y="3428974"/>
            <a:ext cx="2590800" cy="25908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7F9C7C6-6391-6242-9A27-DDDAA96AC530}"/>
              </a:ext>
            </a:extLst>
          </p:cNvPr>
          <p:cNvSpPr/>
          <p:nvPr/>
        </p:nvSpPr>
        <p:spPr>
          <a:xfrm>
            <a:off x="4679825" y="6118124"/>
            <a:ext cx="2111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>
                <a:solidFill>
                  <a:srgbClr val="000000"/>
                </a:solidFill>
                <a:latin typeface="kandal"/>
              </a:rPr>
              <a:t>125 Swimming Pools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0E581C-376E-B745-B4BD-019536D6C9A2}"/>
              </a:ext>
            </a:extLst>
          </p:cNvPr>
          <p:cNvSpPr/>
          <p:nvPr/>
        </p:nvSpPr>
        <p:spPr>
          <a:xfrm>
            <a:off x="1523999" y="6237907"/>
            <a:ext cx="15077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000000"/>
                </a:solidFill>
                <a:latin typeface="kandal"/>
              </a:rPr>
              <a:t>104 Airplanes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740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5" descr="A group of men playing basketball&#10;&#10;Description automatically generated with medium confidence">
            <a:extLst>
              <a:ext uri="{FF2B5EF4-FFF2-40B4-BE49-F238E27FC236}">
                <a16:creationId xmlns:a16="http://schemas.microsoft.com/office/drawing/2014/main" id="{6293448B-8C16-0A49-9A4E-278E00BCA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51215" y="3816382"/>
            <a:ext cx="2364172" cy="236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3" descr="A picture containing text, different, various, several&#10;&#10;Description automatically generated">
            <a:extLst>
              <a:ext uri="{FF2B5EF4-FFF2-40B4-BE49-F238E27FC236}">
                <a16:creationId xmlns:a16="http://schemas.microsoft.com/office/drawing/2014/main" id="{C95BE20A-50FE-5245-ACFA-E294A3BFF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51215" y="565297"/>
            <a:ext cx="2239998" cy="310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5233815-DDD4-C14F-8AB9-384F18417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7971" y="2896034"/>
            <a:ext cx="1952694" cy="328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6">
            <a:extLst>
              <a:ext uri="{FF2B5EF4-FFF2-40B4-BE49-F238E27FC236}">
                <a16:creationId xmlns:a16="http://schemas.microsoft.com/office/drawing/2014/main" id="{A8006468-B669-F14E-8459-5B4F6A7B5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11491" y="-387351"/>
            <a:ext cx="9349556" cy="91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1641063D-A77C-EE49-A6A1-D6D4F7CE0A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11491" y="69849"/>
            <a:ext cx="9349556" cy="91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C196CF9-300C-FD42-B87C-0CE5FFB6BF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11491" y="195965"/>
            <a:ext cx="934955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A55BB75-2BF0-0146-8D92-CE56D339316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4520" y="720401"/>
            <a:ext cx="3833384" cy="58867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288806-C410-0E43-8CCD-9421B962A853}"/>
              </a:ext>
            </a:extLst>
          </p:cNvPr>
          <p:cNvSpPr txBox="1"/>
          <p:nvPr/>
        </p:nvSpPr>
        <p:spPr>
          <a:xfrm>
            <a:off x="124520" y="125775"/>
            <a:ext cx="2449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Collection of silhouettes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3F6E37-9AD4-F945-A440-EF77708823E5}"/>
              </a:ext>
            </a:extLst>
          </p:cNvPr>
          <p:cNvSpPr txBox="1"/>
          <p:nvPr/>
        </p:nvSpPr>
        <p:spPr>
          <a:xfrm>
            <a:off x="4473053" y="195965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Ben Giles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B6EBB1-E60A-ED40-ABDD-55295FE12BDC}"/>
              </a:ext>
            </a:extLst>
          </p:cNvPr>
          <p:cNvSpPr txBox="1"/>
          <p:nvPr/>
        </p:nvSpPr>
        <p:spPr>
          <a:xfrm>
            <a:off x="6900759" y="195965"/>
            <a:ext cx="1568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Richard Vergez</a:t>
            </a:r>
          </a:p>
        </p:txBody>
      </p:sp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7F1948B-2B26-464D-963E-6D871292BE2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17971" y="720401"/>
            <a:ext cx="2031175" cy="186371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DD66CD-1088-0946-BBAC-A9597636B90B}"/>
              </a:ext>
            </a:extLst>
          </p:cNvPr>
          <p:cNvSpPr txBox="1"/>
          <p:nvPr/>
        </p:nvSpPr>
        <p:spPr>
          <a:xfrm>
            <a:off x="8811368" y="1880371"/>
            <a:ext cx="32561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take on Ben Giles negative space silhouettes. I went onto look at other artists that use negative space silhouettes and I found Richard Vergez. I like that he has used newspaper to fill in the negative space. </a:t>
            </a:r>
          </a:p>
        </p:txBody>
      </p:sp>
    </p:spTree>
    <p:extLst>
      <p:ext uri="{BB962C8B-B14F-4D97-AF65-F5344CB8AC3E}">
        <p14:creationId xmlns:p14="http://schemas.microsoft.com/office/powerpoint/2010/main" val="2737731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FF5199-2AEA-2D4A-AEC9-A0CFB009B65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2888" y="240632"/>
            <a:ext cx="8019112" cy="63767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6CDB16-83B6-D744-AA86-82C27D3689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40632"/>
            <a:ext cx="4125356" cy="637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73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734378-2665-7C4B-A372-22976BDFC47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0101" y="0"/>
            <a:ext cx="913847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D0C414-2710-8A4D-9D93-99061163D554}"/>
              </a:ext>
            </a:extLst>
          </p:cNvPr>
          <p:cNvSpPr txBox="1"/>
          <p:nvPr/>
        </p:nvSpPr>
        <p:spPr>
          <a:xfrm>
            <a:off x="9318573" y="1864895"/>
            <a:ext cx="26933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loved doing this word college. It was so satisfying to create this page, I don’t think the scan really shows the page in its best light. I would definitely like to take this onto major and work with word play again. </a:t>
            </a:r>
          </a:p>
        </p:txBody>
      </p:sp>
    </p:spTree>
    <p:extLst>
      <p:ext uri="{BB962C8B-B14F-4D97-AF65-F5344CB8AC3E}">
        <p14:creationId xmlns:p14="http://schemas.microsoft.com/office/powerpoint/2010/main" val="1851270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AE7F10-B55A-3948-BDEA-0FC7D53B1D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419270" y="1274803"/>
            <a:ext cx="4385769" cy="66744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627B04-7805-A848-852B-D0D6008E62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1589218" y="-1418539"/>
            <a:ext cx="3595586" cy="66744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D6E27A-49C1-1C44-8156-C4E336ED20DE}"/>
              </a:ext>
            </a:extLst>
          </p:cNvPr>
          <p:cNvSpPr txBox="1"/>
          <p:nvPr/>
        </p:nvSpPr>
        <p:spPr>
          <a:xfrm>
            <a:off x="6941977" y="317241"/>
            <a:ext cx="5007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am wasn’t too sure that my continuous line drawing was going to be successful, but I think it was. Maybe I could layer the two drawings next time.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7D9586-7A3F-8040-BD5A-72A4928E6C4B}"/>
              </a:ext>
            </a:extLst>
          </p:cNvPr>
          <p:cNvSpPr txBox="1"/>
          <p:nvPr/>
        </p:nvSpPr>
        <p:spPr>
          <a:xfrm>
            <a:off x="610226" y="4427386"/>
            <a:ext cx="4664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I used </a:t>
            </a:r>
            <a:r>
              <a:rPr lang="en-US" dirty="0" err="1"/>
              <a:t>promarker</a:t>
            </a:r>
            <a:r>
              <a:rPr lang="en-US" dirty="0"/>
              <a:t> on the page after this, you can clearly see that the ink has bled through, which is very frustrating.</a:t>
            </a:r>
          </a:p>
        </p:txBody>
      </p:sp>
    </p:spTree>
    <p:extLst>
      <p:ext uri="{BB962C8B-B14F-4D97-AF65-F5344CB8AC3E}">
        <p14:creationId xmlns:p14="http://schemas.microsoft.com/office/powerpoint/2010/main" val="3591516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ED11D2-0618-8942-9894-1D3326942F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45422" y="559833"/>
            <a:ext cx="2593911" cy="43294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6F7F50-0361-BD45-868C-229D8997996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1998922" y="-851049"/>
            <a:ext cx="4329402" cy="68219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3117EA-D350-AC48-9749-AAE02042BC84}"/>
              </a:ext>
            </a:extLst>
          </p:cNvPr>
          <p:cNvSpPr txBox="1"/>
          <p:nvPr/>
        </p:nvSpPr>
        <p:spPr>
          <a:xfrm>
            <a:off x="338073" y="5262466"/>
            <a:ext cx="7651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thought that some of the stitch drawings were successful. However, when I tried to make this page more interesting by doing different thickness of lines, I think I made it worse. The one in the middle is too thick and draws you eye to it immediately; it is also the one that bled over to the previous page. </a:t>
            </a:r>
          </a:p>
        </p:txBody>
      </p:sp>
    </p:spTree>
    <p:extLst>
      <p:ext uri="{BB962C8B-B14F-4D97-AF65-F5344CB8AC3E}">
        <p14:creationId xmlns:p14="http://schemas.microsoft.com/office/powerpoint/2010/main" val="3362818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D7FF4E-1846-024D-A1D0-C3F31057510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6647" y="1243265"/>
            <a:ext cx="5143500" cy="48928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D49CC1-4F53-364F-BD84-86BF4559AB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224590"/>
            <a:ext cx="5143500" cy="34650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6B7351-383E-FB45-B768-9FC37BB5FFDC}"/>
              </a:ext>
            </a:extLst>
          </p:cNvPr>
          <p:cNvSpPr txBox="1"/>
          <p:nvPr/>
        </p:nvSpPr>
        <p:spPr>
          <a:xfrm>
            <a:off x="1491916" y="352561"/>
            <a:ext cx="2045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Matchbox museum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C9CA3D-2B38-D248-890C-BA06BD7F473E}"/>
              </a:ext>
            </a:extLst>
          </p:cNvPr>
          <p:cNvSpPr txBox="1"/>
          <p:nvPr/>
        </p:nvSpPr>
        <p:spPr>
          <a:xfrm>
            <a:off x="5580943" y="4010527"/>
            <a:ext cx="63644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wasn’t a huge fan of this. I think the concept was there but the visual execution wasnt. All the items I wanted to showcase in my museum were souvenirs I had brought from my holidays in Italy, even the postcard I used as the background. But visually its very boring and doesn’t indicate that its anything to do with Italy. </a:t>
            </a:r>
          </a:p>
        </p:txBody>
      </p:sp>
    </p:spTree>
    <p:extLst>
      <p:ext uri="{BB962C8B-B14F-4D97-AF65-F5344CB8AC3E}">
        <p14:creationId xmlns:p14="http://schemas.microsoft.com/office/powerpoint/2010/main" val="3525936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55AD41-37A3-6A4B-82A2-A0006D064C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45796" y="749001"/>
            <a:ext cx="3668406" cy="53599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8954ED-3A72-8148-ADDB-527DF040228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20679" y="581890"/>
            <a:ext cx="3300004" cy="52231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439B2B-1C75-7F4B-8D30-20662031FE3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26472" y="581890"/>
            <a:ext cx="3004847" cy="4973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25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BB9B14-A17F-2C4E-93B8-A44857BEAD4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375" y="0"/>
            <a:ext cx="93872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0641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1272BC1-B72A-4B45-9091-B8AE6E87B3C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003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C4A245-91AF-DF42-A26B-79C61C6A0BAC}"/>
              </a:ext>
            </a:extLst>
          </p:cNvPr>
          <p:cNvSpPr txBox="1"/>
          <p:nvPr/>
        </p:nvSpPr>
        <p:spPr>
          <a:xfrm>
            <a:off x="9877926" y="300789"/>
            <a:ext cx="1721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MY COLLECTION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516FD5-CA6D-A341-AC63-5B7A296D6265}"/>
              </a:ext>
            </a:extLst>
          </p:cNvPr>
          <p:cNvSpPr txBox="1"/>
          <p:nvPr/>
        </p:nvSpPr>
        <p:spPr>
          <a:xfrm>
            <a:off x="9805007" y="866274"/>
            <a:ext cx="23869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decided to use my collection of items I have gathered during my holidays or special days out.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6106FF-B2AC-324B-A654-B7CAEC1084B4}"/>
              </a:ext>
            </a:extLst>
          </p:cNvPr>
          <p:cNvSpPr/>
          <p:nvPr/>
        </p:nvSpPr>
        <p:spPr>
          <a:xfrm rot="823595">
            <a:off x="4955789" y="2021598"/>
            <a:ext cx="879597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50" dirty="0"/>
              <a:t>KEEPSAKE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DD7FAB-0B49-5C44-9AEB-689E782F52EC}"/>
              </a:ext>
            </a:extLst>
          </p:cNvPr>
          <p:cNvSpPr/>
          <p:nvPr/>
        </p:nvSpPr>
        <p:spPr>
          <a:xfrm rot="462030">
            <a:off x="6497053" y="670121"/>
            <a:ext cx="794084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 dirty="0"/>
              <a:t>EXPLORING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D5EDB8-C66F-1747-944E-5DAB49BEDE77}"/>
              </a:ext>
            </a:extLst>
          </p:cNvPr>
          <p:cNvSpPr/>
          <p:nvPr/>
        </p:nvSpPr>
        <p:spPr>
          <a:xfrm rot="411557">
            <a:off x="7142749" y="3174511"/>
            <a:ext cx="794084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SOUVENIR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92D859-FF1B-4943-82D9-B7CA6812A629}"/>
              </a:ext>
            </a:extLst>
          </p:cNvPr>
          <p:cNvSpPr/>
          <p:nvPr/>
        </p:nvSpPr>
        <p:spPr>
          <a:xfrm>
            <a:off x="5466186" y="5972036"/>
            <a:ext cx="794084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 dirty="0"/>
              <a:t>MEMORIES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26A7E5-5E5D-7D4C-AE6E-E534C141F0C1}"/>
              </a:ext>
            </a:extLst>
          </p:cNvPr>
          <p:cNvSpPr/>
          <p:nvPr/>
        </p:nvSpPr>
        <p:spPr>
          <a:xfrm>
            <a:off x="2561997" y="4071047"/>
            <a:ext cx="942473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dirty="0"/>
              <a:t>ADVENTURES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DCC4B8-CD31-D643-B790-33EB7AC3F72A}"/>
              </a:ext>
            </a:extLst>
          </p:cNvPr>
          <p:cNvSpPr/>
          <p:nvPr/>
        </p:nvSpPr>
        <p:spPr>
          <a:xfrm>
            <a:off x="2233863" y="785594"/>
            <a:ext cx="1062790" cy="34053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REMINISCING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17C03D-75F0-9142-8FAA-2AD2626F99E6}"/>
              </a:ext>
            </a:extLst>
          </p:cNvPr>
          <p:cNvSpPr txBox="1"/>
          <p:nvPr/>
        </p:nvSpPr>
        <p:spPr>
          <a:xfrm>
            <a:off x="9877926" y="2806239"/>
            <a:ext cx="191154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Postcards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Ticket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Charm bracelet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Snowglobe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Letters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Earrings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Glass figure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Shells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Magnets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Bottle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Ceramic figure</a:t>
            </a:r>
          </a:p>
        </p:txBody>
      </p:sp>
    </p:spTree>
    <p:extLst>
      <p:ext uri="{BB962C8B-B14F-4D97-AF65-F5344CB8AC3E}">
        <p14:creationId xmlns:p14="http://schemas.microsoft.com/office/powerpoint/2010/main" val="4082868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4466CE-3973-E145-83A2-E3111B9F81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09644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8031-DDFF-DA46-BE4A-49611438DDF3}"/>
              </a:ext>
            </a:extLst>
          </p:cNvPr>
          <p:cNvSpPr txBox="1"/>
          <p:nvPr/>
        </p:nvSpPr>
        <p:spPr>
          <a:xfrm>
            <a:off x="8301791" y="2728090"/>
            <a:ext cx="35412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Collection within a collection- </a:t>
            </a:r>
          </a:p>
          <a:p>
            <a:r>
              <a:rPr lang="en-US" dirty="0"/>
              <a:t>These items are all from when I went to Italy. </a:t>
            </a:r>
          </a:p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74286D-944F-1148-9ACA-3F948FA12DD5}"/>
              </a:ext>
            </a:extLst>
          </p:cNvPr>
          <p:cNvSpPr/>
          <p:nvPr/>
        </p:nvSpPr>
        <p:spPr>
          <a:xfrm rot="19798437">
            <a:off x="1768196" y="2608270"/>
            <a:ext cx="1097139" cy="47932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50" dirty="0"/>
              <a:t>ADVENTURES</a:t>
            </a:r>
            <a:endParaRPr lang="en-US" sz="9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3F0B20-6FBA-3F4C-9DC4-A1ACC2D7AD32}"/>
              </a:ext>
            </a:extLst>
          </p:cNvPr>
          <p:cNvSpPr/>
          <p:nvPr/>
        </p:nvSpPr>
        <p:spPr>
          <a:xfrm rot="19968360">
            <a:off x="2125805" y="5631740"/>
            <a:ext cx="1092083" cy="42267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/>
              <a:t>EXPLORING</a:t>
            </a:r>
            <a:endParaRPr lang="en-US" sz="1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48573F-5682-4C48-A3A8-D8347C0A4A0B}"/>
              </a:ext>
            </a:extLst>
          </p:cNvPr>
          <p:cNvSpPr/>
          <p:nvPr/>
        </p:nvSpPr>
        <p:spPr>
          <a:xfrm rot="21077386">
            <a:off x="5700943" y="1976298"/>
            <a:ext cx="1076503" cy="44314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 dirty="0"/>
              <a:t>MEMORIES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E9A77E-BD52-EA44-85FD-1F6F110FFC99}"/>
              </a:ext>
            </a:extLst>
          </p:cNvPr>
          <p:cNvSpPr/>
          <p:nvPr/>
        </p:nvSpPr>
        <p:spPr>
          <a:xfrm rot="20012422">
            <a:off x="6119596" y="5745678"/>
            <a:ext cx="1094458" cy="36322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50" dirty="0"/>
              <a:t>KEEPSAKE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1C9A25-3411-5A4C-A84E-7F904D93E2EB}"/>
              </a:ext>
            </a:extLst>
          </p:cNvPr>
          <p:cNvSpPr/>
          <p:nvPr/>
        </p:nvSpPr>
        <p:spPr>
          <a:xfrm rot="21076516">
            <a:off x="3466052" y="3723234"/>
            <a:ext cx="851148" cy="41037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SOUVENIR</a:t>
            </a:r>
          </a:p>
        </p:txBody>
      </p:sp>
    </p:spTree>
    <p:extLst>
      <p:ext uri="{BB962C8B-B14F-4D97-AF65-F5344CB8AC3E}">
        <p14:creationId xmlns:p14="http://schemas.microsoft.com/office/powerpoint/2010/main" val="511539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7B0A09-9698-4644-B62F-EB823453522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455678" y="-1314931"/>
            <a:ext cx="3611364" cy="63675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497662-FBBA-914D-AD58-437D80418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264" y="3674526"/>
            <a:ext cx="7717513" cy="31834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52F6DF-B909-8E44-806C-A5565263692D}"/>
              </a:ext>
            </a:extLst>
          </p:cNvPr>
          <p:cNvSpPr txBox="1"/>
          <p:nvPr/>
        </p:nvSpPr>
        <p:spPr>
          <a:xfrm>
            <a:off x="7615990" y="216568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ZINE  BOOK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139C0A-9BBB-B542-B5EA-23D312462426}"/>
              </a:ext>
            </a:extLst>
          </p:cNvPr>
          <p:cNvSpPr txBox="1"/>
          <p:nvPr/>
        </p:nvSpPr>
        <p:spPr>
          <a:xfrm>
            <a:off x="6762743" y="1034715"/>
            <a:ext cx="52327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think this was a good starter drawing task to draw out my collection. My personal </a:t>
            </a:r>
            <a:r>
              <a:rPr lang="en-US" dirty="0" err="1"/>
              <a:t>favourite</a:t>
            </a:r>
            <a:r>
              <a:rPr lang="en-US" dirty="0"/>
              <a:t> drawings are the </a:t>
            </a:r>
            <a:r>
              <a:rPr lang="en-US" dirty="0" err="1"/>
              <a:t>promarker</a:t>
            </a:r>
            <a:r>
              <a:rPr lang="en-US" dirty="0"/>
              <a:t> block of colour/line drawing and the gouache painting. I don’t think the college one was that successful, the mask looks a bit creepy. </a:t>
            </a:r>
          </a:p>
        </p:txBody>
      </p:sp>
    </p:spTree>
    <p:extLst>
      <p:ext uri="{BB962C8B-B14F-4D97-AF65-F5344CB8AC3E}">
        <p14:creationId xmlns:p14="http://schemas.microsoft.com/office/powerpoint/2010/main" val="1527941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694B38-577B-614A-9208-378CB23FF0E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4515" y="85230"/>
            <a:ext cx="4654524" cy="33437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D2B6CF-47C4-3341-8585-D21649EF94A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01777" y="3504807"/>
            <a:ext cx="2196508" cy="31007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6F997F-7DA1-0047-AB91-A1B4E0DE98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2542" y="3504807"/>
            <a:ext cx="2249467" cy="31117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3D8577-7050-124B-BAD2-F13D5DFA047D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57820" y="3495487"/>
            <a:ext cx="2236265" cy="31100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11B2D5-526E-2841-B792-5EF8C79CF4E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5984" y="252448"/>
            <a:ext cx="2151506" cy="30412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EB46CD-93F1-DA45-A808-52D81A016EB7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09609" y="252448"/>
            <a:ext cx="2202485" cy="30549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17CE15-6943-7942-8E4D-62DFF117FF5A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74245" y="3495487"/>
            <a:ext cx="2196507" cy="30629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968F29-4F38-DC4C-9891-0FF6C335B54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08060" y="241608"/>
            <a:ext cx="2184900" cy="30629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2446190-B342-7A41-8EC6-2AB0CB032A47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02174" y="3471908"/>
            <a:ext cx="2190786" cy="30549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BFE40FC-62E9-E04A-8E04-F056AEFB15CB}"/>
              </a:ext>
            </a:extLst>
          </p:cNvPr>
          <p:cNvSpPr txBox="1"/>
          <p:nvPr/>
        </p:nvSpPr>
        <p:spPr>
          <a:xfrm>
            <a:off x="1777773" y="1491860"/>
            <a:ext cx="221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Adobe colour capture</a:t>
            </a:r>
          </a:p>
        </p:txBody>
      </p:sp>
    </p:spTree>
    <p:extLst>
      <p:ext uri="{BB962C8B-B14F-4D97-AF65-F5344CB8AC3E}">
        <p14:creationId xmlns:p14="http://schemas.microsoft.com/office/powerpoint/2010/main" val="3364458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1D64F6-CCC7-1840-99C8-C2D82F2604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84222"/>
            <a:ext cx="4058333" cy="3344778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ABC350A9-BF2B-8C46-8387-98FE63DCD90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8333" y="194368"/>
            <a:ext cx="4315646" cy="2809588"/>
          </a:xfrm>
          <a:prstGeom prst="rect">
            <a:avLst/>
          </a:prstGeom>
        </p:spPr>
      </p:pic>
      <p:pic>
        <p:nvPicPr>
          <p:cNvPr id="7" name="Picture 6" descr="A picture containing text, screenshot, computer, computer&#10;&#10;Description automatically generated">
            <a:extLst>
              <a:ext uri="{FF2B5EF4-FFF2-40B4-BE49-F238E27FC236}">
                <a16:creationId xmlns:a16="http://schemas.microsoft.com/office/drawing/2014/main" id="{1A48B4D2-D97E-154F-8A5C-1E078C2FD45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147" y="3641558"/>
            <a:ext cx="3930040" cy="288757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4EA0C96-B9B3-E345-B74A-2ACFB4BD6450}"/>
              </a:ext>
            </a:extLst>
          </p:cNvPr>
          <p:cNvSpPr txBox="1"/>
          <p:nvPr/>
        </p:nvSpPr>
        <p:spPr>
          <a:xfrm>
            <a:off x="8835739" y="328864"/>
            <a:ext cx="282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Collection of flight patterns </a:t>
            </a:r>
          </a:p>
        </p:txBody>
      </p:sp>
      <p:pic>
        <p:nvPicPr>
          <p:cNvPr id="14" name="Picture 13" descr="A computer screen capture&#10;&#10;Description automatically generated with low confidence">
            <a:extLst>
              <a:ext uri="{FF2B5EF4-FFF2-40B4-BE49-F238E27FC236}">
                <a16:creationId xmlns:a16="http://schemas.microsoft.com/office/drawing/2014/main" id="{07BAE14E-76F3-CF4A-88CF-453A78573AB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60"/>
          <a:stretch/>
        </p:blipFill>
        <p:spPr>
          <a:xfrm>
            <a:off x="4058333" y="3128645"/>
            <a:ext cx="7606642" cy="340049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AB7DFC1-1FF1-3442-9051-3D5EF7FEF48D}"/>
              </a:ext>
            </a:extLst>
          </p:cNvPr>
          <p:cNvSpPr txBox="1"/>
          <p:nvPr/>
        </p:nvSpPr>
        <p:spPr>
          <a:xfrm>
            <a:off x="8448923" y="822885"/>
            <a:ext cx="36028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want to expand my collection from just savouries from the end of you holiday, to the collections throughout your holiday, from the flight to the activities you do on your </a:t>
            </a:r>
            <a:r>
              <a:rPr lang="en-US" dirty="0" err="1"/>
              <a:t>hoilday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832171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FDFFE7-F6ED-E348-8CD2-8D0B42FA0597}"/>
              </a:ext>
            </a:extLst>
          </p:cNvPr>
          <p:cNvSpPr/>
          <p:nvPr/>
        </p:nvSpPr>
        <p:spPr>
          <a:xfrm>
            <a:off x="8798764" y="5142328"/>
            <a:ext cx="31806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When I think of holiday, I automatically think beach, so I wanted to have a collection of things from the beach.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FA7240-C1BC-294D-B1CC-05EAAD328F5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575176" y="1566787"/>
            <a:ext cx="5546556" cy="41599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95BBB2-CC44-A844-AD11-9C90D56380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934117" y="-385495"/>
            <a:ext cx="3063039" cy="40840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216D36-DE3F-134C-820E-F3AC59C06138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5157" y="254351"/>
            <a:ext cx="3284287" cy="45045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0E7B63-43AA-5148-A549-FDF1BFAE035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4934119" y="2846477"/>
            <a:ext cx="3063039" cy="4084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B9B2C5-D33E-0F48-B80C-2AFB57C73C6C}"/>
              </a:ext>
            </a:extLst>
          </p:cNvPr>
          <p:cNvSpPr txBox="1"/>
          <p:nvPr/>
        </p:nvSpPr>
        <p:spPr>
          <a:xfrm>
            <a:off x="118143" y="254351"/>
            <a:ext cx="2613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Collection of beach things</a:t>
            </a:r>
          </a:p>
        </p:txBody>
      </p:sp>
    </p:spTree>
    <p:extLst>
      <p:ext uri="{BB962C8B-B14F-4D97-AF65-F5344CB8AC3E}">
        <p14:creationId xmlns:p14="http://schemas.microsoft.com/office/powerpoint/2010/main" val="3645827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6E0ADD-E53D-0D45-8F14-D9335042924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4934" y="130629"/>
            <a:ext cx="8884076" cy="67273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3EF419-FD08-1047-BDC3-E713841DE1CC}"/>
              </a:ext>
            </a:extLst>
          </p:cNvPr>
          <p:cNvSpPr txBox="1"/>
          <p:nvPr/>
        </p:nvSpPr>
        <p:spPr>
          <a:xfrm>
            <a:off x="9470293" y="322062"/>
            <a:ext cx="2721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Collection from the beach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31734-C2F7-B240-874E-259FEB98228B}"/>
              </a:ext>
            </a:extLst>
          </p:cNvPr>
          <p:cNvSpPr txBox="1"/>
          <p:nvPr/>
        </p:nvSpPr>
        <p:spPr>
          <a:xfrm>
            <a:off x="9470292" y="1079291"/>
            <a:ext cx="27217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 my walk along the beach, I collected some shells and seaweed. I want to use some of the techniques from our </a:t>
            </a:r>
            <a:r>
              <a:rPr lang="en-US" dirty="0" err="1"/>
              <a:t>uni</a:t>
            </a:r>
            <a:r>
              <a:rPr lang="en-US" dirty="0"/>
              <a:t> workshops and see how some of them would work on my own collection.</a:t>
            </a:r>
          </a:p>
        </p:txBody>
      </p:sp>
    </p:spTree>
    <p:extLst>
      <p:ext uri="{BB962C8B-B14F-4D97-AF65-F5344CB8AC3E}">
        <p14:creationId xmlns:p14="http://schemas.microsoft.com/office/powerpoint/2010/main" val="26456931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5CA903-92EC-B844-912C-2C41C45FF0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710092" y="107326"/>
            <a:ext cx="4448833" cy="58690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F693E1-A2CF-D44B-BAA3-3F7184C6C2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9453" y="1032925"/>
            <a:ext cx="5106079" cy="4017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644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12880</TotalTime>
  <Words>896</Words>
  <Application>Microsoft Macintosh PowerPoint</Application>
  <PresentationFormat>Widescreen</PresentationFormat>
  <Paragraphs>84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kandal</vt:lpstr>
      <vt:lpstr>Office Theme</vt:lpstr>
      <vt:lpstr>Dulani Don Tennakoon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Dulani Movinya Don Tennakoon (1906136)</dc:creator>
  <cp:lastModifiedBy>Dulani Movinya Don Tennakoon (1906136)</cp:lastModifiedBy>
  <cp:revision>29</cp:revision>
  <cp:lastPrinted>2021-03-11T10:49:34Z</cp:lastPrinted>
  <dcterms:created xsi:type="dcterms:W3CDTF">2021-03-08T01:13:20Z</dcterms:created>
  <dcterms:modified xsi:type="dcterms:W3CDTF">2021-03-19T04:28:58Z</dcterms:modified>
</cp:coreProperties>
</file>