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011" r:id="rId2"/>
    <p:sldId id="256" r:id="rId3"/>
    <p:sldId id="261" r:id="rId4"/>
    <p:sldId id="257" r:id="rId5"/>
    <p:sldId id="258" r:id="rId6"/>
    <p:sldId id="259" r:id="rId7"/>
    <p:sldId id="2012" r:id="rId8"/>
    <p:sldId id="201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B8894E-0E72-524D-988D-4A74243D2CDA}" v="4" dt="2025-05-09T16:26:45.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7679" autoAdjust="0"/>
    <p:restoredTop sz="94660"/>
  </p:normalViewPr>
  <p:slideViewPr>
    <p:cSldViewPr snapToGrid="0">
      <p:cViewPr>
        <p:scale>
          <a:sx n="90" d="100"/>
          <a:sy n="90" d="100"/>
        </p:scale>
        <p:origin x="144" y="13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yssa Rees (2313422)" userId="S::2313422@student.uwtsd.ac.uk::77fd5cb6-aae3-4d52-be19-0f597bfcef10" providerId="AD" clId="Web-{1CBF3B25-8F1F-662D-275D-15C23296F93C}"/>
    <pc:docChg chg="addSld delSld modSld sldOrd addMainMaster delMainMaster modMainMaster">
      <pc:chgData name="Alyssa Rees (2313422)" userId="S::2313422@student.uwtsd.ac.uk::77fd5cb6-aae3-4d52-be19-0f597bfcef10" providerId="AD" clId="Web-{1CBF3B25-8F1F-662D-275D-15C23296F93C}" dt="2025-02-21T10:17:32.279" v="613" actId="1076"/>
      <pc:docMkLst>
        <pc:docMk/>
      </pc:docMkLst>
      <pc:sldChg chg="addSp modSp mod modTransition setBg modClrScheme chgLayout">
        <pc:chgData name="Alyssa Rees (2313422)" userId="S::2313422@student.uwtsd.ac.uk::77fd5cb6-aae3-4d52-be19-0f597bfcef10" providerId="AD" clId="Web-{1CBF3B25-8F1F-662D-275D-15C23296F93C}" dt="2025-02-21T10:08:58.702" v="558"/>
        <pc:sldMkLst>
          <pc:docMk/>
          <pc:sldMk cId="109857222" sldId="256"/>
        </pc:sldMkLst>
        <pc:spChg chg="mod">
          <ac:chgData name="Alyssa Rees (2313422)" userId="S::2313422@student.uwtsd.ac.uk::77fd5cb6-aae3-4d52-be19-0f597bfcef10" providerId="AD" clId="Web-{1CBF3B25-8F1F-662D-275D-15C23296F93C}" dt="2025-02-20T22:20:39.848" v="474" actId="1076"/>
          <ac:spMkLst>
            <pc:docMk/>
            <pc:sldMk cId="109857222" sldId="256"/>
            <ac:spMk id="2" creationId="{00000000-0000-0000-0000-000000000000}"/>
          </ac:spMkLst>
        </pc:spChg>
        <pc:spChg chg="mod">
          <ac:chgData name="Alyssa Rees (2313422)" userId="S::2313422@student.uwtsd.ac.uk::77fd5cb6-aae3-4d52-be19-0f597bfcef10" providerId="AD" clId="Web-{1CBF3B25-8F1F-662D-275D-15C23296F93C}" dt="2025-02-20T22:21:43.114" v="480" actId="20577"/>
          <ac:spMkLst>
            <pc:docMk/>
            <pc:sldMk cId="109857222" sldId="256"/>
            <ac:spMk id="3" creationId="{00000000-0000-0000-0000-000000000000}"/>
          </ac:spMkLst>
        </pc:spChg>
        <pc:spChg chg="add mod">
          <ac:chgData name="Alyssa Rees (2313422)" userId="S::2313422@student.uwtsd.ac.uk::77fd5cb6-aae3-4d52-be19-0f597bfcef10" providerId="AD" clId="Web-{1CBF3B25-8F1F-662D-275D-15C23296F93C}" dt="2025-02-20T22:21:33.614" v="478" actId="1076"/>
          <ac:spMkLst>
            <pc:docMk/>
            <pc:sldMk cId="109857222" sldId="256"/>
            <ac:spMk id="5" creationId="{9FE82CFD-FC06-0FA2-36E5-D0F1B1E8956A}"/>
          </ac:spMkLst>
        </pc:spChg>
        <pc:spChg chg="add">
          <ac:chgData name="Alyssa Rees (2313422)" userId="S::2313422@student.uwtsd.ac.uk::77fd5cb6-aae3-4d52-be19-0f597bfcef10" providerId="AD" clId="Web-{1CBF3B25-8F1F-662D-275D-15C23296F93C}" dt="2025-02-20T12:21:53.830" v="100"/>
          <ac:spMkLst>
            <pc:docMk/>
            <pc:sldMk cId="109857222" sldId="256"/>
            <ac:spMk id="9" creationId="{5E5473D2-DD46-DFAF-84EC-264D6CE58B94}"/>
          </ac:spMkLst>
        </pc:spChg>
        <pc:picChg chg="add mod ord">
          <ac:chgData name="Alyssa Rees (2313422)" userId="S::2313422@student.uwtsd.ac.uk::77fd5cb6-aae3-4d52-be19-0f597bfcef10" providerId="AD" clId="Web-{1CBF3B25-8F1F-662D-275D-15C23296F93C}" dt="2025-02-20T12:23:00.910" v="112" actId="1076"/>
          <ac:picMkLst>
            <pc:docMk/>
            <pc:sldMk cId="109857222" sldId="256"/>
            <ac:picMk id="4" creationId="{035210F5-F285-FD46-7B06-85BA9E0822C6}"/>
          </ac:picMkLst>
        </pc:picChg>
      </pc:sldChg>
      <pc:sldChg chg="addSp delSp modSp new mod ord modTransition">
        <pc:chgData name="Alyssa Rees (2313422)" userId="S::2313422@student.uwtsd.ac.uk::77fd5cb6-aae3-4d52-be19-0f597bfcef10" providerId="AD" clId="Web-{1CBF3B25-8F1F-662D-275D-15C23296F93C}" dt="2025-02-21T10:08:58.702" v="558"/>
        <pc:sldMkLst>
          <pc:docMk/>
          <pc:sldMk cId="3481823270" sldId="257"/>
        </pc:sldMkLst>
        <pc:spChg chg="mod">
          <ac:chgData name="Alyssa Rees (2313422)" userId="S::2313422@student.uwtsd.ac.uk::77fd5cb6-aae3-4d52-be19-0f597bfcef10" providerId="AD" clId="Web-{1CBF3B25-8F1F-662D-275D-15C23296F93C}" dt="2025-02-20T12:55:13.945" v="430" actId="20577"/>
          <ac:spMkLst>
            <pc:docMk/>
            <pc:sldMk cId="3481823270" sldId="257"/>
            <ac:spMk id="3" creationId="{AE6EFF3D-6FCF-7BDC-C272-BDF00D5C092A}"/>
          </ac:spMkLst>
        </pc:spChg>
        <pc:spChg chg="add mod">
          <ac:chgData name="Alyssa Rees (2313422)" userId="S::2313422@student.uwtsd.ac.uk::77fd5cb6-aae3-4d52-be19-0f597bfcef10" providerId="AD" clId="Web-{1CBF3B25-8F1F-662D-275D-15C23296F93C}" dt="2025-02-20T12:24:14.272" v="159" actId="20577"/>
          <ac:spMkLst>
            <pc:docMk/>
            <pc:sldMk cId="3481823270" sldId="257"/>
            <ac:spMk id="4" creationId="{B7335C39-74E7-E86A-1815-99EC5DE53038}"/>
          </ac:spMkLst>
        </pc:spChg>
        <pc:picChg chg="add mod">
          <ac:chgData name="Alyssa Rees (2313422)" userId="S::2313422@student.uwtsd.ac.uk::77fd5cb6-aae3-4d52-be19-0f597bfcef10" providerId="AD" clId="Web-{1CBF3B25-8F1F-662D-275D-15C23296F93C}" dt="2025-02-20T12:27:28.779" v="243" actId="1076"/>
          <ac:picMkLst>
            <pc:docMk/>
            <pc:sldMk cId="3481823270" sldId="257"/>
            <ac:picMk id="5" creationId="{E03DD9AD-8320-95F7-D4E4-EF385BC7FF74}"/>
          </ac:picMkLst>
        </pc:picChg>
      </pc:sldChg>
      <pc:sldChg chg="modSp new modTransition">
        <pc:chgData name="Alyssa Rees (2313422)" userId="S::2313422@student.uwtsd.ac.uk::77fd5cb6-aae3-4d52-be19-0f597bfcef10" providerId="AD" clId="Web-{1CBF3B25-8F1F-662D-275D-15C23296F93C}" dt="2025-02-21T10:08:58.702" v="558"/>
        <pc:sldMkLst>
          <pc:docMk/>
          <pc:sldMk cId="810651352" sldId="258"/>
        </pc:sldMkLst>
        <pc:spChg chg="mod">
          <ac:chgData name="Alyssa Rees (2313422)" userId="S::2313422@student.uwtsd.ac.uk::77fd5cb6-aae3-4d52-be19-0f597bfcef10" providerId="AD" clId="Web-{1CBF3B25-8F1F-662D-275D-15C23296F93C}" dt="2025-02-20T12:30:36.035" v="267" actId="20577"/>
          <ac:spMkLst>
            <pc:docMk/>
            <pc:sldMk cId="810651352" sldId="258"/>
            <ac:spMk id="2" creationId="{B5AE399F-4661-67D9-46D0-128DE205020A}"/>
          </ac:spMkLst>
        </pc:spChg>
        <pc:spChg chg="mod">
          <ac:chgData name="Alyssa Rees (2313422)" userId="S::2313422@student.uwtsd.ac.uk::77fd5cb6-aae3-4d52-be19-0f597bfcef10" providerId="AD" clId="Web-{1CBF3B25-8F1F-662D-275D-15C23296F93C}" dt="2025-02-20T15:59:26.195" v="436" actId="20577"/>
          <ac:spMkLst>
            <pc:docMk/>
            <pc:sldMk cId="810651352" sldId="258"/>
            <ac:spMk id="3" creationId="{0CCDC4AD-B084-CF8E-E1BE-15BB16547E33}"/>
          </ac:spMkLst>
        </pc:spChg>
      </pc:sldChg>
      <pc:sldChg chg="addSp delSp modSp new modTransition">
        <pc:chgData name="Alyssa Rees (2313422)" userId="S::2313422@student.uwtsd.ac.uk::77fd5cb6-aae3-4d52-be19-0f597bfcef10" providerId="AD" clId="Web-{1CBF3B25-8F1F-662D-275D-15C23296F93C}" dt="2025-02-21T10:08:58.702" v="558"/>
        <pc:sldMkLst>
          <pc:docMk/>
          <pc:sldMk cId="378922276" sldId="259"/>
        </pc:sldMkLst>
        <pc:spChg chg="mod">
          <ac:chgData name="Alyssa Rees (2313422)" userId="S::2313422@student.uwtsd.ac.uk::77fd5cb6-aae3-4d52-be19-0f597bfcef10" providerId="AD" clId="Web-{1CBF3B25-8F1F-662D-275D-15C23296F93C}" dt="2025-02-20T12:51:52.501" v="419" actId="20577"/>
          <ac:spMkLst>
            <pc:docMk/>
            <pc:sldMk cId="378922276" sldId="259"/>
            <ac:spMk id="3" creationId="{264AD403-BA92-C9F7-BDC4-8DD2575FD84F}"/>
          </ac:spMkLst>
        </pc:spChg>
        <pc:picChg chg="add mod">
          <ac:chgData name="Alyssa Rees (2313422)" userId="S::2313422@student.uwtsd.ac.uk::77fd5cb6-aae3-4d52-be19-0f597bfcef10" providerId="AD" clId="Web-{1CBF3B25-8F1F-662D-275D-15C23296F93C}" dt="2025-02-20T12:50:06.028" v="380" actId="1076"/>
          <ac:picMkLst>
            <pc:docMk/>
            <pc:sldMk cId="378922276" sldId="259"/>
            <ac:picMk id="4" creationId="{45E98D15-95B9-FDE3-FD6B-A725A0BCE637}"/>
          </ac:picMkLst>
        </pc:picChg>
      </pc:sldChg>
      <pc:sldChg chg="addSp delSp modSp del">
        <pc:chgData name="Alyssa Rees (2313422)" userId="S::2313422@student.uwtsd.ac.uk::77fd5cb6-aae3-4d52-be19-0f597bfcef10" providerId="AD" clId="Web-{1CBF3B25-8F1F-662D-275D-15C23296F93C}" dt="2025-02-21T10:07:15.731" v="556"/>
        <pc:sldMkLst>
          <pc:docMk/>
          <pc:sldMk cId="1891687657" sldId="260"/>
        </pc:sldMkLst>
      </pc:sldChg>
      <pc:sldChg chg="modSp new modTransition addAnim delAnim">
        <pc:chgData name="Alyssa Rees (2313422)" userId="S::2313422@student.uwtsd.ac.uk::77fd5cb6-aae3-4d52-be19-0f597bfcef10" providerId="AD" clId="Web-{1CBF3B25-8F1F-662D-275D-15C23296F93C}" dt="2025-02-21T10:17:32.279" v="613" actId="1076"/>
        <pc:sldMkLst>
          <pc:docMk/>
          <pc:sldMk cId="786384286" sldId="261"/>
        </pc:sldMkLst>
        <pc:spChg chg="mod">
          <ac:chgData name="Alyssa Rees (2313422)" userId="S::2313422@student.uwtsd.ac.uk::77fd5cb6-aae3-4d52-be19-0f597bfcef10" providerId="AD" clId="Web-{1CBF3B25-8F1F-662D-275D-15C23296F93C}" dt="2025-02-21T10:17:32.279" v="613" actId="1076"/>
          <ac:spMkLst>
            <pc:docMk/>
            <pc:sldMk cId="786384286" sldId="261"/>
            <ac:spMk id="2" creationId="{3163E438-9645-3E11-3DFD-0EACB67C4528}"/>
          </ac:spMkLst>
        </pc:spChg>
        <pc:spChg chg="mod">
          <ac:chgData name="Alyssa Rees (2313422)" userId="S::2313422@student.uwtsd.ac.uk::77fd5cb6-aae3-4d52-be19-0f597bfcef10" providerId="AD" clId="Web-{1CBF3B25-8F1F-662D-275D-15C23296F93C}" dt="2025-02-21T10:17:30.013" v="612" actId="1076"/>
          <ac:spMkLst>
            <pc:docMk/>
            <pc:sldMk cId="786384286" sldId="261"/>
            <ac:spMk id="3" creationId="{E24A41C5-7E49-F0C2-07AC-1D966AF25404}"/>
          </ac:spMkLst>
        </pc:spChg>
      </pc:sldChg>
      <pc:sldMasterChg chg="del delSldLayout">
        <pc:chgData name="Alyssa Rees (2313422)" userId="S::2313422@student.uwtsd.ac.uk::77fd5cb6-aae3-4d52-be19-0f597bfcef10" providerId="AD" clId="Web-{1CBF3B25-8F1F-662D-275D-15C23296F93C}" dt="2025-02-20T12:21:53.830" v="100"/>
        <pc:sldMasterMkLst>
          <pc:docMk/>
          <pc:sldMasterMk cId="2460954070" sldId="2147483660"/>
        </pc:sldMasterMkLst>
        <pc:sldLayoutChg chg="del">
          <pc:chgData name="Alyssa Rees (2313422)" userId="S::2313422@student.uwtsd.ac.uk::77fd5cb6-aae3-4d52-be19-0f597bfcef10" providerId="AD" clId="Web-{1CBF3B25-8F1F-662D-275D-15C23296F93C}" dt="2025-02-20T12:21:53.830" v="100"/>
          <pc:sldLayoutMkLst>
            <pc:docMk/>
            <pc:sldMasterMk cId="2460954070" sldId="2147483660"/>
            <pc:sldLayoutMk cId="2385387890" sldId="2147483661"/>
          </pc:sldLayoutMkLst>
        </pc:sldLayoutChg>
        <pc:sldLayoutChg chg="del">
          <pc:chgData name="Alyssa Rees (2313422)" userId="S::2313422@student.uwtsd.ac.uk::77fd5cb6-aae3-4d52-be19-0f597bfcef10" providerId="AD" clId="Web-{1CBF3B25-8F1F-662D-275D-15C23296F93C}" dt="2025-02-20T12:21:53.830" v="100"/>
          <pc:sldLayoutMkLst>
            <pc:docMk/>
            <pc:sldMasterMk cId="2460954070" sldId="2147483660"/>
            <pc:sldLayoutMk cId="949138452" sldId="2147483662"/>
          </pc:sldLayoutMkLst>
        </pc:sldLayoutChg>
        <pc:sldLayoutChg chg="del">
          <pc:chgData name="Alyssa Rees (2313422)" userId="S::2313422@student.uwtsd.ac.uk::77fd5cb6-aae3-4d52-be19-0f597bfcef10" providerId="AD" clId="Web-{1CBF3B25-8F1F-662D-275D-15C23296F93C}" dt="2025-02-20T12:21:53.830" v="100"/>
          <pc:sldLayoutMkLst>
            <pc:docMk/>
            <pc:sldMasterMk cId="2460954070" sldId="2147483660"/>
            <pc:sldLayoutMk cId="2591524520" sldId="2147483663"/>
          </pc:sldLayoutMkLst>
        </pc:sldLayoutChg>
        <pc:sldLayoutChg chg="del">
          <pc:chgData name="Alyssa Rees (2313422)" userId="S::2313422@student.uwtsd.ac.uk::77fd5cb6-aae3-4d52-be19-0f597bfcef10" providerId="AD" clId="Web-{1CBF3B25-8F1F-662D-275D-15C23296F93C}" dt="2025-02-20T12:21:53.830" v="100"/>
          <pc:sldLayoutMkLst>
            <pc:docMk/>
            <pc:sldMasterMk cId="2460954070" sldId="2147483660"/>
            <pc:sldLayoutMk cId="1203092039" sldId="2147483664"/>
          </pc:sldLayoutMkLst>
        </pc:sldLayoutChg>
        <pc:sldLayoutChg chg="del">
          <pc:chgData name="Alyssa Rees (2313422)" userId="S::2313422@student.uwtsd.ac.uk::77fd5cb6-aae3-4d52-be19-0f597bfcef10" providerId="AD" clId="Web-{1CBF3B25-8F1F-662D-275D-15C23296F93C}" dt="2025-02-20T12:21:53.830" v="100"/>
          <pc:sldLayoutMkLst>
            <pc:docMk/>
            <pc:sldMasterMk cId="2460954070" sldId="2147483660"/>
            <pc:sldLayoutMk cId="3733172339" sldId="2147483665"/>
          </pc:sldLayoutMkLst>
        </pc:sldLayoutChg>
        <pc:sldLayoutChg chg="del">
          <pc:chgData name="Alyssa Rees (2313422)" userId="S::2313422@student.uwtsd.ac.uk::77fd5cb6-aae3-4d52-be19-0f597bfcef10" providerId="AD" clId="Web-{1CBF3B25-8F1F-662D-275D-15C23296F93C}" dt="2025-02-20T12:21:53.830" v="100"/>
          <pc:sldLayoutMkLst>
            <pc:docMk/>
            <pc:sldMasterMk cId="2460954070" sldId="2147483660"/>
            <pc:sldLayoutMk cId="3210312558" sldId="2147483666"/>
          </pc:sldLayoutMkLst>
        </pc:sldLayoutChg>
        <pc:sldLayoutChg chg="del">
          <pc:chgData name="Alyssa Rees (2313422)" userId="S::2313422@student.uwtsd.ac.uk::77fd5cb6-aae3-4d52-be19-0f597bfcef10" providerId="AD" clId="Web-{1CBF3B25-8F1F-662D-275D-15C23296F93C}" dt="2025-02-20T12:21:53.830" v="100"/>
          <pc:sldLayoutMkLst>
            <pc:docMk/>
            <pc:sldMasterMk cId="2460954070" sldId="2147483660"/>
            <pc:sldLayoutMk cId="3146388984" sldId="2147483667"/>
          </pc:sldLayoutMkLst>
        </pc:sldLayoutChg>
        <pc:sldLayoutChg chg="del">
          <pc:chgData name="Alyssa Rees (2313422)" userId="S::2313422@student.uwtsd.ac.uk::77fd5cb6-aae3-4d52-be19-0f597bfcef10" providerId="AD" clId="Web-{1CBF3B25-8F1F-662D-275D-15C23296F93C}" dt="2025-02-20T12:21:53.830" v="100"/>
          <pc:sldLayoutMkLst>
            <pc:docMk/>
            <pc:sldMasterMk cId="2460954070" sldId="2147483660"/>
            <pc:sldLayoutMk cId="3171841454" sldId="2147483668"/>
          </pc:sldLayoutMkLst>
        </pc:sldLayoutChg>
        <pc:sldLayoutChg chg="del">
          <pc:chgData name="Alyssa Rees (2313422)" userId="S::2313422@student.uwtsd.ac.uk::77fd5cb6-aae3-4d52-be19-0f597bfcef10" providerId="AD" clId="Web-{1CBF3B25-8F1F-662D-275D-15C23296F93C}" dt="2025-02-20T12:21:53.830" v="100"/>
          <pc:sldLayoutMkLst>
            <pc:docMk/>
            <pc:sldMasterMk cId="2460954070" sldId="2147483660"/>
            <pc:sldLayoutMk cId="1718958274" sldId="2147483669"/>
          </pc:sldLayoutMkLst>
        </pc:sldLayoutChg>
        <pc:sldLayoutChg chg="del">
          <pc:chgData name="Alyssa Rees (2313422)" userId="S::2313422@student.uwtsd.ac.uk::77fd5cb6-aae3-4d52-be19-0f597bfcef10" providerId="AD" clId="Web-{1CBF3B25-8F1F-662D-275D-15C23296F93C}" dt="2025-02-20T12:21:53.830" v="100"/>
          <pc:sldLayoutMkLst>
            <pc:docMk/>
            <pc:sldMasterMk cId="2460954070" sldId="2147483660"/>
            <pc:sldLayoutMk cId="2202905451" sldId="2147483670"/>
          </pc:sldLayoutMkLst>
        </pc:sldLayoutChg>
        <pc:sldLayoutChg chg="del">
          <pc:chgData name="Alyssa Rees (2313422)" userId="S::2313422@student.uwtsd.ac.uk::77fd5cb6-aae3-4d52-be19-0f597bfcef10" providerId="AD" clId="Web-{1CBF3B25-8F1F-662D-275D-15C23296F93C}" dt="2025-02-20T12:21:53.830" v="100"/>
          <pc:sldLayoutMkLst>
            <pc:docMk/>
            <pc:sldMasterMk cId="2460954070" sldId="2147483660"/>
            <pc:sldLayoutMk cId="3479445657" sldId="2147483671"/>
          </pc:sldLayoutMkLst>
        </pc:sldLayoutChg>
      </pc:sldMasterChg>
      <pc:sldMasterChg chg="add mod modTransition setBg addSldLayout modSldLayout">
        <pc:chgData name="Alyssa Rees (2313422)" userId="S::2313422@student.uwtsd.ac.uk::77fd5cb6-aae3-4d52-be19-0f597bfcef10" providerId="AD" clId="Web-{1CBF3B25-8F1F-662D-275D-15C23296F93C}" dt="2025-02-21T10:08:58.702" v="558"/>
        <pc:sldMasterMkLst>
          <pc:docMk/>
          <pc:sldMasterMk cId="2382630478" sldId="2147483672"/>
        </pc:sldMasterMkLst>
        <pc:sldLayoutChg chg="add mod modTransition">
          <pc:chgData name="Alyssa Rees (2313422)" userId="S::2313422@student.uwtsd.ac.uk::77fd5cb6-aae3-4d52-be19-0f597bfcef10" providerId="AD" clId="Web-{1CBF3B25-8F1F-662D-275D-15C23296F93C}" dt="2025-02-21T10:08:58.702" v="558"/>
          <pc:sldLayoutMkLst>
            <pc:docMk/>
            <pc:sldMasterMk cId="2382630478" sldId="2147483672"/>
            <pc:sldLayoutMk cId="2181424214" sldId="2147483673"/>
          </pc:sldLayoutMkLst>
        </pc:sldLayoutChg>
        <pc:sldLayoutChg chg="add mod modTransition">
          <pc:chgData name="Alyssa Rees (2313422)" userId="S::2313422@student.uwtsd.ac.uk::77fd5cb6-aae3-4d52-be19-0f597bfcef10" providerId="AD" clId="Web-{1CBF3B25-8F1F-662D-275D-15C23296F93C}" dt="2025-02-21T10:08:58.702" v="558"/>
          <pc:sldLayoutMkLst>
            <pc:docMk/>
            <pc:sldMasterMk cId="2382630478" sldId="2147483672"/>
            <pc:sldLayoutMk cId="2494322449" sldId="2147483674"/>
          </pc:sldLayoutMkLst>
        </pc:sldLayoutChg>
        <pc:sldLayoutChg chg="add mod modTransition">
          <pc:chgData name="Alyssa Rees (2313422)" userId="S::2313422@student.uwtsd.ac.uk::77fd5cb6-aae3-4d52-be19-0f597bfcef10" providerId="AD" clId="Web-{1CBF3B25-8F1F-662D-275D-15C23296F93C}" dt="2025-02-21T10:08:58.702" v="558"/>
          <pc:sldLayoutMkLst>
            <pc:docMk/>
            <pc:sldMasterMk cId="2382630478" sldId="2147483672"/>
            <pc:sldLayoutMk cId="4206525636" sldId="2147483675"/>
          </pc:sldLayoutMkLst>
        </pc:sldLayoutChg>
        <pc:sldLayoutChg chg="add mod modTransition">
          <pc:chgData name="Alyssa Rees (2313422)" userId="S::2313422@student.uwtsd.ac.uk::77fd5cb6-aae3-4d52-be19-0f597bfcef10" providerId="AD" clId="Web-{1CBF3B25-8F1F-662D-275D-15C23296F93C}" dt="2025-02-21T10:08:58.702" v="558"/>
          <pc:sldLayoutMkLst>
            <pc:docMk/>
            <pc:sldMasterMk cId="2382630478" sldId="2147483672"/>
            <pc:sldLayoutMk cId="1310732612" sldId="2147483676"/>
          </pc:sldLayoutMkLst>
        </pc:sldLayoutChg>
        <pc:sldLayoutChg chg="add mod modTransition">
          <pc:chgData name="Alyssa Rees (2313422)" userId="S::2313422@student.uwtsd.ac.uk::77fd5cb6-aae3-4d52-be19-0f597bfcef10" providerId="AD" clId="Web-{1CBF3B25-8F1F-662D-275D-15C23296F93C}" dt="2025-02-21T10:08:58.702" v="558"/>
          <pc:sldLayoutMkLst>
            <pc:docMk/>
            <pc:sldMasterMk cId="2382630478" sldId="2147483672"/>
            <pc:sldLayoutMk cId="385756475" sldId="2147483677"/>
          </pc:sldLayoutMkLst>
        </pc:sldLayoutChg>
        <pc:sldLayoutChg chg="add mod modTransition">
          <pc:chgData name="Alyssa Rees (2313422)" userId="S::2313422@student.uwtsd.ac.uk::77fd5cb6-aae3-4d52-be19-0f597bfcef10" providerId="AD" clId="Web-{1CBF3B25-8F1F-662D-275D-15C23296F93C}" dt="2025-02-21T10:08:58.702" v="558"/>
          <pc:sldLayoutMkLst>
            <pc:docMk/>
            <pc:sldMasterMk cId="2382630478" sldId="2147483672"/>
            <pc:sldLayoutMk cId="454055879" sldId="2147483678"/>
          </pc:sldLayoutMkLst>
        </pc:sldLayoutChg>
        <pc:sldLayoutChg chg="add mod modTransition">
          <pc:chgData name="Alyssa Rees (2313422)" userId="S::2313422@student.uwtsd.ac.uk::77fd5cb6-aae3-4d52-be19-0f597bfcef10" providerId="AD" clId="Web-{1CBF3B25-8F1F-662D-275D-15C23296F93C}" dt="2025-02-21T10:08:58.702" v="558"/>
          <pc:sldLayoutMkLst>
            <pc:docMk/>
            <pc:sldMasterMk cId="2382630478" sldId="2147483672"/>
            <pc:sldLayoutMk cId="3229553807" sldId="2147483679"/>
          </pc:sldLayoutMkLst>
        </pc:sldLayoutChg>
        <pc:sldLayoutChg chg="add mod modTransition">
          <pc:chgData name="Alyssa Rees (2313422)" userId="S::2313422@student.uwtsd.ac.uk::77fd5cb6-aae3-4d52-be19-0f597bfcef10" providerId="AD" clId="Web-{1CBF3B25-8F1F-662D-275D-15C23296F93C}" dt="2025-02-21T10:08:58.702" v="558"/>
          <pc:sldLayoutMkLst>
            <pc:docMk/>
            <pc:sldMasterMk cId="2382630478" sldId="2147483672"/>
            <pc:sldLayoutMk cId="2830691069" sldId="2147483680"/>
          </pc:sldLayoutMkLst>
        </pc:sldLayoutChg>
        <pc:sldLayoutChg chg="add mod modTransition">
          <pc:chgData name="Alyssa Rees (2313422)" userId="S::2313422@student.uwtsd.ac.uk::77fd5cb6-aae3-4d52-be19-0f597bfcef10" providerId="AD" clId="Web-{1CBF3B25-8F1F-662D-275D-15C23296F93C}" dt="2025-02-21T10:08:58.702" v="558"/>
          <pc:sldLayoutMkLst>
            <pc:docMk/>
            <pc:sldMasterMk cId="2382630478" sldId="2147483672"/>
            <pc:sldLayoutMk cId="955437917" sldId="2147483681"/>
          </pc:sldLayoutMkLst>
        </pc:sldLayoutChg>
        <pc:sldLayoutChg chg="add mod modTransition">
          <pc:chgData name="Alyssa Rees (2313422)" userId="S::2313422@student.uwtsd.ac.uk::77fd5cb6-aae3-4d52-be19-0f597bfcef10" providerId="AD" clId="Web-{1CBF3B25-8F1F-662D-275D-15C23296F93C}" dt="2025-02-21T10:08:58.702" v="558"/>
          <pc:sldLayoutMkLst>
            <pc:docMk/>
            <pc:sldMasterMk cId="2382630478" sldId="2147483672"/>
            <pc:sldLayoutMk cId="41693850" sldId="2147483682"/>
          </pc:sldLayoutMkLst>
        </pc:sldLayoutChg>
        <pc:sldLayoutChg chg="add mod modTransition">
          <pc:chgData name="Alyssa Rees (2313422)" userId="S::2313422@student.uwtsd.ac.uk::77fd5cb6-aae3-4d52-be19-0f597bfcef10" providerId="AD" clId="Web-{1CBF3B25-8F1F-662D-275D-15C23296F93C}" dt="2025-02-21T10:08:58.702" v="558"/>
          <pc:sldLayoutMkLst>
            <pc:docMk/>
            <pc:sldMasterMk cId="2382630478" sldId="2147483672"/>
            <pc:sldLayoutMk cId="2619009003" sldId="2147483683"/>
          </pc:sldLayoutMkLst>
        </pc:sldLayoutChg>
      </pc:sldMasterChg>
    </pc:docChg>
  </pc:docChgLst>
  <pc:docChgLst>
    <pc:chgData name="Alyssa Rees (2313422)" userId="S::2313422@student.uwtsd.ac.uk::77fd5cb6-aae3-4d52-be19-0f597bfcef10" providerId="AD" clId="Web-{8871F01C-40ED-9256-F481-EBA12C0C2614}"/>
    <pc:docChg chg="addSld modSld">
      <pc:chgData name="Alyssa Rees (2313422)" userId="S::2313422@student.uwtsd.ac.uk::77fd5cb6-aae3-4d52-be19-0f597bfcef10" providerId="AD" clId="Web-{8871F01C-40ED-9256-F481-EBA12C0C2614}" dt="2025-02-20T22:10:37.208" v="5"/>
      <pc:docMkLst>
        <pc:docMk/>
      </pc:docMkLst>
      <pc:sldChg chg="addSp delSp modSp new mod setBg">
        <pc:chgData name="Alyssa Rees (2313422)" userId="S::2313422@student.uwtsd.ac.uk::77fd5cb6-aae3-4d52-be19-0f597bfcef10" providerId="AD" clId="Web-{8871F01C-40ED-9256-F481-EBA12C0C2614}" dt="2025-02-20T22:10:37.208" v="5"/>
        <pc:sldMkLst>
          <pc:docMk/>
          <pc:sldMk cId="1891687657" sldId="260"/>
        </pc:sldMkLst>
      </pc:sldChg>
    </pc:docChg>
  </pc:docChgLst>
  <pc:docChgLst>
    <pc:chgData name="Alyssa Rees (2313422)" userId="77fd5cb6-aae3-4d52-be19-0f597bfcef10" providerId="ADAL" clId="{7DB8894E-0E72-524D-988D-4A74243D2CDA}"/>
    <pc:docChg chg="undo custSel addSld delSld modSld sldOrd">
      <pc:chgData name="Alyssa Rees (2313422)" userId="77fd5cb6-aae3-4d52-be19-0f597bfcef10" providerId="ADAL" clId="{7DB8894E-0E72-524D-988D-4A74243D2CDA}" dt="2025-05-09T16:27:10.380" v="5065" actId="1076"/>
      <pc:docMkLst>
        <pc:docMk/>
      </pc:docMkLst>
      <pc:sldChg chg="modSp mod">
        <pc:chgData name="Alyssa Rees (2313422)" userId="77fd5cb6-aae3-4d52-be19-0f597bfcef10" providerId="ADAL" clId="{7DB8894E-0E72-524D-988D-4A74243D2CDA}" dt="2025-05-09T15:12:28.844" v="2203" actId="790"/>
        <pc:sldMkLst>
          <pc:docMk/>
          <pc:sldMk cId="109857222" sldId="256"/>
        </pc:sldMkLst>
        <pc:spChg chg="mod">
          <ac:chgData name="Alyssa Rees (2313422)" userId="77fd5cb6-aae3-4d52-be19-0f597bfcef10" providerId="ADAL" clId="{7DB8894E-0E72-524D-988D-4A74243D2CDA}" dt="2025-05-09T15:12:28.844" v="2203" actId="790"/>
          <ac:spMkLst>
            <pc:docMk/>
            <pc:sldMk cId="109857222" sldId="256"/>
            <ac:spMk id="2" creationId="{00000000-0000-0000-0000-000000000000}"/>
          </ac:spMkLst>
        </pc:spChg>
        <pc:spChg chg="mod">
          <ac:chgData name="Alyssa Rees (2313422)" userId="77fd5cb6-aae3-4d52-be19-0f597bfcef10" providerId="ADAL" clId="{7DB8894E-0E72-524D-988D-4A74243D2CDA}" dt="2025-05-09T15:12:28.844" v="2203" actId="790"/>
          <ac:spMkLst>
            <pc:docMk/>
            <pc:sldMk cId="109857222" sldId="256"/>
            <ac:spMk id="3" creationId="{00000000-0000-0000-0000-000000000000}"/>
          </ac:spMkLst>
        </pc:spChg>
        <pc:spChg chg="mod">
          <ac:chgData name="Alyssa Rees (2313422)" userId="77fd5cb6-aae3-4d52-be19-0f597bfcef10" providerId="ADAL" clId="{7DB8894E-0E72-524D-988D-4A74243D2CDA}" dt="2025-05-09T15:12:28.844" v="2203" actId="790"/>
          <ac:spMkLst>
            <pc:docMk/>
            <pc:sldMk cId="109857222" sldId="256"/>
            <ac:spMk id="5" creationId="{9FE82CFD-FC06-0FA2-36E5-D0F1B1E8956A}"/>
          </ac:spMkLst>
        </pc:spChg>
        <pc:spChg chg="mod">
          <ac:chgData name="Alyssa Rees (2313422)" userId="77fd5cb6-aae3-4d52-be19-0f597bfcef10" providerId="ADAL" clId="{7DB8894E-0E72-524D-988D-4A74243D2CDA}" dt="2025-05-09T15:12:28.844" v="2203" actId="790"/>
          <ac:spMkLst>
            <pc:docMk/>
            <pc:sldMk cId="109857222" sldId="256"/>
            <ac:spMk id="9" creationId="{5E5473D2-DD46-DFAF-84EC-264D6CE58B94}"/>
          </ac:spMkLst>
        </pc:spChg>
      </pc:sldChg>
      <pc:sldChg chg="modSp mod">
        <pc:chgData name="Alyssa Rees (2313422)" userId="77fd5cb6-aae3-4d52-be19-0f597bfcef10" providerId="ADAL" clId="{7DB8894E-0E72-524D-988D-4A74243D2CDA}" dt="2025-05-09T15:12:28.844" v="2203" actId="790"/>
        <pc:sldMkLst>
          <pc:docMk/>
          <pc:sldMk cId="3481823270" sldId="257"/>
        </pc:sldMkLst>
        <pc:spChg chg="mod">
          <ac:chgData name="Alyssa Rees (2313422)" userId="77fd5cb6-aae3-4d52-be19-0f597bfcef10" providerId="ADAL" clId="{7DB8894E-0E72-524D-988D-4A74243D2CDA}" dt="2025-05-09T15:12:28.844" v="2203" actId="790"/>
          <ac:spMkLst>
            <pc:docMk/>
            <pc:sldMk cId="3481823270" sldId="257"/>
            <ac:spMk id="3" creationId="{AE6EFF3D-6FCF-7BDC-C272-BDF00D5C092A}"/>
          </ac:spMkLst>
        </pc:spChg>
        <pc:spChg chg="mod">
          <ac:chgData name="Alyssa Rees (2313422)" userId="77fd5cb6-aae3-4d52-be19-0f597bfcef10" providerId="ADAL" clId="{7DB8894E-0E72-524D-988D-4A74243D2CDA}" dt="2025-05-09T15:12:28.844" v="2203" actId="790"/>
          <ac:spMkLst>
            <pc:docMk/>
            <pc:sldMk cId="3481823270" sldId="257"/>
            <ac:spMk id="4" creationId="{B7335C39-74E7-E86A-1815-99EC5DE53038}"/>
          </ac:spMkLst>
        </pc:spChg>
      </pc:sldChg>
      <pc:sldChg chg="modSp mod">
        <pc:chgData name="Alyssa Rees (2313422)" userId="77fd5cb6-aae3-4d52-be19-0f597bfcef10" providerId="ADAL" clId="{7DB8894E-0E72-524D-988D-4A74243D2CDA}" dt="2025-05-09T15:12:28.844" v="2203" actId="790"/>
        <pc:sldMkLst>
          <pc:docMk/>
          <pc:sldMk cId="810651352" sldId="258"/>
        </pc:sldMkLst>
        <pc:spChg chg="mod">
          <ac:chgData name="Alyssa Rees (2313422)" userId="77fd5cb6-aae3-4d52-be19-0f597bfcef10" providerId="ADAL" clId="{7DB8894E-0E72-524D-988D-4A74243D2CDA}" dt="2025-05-09T15:12:28.844" v="2203" actId="790"/>
          <ac:spMkLst>
            <pc:docMk/>
            <pc:sldMk cId="810651352" sldId="258"/>
            <ac:spMk id="2" creationId="{B5AE399F-4661-67D9-46D0-128DE205020A}"/>
          </ac:spMkLst>
        </pc:spChg>
        <pc:spChg chg="mod">
          <ac:chgData name="Alyssa Rees (2313422)" userId="77fd5cb6-aae3-4d52-be19-0f597bfcef10" providerId="ADAL" clId="{7DB8894E-0E72-524D-988D-4A74243D2CDA}" dt="2025-05-09T15:12:28.844" v="2203" actId="790"/>
          <ac:spMkLst>
            <pc:docMk/>
            <pc:sldMk cId="810651352" sldId="258"/>
            <ac:spMk id="3" creationId="{0CCDC4AD-B084-CF8E-E1BE-15BB16547E33}"/>
          </ac:spMkLst>
        </pc:spChg>
      </pc:sldChg>
      <pc:sldChg chg="modSp mod">
        <pc:chgData name="Alyssa Rees (2313422)" userId="77fd5cb6-aae3-4d52-be19-0f597bfcef10" providerId="ADAL" clId="{7DB8894E-0E72-524D-988D-4A74243D2CDA}" dt="2025-05-09T15:12:28.844" v="2203" actId="790"/>
        <pc:sldMkLst>
          <pc:docMk/>
          <pc:sldMk cId="378922276" sldId="259"/>
        </pc:sldMkLst>
        <pc:spChg chg="mod">
          <ac:chgData name="Alyssa Rees (2313422)" userId="77fd5cb6-aae3-4d52-be19-0f597bfcef10" providerId="ADAL" clId="{7DB8894E-0E72-524D-988D-4A74243D2CDA}" dt="2025-05-09T15:12:28.844" v="2203" actId="790"/>
          <ac:spMkLst>
            <pc:docMk/>
            <pc:sldMk cId="378922276" sldId="259"/>
            <ac:spMk id="3" creationId="{264AD403-BA92-C9F7-BDC4-8DD2575FD84F}"/>
          </ac:spMkLst>
        </pc:spChg>
      </pc:sldChg>
      <pc:sldChg chg="modSp mod">
        <pc:chgData name="Alyssa Rees (2313422)" userId="77fd5cb6-aae3-4d52-be19-0f597bfcef10" providerId="ADAL" clId="{7DB8894E-0E72-524D-988D-4A74243D2CDA}" dt="2025-05-09T15:12:28.844" v="2203" actId="790"/>
        <pc:sldMkLst>
          <pc:docMk/>
          <pc:sldMk cId="786384286" sldId="261"/>
        </pc:sldMkLst>
        <pc:spChg chg="mod">
          <ac:chgData name="Alyssa Rees (2313422)" userId="77fd5cb6-aae3-4d52-be19-0f597bfcef10" providerId="ADAL" clId="{7DB8894E-0E72-524D-988D-4A74243D2CDA}" dt="2025-05-09T15:12:28.844" v="2203" actId="790"/>
          <ac:spMkLst>
            <pc:docMk/>
            <pc:sldMk cId="786384286" sldId="261"/>
            <ac:spMk id="2" creationId="{3163E438-9645-3E11-3DFD-0EACB67C4528}"/>
          </ac:spMkLst>
        </pc:spChg>
        <pc:spChg chg="mod">
          <ac:chgData name="Alyssa Rees (2313422)" userId="77fd5cb6-aae3-4d52-be19-0f597bfcef10" providerId="ADAL" clId="{7DB8894E-0E72-524D-988D-4A74243D2CDA}" dt="2025-05-09T15:12:28.844" v="2203" actId="790"/>
          <ac:spMkLst>
            <pc:docMk/>
            <pc:sldMk cId="786384286" sldId="261"/>
            <ac:spMk id="3" creationId="{E24A41C5-7E49-F0C2-07AC-1D966AF25404}"/>
          </ac:spMkLst>
        </pc:spChg>
      </pc:sldChg>
      <pc:sldChg chg="delSp new del mod ord">
        <pc:chgData name="Alyssa Rees (2313422)" userId="77fd5cb6-aae3-4d52-be19-0f597bfcef10" providerId="ADAL" clId="{7DB8894E-0E72-524D-988D-4A74243D2CDA}" dt="2025-05-09T14:40:23.114" v="6" actId="2696"/>
        <pc:sldMkLst>
          <pc:docMk/>
          <pc:sldMk cId="3969121914" sldId="262"/>
        </pc:sldMkLst>
        <pc:spChg chg="del">
          <ac:chgData name="Alyssa Rees (2313422)" userId="77fd5cb6-aae3-4d52-be19-0f597bfcef10" providerId="ADAL" clId="{7DB8894E-0E72-524D-988D-4A74243D2CDA}" dt="2025-05-09T14:40:16.692" v="3" actId="478"/>
          <ac:spMkLst>
            <pc:docMk/>
            <pc:sldMk cId="3969121914" sldId="262"/>
            <ac:spMk id="2" creationId="{17766F79-1884-9C4A-7E29-AFA90169C47B}"/>
          </ac:spMkLst>
        </pc:spChg>
        <pc:spChg chg="del">
          <ac:chgData name="Alyssa Rees (2313422)" userId="77fd5cb6-aae3-4d52-be19-0f597bfcef10" providerId="ADAL" clId="{7DB8894E-0E72-524D-988D-4A74243D2CDA}" dt="2025-05-09T14:40:18.794" v="4" actId="478"/>
          <ac:spMkLst>
            <pc:docMk/>
            <pc:sldMk cId="3969121914" sldId="262"/>
            <ac:spMk id="3" creationId="{7ED08465-801B-6174-B893-7372CF6E5185}"/>
          </ac:spMkLst>
        </pc:spChg>
      </pc:sldChg>
      <pc:sldChg chg="modSp add mod modTransition">
        <pc:chgData name="Alyssa Rees (2313422)" userId="77fd5cb6-aae3-4d52-be19-0f597bfcef10" providerId="ADAL" clId="{7DB8894E-0E72-524D-988D-4A74243D2CDA}" dt="2025-05-09T15:12:28.844" v="2203" actId="790"/>
        <pc:sldMkLst>
          <pc:docMk/>
          <pc:sldMk cId="1681840240" sldId="2011"/>
        </pc:sldMkLst>
        <pc:spChg chg="mod">
          <ac:chgData name="Alyssa Rees (2313422)" userId="77fd5cb6-aae3-4d52-be19-0f597bfcef10" providerId="ADAL" clId="{7DB8894E-0E72-524D-988D-4A74243D2CDA}" dt="2025-05-09T15:12:28.844" v="2203" actId="790"/>
          <ac:spMkLst>
            <pc:docMk/>
            <pc:sldMk cId="1681840240" sldId="2011"/>
            <ac:spMk id="7" creationId="{9C0F3077-8ED8-3306-3B34-5A2CBE7A2FEA}"/>
          </ac:spMkLst>
        </pc:spChg>
        <pc:graphicFrameChg chg="modGraphic">
          <ac:chgData name="Alyssa Rees (2313422)" userId="77fd5cb6-aae3-4d52-be19-0f597bfcef10" providerId="ADAL" clId="{7DB8894E-0E72-524D-988D-4A74243D2CDA}" dt="2025-05-09T15:12:28.844" v="2203" actId="790"/>
          <ac:graphicFrameMkLst>
            <pc:docMk/>
            <pc:sldMk cId="1681840240" sldId="2011"/>
            <ac:graphicFrameMk id="4" creationId="{7B1EF127-3455-EA41-883E-00DAE57BBD4B}"/>
          </ac:graphicFrameMkLst>
        </pc:graphicFrameChg>
      </pc:sldChg>
      <pc:sldChg chg="modSp new mod">
        <pc:chgData name="Alyssa Rees (2313422)" userId="77fd5cb6-aae3-4d52-be19-0f597bfcef10" providerId="ADAL" clId="{7DB8894E-0E72-524D-988D-4A74243D2CDA}" dt="2025-05-09T16:23:41.327" v="5028" actId="20577"/>
        <pc:sldMkLst>
          <pc:docMk/>
          <pc:sldMk cId="3701029736" sldId="2012"/>
        </pc:sldMkLst>
        <pc:spChg chg="mod">
          <ac:chgData name="Alyssa Rees (2313422)" userId="77fd5cb6-aae3-4d52-be19-0f597bfcef10" providerId="ADAL" clId="{7DB8894E-0E72-524D-988D-4A74243D2CDA}" dt="2025-05-09T16:18:58.510" v="4741" actId="1076"/>
          <ac:spMkLst>
            <pc:docMk/>
            <pc:sldMk cId="3701029736" sldId="2012"/>
            <ac:spMk id="2" creationId="{64160673-24AD-BDE8-9E5E-53DA7B71EF09}"/>
          </ac:spMkLst>
        </pc:spChg>
        <pc:spChg chg="mod">
          <ac:chgData name="Alyssa Rees (2313422)" userId="77fd5cb6-aae3-4d52-be19-0f597bfcef10" providerId="ADAL" clId="{7DB8894E-0E72-524D-988D-4A74243D2CDA}" dt="2025-05-09T16:23:41.327" v="5028" actId="20577"/>
          <ac:spMkLst>
            <pc:docMk/>
            <pc:sldMk cId="3701029736" sldId="2012"/>
            <ac:spMk id="3" creationId="{F4467D10-5493-76C0-F825-A4764275AEE5}"/>
          </ac:spMkLst>
        </pc:spChg>
      </pc:sldChg>
      <pc:sldChg chg="addSp delSp modSp new mod setBg">
        <pc:chgData name="Alyssa Rees (2313422)" userId="77fd5cb6-aae3-4d52-be19-0f597bfcef10" providerId="ADAL" clId="{7DB8894E-0E72-524D-988D-4A74243D2CDA}" dt="2025-05-09T16:27:10.380" v="5065" actId="1076"/>
        <pc:sldMkLst>
          <pc:docMk/>
          <pc:sldMk cId="2892123243" sldId="2013"/>
        </pc:sldMkLst>
        <pc:spChg chg="del">
          <ac:chgData name="Alyssa Rees (2313422)" userId="77fd5cb6-aae3-4d52-be19-0f597bfcef10" providerId="ADAL" clId="{7DB8894E-0E72-524D-988D-4A74243D2CDA}" dt="2025-05-09T16:24:37.796" v="5030" actId="478"/>
          <ac:spMkLst>
            <pc:docMk/>
            <pc:sldMk cId="2892123243" sldId="2013"/>
            <ac:spMk id="2" creationId="{8B149F98-F1B5-D390-666A-18EBAC0E182B}"/>
          </ac:spMkLst>
        </pc:spChg>
        <pc:spChg chg="del">
          <ac:chgData name="Alyssa Rees (2313422)" userId="77fd5cb6-aae3-4d52-be19-0f597bfcef10" providerId="ADAL" clId="{7DB8894E-0E72-524D-988D-4A74243D2CDA}" dt="2025-05-09T16:24:39.942" v="5031" actId="478"/>
          <ac:spMkLst>
            <pc:docMk/>
            <pc:sldMk cId="2892123243" sldId="2013"/>
            <ac:spMk id="3" creationId="{8B85DE02-54A6-9D31-283C-7AD3F9ED7874}"/>
          </ac:spMkLst>
        </pc:spChg>
        <pc:spChg chg="add mod">
          <ac:chgData name="Alyssa Rees (2313422)" userId="77fd5cb6-aae3-4d52-be19-0f597bfcef10" providerId="ADAL" clId="{7DB8894E-0E72-524D-988D-4A74243D2CDA}" dt="2025-05-09T16:27:02.511" v="5062" actId="403"/>
          <ac:spMkLst>
            <pc:docMk/>
            <pc:sldMk cId="2892123243" sldId="2013"/>
            <ac:spMk id="6" creationId="{B0A97181-2E76-4805-5297-59B3761098C1}"/>
          </ac:spMkLst>
        </pc:spChg>
        <pc:spChg chg="add del">
          <ac:chgData name="Alyssa Rees (2313422)" userId="77fd5cb6-aae3-4d52-be19-0f597bfcef10" providerId="ADAL" clId="{7DB8894E-0E72-524D-988D-4A74243D2CDA}" dt="2025-05-09T16:26:25.467" v="5036" actId="26606"/>
          <ac:spMkLst>
            <pc:docMk/>
            <pc:sldMk cId="2892123243" sldId="2013"/>
            <ac:spMk id="10" creationId="{ACA57B90-B92C-2765-7DEE-ADAF6DEF919B}"/>
          </ac:spMkLst>
        </pc:spChg>
        <pc:spChg chg="add del">
          <ac:chgData name="Alyssa Rees (2313422)" userId="77fd5cb6-aae3-4d52-be19-0f597bfcef10" providerId="ADAL" clId="{7DB8894E-0E72-524D-988D-4A74243D2CDA}" dt="2025-05-09T16:26:29.924" v="5038" actId="26606"/>
          <ac:spMkLst>
            <pc:docMk/>
            <pc:sldMk cId="2892123243" sldId="2013"/>
            <ac:spMk id="12" creationId="{4D210342-C3F4-5EAC-3A4D-4770C07F3854}"/>
          </ac:spMkLst>
        </pc:spChg>
        <pc:spChg chg="add del">
          <ac:chgData name="Alyssa Rees (2313422)" userId="77fd5cb6-aae3-4d52-be19-0f597bfcef10" providerId="ADAL" clId="{7DB8894E-0E72-524D-988D-4A74243D2CDA}" dt="2025-05-09T16:26:31.423" v="5040" actId="26606"/>
          <ac:spMkLst>
            <pc:docMk/>
            <pc:sldMk cId="2892123243" sldId="2013"/>
            <ac:spMk id="14" creationId="{35D3817B-01DA-DCDA-FA18-49D6FF003762}"/>
          </ac:spMkLst>
        </pc:spChg>
        <pc:spChg chg="add">
          <ac:chgData name="Alyssa Rees (2313422)" userId="77fd5cb6-aae3-4d52-be19-0f597bfcef10" providerId="ADAL" clId="{7DB8894E-0E72-524D-988D-4A74243D2CDA}" dt="2025-05-09T16:26:31.526" v="5041" actId="26606"/>
          <ac:spMkLst>
            <pc:docMk/>
            <pc:sldMk cId="2892123243" sldId="2013"/>
            <ac:spMk id="16" creationId="{79A008B6-FCF1-F8E2-1EF1-EF310E8AF550}"/>
          </ac:spMkLst>
        </pc:spChg>
        <pc:spChg chg="add">
          <ac:chgData name="Alyssa Rees (2313422)" userId="77fd5cb6-aae3-4d52-be19-0f597bfcef10" providerId="ADAL" clId="{7DB8894E-0E72-524D-988D-4A74243D2CDA}" dt="2025-05-09T16:26:31.526" v="5041" actId="26606"/>
          <ac:spMkLst>
            <pc:docMk/>
            <pc:sldMk cId="2892123243" sldId="2013"/>
            <ac:spMk id="17" creationId="{ADE76C0F-9C90-A83B-79C8-FD4794C11F47}"/>
          </ac:spMkLst>
        </pc:spChg>
        <pc:picChg chg="add mod">
          <ac:chgData name="Alyssa Rees (2313422)" userId="77fd5cb6-aae3-4d52-be19-0f597bfcef10" providerId="ADAL" clId="{7DB8894E-0E72-524D-988D-4A74243D2CDA}" dt="2025-05-09T16:27:10.380" v="5065" actId="1076"/>
          <ac:picMkLst>
            <pc:docMk/>
            <pc:sldMk cId="2892123243" sldId="2013"/>
            <ac:picMk id="5" creationId="{BE14F692-6F3D-1E22-7D29-46D036155B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5/9/25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81424214"/>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5/9/25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94322449"/>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5/9/25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06525636"/>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5/9/25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10732612"/>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5/9/25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5756475"/>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5/9/25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54055879"/>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5/9/25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2955380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5/9/25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30691069"/>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5/9/25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55437917"/>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5/9/25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693850"/>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5/9/25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19009003"/>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5/9/25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3826304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wipe/>
  </p:transition>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B1EF127-3455-EA41-883E-00DAE57BBD4B}"/>
              </a:ext>
            </a:extLst>
          </p:cNvPr>
          <p:cNvGraphicFramePr>
            <a:graphicFrameLocks noGrp="1"/>
          </p:cNvGraphicFramePr>
          <p:nvPr>
            <p:extLst>
              <p:ext uri="{D42A27DB-BD31-4B8C-83A1-F6EECF244321}">
                <p14:modId xmlns:p14="http://schemas.microsoft.com/office/powerpoint/2010/main" val="3081111214"/>
              </p:ext>
            </p:extLst>
          </p:nvPr>
        </p:nvGraphicFramePr>
        <p:xfrm>
          <a:off x="0" y="663527"/>
          <a:ext cx="12196202" cy="5909106"/>
        </p:xfrm>
        <a:graphic>
          <a:graphicData uri="http://schemas.openxmlformats.org/drawingml/2006/table">
            <a:tbl>
              <a:tblPr firstRow="1" bandRow="1">
                <a:tableStyleId>{5C22544A-7EE6-4342-B048-85BDC9FD1C3A}</a:tableStyleId>
              </a:tblPr>
              <a:tblGrid>
                <a:gridCol w="3487354">
                  <a:extLst>
                    <a:ext uri="{9D8B030D-6E8A-4147-A177-3AD203B41FA5}">
                      <a16:colId xmlns:a16="http://schemas.microsoft.com/office/drawing/2014/main" val="2738080912"/>
                    </a:ext>
                  </a:extLst>
                </a:gridCol>
                <a:gridCol w="3522640">
                  <a:extLst>
                    <a:ext uri="{9D8B030D-6E8A-4147-A177-3AD203B41FA5}">
                      <a16:colId xmlns:a16="http://schemas.microsoft.com/office/drawing/2014/main" val="3577913332"/>
                    </a:ext>
                  </a:extLst>
                </a:gridCol>
                <a:gridCol w="5186208">
                  <a:extLst>
                    <a:ext uri="{9D8B030D-6E8A-4147-A177-3AD203B41FA5}">
                      <a16:colId xmlns:a16="http://schemas.microsoft.com/office/drawing/2014/main" val="1680325966"/>
                    </a:ext>
                  </a:extLst>
                </a:gridCol>
              </a:tblGrid>
              <a:tr h="881835">
                <a:tc>
                  <a:txBody>
                    <a:bodyPr/>
                    <a:lstStyle/>
                    <a:p>
                      <a:r>
                        <a:rPr lang="en-GB" sz="1400" b="1" noProof="0" dirty="0" err="1">
                          <a:solidFill>
                            <a:schemeClr val="tx1"/>
                          </a:solidFill>
                          <a:latin typeface="Arial"/>
                          <a:cs typeface="Arial"/>
                        </a:rPr>
                        <a:t>Blwyddyn</a:t>
                      </a:r>
                      <a:r>
                        <a:rPr lang="en-GB" sz="1400" b="1" noProof="0" dirty="0">
                          <a:solidFill>
                            <a:schemeClr val="tx1"/>
                          </a:solidFill>
                          <a:latin typeface="Arial"/>
                          <a:cs typeface="Arial"/>
                        </a:rPr>
                        <a:t> / Year</a:t>
                      </a:r>
                      <a:r>
                        <a:rPr lang="en-GB" sz="1400" b="0" noProof="0" dirty="0">
                          <a:solidFill>
                            <a:schemeClr val="tx1"/>
                          </a:solidFill>
                          <a:latin typeface="Arial"/>
                          <a:cs typeface="Arial"/>
                        </a:rPr>
                        <a:t>: </a:t>
                      </a:r>
                    </a:p>
                    <a:p>
                      <a:endParaRPr lang="en-GB" sz="1400" b="0" noProof="0" dirty="0">
                        <a:solidFill>
                          <a:schemeClr val="tx1"/>
                        </a:solidFill>
                        <a:latin typeface="Arial"/>
                        <a:cs typeface="Arial"/>
                      </a:endParaRPr>
                    </a:p>
                    <a:p>
                      <a:r>
                        <a:rPr lang="en-GB" sz="1400" b="0" noProof="0" dirty="0">
                          <a:solidFill>
                            <a:schemeClr val="tx1"/>
                          </a:solidFill>
                          <a:latin typeface="Arial"/>
                          <a:cs typeface="Arial"/>
                        </a:rPr>
                        <a:t>Year 4. </a:t>
                      </a:r>
                    </a:p>
                    <a:p>
                      <a:endParaRPr lang="en-GB" sz="1600" b="0" noProof="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b="1" noProof="0" dirty="0">
                          <a:solidFill>
                            <a:schemeClr val="tx1"/>
                          </a:solidFill>
                          <a:latin typeface="Arial"/>
                          <a:cs typeface="Arial"/>
                        </a:rPr>
                        <a:t>Maes </a:t>
                      </a:r>
                      <a:r>
                        <a:rPr lang="en-GB" sz="1400" b="1" noProof="0" dirty="0" err="1">
                          <a:solidFill>
                            <a:schemeClr val="tx1"/>
                          </a:solidFill>
                          <a:latin typeface="Arial"/>
                          <a:cs typeface="Arial"/>
                        </a:rPr>
                        <a:t>Dysgu</a:t>
                      </a:r>
                      <a:r>
                        <a:rPr lang="en-GB" sz="1400" b="1" noProof="0" dirty="0">
                          <a:solidFill>
                            <a:schemeClr val="tx1"/>
                          </a:solidFill>
                          <a:latin typeface="Arial"/>
                          <a:cs typeface="Arial"/>
                        </a:rPr>
                        <a:t> a </a:t>
                      </a:r>
                      <a:r>
                        <a:rPr lang="en-GB" sz="1400" b="1" noProof="0" dirty="0" err="1">
                          <a:solidFill>
                            <a:schemeClr val="tx1"/>
                          </a:solidFill>
                          <a:latin typeface="Arial"/>
                          <a:cs typeface="Arial"/>
                        </a:rPr>
                        <a:t>Phrofiad</a:t>
                      </a:r>
                      <a:r>
                        <a:rPr lang="en-GB" sz="1400" b="1" noProof="0" dirty="0">
                          <a:solidFill>
                            <a:schemeClr val="tx1"/>
                          </a:solidFill>
                          <a:latin typeface="Arial"/>
                          <a:cs typeface="Arial"/>
                        </a:rPr>
                        <a:t> / Area of Learning and Experience:</a:t>
                      </a:r>
                    </a:p>
                    <a:p>
                      <a:endParaRPr lang="en-GB" sz="1400" b="0" noProof="0" dirty="0">
                        <a:solidFill>
                          <a:schemeClr val="tx1"/>
                        </a:solidFill>
                        <a:latin typeface="Arial"/>
                        <a:cs typeface="Arial"/>
                      </a:endParaRPr>
                    </a:p>
                    <a:p>
                      <a:r>
                        <a:rPr lang="en-GB" sz="1400" b="0" noProof="0" dirty="0">
                          <a:solidFill>
                            <a:schemeClr val="tx1"/>
                          </a:solidFill>
                          <a:latin typeface="Arial"/>
                          <a:cs typeface="Arial"/>
                        </a:rPr>
                        <a:t>Languages, Literacy and Communication.</a:t>
                      </a:r>
                    </a:p>
                    <a:p>
                      <a:endParaRPr lang="en-GB" sz="1600" b="0" noProof="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b="1" noProof="0" dirty="0" err="1">
                          <a:solidFill>
                            <a:schemeClr val="tx1"/>
                          </a:solidFill>
                          <a:latin typeface="Arial"/>
                          <a:cs typeface="Arial"/>
                        </a:rPr>
                        <a:t>Amcan</a:t>
                      </a:r>
                      <a:r>
                        <a:rPr lang="en-GB" sz="1400" b="1" noProof="0" dirty="0">
                          <a:solidFill>
                            <a:schemeClr val="tx1"/>
                          </a:solidFill>
                          <a:latin typeface="Arial"/>
                          <a:cs typeface="Arial"/>
                        </a:rPr>
                        <a:t> y </a:t>
                      </a:r>
                      <a:r>
                        <a:rPr lang="en-GB" sz="1400" b="1" noProof="0" dirty="0" err="1">
                          <a:solidFill>
                            <a:schemeClr val="tx1"/>
                          </a:solidFill>
                          <a:latin typeface="Arial"/>
                          <a:cs typeface="Arial"/>
                        </a:rPr>
                        <a:t>wers</a:t>
                      </a:r>
                      <a:r>
                        <a:rPr lang="en-GB" sz="1400" b="1" noProof="0" dirty="0">
                          <a:solidFill>
                            <a:schemeClr val="tx1"/>
                          </a:solidFill>
                          <a:latin typeface="Arial"/>
                          <a:cs typeface="Arial"/>
                        </a:rPr>
                        <a:t> / Aims of the lesson</a:t>
                      </a:r>
                      <a:r>
                        <a:rPr lang="en-GB" sz="1400" b="0" noProof="0" dirty="0">
                          <a:solidFill>
                            <a:schemeClr val="tx1"/>
                          </a:solidFill>
                          <a:latin typeface="Arial"/>
                          <a:cs typeface="Arial"/>
                        </a:rPr>
                        <a:t>:</a:t>
                      </a:r>
                    </a:p>
                    <a:p>
                      <a:endParaRPr lang="en-GB" sz="1400" b="0" noProof="0" dirty="0">
                        <a:solidFill>
                          <a:schemeClr val="tx1"/>
                        </a:solidFill>
                        <a:latin typeface="Arial"/>
                        <a:cs typeface="Arial"/>
                      </a:endParaRPr>
                    </a:p>
                    <a:p>
                      <a:r>
                        <a:rPr lang="en-GB" sz="1400" b="0" noProof="0" dirty="0">
                          <a:solidFill>
                            <a:schemeClr val="tx1"/>
                          </a:solidFill>
                          <a:latin typeface="Arial"/>
                          <a:cs typeface="Arial"/>
                        </a:rPr>
                        <a:t>The aims of this lesson were ‘To translate the Welsh text and colour the image of Henry VIII after translating the information.’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34963061"/>
                  </a:ext>
                </a:extLst>
              </a:tr>
              <a:tr h="2107754">
                <a:tc>
                  <a:txBody>
                    <a:bodyPr/>
                    <a:lstStyle/>
                    <a:p>
                      <a:r>
                        <a:rPr lang="en-GB" sz="1400" b="1" noProof="0" dirty="0" err="1">
                          <a:solidFill>
                            <a:schemeClr val="tx1"/>
                          </a:solidFill>
                          <a:latin typeface="Arial"/>
                          <a:cs typeface="Arial"/>
                        </a:rPr>
                        <a:t>Gwybodaeth</a:t>
                      </a:r>
                      <a:r>
                        <a:rPr lang="en-GB" sz="1400" b="1" noProof="0" dirty="0">
                          <a:solidFill>
                            <a:schemeClr val="tx1"/>
                          </a:solidFill>
                          <a:latin typeface="Arial"/>
                          <a:cs typeface="Arial"/>
                        </a:rPr>
                        <a:t> </a:t>
                      </a:r>
                      <a:r>
                        <a:rPr lang="en-GB" sz="1400" b="1" noProof="0" dirty="0" err="1">
                          <a:solidFill>
                            <a:schemeClr val="tx1"/>
                          </a:solidFill>
                          <a:latin typeface="Arial"/>
                          <a:cs typeface="Arial"/>
                        </a:rPr>
                        <a:t>flaenorol</a:t>
                      </a:r>
                      <a:r>
                        <a:rPr lang="en-GB" sz="1400" b="1" noProof="0" dirty="0">
                          <a:solidFill>
                            <a:schemeClr val="tx1"/>
                          </a:solidFill>
                          <a:latin typeface="Arial"/>
                          <a:cs typeface="Arial"/>
                        </a:rPr>
                        <a:t> / Previous knowledge</a:t>
                      </a:r>
                      <a:r>
                        <a:rPr lang="en-GB" sz="1400" b="0" noProof="0" dirty="0">
                          <a:solidFill>
                            <a:schemeClr val="tx1"/>
                          </a:solidFill>
                          <a:latin typeface="Arial"/>
                          <a:cs typeface="Arial"/>
                        </a:rPr>
                        <a:t>:</a:t>
                      </a:r>
                    </a:p>
                    <a:p>
                      <a:endParaRPr lang="en-GB" sz="1400" b="0" noProof="0" dirty="0">
                        <a:solidFill>
                          <a:schemeClr val="tx1"/>
                        </a:solidFill>
                        <a:latin typeface="Arial"/>
                        <a:cs typeface="Arial"/>
                      </a:endParaRPr>
                    </a:p>
                    <a:p>
                      <a:r>
                        <a:rPr lang="en-GB" sz="1400" b="0" noProof="0" dirty="0">
                          <a:solidFill>
                            <a:schemeClr val="tx1"/>
                          </a:solidFill>
                          <a:latin typeface="Arial"/>
                          <a:cs typeface="Arial"/>
                        </a:rPr>
                        <a:t>Previous to this lesson, I led ‘</a:t>
                      </a:r>
                      <a:r>
                        <a:rPr lang="en-GB" sz="1400" b="0" noProof="0" dirty="0" err="1">
                          <a:solidFill>
                            <a:schemeClr val="tx1"/>
                          </a:solidFill>
                          <a:latin typeface="Arial"/>
                          <a:cs typeface="Arial"/>
                        </a:rPr>
                        <a:t>Drillo</a:t>
                      </a:r>
                      <a:r>
                        <a:rPr lang="en-GB" sz="1400" b="0" noProof="0" dirty="0">
                          <a:solidFill>
                            <a:schemeClr val="tx1"/>
                          </a:solidFill>
                          <a:latin typeface="Arial"/>
                          <a:cs typeface="Arial"/>
                        </a:rPr>
                        <a:t>’ sessions every Wednesday morning. In doing so, one morning the children completed a task which is explained in my micro lesson where they had to match up the Welsh to the English words of clothing.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en-GB" sz="1400" b="1" noProof="0" dirty="0" err="1">
                          <a:solidFill>
                            <a:schemeClr val="tx1"/>
                          </a:solidFill>
                          <a:latin typeface="Arial"/>
                          <a:cs typeface="Arial"/>
                        </a:rPr>
                        <a:t>Geirfa</a:t>
                      </a:r>
                      <a:r>
                        <a:rPr lang="en-GB" sz="1400" b="1" noProof="0" dirty="0">
                          <a:solidFill>
                            <a:schemeClr val="tx1"/>
                          </a:solidFill>
                          <a:latin typeface="Arial"/>
                          <a:cs typeface="Arial"/>
                        </a:rPr>
                        <a:t> </a:t>
                      </a:r>
                      <a:r>
                        <a:rPr lang="en-GB" sz="1400" b="1" noProof="0" dirty="0" err="1">
                          <a:solidFill>
                            <a:schemeClr val="tx1"/>
                          </a:solidFill>
                          <a:latin typeface="Arial"/>
                          <a:cs typeface="Arial"/>
                        </a:rPr>
                        <a:t>allweddol</a:t>
                      </a:r>
                      <a:r>
                        <a:rPr lang="en-GB" sz="1400" b="1" noProof="0" dirty="0">
                          <a:solidFill>
                            <a:schemeClr val="tx1"/>
                          </a:solidFill>
                          <a:latin typeface="Arial"/>
                          <a:cs typeface="Arial"/>
                        </a:rPr>
                        <a:t> / Key vocabulary:</a:t>
                      </a:r>
                    </a:p>
                    <a:p>
                      <a:endParaRPr lang="en-GB" sz="1400" b="1" noProof="0" dirty="0">
                        <a:solidFill>
                          <a:schemeClr val="tx1"/>
                        </a:solidFill>
                        <a:latin typeface="Arial"/>
                        <a:cs typeface="Arial"/>
                      </a:endParaRPr>
                    </a:p>
                    <a:p>
                      <a:r>
                        <a:rPr lang="en-GB" sz="1400" b="0" noProof="0" dirty="0" err="1">
                          <a:solidFill>
                            <a:schemeClr val="tx1"/>
                          </a:solidFill>
                          <a:latin typeface="Arial"/>
                          <a:cs typeface="Arial"/>
                        </a:rPr>
                        <a:t>Wythfed</a:t>
                      </a:r>
                      <a:endParaRPr lang="en-GB" sz="1400" b="0" noProof="0" dirty="0">
                        <a:solidFill>
                          <a:schemeClr val="tx1"/>
                        </a:solidFill>
                        <a:latin typeface="Arial"/>
                        <a:cs typeface="Arial"/>
                      </a:endParaRPr>
                    </a:p>
                    <a:p>
                      <a:r>
                        <a:rPr lang="en-GB" sz="1400" b="0" noProof="0" dirty="0" err="1">
                          <a:solidFill>
                            <a:schemeClr val="tx1"/>
                          </a:solidFill>
                          <a:latin typeface="Arial"/>
                          <a:cs typeface="Arial"/>
                        </a:rPr>
                        <a:t>Dillad</a:t>
                      </a:r>
                      <a:endParaRPr lang="en-GB" sz="1400" b="0" noProof="0" dirty="0">
                        <a:solidFill>
                          <a:schemeClr val="tx1"/>
                        </a:solidFill>
                        <a:latin typeface="Arial"/>
                        <a:cs typeface="Arial"/>
                      </a:endParaRPr>
                    </a:p>
                    <a:p>
                      <a:r>
                        <a:rPr lang="en-GB" sz="1400" b="0" noProof="0" dirty="0">
                          <a:solidFill>
                            <a:schemeClr val="tx1"/>
                          </a:solidFill>
                          <a:latin typeface="Arial"/>
                          <a:cs typeface="Arial"/>
                        </a:rPr>
                        <a:t>Coron</a:t>
                      </a:r>
                    </a:p>
                    <a:p>
                      <a:r>
                        <a:rPr lang="en-GB" sz="1400" b="0" noProof="0" dirty="0" err="1">
                          <a:solidFill>
                            <a:schemeClr val="tx1"/>
                          </a:solidFill>
                          <a:latin typeface="Arial"/>
                          <a:cs typeface="Arial"/>
                        </a:rPr>
                        <a:t>Tlysau</a:t>
                      </a:r>
                      <a:endParaRPr lang="en-GB" sz="1400" b="0" noProof="0" dirty="0">
                        <a:solidFill>
                          <a:schemeClr val="tx1"/>
                        </a:solidFill>
                        <a:latin typeface="Arial"/>
                        <a:cs typeface="Arial"/>
                      </a:endParaRPr>
                    </a:p>
                    <a:p>
                      <a:endParaRPr lang="en-GB" sz="1800" b="1" noProof="0" dirty="0">
                        <a:solidFill>
                          <a:schemeClr val="tx1"/>
                        </a:solidFill>
                        <a:latin typeface="Arial"/>
                        <a:cs typeface="Arial"/>
                      </a:endParaRPr>
                    </a:p>
                    <a:p>
                      <a:pPr lvl="0">
                        <a:buNone/>
                      </a:pPr>
                      <a:endParaRPr lang="en-GB" sz="1800" b="1" noProof="0" dirty="0">
                        <a:solidFill>
                          <a:schemeClr val="tx1"/>
                        </a:solidFill>
                        <a:latin typeface="Arial"/>
                        <a:cs typeface="Arial"/>
                      </a:endParaRPr>
                    </a:p>
                    <a:p>
                      <a:r>
                        <a:rPr lang="en-GB" sz="1400" b="1" noProof="0" dirty="0" err="1">
                          <a:solidFill>
                            <a:schemeClr val="tx1"/>
                          </a:solidFill>
                          <a:latin typeface="Arial"/>
                          <a:cs typeface="Arial"/>
                        </a:rPr>
                        <a:t>Ffocws</a:t>
                      </a:r>
                      <a:r>
                        <a:rPr lang="en-GB" sz="1400" b="1" noProof="0" dirty="0">
                          <a:solidFill>
                            <a:schemeClr val="tx1"/>
                          </a:solidFill>
                          <a:latin typeface="Arial"/>
                          <a:cs typeface="Arial"/>
                        </a:rPr>
                        <a:t> </a:t>
                      </a:r>
                      <a:r>
                        <a:rPr lang="en-GB" sz="1400" b="1" noProof="0" dirty="0" err="1">
                          <a:solidFill>
                            <a:schemeClr val="tx1"/>
                          </a:solidFill>
                          <a:latin typeface="Arial"/>
                          <a:cs typeface="Arial"/>
                        </a:rPr>
                        <a:t>iaith</a:t>
                      </a:r>
                      <a:r>
                        <a:rPr lang="en-GB" sz="1400" b="1" noProof="0" dirty="0">
                          <a:solidFill>
                            <a:schemeClr val="tx1"/>
                          </a:solidFill>
                          <a:latin typeface="Arial"/>
                          <a:cs typeface="Arial"/>
                        </a:rPr>
                        <a:t> / Language focus</a:t>
                      </a:r>
                      <a:r>
                        <a:rPr lang="en-GB" sz="1400" b="0" noProof="0" dirty="0">
                          <a:solidFill>
                            <a:schemeClr val="tx1"/>
                          </a:solidFill>
                          <a:latin typeface="Arial"/>
                          <a:cs typeface="Arial"/>
                        </a:rPr>
                        <a:t>:</a:t>
                      </a:r>
                    </a:p>
                    <a:p>
                      <a:endParaRPr lang="en-GB" sz="1400" b="0" noProof="0" dirty="0">
                        <a:solidFill>
                          <a:schemeClr val="tx1"/>
                        </a:solidFill>
                        <a:latin typeface="Arial"/>
                        <a:cs typeface="Arial"/>
                      </a:endParaRPr>
                    </a:p>
                    <a:p>
                      <a:r>
                        <a:rPr lang="en-GB" sz="1400" b="0" noProof="0" dirty="0">
                          <a:solidFill>
                            <a:schemeClr val="tx1"/>
                          </a:solidFill>
                          <a:latin typeface="Arial"/>
                          <a:cs typeface="Arial"/>
                        </a:rPr>
                        <a:t>Humanities, History.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en-GB" sz="1400" b="1" noProof="0" dirty="0" err="1">
                          <a:solidFill>
                            <a:schemeClr val="tx1"/>
                          </a:solidFill>
                          <a:latin typeface="Arial"/>
                          <a:cs typeface="Arial"/>
                        </a:rPr>
                        <a:t>Gweithgareddau</a:t>
                      </a:r>
                      <a:r>
                        <a:rPr lang="en-GB" sz="1400" b="1" noProof="0" dirty="0">
                          <a:solidFill>
                            <a:schemeClr val="tx1"/>
                          </a:solidFill>
                          <a:latin typeface="Arial"/>
                          <a:cs typeface="Arial"/>
                        </a:rPr>
                        <a:t> </a:t>
                      </a:r>
                      <a:r>
                        <a:rPr lang="en-GB" sz="1400" b="1" noProof="0" dirty="0" err="1">
                          <a:solidFill>
                            <a:schemeClr val="tx1"/>
                          </a:solidFill>
                          <a:latin typeface="Arial"/>
                          <a:cs typeface="Arial"/>
                        </a:rPr>
                        <a:t>addysgu</a:t>
                      </a:r>
                      <a:r>
                        <a:rPr lang="en-GB" sz="1400" b="1" noProof="0" dirty="0">
                          <a:solidFill>
                            <a:schemeClr val="tx1"/>
                          </a:solidFill>
                          <a:latin typeface="Arial"/>
                          <a:cs typeface="Arial"/>
                        </a:rPr>
                        <a:t> a </a:t>
                      </a:r>
                      <a:r>
                        <a:rPr lang="en-GB" sz="1400" b="1" noProof="0" dirty="0" err="1">
                          <a:solidFill>
                            <a:schemeClr val="tx1"/>
                          </a:solidFill>
                          <a:latin typeface="Arial"/>
                          <a:cs typeface="Arial"/>
                        </a:rPr>
                        <a:t>dysgu</a:t>
                      </a:r>
                      <a:r>
                        <a:rPr lang="en-GB" sz="1400" b="1" noProof="0" dirty="0">
                          <a:solidFill>
                            <a:schemeClr val="tx1"/>
                          </a:solidFill>
                          <a:latin typeface="Arial"/>
                          <a:cs typeface="Arial"/>
                        </a:rPr>
                        <a:t> / Teaching and Learning Activities</a:t>
                      </a:r>
                      <a:r>
                        <a:rPr lang="en-GB" sz="1400" b="0" noProof="0" dirty="0">
                          <a:solidFill>
                            <a:schemeClr val="tx1"/>
                          </a:solidFill>
                          <a:latin typeface="Arial"/>
                          <a:cs typeface="Arial"/>
                        </a:rPr>
                        <a:t>:</a:t>
                      </a:r>
                    </a:p>
                    <a:p>
                      <a:endParaRPr lang="en-GB" sz="1400" b="0" noProof="0" dirty="0">
                        <a:solidFill>
                          <a:schemeClr val="tx1"/>
                        </a:solidFill>
                        <a:latin typeface="Arial"/>
                        <a:cs typeface="Arial"/>
                      </a:endParaRPr>
                    </a:p>
                    <a:p>
                      <a:r>
                        <a:rPr lang="en-GB" sz="1400" b="0" noProof="0" dirty="0">
                          <a:solidFill>
                            <a:schemeClr val="tx1"/>
                          </a:solidFill>
                          <a:latin typeface="Arial"/>
                          <a:cs typeface="Arial"/>
                        </a:rPr>
                        <a:t>Drilling back and forth</a:t>
                      </a:r>
                    </a:p>
                    <a:p>
                      <a:r>
                        <a:rPr lang="en-GB" sz="1400" b="0" noProof="0" dirty="0">
                          <a:solidFill>
                            <a:schemeClr val="tx1"/>
                          </a:solidFill>
                          <a:latin typeface="Arial"/>
                          <a:cs typeface="Arial"/>
                        </a:rPr>
                        <a:t>Quizzes</a:t>
                      </a:r>
                    </a:p>
                    <a:p>
                      <a:r>
                        <a:rPr lang="en-GB" sz="1400" b="0" noProof="0" dirty="0">
                          <a:solidFill>
                            <a:schemeClr val="tx1"/>
                          </a:solidFill>
                          <a:latin typeface="Arial"/>
                          <a:cs typeface="Arial"/>
                        </a:rPr>
                        <a:t>Matching pairs</a:t>
                      </a:r>
                    </a:p>
                    <a:p>
                      <a:r>
                        <a:rPr lang="en-GB" sz="1400" b="0" noProof="0" dirty="0">
                          <a:solidFill>
                            <a:schemeClr val="tx1"/>
                          </a:solidFill>
                          <a:latin typeface="Arial"/>
                          <a:cs typeface="Arial"/>
                        </a:rPr>
                        <a:t>Colouring</a:t>
                      </a:r>
                    </a:p>
                    <a:p>
                      <a:r>
                        <a:rPr lang="en-GB" sz="1400" b="0" noProof="0" dirty="0">
                          <a:solidFill>
                            <a:schemeClr val="tx1"/>
                          </a:solidFill>
                          <a:latin typeface="Arial"/>
                          <a:cs typeface="Arial"/>
                        </a:rPr>
                        <a:t>Translating</a:t>
                      </a:r>
                    </a:p>
                    <a:p>
                      <a:pPr marL="285750" indent="-285750">
                        <a:buFont typeface="Arial" panose="020B0604020202020204" pitchFamily="34" charset="0"/>
                        <a:buChar char="•"/>
                      </a:pPr>
                      <a:endParaRPr lang="en-GB" sz="1600" b="0" noProof="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4300836"/>
                  </a:ext>
                </a:extLst>
              </a:tr>
              <a:tr h="2495346">
                <a:tc>
                  <a:txBody>
                    <a:bodyPr/>
                    <a:lstStyle/>
                    <a:p>
                      <a:r>
                        <a:rPr lang="en-GB" sz="1400" b="1" noProof="0" dirty="0" err="1">
                          <a:solidFill>
                            <a:schemeClr val="tx1"/>
                          </a:solidFill>
                          <a:latin typeface="Arial"/>
                          <a:cs typeface="Arial"/>
                        </a:rPr>
                        <a:t>Adnoddau</a:t>
                      </a:r>
                      <a:r>
                        <a:rPr lang="en-GB" sz="1400" b="1" noProof="0" dirty="0">
                          <a:solidFill>
                            <a:schemeClr val="tx1"/>
                          </a:solidFill>
                          <a:latin typeface="Arial"/>
                          <a:cs typeface="Arial"/>
                        </a:rPr>
                        <a:t> / Resources</a:t>
                      </a:r>
                      <a:r>
                        <a:rPr lang="en-GB" sz="1400" b="0" noProof="0" dirty="0">
                          <a:solidFill>
                            <a:schemeClr val="tx1"/>
                          </a:solidFill>
                          <a:latin typeface="Arial"/>
                          <a:cs typeface="Arial"/>
                        </a:rPr>
                        <a:t>:</a:t>
                      </a:r>
                    </a:p>
                    <a:p>
                      <a:endParaRPr lang="en-GB" sz="1400" b="0" noProof="0" dirty="0">
                        <a:solidFill>
                          <a:schemeClr val="tx1"/>
                        </a:solidFill>
                        <a:latin typeface="Arial"/>
                        <a:cs typeface="Arial"/>
                      </a:endParaRPr>
                    </a:p>
                    <a:p>
                      <a:r>
                        <a:rPr lang="en-GB" sz="1400" b="0" noProof="0" dirty="0">
                          <a:solidFill>
                            <a:schemeClr val="tx1"/>
                          </a:solidFill>
                          <a:latin typeface="Arial"/>
                          <a:cs typeface="Arial"/>
                        </a:rPr>
                        <a:t>The </a:t>
                      </a:r>
                      <a:r>
                        <a:rPr lang="en-GB" sz="1400" b="0" noProof="0" dirty="0" err="1">
                          <a:solidFill>
                            <a:schemeClr val="tx1"/>
                          </a:solidFill>
                          <a:latin typeface="Arial"/>
                          <a:cs typeface="Arial"/>
                        </a:rPr>
                        <a:t>childrren</a:t>
                      </a:r>
                      <a:r>
                        <a:rPr lang="en-GB" sz="1400" b="0" noProof="0" dirty="0">
                          <a:solidFill>
                            <a:schemeClr val="tx1"/>
                          </a:solidFill>
                          <a:latin typeface="Arial"/>
                          <a:cs typeface="Arial"/>
                        </a:rPr>
                        <a:t> had the paragraph on the board for them to translate together with the</a:t>
                      </a:r>
                      <a:r>
                        <a:rPr lang="en-GB" sz="1800" b="0" noProof="0" dirty="0">
                          <a:solidFill>
                            <a:schemeClr val="tx1"/>
                          </a:solidFill>
                          <a:latin typeface="Arial"/>
                          <a:cs typeface="Arial"/>
                        </a:rPr>
                        <a:t> </a:t>
                      </a:r>
                      <a:r>
                        <a:rPr lang="en-GB" sz="1400" b="0" noProof="0" dirty="0">
                          <a:solidFill>
                            <a:schemeClr val="tx1"/>
                          </a:solidFill>
                          <a:latin typeface="Arial"/>
                          <a:cs typeface="Arial"/>
                        </a:rPr>
                        <a:t>‘</a:t>
                      </a:r>
                      <a:r>
                        <a:rPr lang="en-GB" sz="1400" b="0" noProof="0" dirty="0" err="1">
                          <a:solidFill>
                            <a:schemeClr val="tx1"/>
                          </a:solidFill>
                          <a:latin typeface="Arial"/>
                          <a:cs typeface="Arial"/>
                        </a:rPr>
                        <a:t>Dillad</a:t>
                      </a:r>
                      <a:r>
                        <a:rPr lang="en-GB" sz="1400" b="0" noProof="0" dirty="0">
                          <a:solidFill>
                            <a:schemeClr val="tx1"/>
                          </a:solidFill>
                          <a:latin typeface="Arial"/>
                          <a:cs typeface="Arial"/>
                        </a:rPr>
                        <a:t> quiz’ that we went over as the ‘hook.’ Which aided them through the task when </a:t>
                      </a:r>
                      <a:r>
                        <a:rPr lang="en-GB" sz="1400" b="0" noProof="0" dirty="0" err="1">
                          <a:solidFill>
                            <a:schemeClr val="tx1"/>
                          </a:solidFill>
                          <a:latin typeface="Arial"/>
                          <a:cs typeface="Arial"/>
                        </a:rPr>
                        <a:t>neccessary</a:t>
                      </a:r>
                      <a:r>
                        <a:rPr lang="en-GB" sz="1400" b="0" noProof="0" dirty="0">
                          <a:solidFill>
                            <a:schemeClr val="tx1"/>
                          </a:solidFill>
                          <a:latin typeface="Arial"/>
                          <a:cs typeface="Arial"/>
                        </a:rPr>
                        <a:t>. </a:t>
                      </a:r>
                    </a:p>
                    <a:p>
                      <a:pPr marL="285750" indent="-285750">
                        <a:buFont typeface="Arial" panose="020B0604020202020204" pitchFamily="34" charset="0"/>
                        <a:buChar char="•"/>
                      </a:pPr>
                      <a:endParaRPr lang="en-GB" sz="1600" b="0" noProof="0" dirty="0">
                        <a:solidFill>
                          <a:schemeClr val="tx1"/>
                        </a:solidFill>
                        <a:latin typeface="Arial"/>
                        <a:cs typeface="Arial"/>
                      </a:endParaRPr>
                    </a:p>
                    <a:p>
                      <a:pPr marL="285750" indent="-285750">
                        <a:buFont typeface="Arial" panose="020B0604020202020204" pitchFamily="34" charset="0"/>
                        <a:buChar char="•"/>
                      </a:pPr>
                      <a:endParaRPr lang="en-GB" sz="1800" b="0" noProof="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97145260"/>
                  </a:ext>
                </a:extLst>
              </a:tr>
            </a:tbl>
          </a:graphicData>
        </a:graphic>
      </p:graphicFrame>
      <p:sp>
        <p:nvSpPr>
          <p:cNvPr id="7" name="TextBox 6">
            <a:extLst>
              <a:ext uri="{FF2B5EF4-FFF2-40B4-BE49-F238E27FC236}">
                <a16:creationId xmlns:a16="http://schemas.microsoft.com/office/drawing/2014/main" id="{9C0F3077-8ED8-3306-3B34-5A2CBE7A2FEA}"/>
              </a:ext>
            </a:extLst>
          </p:cNvPr>
          <p:cNvSpPr txBox="1"/>
          <p:nvPr/>
        </p:nvSpPr>
        <p:spPr>
          <a:xfrm>
            <a:off x="2715292" y="-44359"/>
            <a:ext cx="6761409" cy="707886"/>
          </a:xfrm>
          <a:prstGeom prst="rect">
            <a:avLst/>
          </a:prstGeom>
          <a:noFill/>
        </p:spPr>
        <p:txBody>
          <a:bodyPr wrap="square" rtlCol="0">
            <a:spAutoFit/>
          </a:bodyPr>
          <a:lstStyle/>
          <a:p>
            <a:pPr algn="ctr"/>
            <a:r>
              <a:rPr lang="en-GB" sz="4000" b="1" noProof="0" dirty="0" err="1">
                <a:latin typeface="Arial" panose="020B0604020202020204" pitchFamily="34" charset="0"/>
                <a:cs typeface="Arial" panose="020B0604020202020204" pitchFamily="34" charset="0"/>
              </a:rPr>
              <a:t>Cynllun</a:t>
            </a:r>
            <a:r>
              <a:rPr lang="en-GB" sz="4000" b="1" noProof="0" dirty="0">
                <a:latin typeface="Arial" panose="020B0604020202020204" pitchFamily="34" charset="0"/>
                <a:cs typeface="Arial" panose="020B0604020202020204" pitchFamily="34" charset="0"/>
              </a:rPr>
              <a:t> </a:t>
            </a:r>
            <a:r>
              <a:rPr lang="en-GB" sz="4000" b="1" noProof="0" dirty="0" err="1">
                <a:latin typeface="Arial" panose="020B0604020202020204" pitchFamily="34" charset="0"/>
                <a:cs typeface="Arial" panose="020B0604020202020204" pitchFamily="34" charset="0"/>
              </a:rPr>
              <a:t>Gwers</a:t>
            </a:r>
            <a:endParaRPr lang="en-GB" sz="4000" b="1" noProof="0" dirty="0">
              <a:latin typeface="Arial" panose="020B0604020202020204" pitchFamily="34" charset="0"/>
              <a:cs typeface="Arial" panose="020B0604020202020204" pitchFamily="34" charset="0"/>
            </a:endParaRPr>
          </a:p>
        </p:txBody>
      </p:sp>
      <p:pic>
        <p:nvPicPr>
          <p:cNvPr id="2" name="Picture 2">
            <a:extLst>
              <a:ext uri="{FF2B5EF4-FFF2-40B4-BE49-F238E27FC236}">
                <a16:creationId xmlns:a16="http://schemas.microsoft.com/office/drawing/2014/main" id="{44DBD951-4650-B27D-2790-E2D706C08DB7}"/>
              </a:ext>
            </a:extLst>
          </p:cNvPr>
          <p:cNvPicPr>
            <a:picLocks noChangeAspect="1"/>
          </p:cNvPicPr>
          <p:nvPr/>
        </p:nvPicPr>
        <p:blipFill>
          <a:blip r:embed="rId2"/>
          <a:srcRect b="12445"/>
          <a:stretch/>
        </p:blipFill>
        <p:spPr>
          <a:xfrm>
            <a:off x="4088" y="6148463"/>
            <a:ext cx="12192115" cy="804673"/>
          </a:xfrm>
          <a:prstGeom prst="rect">
            <a:avLst/>
          </a:prstGeom>
          <a:noFill/>
          <a:ln cap="flat">
            <a:noFill/>
          </a:ln>
        </p:spPr>
      </p:pic>
    </p:spTree>
    <p:extLst>
      <p:ext uri="{BB962C8B-B14F-4D97-AF65-F5344CB8AC3E}">
        <p14:creationId xmlns:p14="http://schemas.microsoft.com/office/powerpoint/2010/main" val="1681840240"/>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3" descr="Cartoon child with long hair coming out of a hole&#10;&#10;AI-generated content may be incorrect.">
            <a:extLst>
              <a:ext uri="{FF2B5EF4-FFF2-40B4-BE49-F238E27FC236}">
                <a16:creationId xmlns:a16="http://schemas.microsoft.com/office/drawing/2014/main" id="{035210F5-F285-FD46-7B06-85BA9E0822C6}"/>
              </a:ext>
            </a:extLst>
          </p:cNvPr>
          <p:cNvPicPr>
            <a:picLocks noChangeAspect="1"/>
          </p:cNvPicPr>
          <p:nvPr/>
        </p:nvPicPr>
        <p:blipFill>
          <a:blip r:embed="rId2"/>
          <a:srcRect r="-2" b="6917"/>
          <a:stretch/>
        </p:blipFill>
        <p:spPr>
          <a:xfrm>
            <a:off x="199601" y="470667"/>
            <a:ext cx="5517810" cy="5140187"/>
          </a:xfrm>
          <a:prstGeom prst="rect">
            <a:avLst/>
          </a:prstGeom>
        </p:spPr>
      </p:pic>
      <p:sp>
        <p:nvSpPr>
          <p:cNvPr id="2" name="Title 1"/>
          <p:cNvSpPr>
            <a:spLocks noGrp="1"/>
          </p:cNvSpPr>
          <p:nvPr>
            <p:ph type="ctrTitle"/>
          </p:nvPr>
        </p:nvSpPr>
        <p:spPr>
          <a:xfrm>
            <a:off x="4201616" y="196096"/>
            <a:ext cx="3788767" cy="1230477"/>
          </a:xfrm>
        </p:spPr>
        <p:txBody>
          <a:bodyPr>
            <a:normAutofit fontScale="90000"/>
          </a:bodyPr>
          <a:lstStyle/>
          <a:p>
            <a:r>
              <a:rPr lang="en-GB" sz="4400" b="1" u="sng" noProof="0" dirty="0">
                <a:latin typeface="Dreaming Outloud Pro"/>
                <a:cs typeface="Dreaming Outloud Pro"/>
              </a:rPr>
              <a:t>Henry </a:t>
            </a:r>
            <a:r>
              <a:rPr lang="en-GB" sz="4400" b="1" u="sng" noProof="0" dirty="0" err="1">
                <a:latin typeface="Dreaming Outloud Pro"/>
                <a:cs typeface="Dreaming Outloud Pro"/>
              </a:rPr>
              <a:t>Wythfed</a:t>
            </a:r>
            <a:endParaRPr lang="en-GB" sz="4400" b="1" u="sng" noProof="0" dirty="0">
              <a:latin typeface="Dreaming Outloud Pro"/>
              <a:cs typeface="Dreaming Outloud Pro"/>
            </a:endParaRPr>
          </a:p>
        </p:txBody>
      </p:sp>
      <p:sp>
        <p:nvSpPr>
          <p:cNvPr id="3" name="Subtitle 2"/>
          <p:cNvSpPr>
            <a:spLocks noGrp="1"/>
          </p:cNvSpPr>
          <p:nvPr>
            <p:ph type="subTitle" idx="1"/>
          </p:nvPr>
        </p:nvSpPr>
        <p:spPr>
          <a:xfrm>
            <a:off x="6766523" y="1310930"/>
            <a:ext cx="4641134" cy="1319951"/>
          </a:xfrm>
        </p:spPr>
        <p:txBody>
          <a:bodyPr vert="horz" lIns="91440" tIns="45720" rIns="91440" bIns="45720" rtlCol="0" anchor="t">
            <a:noAutofit/>
          </a:bodyPr>
          <a:lstStyle/>
          <a:p>
            <a:pPr algn="l"/>
            <a:r>
              <a:rPr lang="en-GB" sz="2000" b="1" noProof="0" dirty="0">
                <a:latin typeface="Dreaming Outloud Pro"/>
                <a:cs typeface="Dreaming Outloud Pro"/>
              </a:rPr>
              <a:t>L.O. </a:t>
            </a:r>
            <a:r>
              <a:rPr lang="en-GB" sz="2000" noProof="0" dirty="0">
                <a:latin typeface="Dreaming Outloud Pro"/>
                <a:cs typeface="Dreaming Outloud Pro"/>
              </a:rPr>
              <a:t>To translate the Welsh text and colour the image of Henry VIII after reading the text.</a:t>
            </a:r>
          </a:p>
        </p:txBody>
      </p:sp>
      <p:sp>
        <p:nvSpPr>
          <p:cNvPr id="5" name="TextBox 4">
            <a:extLst>
              <a:ext uri="{FF2B5EF4-FFF2-40B4-BE49-F238E27FC236}">
                <a16:creationId xmlns:a16="http://schemas.microsoft.com/office/drawing/2014/main" id="{9FE82CFD-FC06-0FA2-36E5-D0F1B1E8956A}"/>
              </a:ext>
            </a:extLst>
          </p:cNvPr>
          <p:cNvSpPr txBox="1"/>
          <p:nvPr/>
        </p:nvSpPr>
        <p:spPr>
          <a:xfrm>
            <a:off x="6765020" y="3184029"/>
            <a:ext cx="5181831"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noProof="0" dirty="0">
                <a:latin typeface="Dreaming Outloud Pro"/>
                <a:cs typeface="Dreaming Outloud Pro"/>
              </a:rPr>
              <a:t>S.C.</a:t>
            </a:r>
          </a:p>
          <a:p>
            <a:endParaRPr lang="en-GB" sz="2000" noProof="0" dirty="0">
              <a:latin typeface="Dreaming Outloud Pro"/>
              <a:cs typeface="Dreaming Outloud Pro"/>
            </a:endParaRPr>
          </a:p>
          <a:p>
            <a:pPr marL="285750" indent="-285750">
              <a:buFont typeface="Arial"/>
              <a:buChar char="•"/>
            </a:pPr>
            <a:r>
              <a:rPr lang="en-GB" sz="2000" noProof="0" dirty="0">
                <a:latin typeface="Dreaming Outloud Pro"/>
                <a:ea typeface="+mn-lt"/>
                <a:cs typeface="+mn-lt"/>
              </a:rPr>
              <a:t>Key vocabulary and phrases are properly understood and translated.</a:t>
            </a:r>
            <a:endParaRPr lang="en-GB" sz="2000" noProof="0" dirty="0">
              <a:latin typeface="Dreaming Outloud Pro"/>
              <a:cs typeface="Dreaming Outloud Pro"/>
            </a:endParaRPr>
          </a:p>
          <a:p>
            <a:pPr marL="285750" indent="-285750">
              <a:buFont typeface="Arial"/>
              <a:buChar char="•"/>
            </a:pPr>
            <a:endParaRPr lang="en-GB" sz="2000" noProof="0" dirty="0">
              <a:latin typeface="Dreaming Outloud Pro"/>
              <a:cs typeface="Dreaming Outloud Pro"/>
            </a:endParaRPr>
          </a:p>
          <a:p>
            <a:pPr marL="285750" indent="-285750">
              <a:buFont typeface="Arial"/>
              <a:buChar char="•"/>
            </a:pPr>
            <a:r>
              <a:rPr lang="en-GB" sz="2000" noProof="0" dirty="0">
                <a:latin typeface="Dreaming Outloud Pro"/>
                <a:ea typeface="+mn-lt"/>
                <a:cs typeface="+mn-lt"/>
              </a:rPr>
              <a:t>The student colours the image of Henry VIII with attention to detail and within the given guidelines. </a:t>
            </a:r>
          </a:p>
          <a:p>
            <a:endParaRPr lang="en-GB" sz="2000" noProof="0" dirty="0">
              <a:latin typeface="Dreaming Outloud Pro"/>
              <a:cs typeface="Dreaming Outloud Pro"/>
            </a:endParaRPr>
          </a:p>
          <a:p>
            <a:pPr marL="285750" indent="-285750">
              <a:buFont typeface="Arial"/>
              <a:buChar char="•"/>
            </a:pPr>
            <a:r>
              <a:rPr lang="en-GB" sz="2000" noProof="0" dirty="0">
                <a:latin typeface="Dreaming Outloud Pro"/>
                <a:ea typeface="+mn-lt"/>
                <a:cs typeface="+mn-lt"/>
              </a:rPr>
              <a:t>Both the translation and the colouring are finished to a satisfactory level.</a:t>
            </a:r>
            <a:endParaRPr lang="en-GB" sz="2000" noProof="0" dirty="0">
              <a:latin typeface="Dreaming Outloud Pro"/>
            </a:endParaRPr>
          </a:p>
        </p:txBody>
      </p:sp>
    </p:spTree>
    <p:extLst>
      <p:ext uri="{BB962C8B-B14F-4D97-AF65-F5344CB8AC3E}">
        <p14:creationId xmlns:p14="http://schemas.microsoft.com/office/powerpoint/2010/main" val="109857222"/>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3E438-9645-3E11-3DFD-0EACB67C4528}"/>
              </a:ext>
            </a:extLst>
          </p:cNvPr>
          <p:cNvSpPr>
            <a:spLocks noGrp="1"/>
          </p:cNvSpPr>
          <p:nvPr>
            <p:ph type="title"/>
          </p:nvPr>
        </p:nvSpPr>
        <p:spPr>
          <a:xfrm>
            <a:off x="176590" y="213889"/>
            <a:ext cx="10653578" cy="1132258"/>
          </a:xfrm>
        </p:spPr>
        <p:txBody>
          <a:bodyPr>
            <a:normAutofit/>
          </a:bodyPr>
          <a:lstStyle/>
          <a:p>
            <a:r>
              <a:rPr lang="en-GB" sz="4000" noProof="0" dirty="0" err="1">
                <a:latin typeface="Dreaming Outloud Pro"/>
                <a:cs typeface="Dreaming Outloud Pro"/>
              </a:rPr>
              <a:t>Dillad</a:t>
            </a:r>
            <a:r>
              <a:rPr lang="en-GB" sz="4000" noProof="0" dirty="0">
                <a:latin typeface="Dreaming Outloud Pro"/>
                <a:cs typeface="Dreaming Outloud Pro"/>
              </a:rPr>
              <a:t> </a:t>
            </a:r>
          </a:p>
        </p:txBody>
      </p:sp>
      <p:sp>
        <p:nvSpPr>
          <p:cNvPr id="3" name="Content Placeholder 2">
            <a:extLst>
              <a:ext uri="{FF2B5EF4-FFF2-40B4-BE49-F238E27FC236}">
                <a16:creationId xmlns:a16="http://schemas.microsoft.com/office/drawing/2014/main" id="{E24A41C5-7E49-F0C2-07AC-1D966AF25404}"/>
              </a:ext>
            </a:extLst>
          </p:cNvPr>
          <p:cNvSpPr>
            <a:spLocks noGrp="1"/>
          </p:cNvSpPr>
          <p:nvPr>
            <p:ph idx="1"/>
          </p:nvPr>
        </p:nvSpPr>
        <p:spPr>
          <a:xfrm>
            <a:off x="498127" y="1015197"/>
            <a:ext cx="10653579" cy="5606892"/>
          </a:xfrm>
        </p:spPr>
        <p:txBody>
          <a:bodyPr vert="horz" lIns="91440" tIns="45720" rIns="91440" bIns="45720" rtlCol="0" anchor="t">
            <a:noAutofit/>
          </a:bodyPr>
          <a:lstStyle/>
          <a:p>
            <a:r>
              <a:rPr lang="en-GB" sz="1600" noProof="0" dirty="0">
                <a:latin typeface="Dreaming Outloud Pro"/>
                <a:cs typeface="Dreaming Outloud Pro"/>
              </a:rPr>
              <a:t>Crys </a:t>
            </a:r>
            <a:endParaRPr lang="en-GB" sz="1600" noProof="0" dirty="0"/>
          </a:p>
          <a:p>
            <a:pPr marL="0" indent="0">
              <a:buNone/>
            </a:pPr>
            <a:r>
              <a:rPr lang="en-GB" sz="1600" noProof="0" dirty="0">
                <a:latin typeface="Dreaming Outloud Pro"/>
                <a:cs typeface="Dreaming Outloud Pro"/>
              </a:rPr>
              <a:t>= Shirt </a:t>
            </a:r>
            <a:endParaRPr lang="en-GB" sz="1600" noProof="0" dirty="0"/>
          </a:p>
          <a:p>
            <a:r>
              <a:rPr lang="en-GB" sz="1600" noProof="0" dirty="0" err="1">
                <a:latin typeface="Dreaming Outloud Pro"/>
                <a:cs typeface="Dreaming Outloud Pro"/>
              </a:rPr>
              <a:t>Trwsurs</a:t>
            </a:r>
            <a:r>
              <a:rPr lang="en-GB" sz="1600" noProof="0" dirty="0">
                <a:latin typeface="Dreaming Outloud Pro"/>
                <a:cs typeface="Dreaming Outloud Pro"/>
              </a:rPr>
              <a:t> </a:t>
            </a:r>
          </a:p>
          <a:p>
            <a:pPr marL="0" indent="0">
              <a:buNone/>
            </a:pPr>
            <a:r>
              <a:rPr lang="en-GB" sz="1600" noProof="0" dirty="0">
                <a:latin typeface="Dreaming Outloud Pro"/>
                <a:cs typeface="Dreaming Outloud Pro"/>
              </a:rPr>
              <a:t>= Trousers </a:t>
            </a:r>
            <a:endParaRPr lang="en-GB" sz="1600" noProof="0" dirty="0"/>
          </a:p>
          <a:p>
            <a:r>
              <a:rPr lang="en-GB" sz="1600" noProof="0" dirty="0">
                <a:latin typeface="Dreaming Outloud Pro"/>
                <a:cs typeface="Dreaming Outloud Pro"/>
              </a:rPr>
              <a:t>Coron </a:t>
            </a:r>
          </a:p>
          <a:p>
            <a:pPr marL="0" indent="0">
              <a:buNone/>
            </a:pPr>
            <a:r>
              <a:rPr lang="en-GB" sz="1600" noProof="0" dirty="0">
                <a:latin typeface="Dreaming Outloud Pro"/>
                <a:cs typeface="Dreaming Outloud Pro"/>
              </a:rPr>
              <a:t>= Crown </a:t>
            </a:r>
            <a:endParaRPr lang="en-GB" sz="1600" noProof="0" dirty="0"/>
          </a:p>
          <a:p>
            <a:r>
              <a:rPr lang="en-GB" sz="1600" noProof="0" dirty="0" err="1">
                <a:latin typeface="Dreaming Outloud Pro"/>
                <a:cs typeface="Dreaming Outloud Pro"/>
              </a:rPr>
              <a:t>Tlysau</a:t>
            </a:r>
            <a:r>
              <a:rPr lang="en-GB" sz="1600" noProof="0" dirty="0">
                <a:latin typeface="Dreaming Outloud Pro"/>
                <a:cs typeface="Dreaming Outloud Pro"/>
              </a:rPr>
              <a:t> </a:t>
            </a:r>
          </a:p>
          <a:p>
            <a:pPr marL="0" indent="0">
              <a:buNone/>
            </a:pPr>
            <a:r>
              <a:rPr lang="en-GB" sz="1600" noProof="0" dirty="0">
                <a:latin typeface="Dreaming Outloud Pro"/>
                <a:cs typeface="Dreaming Outloud Pro"/>
              </a:rPr>
              <a:t>= Jewels </a:t>
            </a:r>
            <a:endParaRPr lang="en-GB" sz="1600" noProof="0" dirty="0"/>
          </a:p>
          <a:p>
            <a:r>
              <a:rPr lang="en-GB" sz="1600" noProof="0" dirty="0" err="1">
                <a:latin typeface="Dreaming Outloud Pro"/>
                <a:cs typeface="Dreaming Outloud Pro"/>
              </a:rPr>
              <a:t>Esgidiau</a:t>
            </a:r>
            <a:r>
              <a:rPr lang="en-GB" sz="1600" noProof="0" dirty="0">
                <a:latin typeface="Dreaming Outloud Pro"/>
                <a:cs typeface="Dreaming Outloud Pro"/>
              </a:rPr>
              <a:t> </a:t>
            </a:r>
          </a:p>
          <a:p>
            <a:pPr marL="0" indent="0">
              <a:buNone/>
            </a:pPr>
            <a:r>
              <a:rPr lang="en-GB" sz="1600" noProof="0" dirty="0">
                <a:latin typeface="Dreaming Outloud Pro"/>
                <a:cs typeface="Dreaming Outloud Pro"/>
              </a:rPr>
              <a:t>= Shoes </a:t>
            </a:r>
            <a:endParaRPr lang="en-GB" sz="1600" noProof="0" dirty="0"/>
          </a:p>
          <a:p>
            <a:r>
              <a:rPr lang="en-GB" sz="1600" noProof="0" dirty="0">
                <a:latin typeface="Dreaming Outloud Pro"/>
                <a:cs typeface="Dreaming Outloud Pro"/>
              </a:rPr>
              <a:t>Cot </a:t>
            </a:r>
          </a:p>
          <a:p>
            <a:pPr marL="0" indent="0">
              <a:buNone/>
            </a:pPr>
            <a:r>
              <a:rPr lang="en-GB" sz="1600" noProof="0" dirty="0">
                <a:latin typeface="Dreaming Outloud Pro"/>
                <a:cs typeface="Dreaming Outloud Pro"/>
              </a:rPr>
              <a:t>= Coat </a:t>
            </a:r>
            <a:endParaRPr lang="en-GB" sz="1600" noProof="0" dirty="0"/>
          </a:p>
          <a:p>
            <a:r>
              <a:rPr lang="en-GB" sz="1600" noProof="0" dirty="0">
                <a:latin typeface="Dreaming Outloud Pro"/>
                <a:cs typeface="Dreaming Outloud Pro"/>
              </a:rPr>
              <a:t>Sanau </a:t>
            </a:r>
          </a:p>
          <a:p>
            <a:pPr marL="0" indent="0">
              <a:buNone/>
            </a:pPr>
            <a:r>
              <a:rPr lang="en-GB" sz="1600" noProof="0" dirty="0">
                <a:latin typeface="Dreaming Outloud Pro"/>
                <a:cs typeface="Dreaming Outloud Pro"/>
              </a:rPr>
              <a:t>= Socks </a:t>
            </a:r>
            <a:endParaRPr lang="en-GB" sz="1600" noProof="0" dirty="0"/>
          </a:p>
        </p:txBody>
      </p:sp>
    </p:spTree>
    <p:extLst>
      <p:ext uri="{BB962C8B-B14F-4D97-AF65-F5344CB8AC3E}">
        <p14:creationId xmlns:p14="http://schemas.microsoft.com/office/powerpoint/2010/main" val="7863842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1"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1"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500"/>
                                        <p:tgtEl>
                                          <p:spTgt spid="3">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1"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500"/>
                                        <p:tgtEl>
                                          <p:spTgt spid="3">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1"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500"/>
                                        <p:tgtEl>
                                          <p:spTgt spid="3">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1"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500"/>
                                        <p:tgtEl>
                                          <p:spTgt spid="3">
                                            <p:txEl>
                                              <p:pRg st="6" end="6"/>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1" nodeType="click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500"/>
                                        <p:tgtEl>
                                          <p:spTgt spid="3">
                                            <p:txEl>
                                              <p:pRg st="7" end="7"/>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1"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500"/>
                                        <p:tgtEl>
                                          <p:spTgt spid="3">
                                            <p:txEl>
                                              <p:pRg st="8" end="8"/>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1" nodeType="clickEffect">
                                  <p:stCondLst>
                                    <p:cond delay="0"/>
                                  </p:stCondLst>
                                  <p:childTnLst>
                                    <p:set>
                                      <p:cBhvr>
                                        <p:cTn id="53" dur="1" fill="hold">
                                          <p:stCondLst>
                                            <p:cond delay="0"/>
                                          </p:stCondLst>
                                        </p:cTn>
                                        <p:tgtEl>
                                          <p:spTgt spid="3">
                                            <p:txEl>
                                              <p:pRg st="9" end="9"/>
                                            </p:txEl>
                                          </p:spTgt>
                                        </p:tgtEl>
                                        <p:attrNameLst>
                                          <p:attrName>style.visibility</p:attrName>
                                        </p:attrNameLst>
                                      </p:cBhvr>
                                      <p:to>
                                        <p:strVal val="visible"/>
                                      </p:to>
                                    </p:set>
                                    <p:animEffect transition="in" filter="fade">
                                      <p:cBhvr>
                                        <p:cTn id="54" dur="500"/>
                                        <p:tgtEl>
                                          <p:spTgt spid="3">
                                            <p:txEl>
                                              <p:pRg st="9" end="9"/>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1" nodeType="clickEffect">
                                  <p:stCondLst>
                                    <p:cond delay="0"/>
                                  </p:stCondLst>
                                  <p:childTnLst>
                                    <p:set>
                                      <p:cBhvr>
                                        <p:cTn id="58" dur="1" fill="hold">
                                          <p:stCondLst>
                                            <p:cond delay="0"/>
                                          </p:stCondLst>
                                        </p:cTn>
                                        <p:tgtEl>
                                          <p:spTgt spid="3">
                                            <p:txEl>
                                              <p:pRg st="10" end="10"/>
                                            </p:txEl>
                                          </p:spTgt>
                                        </p:tgtEl>
                                        <p:attrNameLst>
                                          <p:attrName>style.visibility</p:attrName>
                                        </p:attrNameLst>
                                      </p:cBhvr>
                                      <p:to>
                                        <p:strVal val="visible"/>
                                      </p:to>
                                    </p:set>
                                    <p:animEffect transition="in" filter="fade">
                                      <p:cBhvr>
                                        <p:cTn id="59" dur="500"/>
                                        <p:tgtEl>
                                          <p:spTgt spid="3">
                                            <p:txEl>
                                              <p:pRg st="10" end="10"/>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1" nodeType="clickEffect">
                                  <p:stCondLst>
                                    <p:cond delay="0"/>
                                  </p:stCondLst>
                                  <p:childTnLst>
                                    <p:set>
                                      <p:cBhvr>
                                        <p:cTn id="63" dur="1" fill="hold">
                                          <p:stCondLst>
                                            <p:cond delay="0"/>
                                          </p:stCondLst>
                                        </p:cTn>
                                        <p:tgtEl>
                                          <p:spTgt spid="3">
                                            <p:txEl>
                                              <p:pRg st="11" end="11"/>
                                            </p:txEl>
                                          </p:spTgt>
                                        </p:tgtEl>
                                        <p:attrNameLst>
                                          <p:attrName>style.visibility</p:attrName>
                                        </p:attrNameLst>
                                      </p:cBhvr>
                                      <p:to>
                                        <p:strVal val="visible"/>
                                      </p:to>
                                    </p:set>
                                    <p:animEffect transition="in" filter="fade">
                                      <p:cBhvr>
                                        <p:cTn id="64" dur="500"/>
                                        <p:tgtEl>
                                          <p:spTgt spid="3">
                                            <p:txEl>
                                              <p:pRg st="11" end="11"/>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1" nodeType="clickEffect">
                                  <p:stCondLst>
                                    <p:cond delay="0"/>
                                  </p:stCondLst>
                                  <p:childTnLst>
                                    <p:set>
                                      <p:cBhvr>
                                        <p:cTn id="68" dur="1" fill="hold">
                                          <p:stCondLst>
                                            <p:cond delay="0"/>
                                          </p:stCondLst>
                                        </p:cTn>
                                        <p:tgtEl>
                                          <p:spTgt spid="3">
                                            <p:txEl>
                                              <p:pRg st="12" end="12"/>
                                            </p:txEl>
                                          </p:spTgt>
                                        </p:tgtEl>
                                        <p:attrNameLst>
                                          <p:attrName>style.visibility</p:attrName>
                                        </p:attrNameLst>
                                      </p:cBhvr>
                                      <p:to>
                                        <p:strVal val="visible"/>
                                      </p:to>
                                    </p:set>
                                    <p:animEffect transition="in" filter="fade">
                                      <p:cBhvr>
                                        <p:cTn id="69" dur="500"/>
                                        <p:tgtEl>
                                          <p:spTgt spid="3">
                                            <p:txEl>
                                              <p:pRg st="12" end="12"/>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1" nodeType="clickEffect">
                                  <p:stCondLst>
                                    <p:cond delay="0"/>
                                  </p:stCondLst>
                                  <p:childTnLst>
                                    <p:set>
                                      <p:cBhvr>
                                        <p:cTn id="73" dur="1" fill="hold">
                                          <p:stCondLst>
                                            <p:cond delay="0"/>
                                          </p:stCondLst>
                                        </p:cTn>
                                        <p:tgtEl>
                                          <p:spTgt spid="3">
                                            <p:txEl>
                                              <p:pRg st="13" end="13"/>
                                            </p:txEl>
                                          </p:spTgt>
                                        </p:tgtEl>
                                        <p:attrNameLst>
                                          <p:attrName>style.visibility</p:attrName>
                                        </p:attrNameLst>
                                      </p:cBhvr>
                                      <p:to>
                                        <p:strVal val="visible"/>
                                      </p:to>
                                    </p:set>
                                    <p:animEffect transition="in" filter="fade">
                                      <p:cBhvr>
                                        <p:cTn id="74"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6EFF3D-6FCF-7BDC-C272-BDF00D5C092A}"/>
              </a:ext>
            </a:extLst>
          </p:cNvPr>
          <p:cNvSpPr>
            <a:spLocks noGrp="1"/>
          </p:cNvSpPr>
          <p:nvPr>
            <p:ph idx="1"/>
          </p:nvPr>
        </p:nvSpPr>
        <p:spPr/>
        <p:txBody>
          <a:bodyPr vert="horz" lIns="91440" tIns="45720" rIns="91440" bIns="45720" rtlCol="0" anchor="t">
            <a:normAutofit/>
          </a:bodyPr>
          <a:lstStyle/>
          <a:p>
            <a:endParaRPr lang="en-GB" noProof="0" dirty="0"/>
          </a:p>
          <a:p>
            <a:pPr marL="0" indent="0">
              <a:buNone/>
            </a:pPr>
            <a:r>
              <a:rPr lang="en-GB" sz="2800" noProof="0" dirty="0" err="1">
                <a:latin typeface="Dreaming Outloud Pro"/>
                <a:cs typeface="Dreaming Outloud Pro"/>
              </a:rPr>
              <a:t>Siarad</a:t>
            </a:r>
            <a:r>
              <a:rPr lang="en-GB" sz="2800" noProof="0" dirty="0">
                <a:latin typeface="Dreaming Outloud Pro"/>
                <a:cs typeface="Dreaming Outloud Pro"/>
              </a:rPr>
              <a:t> am </a:t>
            </a:r>
            <a:r>
              <a:rPr lang="en-GB" sz="2800" noProof="0" dirty="0" err="1">
                <a:latin typeface="Dreaming Outloud Pro"/>
                <a:cs typeface="Dreaming Outloud Pro"/>
              </a:rPr>
              <a:t>dillard</a:t>
            </a:r>
            <a:r>
              <a:rPr lang="en-GB" sz="2800" noProof="0" dirty="0">
                <a:latin typeface="Dreaming Outloud Pro"/>
                <a:cs typeface="Dreaming Outloud Pro"/>
              </a:rPr>
              <a:t> </a:t>
            </a:r>
            <a:r>
              <a:rPr lang="en-GB" sz="2800" noProof="0" dirty="0" err="1">
                <a:latin typeface="Dreaming Outloud Pro"/>
                <a:cs typeface="Dreaming Outloud Pro"/>
              </a:rPr>
              <a:t>Tudoriad</a:t>
            </a:r>
            <a:r>
              <a:rPr lang="en-GB" sz="2800" noProof="0" dirty="0">
                <a:latin typeface="Dreaming Outloud Pro"/>
                <a:cs typeface="Dreaming Outloud Pro"/>
              </a:rPr>
              <a:t> a </a:t>
            </a:r>
            <a:r>
              <a:rPr lang="en-GB" sz="2800" noProof="0" dirty="0" err="1">
                <a:latin typeface="Dreaming Outloud Pro"/>
                <a:cs typeface="Dreaming Outloud Pro"/>
              </a:rPr>
              <a:t>lliwiau</a:t>
            </a:r>
            <a:r>
              <a:rPr lang="en-GB" sz="2800" noProof="0" dirty="0">
                <a:latin typeface="Dreaming Outloud Pro"/>
                <a:cs typeface="Dreaming Outloud Pro"/>
              </a:rPr>
              <a:t> ….</a:t>
            </a:r>
          </a:p>
          <a:p>
            <a:pPr marL="0" indent="0">
              <a:buNone/>
            </a:pPr>
            <a:r>
              <a:rPr lang="en-GB" sz="2800" noProof="0" dirty="0">
                <a:latin typeface="Dreaming Outloud Pro"/>
                <a:cs typeface="Dreaming Outloud Pro"/>
              </a:rPr>
              <a:t>Talking about Tudors clothes and colours.</a:t>
            </a:r>
          </a:p>
          <a:p>
            <a:pPr marL="0" indent="0">
              <a:buNone/>
            </a:pPr>
            <a:endParaRPr lang="en-GB" sz="2800" noProof="0" dirty="0">
              <a:latin typeface="Dreaming Outloud Pro"/>
              <a:cs typeface="Dreaming Outloud Pro"/>
            </a:endParaRPr>
          </a:p>
          <a:p>
            <a:pPr marL="0" indent="0">
              <a:buNone/>
            </a:pPr>
            <a:r>
              <a:rPr lang="en-GB" sz="2800" b="1" noProof="0" dirty="0">
                <a:latin typeface="Dreaming Outloud Pro"/>
                <a:cs typeface="Dreaming Outloud Pro"/>
              </a:rPr>
              <a:t>For example;</a:t>
            </a:r>
          </a:p>
          <a:p>
            <a:pPr marL="0" indent="0">
              <a:buNone/>
            </a:pPr>
            <a:r>
              <a:rPr lang="en-GB" sz="2800" noProof="0" dirty="0">
                <a:latin typeface="Dreaming Outloud Pro"/>
                <a:cs typeface="Dreaming Outloud Pro"/>
              </a:rPr>
              <a:t>Mae </a:t>
            </a:r>
            <a:r>
              <a:rPr lang="en-GB" sz="2800" noProof="0" dirty="0" err="1">
                <a:latin typeface="Dreaming Outloud Pro"/>
                <a:cs typeface="Dreaming Outloud Pro"/>
              </a:rPr>
              <a:t>trwsurs</a:t>
            </a:r>
            <a:r>
              <a:rPr lang="en-GB" sz="2800" noProof="0" dirty="0">
                <a:latin typeface="Dreaming Outloud Pro"/>
                <a:cs typeface="Dreaming Outloud Pro"/>
              </a:rPr>
              <a:t> Henry </a:t>
            </a:r>
            <a:r>
              <a:rPr lang="en-GB" sz="2800" noProof="0" dirty="0" err="1">
                <a:latin typeface="Dreaming Outloud Pro"/>
                <a:cs typeface="Dreaming Outloud Pro"/>
              </a:rPr>
              <a:t>wythfed</a:t>
            </a:r>
            <a:r>
              <a:rPr lang="en-GB" sz="2800" noProof="0" dirty="0">
                <a:latin typeface="Dreaming Outloud Pro"/>
                <a:cs typeface="Dreaming Outloud Pro"/>
              </a:rPr>
              <a:t> </a:t>
            </a:r>
            <a:r>
              <a:rPr lang="en-GB" sz="2800" noProof="0" dirty="0" err="1">
                <a:latin typeface="Dreaming Outloud Pro"/>
                <a:cs typeface="Dreaming Outloud Pro"/>
              </a:rPr>
              <a:t>yn</a:t>
            </a:r>
            <a:r>
              <a:rPr lang="en-GB" sz="2800" noProof="0" dirty="0">
                <a:latin typeface="Dreaming Outloud Pro"/>
                <a:cs typeface="Dreaming Outloud Pro"/>
              </a:rPr>
              <a:t> du a </a:t>
            </a:r>
            <a:r>
              <a:rPr lang="en-GB" sz="2800" noProof="0" dirty="0" err="1">
                <a:latin typeface="Dreaming Outloud Pro"/>
                <a:cs typeface="Dreaming Outloud Pro"/>
              </a:rPr>
              <a:t>coch</a:t>
            </a:r>
            <a:r>
              <a:rPr lang="en-GB" sz="2800" noProof="0" dirty="0">
                <a:latin typeface="Dreaming Outloud Pro"/>
                <a:cs typeface="Dreaming Outloud Pro"/>
              </a:rPr>
              <a:t>.</a:t>
            </a:r>
          </a:p>
        </p:txBody>
      </p:sp>
      <p:sp>
        <p:nvSpPr>
          <p:cNvPr id="4" name="TextBox 3">
            <a:extLst>
              <a:ext uri="{FF2B5EF4-FFF2-40B4-BE49-F238E27FC236}">
                <a16:creationId xmlns:a16="http://schemas.microsoft.com/office/drawing/2014/main" id="{B7335C39-74E7-E86A-1815-99EC5DE53038}"/>
              </a:ext>
            </a:extLst>
          </p:cNvPr>
          <p:cNvSpPr txBox="1"/>
          <p:nvPr/>
        </p:nvSpPr>
        <p:spPr>
          <a:xfrm>
            <a:off x="611142" y="376885"/>
            <a:ext cx="923423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noProof="0" dirty="0" err="1">
                <a:latin typeface="Dreaming Outloud Pro"/>
                <a:cs typeface="Dreaming Outloud Pro"/>
              </a:rPr>
              <a:t>Tasg</a:t>
            </a:r>
            <a:r>
              <a:rPr lang="en-GB" sz="3600" b="1" noProof="0" dirty="0">
                <a:latin typeface="Dreaming Outloud Pro"/>
                <a:cs typeface="Dreaming Outloud Pro"/>
              </a:rPr>
              <a:t> </a:t>
            </a:r>
            <a:r>
              <a:rPr lang="en-GB" sz="3600" b="1" noProof="0" dirty="0" err="1">
                <a:latin typeface="Dreaming Outloud Pro"/>
                <a:cs typeface="Dreaming Outloud Pro"/>
              </a:rPr>
              <a:t>heddiw</a:t>
            </a:r>
            <a:r>
              <a:rPr lang="en-GB" sz="3600" b="1" noProof="0" dirty="0">
                <a:latin typeface="Dreaming Outloud Pro"/>
                <a:cs typeface="Dreaming Outloud Pro"/>
              </a:rPr>
              <a:t> </a:t>
            </a:r>
            <a:r>
              <a:rPr lang="en-GB" sz="3600" b="1" noProof="0" dirty="0" err="1">
                <a:latin typeface="Dreaming Outloud Pro"/>
                <a:cs typeface="Dreaming Outloud Pro"/>
              </a:rPr>
              <a:t>yw</a:t>
            </a:r>
            <a:r>
              <a:rPr lang="en-GB" sz="3600" b="1" noProof="0" dirty="0">
                <a:latin typeface="Dreaming Outloud Pro"/>
                <a:cs typeface="Dreaming Outloud Pro"/>
              </a:rPr>
              <a:t>....</a:t>
            </a:r>
          </a:p>
          <a:p>
            <a:r>
              <a:rPr lang="en-GB" sz="3600" b="1" noProof="0" dirty="0">
                <a:latin typeface="Dreaming Outloud Pro"/>
                <a:cs typeface="Dreaming Outloud Pro"/>
              </a:rPr>
              <a:t>Today's task is ….</a:t>
            </a:r>
          </a:p>
        </p:txBody>
      </p:sp>
      <p:pic>
        <p:nvPicPr>
          <p:cNvPr id="5" name="Picture 4" descr="A cartoon of a person jumping with a blue heart&#10;&#10;AI-generated content may be incorrect.">
            <a:extLst>
              <a:ext uri="{FF2B5EF4-FFF2-40B4-BE49-F238E27FC236}">
                <a16:creationId xmlns:a16="http://schemas.microsoft.com/office/drawing/2014/main" id="{E03DD9AD-8320-95F7-D4E4-EF385BC7FF74}"/>
              </a:ext>
            </a:extLst>
          </p:cNvPr>
          <p:cNvPicPr>
            <a:picLocks noChangeAspect="1"/>
          </p:cNvPicPr>
          <p:nvPr/>
        </p:nvPicPr>
        <p:blipFill>
          <a:blip r:embed="rId2"/>
          <a:stretch>
            <a:fillRect/>
          </a:stretch>
        </p:blipFill>
        <p:spPr>
          <a:xfrm>
            <a:off x="7602415" y="1277815"/>
            <a:ext cx="4138247" cy="4138247"/>
          </a:xfrm>
          <a:prstGeom prst="rect">
            <a:avLst/>
          </a:prstGeom>
        </p:spPr>
      </p:pic>
    </p:spTree>
    <p:extLst>
      <p:ext uri="{BB962C8B-B14F-4D97-AF65-F5344CB8AC3E}">
        <p14:creationId xmlns:p14="http://schemas.microsoft.com/office/powerpoint/2010/main" val="3481823270"/>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E399F-4661-67D9-46D0-128DE205020A}"/>
              </a:ext>
            </a:extLst>
          </p:cNvPr>
          <p:cNvSpPr>
            <a:spLocks noGrp="1"/>
          </p:cNvSpPr>
          <p:nvPr>
            <p:ph type="title"/>
          </p:nvPr>
        </p:nvSpPr>
        <p:spPr/>
        <p:txBody>
          <a:bodyPr/>
          <a:lstStyle/>
          <a:p>
            <a:r>
              <a:rPr lang="en-GB" noProof="0" dirty="0">
                <a:latin typeface="Dreaming Outloud Pro"/>
                <a:cs typeface="Dreaming Outloud Pro"/>
              </a:rPr>
              <a:t>Your text</a:t>
            </a:r>
            <a:br>
              <a:rPr lang="en-GB" noProof="0" dirty="0">
                <a:latin typeface="Dreaming Outloud Pro"/>
              </a:rPr>
            </a:br>
            <a:r>
              <a:rPr lang="en-GB" noProof="0" dirty="0">
                <a:latin typeface="Dreaming Outloud Pro"/>
                <a:cs typeface="Dreaming Outloud Pro"/>
              </a:rPr>
              <a:t>Eich </a:t>
            </a:r>
            <a:r>
              <a:rPr lang="en-GB" noProof="0" dirty="0" err="1">
                <a:latin typeface="Dreaming Outloud Pro"/>
                <a:cs typeface="Dreaming Outloud Pro"/>
              </a:rPr>
              <a:t>Testun</a:t>
            </a:r>
            <a:endParaRPr lang="en-GB" noProof="0" dirty="0">
              <a:latin typeface="Dreaming Outloud Pro"/>
              <a:cs typeface="Dreaming Outloud Pro"/>
            </a:endParaRPr>
          </a:p>
        </p:txBody>
      </p:sp>
      <p:sp>
        <p:nvSpPr>
          <p:cNvPr id="3" name="Content Placeholder 2">
            <a:extLst>
              <a:ext uri="{FF2B5EF4-FFF2-40B4-BE49-F238E27FC236}">
                <a16:creationId xmlns:a16="http://schemas.microsoft.com/office/drawing/2014/main" id="{0CCDC4AD-B084-CF8E-E1BE-15BB16547E33}"/>
              </a:ext>
            </a:extLst>
          </p:cNvPr>
          <p:cNvSpPr>
            <a:spLocks noGrp="1"/>
          </p:cNvSpPr>
          <p:nvPr>
            <p:ph idx="1"/>
          </p:nvPr>
        </p:nvSpPr>
        <p:spPr>
          <a:xfrm>
            <a:off x="612647" y="1913740"/>
            <a:ext cx="10653579" cy="4593828"/>
          </a:xfrm>
        </p:spPr>
        <p:txBody>
          <a:bodyPr vert="horz" lIns="91440" tIns="45720" rIns="91440" bIns="45720" rtlCol="0" anchor="t">
            <a:normAutofit/>
          </a:bodyPr>
          <a:lstStyle/>
          <a:p>
            <a:pPr marL="0" indent="0" algn="ctr">
              <a:buNone/>
            </a:pPr>
            <a:r>
              <a:rPr lang="en-GB" sz="2400" noProof="0" dirty="0">
                <a:latin typeface="Dreaming Outloud Pro"/>
                <a:cs typeface="Dreaming Outloud Pro"/>
              </a:rPr>
              <a:t>Mae Henry </a:t>
            </a:r>
            <a:r>
              <a:rPr lang="en-GB" sz="2400" noProof="0" dirty="0" err="1">
                <a:latin typeface="Dreaming Outloud Pro"/>
                <a:cs typeface="Dreaming Outloud Pro"/>
              </a:rPr>
              <a:t>wythfed</a:t>
            </a:r>
            <a:r>
              <a:rPr lang="en-GB" sz="2400" noProof="0" dirty="0">
                <a:latin typeface="Dreaming Outloud Pro"/>
                <a:cs typeface="Dreaming Outloud Pro"/>
              </a:rPr>
              <a:t> </a:t>
            </a:r>
            <a:r>
              <a:rPr lang="en-GB" sz="2400" noProof="0" dirty="0" err="1">
                <a:latin typeface="Dreaming Outloud Pro"/>
                <a:cs typeface="Dreaming Outloud Pro"/>
              </a:rPr>
              <a:t>yn</a:t>
            </a:r>
            <a:r>
              <a:rPr lang="en-GB" sz="2400" noProof="0" dirty="0">
                <a:latin typeface="Dreaming Outloud Pro"/>
                <a:cs typeface="Dreaming Outloud Pro"/>
              </a:rPr>
              <a:t> </a:t>
            </a:r>
            <a:r>
              <a:rPr lang="en-GB" sz="2400" noProof="0" dirty="0" err="1">
                <a:latin typeface="Dreaming Outloud Pro"/>
                <a:cs typeface="Dreaming Outloud Pro"/>
              </a:rPr>
              <a:t>gwisgo</a:t>
            </a:r>
            <a:r>
              <a:rPr lang="en-GB" sz="2400" noProof="0" dirty="0">
                <a:latin typeface="Dreaming Outloud Pro"/>
                <a:cs typeface="Dreaming Outloud Pro"/>
              </a:rPr>
              <a:t> </a:t>
            </a:r>
            <a:r>
              <a:rPr lang="en-GB" sz="2400" noProof="0" dirty="0" err="1">
                <a:latin typeface="Dreaming Outloud Pro"/>
                <a:cs typeface="Dreaming Outloud Pro"/>
              </a:rPr>
              <a:t>trowsus</a:t>
            </a:r>
            <a:r>
              <a:rPr lang="en-GB" sz="2400" noProof="0" dirty="0">
                <a:latin typeface="Dreaming Outloud Pro"/>
                <a:cs typeface="Dreaming Outloud Pro"/>
              </a:rPr>
              <a:t> du a </a:t>
            </a:r>
            <a:r>
              <a:rPr lang="en-GB" sz="2400" noProof="0" dirty="0" err="1">
                <a:latin typeface="Dreaming Outloud Pro"/>
                <a:cs typeface="Dreaming Outloud Pro"/>
              </a:rPr>
              <a:t>coch</a:t>
            </a:r>
            <a:r>
              <a:rPr lang="en-GB" sz="2400" noProof="0" dirty="0">
                <a:latin typeface="Dreaming Outloud Pro"/>
                <a:cs typeface="Dreaming Outloud Pro"/>
              </a:rPr>
              <a:t>. Mae Henry </a:t>
            </a:r>
            <a:r>
              <a:rPr lang="en-GB" sz="2400" noProof="0" dirty="0" err="1">
                <a:latin typeface="Dreaming Outloud Pro"/>
                <a:cs typeface="Dreaming Outloud Pro"/>
              </a:rPr>
              <a:t>wythfed</a:t>
            </a:r>
            <a:r>
              <a:rPr lang="en-GB" sz="2400" noProof="0" dirty="0">
                <a:latin typeface="Dreaming Outloud Pro"/>
                <a:cs typeface="Dreaming Outloud Pro"/>
              </a:rPr>
              <a:t> </a:t>
            </a:r>
            <a:r>
              <a:rPr lang="en-GB" sz="2400" noProof="0" dirty="0" err="1">
                <a:latin typeface="Dreaming Outloud Pro"/>
                <a:cs typeface="Dreaming Outloud Pro"/>
              </a:rPr>
              <a:t>yn</a:t>
            </a:r>
            <a:r>
              <a:rPr lang="en-GB" sz="2400" noProof="0" dirty="0">
                <a:latin typeface="Dreaming Outloud Pro"/>
                <a:cs typeface="Dreaming Outloud Pro"/>
              </a:rPr>
              <a:t> </a:t>
            </a:r>
            <a:r>
              <a:rPr lang="en-GB" sz="2400" noProof="0" dirty="0" err="1">
                <a:latin typeface="Dreaming Outloud Pro"/>
                <a:cs typeface="Dreaming Outloud Pro"/>
              </a:rPr>
              <a:t>gwisgo</a:t>
            </a:r>
            <a:r>
              <a:rPr lang="en-GB" sz="2400" noProof="0" dirty="0">
                <a:latin typeface="Dreaming Outloud Pro"/>
                <a:cs typeface="Dreaming Outloud Pro"/>
              </a:rPr>
              <a:t> </a:t>
            </a:r>
            <a:r>
              <a:rPr lang="en-GB" sz="2400" noProof="0" dirty="0" err="1">
                <a:latin typeface="Dreaming Outloud Pro"/>
                <a:cs typeface="Dreaming Outloud Pro"/>
              </a:rPr>
              <a:t>esgidiau</a:t>
            </a:r>
            <a:r>
              <a:rPr lang="en-GB" sz="2400" noProof="0" dirty="0">
                <a:latin typeface="Dreaming Outloud Pro"/>
                <a:cs typeface="Dreaming Outloud Pro"/>
              </a:rPr>
              <a:t> du neu brown, a </a:t>
            </a:r>
            <a:r>
              <a:rPr lang="en-GB" sz="2400" noProof="0" dirty="0" err="1">
                <a:latin typeface="Dreaming Outloud Pro"/>
                <a:cs typeface="Dreaming Outloud Pro"/>
              </a:rPr>
              <a:t>mae</a:t>
            </a:r>
            <a:r>
              <a:rPr lang="en-GB" sz="2400" noProof="0" dirty="0">
                <a:latin typeface="Dreaming Outloud Pro"/>
                <a:cs typeface="Dreaming Outloud Pro"/>
              </a:rPr>
              <a:t> </a:t>
            </a:r>
            <a:r>
              <a:rPr lang="en-GB" sz="2400" noProof="0" dirty="0" err="1">
                <a:latin typeface="Dreaming Outloud Pro"/>
                <a:cs typeface="Dreaming Outloud Pro"/>
              </a:rPr>
              <a:t>ei</a:t>
            </a:r>
            <a:r>
              <a:rPr lang="en-GB" sz="2400" noProof="0" dirty="0">
                <a:latin typeface="Dreaming Outloud Pro"/>
                <a:cs typeface="Dreaming Outloud Pro"/>
              </a:rPr>
              <a:t> </a:t>
            </a:r>
            <a:r>
              <a:rPr lang="en-GB" sz="2400" noProof="0" dirty="0" err="1">
                <a:latin typeface="Dreaming Outloud Pro"/>
                <a:cs typeface="Dreaming Outloud Pro"/>
              </a:rPr>
              <a:t>grys</a:t>
            </a:r>
            <a:r>
              <a:rPr lang="en-GB" sz="2400" noProof="0" dirty="0">
                <a:latin typeface="Dreaming Outloud Pro"/>
                <a:cs typeface="Dreaming Outloud Pro"/>
              </a:rPr>
              <a:t> </a:t>
            </a:r>
            <a:r>
              <a:rPr lang="en-GB" sz="2400" noProof="0" dirty="0" err="1">
                <a:latin typeface="Dreaming Outloud Pro"/>
                <a:cs typeface="Dreaming Outloud Pro"/>
              </a:rPr>
              <a:t>yn</a:t>
            </a:r>
            <a:r>
              <a:rPr lang="en-GB" sz="2400" noProof="0" dirty="0">
                <a:latin typeface="Dreaming Outloud Pro"/>
                <a:cs typeface="Dreaming Outloud Pro"/>
              </a:rPr>
              <a:t> las </a:t>
            </a:r>
            <a:r>
              <a:rPr lang="en-GB" sz="2400" noProof="0" dirty="0" err="1">
                <a:latin typeface="Dreaming Outloud Pro"/>
                <a:cs typeface="Dreaming Outloud Pro"/>
              </a:rPr>
              <a:t>golau</a:t>
            </a:r>
            <a:r>
              <a:rPr lang="en-GB" sz="2400" noProof="0" dirty="0">
                <a:latin typeface="Dreaming Outloud Pro"/>
                <a:cs typeface="Dreaming Outloud Pro"/>
              </a:rPr>
              <a:t>. Mae </a:t>
            </a:r>
            <a:r>
              <a:rPr lang="en-GB" sz="2400" noProof="0" dirty="0" err="1">
                <a:latin typeface="Dreaming Outloud Pro"/>
                <a:cs typeface="Dreaming Outloud Pro"/>
              </a:rPr>
              <a:t>ei</a:t>
            </a:r>
            <a:r>
              <a:rPr lang="en-GB" sz="2400" noProof="0" dirty="0">
                <a:latin typeface="Dreaming Outloud Pro"/>
                <a:cs typeface="Dreaming Outloud Pro"/>
              </a:rPr>
              <a:t> </a:t>
            </a:r>
            <a:r>
              <a:rPr lang="en-GB" sz="2400" noProof="0" dirty="0" err="1">
                <a:latin typeface="Dreaming Outloud Pro"/>
                <a:cs typeface="Dreaming Outloud Pro"/>
              </a:rPr>
              <a:t>siaced</a:t>
            </a:r>
            <a:r>
              <a:rPr lang="en-GB" sz="2400" noProof="0" dirty="0">
                <a:latin typeface="Dreaming Outloud Pro"/>
                <a:cs typeface="Dreaming Outloud Pro"/>
              </a:rPr>
              <a:t> </a:t>
            </a:r>
            <a:r>
              <a:rPr lang="en-GB" sz="2400" noProof="0" dirty="0" err="1">
                <a:latin typeface="Dreaming Outloud Pro"/>
                <a:cs typeface="Dreaming Outloud Pro"/>
              </a:rPr>
              <a:t>yn</a:t>
            </a:r>
            <a:r>
              <a:rPr lang="en-GB" sz="2400" noProof="0" dirty="0">
                <a:latin typeface="Dreaming Outloud Pro"/>
                <a:cs typeface="Dreaming Outloud Pro"/>
              </a:rPr>
              <a:t> </a:t>
            </a:r>
            <a:r>
              <a:rPr lang="en-GB" sz="2400" noProof="0" dirty="0" err="1">
                <a:latin typeface="Dreaming Outloud Pro"/>
                <a:cs typeface="Dreaming Outloud Pro"/>
              </a:rPr>
              <a:t>goch</a:t>
            </a:r>
            <a:r>
              <a:rPr lang="en-GB" sz="2400" noProof="0" dirty="0">
                <a:latin typeface="Dreaming Outloud Pro"/>
                <a:cs typeface="Dreaming Outloud Pro"/>
              </a:rPr>
              <a:t> </a:t>
            </a:r>
            <a:r>
              <a:rPr lang="en-GB" sz="2400" noProof="0" dirty="0" err="1">
                <a:latin typeface="Dreaming Outloud Pro"/>
                <a:cs typeface="Dreaming Outloud Pro"/>
              </a:rPr>
              <a:t>a’i</a:t>
            </a:r>
            <a:r>
              <a:rPr lang="en-GB" sz="2400" noProof="0" dirty="0">
                <a:latin typeface="Dreaming Outloud Pro"/>
                <a:cs typeface="Dreaming Outloud Pro"/>
              </a:rPr>
              <a:t> het </a:t>
            </a:r>
            <a:r>
              <a:rPr lang="en-GB" sz="2400" noProof="0" dirty="0" err="1">
                <a:latin typeface="Dreaming Outloud Pro"/>
                <a:cs typeface="Dreaming Outloud Pro"/>
              </a:rPr>
              <a:t>yn</a:t>
            </a:r>
            <a:r>
              <a:rPr lang="en-GB" sz="2400" noProof="0" dirty="0">
                <a:latin typeface="Dreaming Outloud Pro"/>
                <a:cs typeface="Dreaming Outloud Pro"/>
              </a:rPr>
              <a:t> </a:t>
            </a:r>
            <a:r>
              <a:rPr lang="en-GB" sz="2400" noProof="0" dirty="0" err="1">
                <a:latin typeface="Dreaming Outloud Pro"/>
                <a:cs typeface="Dreaming Outloud Pro"/>
              </a:rPr>
              <a:t>felyn</a:t>
            </a:r>
            <a:r>
              <a:rPr lang="en-GB" sz="2400" noProof="0" dirty="0">
                <a:latin typeface="Dreaming Outloud Pro"/>
                <a:cs typeface="Dreaming Outloud Pro"/>
              </a:rPr>
              <a:t>. Mae </a:t>
            </a:r>
            <a:r>
              <a:rPr lang="en-GB" sz="2400" noProof="0" dirty="0" err="1">
                <a:latin typeface="Dreaming Outloud Pro"/>
                <a:cs typeface="Dreaming Outloud Pro"/>
              </a:rPr>
              <a:t>ei</a:t>
            </a:r>
            <a:r>
              <a:rPr lang="en-GB" sz="2400" noProof="0" dirty="0">
                <a:latin typeface="Dreaming Outloud Pro"/>
                <a:cs typeface="Dreaming Outloud Pro"/>
              </a:rPr>
              <a:t> </a:t>
            </a:r>
            <a:r>
              <a:rPr lang="en-GB" sz="2400" noProof="0" dirty="0" err="1">
                <a:latin typeface="Dreaming Outloud Pro"/>
                <a:cs typeface="Dreaming Outloud Pro"/>
              </a:rPr>
              <a:t>farf</a:t>
            </a:r>
            <a:r>
              <a:rPr lang="en-GB" sz="2400" noProof="0" dirty="0">
                <a:latin typeface="Dreaming Outloud Pro"/>
                <a:cs typeface="Dreaming Outloud Pro"/>
              </a:rPr>
              <a:t> </a:t>
            </a:r>
            <a:r>
              <a:rPr lang="en-GB" sz="2400" noProof="0" dirty="0" err="1">
                <a:latin typeface="Dreaming Outloud Pro"/>
                <a:cs typeface="Dreaming Outloud Pro"/>
              </a:rPr>
              <a:t>yn</a:t>
            </a:r>
            <a:r>
              <a:rPr lang="en-GB" sz="2400" noProof="0" dirty="0">
                <a:latin typeface="Dreaming Outloud Pro"/>
                <a:cs typeface="Dreaming Outloud Pro"/>
              </a:rPr>
              <a:t> frown, </a:t>
            </a:r>
            <a:r>
              <a:rPr lang="en-GB" sz="2400" noProof="0" dirty="0" err="1">
                <a:latin typeface="Dreaming Outloud Pro"/>
                <a:cs typeface="Dreaming Outloud Pro"/>
              </a:rPr>
              <a:t>a’r</a:t>
            </a:r>
            <a:r>
              <a:rPr lang="en-GB" sz="2400" noProof="0" dirty="0">
                <a:latin typeface="Dreaming Outloud Pro"/>
                <a:cs typeface="Dreaming Outloud Pro"/>
              </a:rPr>
              <a:t> </a:t>
            </a:r>
            <a:r>
              <a:rPr lang="en-GB" sz="2400" noProof="0" dirty="0" err="1">
                <a:latin typeface="Dreaming Outloud Pro"/>
                <a:cs typeface="Dreaming Outloud Pro"/>
              </a:rPr>
              <a:t>tlysau</a:t>
            </a:r>
            <a:r>
              <a:rPr lang="en-GB" sz="2400" noProof="0" dirty="0">
                <a:latin typeface="Dreaming Outloud Pro"/>
                <a:cs typeface="Dreaming Outloud Pro"/>
              </a:rPr>
              <a:t> </a:t>
            </a:r>
            <a:r>
              <a:rPr lang="en-GB" sz="2400" noProof="0" dirty="0" err="1">
                <a:latin typeface="Dreaming Outloud Pro"/>
                <a:cs typeface="Dreaming Outloud Pro"/>
              </a:rPr>
              <a:t>yn</a:t>
            </a:r>
            <a:r>
              <a:rPr lang="en-GB" sz="2400" noProof="0" dirty="0">
                <a:latin typeface="Dreaming Outloud Pro"/>
                <a:cs typeface="Dreaming Outloud Pro"/>
              </a:rPr>
              <a:t> </a:t>
            </a:r>
            <a:r>
              <a:rPr lang="en-GB" sz="2400" noProof="0" dirty="0" err="1">
                <a:latin typeface="Dreaming Outloud Pro"/>
                <a:cs typeface="Dreaming Outloud Pro"/>
              </a:rPr>
              <a:t>felyn</a:t>
            </a:r>
            <a:r>
              <a:rPr lang="en-GB" sz="2400" noProof="0" dirty="0">
                <a:latin typeface="Dreaming Outloud Pro"/>
                <a:cs typeface="Dreaming Outloud Pro"/>
              </a:rPr>
              <a:t> </a:t>
            </a:r>
            <a:r>
              <a:rPr lang="en-GB" sz="2400" noProof="0" dirty="0" err="1">
                <a:latin typeface="Dreaming Outloud Pro"/>
                <a:cs typeface="Dreaming Outloud Pro"/>
              </a:rPr>
              <a:t>hefyd</a:t>
            </a:r>
            <a:r>
              <a:rPr lang="en-GB" sz="2400" noProof="0" dirty="0">
                <a:latin typeface="Dreaming Outloud Pro"/>
                <a:cs typeface="Dreaming Outloud Pro"/>
              </a:rPr>
              <a:t>.</a:t>
            </a:r>
          </a:p>
          <a:p>
            <a:pPr marL="0" indent="0" algn="ctr">
              <a:buNone/>
            </a:pPr>
            <a:endParaRPr lang="en-GB" sz="2400" noProof="0" dirty="0">
              <a:latin typeface="Dreaming Outloud Pro"/>
              <a:cs typeface="Dreaming Outloud Pro"/>
            </a:endParaRPr>
          </a:p>
          <a:p>
            <a:pPr marL="0" indent="0" algn="ctr">
              <a:buNone/>
            </a:pPr>
            <a:r>
              <a:rPr lang="en-GB" sz="2400" noProof="0" dirty="0" err="1">
                <a:latin typeface="Dreaming Outloud Pro"/>
                <a:cs typeface="Dreaming Outloud Pro"/>
              </a:rPr>
              <a:t>Siaradwych</a:t>
            </a:r>
            <a:r>
              <a:rPr lang="en-GB" sz="2400" noProof="0" dirty="0">
                <a:latin typeface="Dreaming Outloud Pro"/>
                <a:cs typeface="Dreaming Outloud Pro"/>
              </a:rPr>
              <a:t> </a:t>
            </a:r>
            <a:r>
              <a:rPr lang="en-GB" sz="2400" noProof="0" dirty="0" err="1">
                <a:latin typeface="Dreaming Outloud Pro"/>
                <a:cs typeface="Dreaming Outloud Pro"/>
              </a:rPr>
              <a:t>gyda</a:t>
            </a:r>
            <a:r>
              <a:rPr lang="en-GB" sz="2400" noProof="0" dirty="0">
                <a:latin typeface="Dreaming Outloud Pro"/>
                <a:cs typeface="Dreaming Outloud Pro"/>
              </a:rPr>
              <a:t> </a:t>
            </a:r>
            <a:r>
              <a:rPr lang="en-GB" sz="2400" noProof="0" dirty="0" err="1">
                <a:latin typeface="Dreaming Outloud Pro"/>
                <a:cs typeface="Dreaming Outloud Pro"/>
              </a:rPr>
              <a:t>eich</a:t>
            </a:r>
            <a:r>
              <a:rPr lang="en-GB" sz="2400" noProof="0" dirty="0">
                <a:latin typeface="Dreaming Outloud Pro"/>
                <a:cs typeface="Dreaming Outloud Pro"/>
              </a:rPr>
              <a:t> </a:t>
            </a:r>
            <a:r>
              <a:rPr lang="en-GB" sz="2400" noProof="0" dirty="0" err="1">
                <a:latin typeface="Dreaming Outloud Pro"/>
                <a:cs typeface="Dreaming Outloud Pro"/>
              </a:rPr>
              <a:t>partneriaid</a:t>
            </a:r>
            <a:r>
              <a:rPr lang="en-GB" sz="2400" noProof="0" dirty="0">
                <a:latin typeface="Dreaming Outloud Pro"/>
                <a:cs typeface="Dreaming Outloud Pro"/>
              </a:rPr>
              <a:t> am </a:t>
            </a:r>
            <a:r>
              <a:rPr lang="en-GB" sz="2400" noProof="0" dirty="0" err="1">
                <a:latin typeface="Dreaming Outloud Pro"/>
                <a:cs typeface="Dreaming Outloud Pro"/>
              </a:rPr>
              <a:t>beth</a:t>
            </a:r>
            <a:r>
              <a:rPr lang="en-GB" sz="2400" noProof="0" dirty="0">
                <a:latin typeface="Dreaming Outloud Pro"/>
                <a:cs typeface="Dreaming Outloud Pro"/>
              </a:rPr>
              <a:t> </a:t>
            </a:r>
            <a:r>
              <a:rPr lang="en-GB" sz="2400" noProof="0" dirty="0" err="1">
                <a:latin typeface="Dreaming Outloud Pro"/>
                <a:cs typeface="Dreaming Outloud Pro"/>
              </a:rPr>
              <a:t>mae’r</a:t>
            </a:r>
            <a:r>
              <a:rPr lang="en-GB" sz="2400" noProof="0" dirty="0">
                <a:latin typeface="Dreaming Outloud Pro"/>
                <a:cs typeface="Dreaming Outloud Pro"/>
              </a:rPr>
              <a:t> techs </a:t>
            </a:r>
            <a:r>
              <a:rPr lang="en-GB" sz="2400" noProof="0" dirty="0" err="1">
                <a:latin typeface="Dreaming Outloud Pro"/>
                <a:cs typeface="Dreaming Outloud Pro"/>
              </a:rPr>
              <a:t>yn</a:t>
            </a:r>
            <a:r>
              <a:rPr lang="en-GB" sz="2400" noProof="0" dirty="0">
                <a:latin typeface="Dreaming Outloud Pro"/>
                <a:cs typeface="Dreaming Outloud Pro"/>
              </a:rPr>
              <a:t> </a:t>
            </a:r>
            <a:r>
              <a:rPr lang="en-GB" sz="2400" noProof="0" dirty="0" err="1">
                <a:latin typeface="Dreaming Outloud Pro"/>
                <a:cs typeface="Dreaming Outloud Pro"/>
              </a:rPr>
              <a:t>gwendolyn</a:t>
            </a:r>
            <a:r>
              <a:rPr lang="en-GB" sz="2400" noProof="0" dirty="0">
                <a:latin typeface="Dreaming Outloud Pro"/>
                <a:cs typeface="Dreaming Outloud Pro"/>
              </a:rPr>
              <a:t> </a:t>
            </a:r>
            <a:r>
              <a:rPr lang="en-GB" sz="2400" noProof="0" dirty="0" err="1">
                <a:latin typeface="Dreaming Outloud Pro"/>
                <a:cs typeface="Dreaming Outloud Pro"/>
              </a:rPr>
              <a:t>mae</a:t>
            </a:r>
            <a:r>
              <a:rPr lang="en-GB" sz="2400" noProof="0" dirty="0">
                <a:latin typeface="Dreaming Outloud Pro"/>
                <a:cs typeface="Dreaming Outloud Pro"/>
              </a:rPr>
              <a:t> Henry </a:t>
            </a:r>
            <a:r>
              <a:rPr lang="en-GB" sz="2400" noProof="0" dirty="0" err="1">
                <a:latin typeface="Dreaming Outloud Pro"/>
                <a:cs typeface="Dreaming Outloud Pro"/>
              </a:rPr>
              <a:t>wythfed</a:t>
            </a:r>
            <a:r>
              <a:rPr lang="en-GB" sz="2400" noProof="0" dirty="0">
                <a:latin typeface="Dreaming Outloud Pro"/>
                <a:cs typeface="Dreaming Outloud Pro"/>
              </a:rPr>
              <a:t> </a:t>
            </a:r>
            <a:r>
              <a:rPr lang="en-GB" sz="2400" noProof="0" dirty="0" err="1">
                <a:latin typeface="Dreaming Outloud Pro"/>
                <a:cs typeface="Dreaming Outloud Pro"/>
              </a:rPr>
              <a:t>yn</a:t>
            </a:r>
            <a:r>
              <a:rPr lang="en-GB" sz="2400" noProof="0" dirty="0">
                <a:latin typeface="Dreaming Outloud Pro"/>
                <a:cs typeface="Dreaming Outloud Pro"/>
              </a:rPr>
              <a:t> </a:t>
            </a:r>
            <a:r>
              <a:rPr lang="en-GB" sz="2400" noProof="0" dirty="0" err="1">
                <a:latin typeface="Dreaming Outloud Pro"/>
                <a:cs typeface="Dreaming Outloud Pro"/>
              </a:rPr>
              <a:t>gwisgo</a:t>
            </a:r>
            <a:r>
              <a:rPr lang="en-GB" sz="2400" noProof="0" dirty="0">
                <a:latin typeface="Dreaming Outloud Pro"/>
                <a:cs typeface="Dreaming Outloud Pro"/>
              </a:rPr>
              <a:t> ….</a:t>
            </a:r>
          </a:p>
          <a:p>
            <a:pPr marL="0" indent="0" algn="ctr">
              <a:buNone/>
            </a:pPr>
            <a:r>
              <a:rPr lang="en-GB" sz="2400" b="1" noProof="0" dirty="0">
                <a:latin typeface="Dreaming Outloud Pro"/>
                <a:cs typeface="Dreaming Outloud Pro"/>
              </a:rPr>
              <a:t>Talk to your partners about what the text says Henry VIII is wearing.</a:t>
            </a:r>
          </a:p>
        </p:txBody>
      </p:sp>
    </p:spTree>
    <p:extLst>
      <p:ext uri="{BB962C8B-B14F-4D97-AF65-F5344CB8AC3E}">
        <p14:creationId xmlns:p14="http://schemas.microsoft.com/office/powerpoint/2010/main" val="81065135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4AD403-BA92-C9F7-BDC4-8DD2575FD84F}"/>
              </a:ext>
            </a:extLst>
          </p:cNvPr>
          <p:cNvSpPr>
            <a:spLocks noGrp="1"/>
          </p:cNvSpPr>
          <p:nvPr>
            <p:ph idx="1"/>
          </p:nvPr>
        </p:nvSpPr>
        <p:spPr>
          <a:xfrm>
            <a:off x="233850" y="147486"/>
            <a:ext cx="11754734" cy="6549481"/>
          </a:xfrm>
        </p:spPr>
        <p:txBody>
          <a:bodyPr vert="horz" lIns="91440" tIns="45720" rIns="91440" bIns="45720" rtlCol="0" anchor="t">
            <a:normAutofit lnSpcReduction="10000"/>
          </a:bodyPr>
          <a:lstStyle/>
          <a:p>
            <a:pPr marL="0" indent="0" algn="ctr">
              <a:buNone/>
            </a:pPr>
            <a:r>
              <a:rPr lang="en-GB" sz="2800" noProof="0" dirty="0">
                <a:latin typeface="Dreaming Outloud Pro"/>
                <a:cs typeface="Dreaming Outloud Pro"/>
              </a:rPr>
              <a:t>Mae Henry </a:t>
            </a:r>
            <a:r>
              <a:rPr lang="en-GB" sz="2800" noProof="0" dirty="0" err="1">
                <a:latin typeface="Dreaming Outloud Pro"/>
                <a:cs typeface="Dreaming Outloud Pro"/>
              </a:rPr>
              <a:t>wythfed</a:t>
            </a:r>
            <a:r>
              <a:rPr lang="en-GB" sz="2800" noProof="0" dirty="0">
                <a:latin typeface="Dreaming Outloud Pro"/>
                <a:cs typeface="Dreaming Outloud Pro"/>
              </a:rPr>
              <a:t> </a:t>
            </a:r>
            <a:r>
              <a:rPr lang="en-GB" sz="2800" noProof="0" dirty="0" err="1">
                <a:latin typeface="Dreaming Outloud Pro"/>
                <a:cs typeface="Dreaming Outloud Pro"/>
              </a:rPr>
              <a:t>yn</a:t>
            </a:r>
            <a:r>
              <a:rPr lang="en-GB" sz="2800" noProof="0" dirty="0">
                <a:latin typeface="Dreaming Outloud Pro"/>
                <a:cs typeface="Dreaming Outloud Pro"/>
              </a:rPr>
              <a:t> </a:t>
            </a:r>
            <a:r>
              <a:rPr lang="en-GB" sz="2800" noProof="0" dirty="0" err="1">
                <a:latin typeface="Dreaming Outloud Pro"/>
                <a:cs typeface="Dreaming Outloud Pro"/>
              </a:rPr>
              <a:t>gwisgo</a:t>
            </a:r>
            <a:r>
              <a:rPr lang="en-GB" sz="2800" noProof="0" dirty="0">
                <a:latin typeface="Dreaming Outloud Pro"/>
                <a:cs typeface="Dreaming Outloud Pro"/>
              </a:rPr>
              <a:t> </a:t>
            </a:r>
            <a:r>
              <a:rPr lang="en-GB" sz="2800" noProof="0" dirty="0" err="1">
                <a:latin typeface="Dreaming Outloud Pro"/>
                <a:cs typeface="Dreaming Outloud Pro"/>
              </a:rPr>
              <a:t>trowsus</a:t>
            </a:r>
            <a:r>
              <a:rPr lang="en-GB" sz="2800" noProof="0" dirty="0">
                <a:latin typeface="Dreaming Outloud Pro"/>
                <a:cs typeface="Dreaming Outloud Pro"/>
              </a:rPr>
              <a:t> du a </a:t>
            </a:r>
            <a:r>
              <a:rPr lang="en-GB" sz="2800" noProof="0" dirty="0" err="1">
                <a:latin typeface="Dreaming Outloud Pro"/>
                <a:cs typeface="Dreaming Outloud Pro"/>
              </a:rPr>
              <a:t>coch</a:t>
            </a:r>
            <a:r>
              <a:rPr lang="en-GB" sz="2800" noProof="0" dirty="0">
                <a:latin typeface="Dreaming Outloud Pro"/>
                <a:cs typeface="Dreaming Outloud Pro"/>
              </a:rPr>
              <a:t>. Mae Henry </a:t>
            </a:r>
            <a:r>
              <a:rPr lang="en-GB" sz="2800" noProof="0" dirty="0" err="1">
                <a:latin typeface="Dreaming Outloud Pro"/>
                <a:cs typeface="Dreaming Outloud Pro"/>
              </a:rPr>
              <a:t>wythfed</a:t>
            </a:r>
            <a:r>
              <a:rPr lang="en-GB" sz="2800" noProof="0" dirty="0">
                <a:latin typeface="Dreaming Outloud Pro"/>
                <a:cs typeface="Dreaming Outloud Pro"/>
              </a:rPr>
              <a:t> </a:t>
            </a:r>
            <a:r>
              <a:rPr lang="en-GB" sz="2800" noProof="0" dirty="0" err="1">
                <a:latin typeface="Dreaming Outloud Pro"/>
                <a:cs typeface="Dreaming Outloud Pro"/>
              </a:rPr>
              <a:t>yn</a:t>
            </a:r>
            <a:r>
              <a:rPr lang="en-GB" sz="2800" noProof="0" dirty="0">
                <a:latin typeface="Dreaming Outloud Pro"/>
                <a:cs typeface="Dreaming Outloud Pro"/>
              </a:rPr>
              <a:t> </a:t>
            </a:r>
            <a:r>
              <a:rPr lang="en-GB" sz="2800" noProof="0" dirty="0" err="1">
                <a:latin typeface="Dreaming Outloud Pro"/>
                <a:cs typeface="Dreaming Outloud Pro"/>
              </a:rPr>
              <a:t>gwisgo</a:t>
            </a:r>
            <a:r>
              <a:rPr lang="en-GB" sz="2800" noProof="0" dirty="0">
                <a:latin typeface="Dreaming Outloud Pro"/>
                <a:cs typeface="Dreaming Outloud Pro"/>
              </a:rPr>
              <a:t> </a:t>
            </a:r>
            <a:r>
              <a:rPr lang="en-GB" sz="2800" noProof="0" dirty="0" err="1">
                <a:latin typeface="Dreaming Outloud Pro"/>
                <a:cs typeface="Dreaming Outloud Pro"/>
              </a:rPr>
              <a:t>esgidiau</a:t>
            </a:r>
            <a:r>
              <a:rPr lang="en-GB" sz="2800" noProof="0" dirty="0">
                <a:latin typeface="Dreaming Outloud Pro"/>
                <a:cs typeface="Dreaming Outloud Pro"/>
              </a:rPr>
              <a:t> du neu brown, a </a:t>
            </a:r>
            <a:r>
              <a:rPr lang="en-GB" sz="2800" noProof="0" dirty="0" err="1">
                <a:latin typeface="Dreaming Outloud Pro"/>
                <a:cs typeface="Dreaming Outloud Pro"/>
              </a:rPr>
              <a:t>mae</a:t>
            </a:r>
            <a:r>
              <a:rPr lang="en-GB" sz="2800" noProof="0" dirty="0">
                <a:latin typeface="Dreaming Outloud Pro"/>
                <a:cs typeface="Dreaming Outloud Pro"/>
              </a:rPr>
              <a:t> </a:t>
            </a:r>
            <a:r>
              <a:rPr lang="en-GB" sz="2800" noProof="0" dirty="0" err="1">
                <a:latin typeface="Dreaming Outloud Pro"/>
                <a:cs typeface="Dreaming Outloud Pro"/>
              </a:rPr>
              <a:t>ei</a:t>
            </a:r>
            <a:r>
              <a:rPr lang="en-GB" sz="2800" noProof="0" dirty="0">
                <a:latin typeface="Dreaming Outloud Pro"/>
                <a:cs typeface="Dreaming Outloud Pro"/>
              </a:rPr>
              <a:t> </a:t>
            </a:r>
            <a:r>
              <a:rPr lang="en-GB" sz="2800" noProof="0" dirty="0" err="1">
                <a:latin typeface="Dreaming Outloud Pro"/>
                <a:cs typeface="Dreaming Outloud Pro"/>
              </a:rPr>
              <a:t>grys</a:t>
            </a:r>
            <a:r>
              <a:rPr lang="en-GB" sz="2800" noProof="0" dirty="0">
                <a:latin typeface="Dreaming Outloud Pro"/>
                <a:cs typeface="Dreaming Outloud Pro"/>
              </a:rPr>
              <a:t> </a:t>
            </a:r>
            <a:r>
              <a:rPr lang="en-GB" sz="2800" noProof="0" dirty="0" err="1">
                <a:latin typeface="Dreaming Outloud Pro"/>
                <a:cs typeface="Dreaming Outloud Pro"/>
              </a:rPr>
              <a:t>yn</a:t>
            </a:r>
            <a:r>
              <a:rPr lang="en-GB" sz="2800" noProof="0" dirty="0">
                <a:latin typeface="Dreaming Outloud Pro"/>
                <a:cs typeface="Dreaming Outloud Pro"/>
              </a:rPr>
              <a:t> las </a:t>
            </a:r>
            <a:r>
              <a:rPr lang="en-GB" sz="2800" noProof="0" dirty="0" err="1">
                <a:latin typeface="Dreaming Outloud Pro"/>
                <a:cs typeface="Dreaming Outloud Pro"/>
              </a:rPr>
              <a:t>golau</a:t>
            </a:r>
            <a:r>
              <a:rPr lang="en-GB" sz="2800" noProof="0" dirty="0">
                <a:latin typeface="Dreaming Outloud Pro"/>
                <a:cs typeface="Dreaming Outloud Pro"/>
              </a:rPr>
              <a:t>. Mae </a:t>
            </a:r>
            <a:r>
              <a:rPr lang="en-GB" sz="2800" noProof="0" dirty="0" err="1">
                <a:latin typeface="Dreaming Outloud Pro"/>
                <a:cs typeface="Dreaming Outloud Pro"/>
              </a:rPr>
              <a:t>ei</a:t>
            </a:r>
            <a:r>
              <a:rPr lang="en-GB" sz="2800" noProof="0" dirty="0">
                <a:latin typeface="Dreaming Outloud Pro"/>
                <a:cs typeface="Dreaming Outloud Pro"/>
              </a:rPr>
              <a:t> </a:t>
            </a:r>
            <a:r>
              <a:rPr lang="en-GB" sz="2800" noProof="0" dirty="0" err="1">
                <a:latin typeface="Dreaming Outloud Pro"/>
                <a:cs typeface="Dreaming Outloud Pro"/>
              </a:rPr>
              <a:t>siaced</a:t>
            </a:r>
            <a:r>
              <a:rPr lang="en-GB" sz="2800" noProof="0" dirty="0">
                <a:latin typeface="Dreaming Outloud Pro"/>
                <a:cs typeface="Dreaming Outloud Pro"/>
              </a:rPr>
              <a:t> </a:t>
            </a:r>
            <a:r>
              <a:rPr lang="en-GB" sz="2800" noProof="0" dirty="0" err="1">
                <a:latin typeface="Dreaming Outloud Pro"/>
                <a:cs typeface="Dreaming Outloud Pro"/>
              </a:rPr>
              <a:t>yn</a:t>
            </a:r>
            <a:r>
              <a:rPr lang="en-GB" sz="2800" noProof="0" dirty="0">
                <a:latin typeface="Dreaming Outloud Pro"/>
                <a:cs typeface="Dreaming Outloud Pro"/>
              </a:rPr>
              <a:t> </a:t>
            </a:r>
            <a:r>
              <a:rPr lang="en-GB" sz="2800" noProof="0" dirty="0" err="1">
                <a:latin typeface="Dreaming Outloud Pro"/>
                <a:cs typeface="Dreaming Outloud Pro"/>
              </a:rPr>
              <a:t>goch</a:t>
            </a:r>
            <a:r>
              <a:rPr lang="en-GB" sz="2800" noProof="0" dirty="0">
                <a:latin typeface="Dreaming Outloud Pro"/>
                <a:cs typeface="Dreaming Outloud Pro"/>
              </a:rPr>
              <a:t> </a:t>
            </a:r>
            <a:r>
              <a:rPr lang="en-GB" sz="2800" noProof="0" dirty="0" err="1">
                <a:latin typeface="Dreaming Outloud Pro"/>
                <a:cs typeface="Dreaming Outloud Pro"/>
              </a:rPr>
              <a:t>a’i</a:t>
            </a:r>
            <a:r>
              <a:rPr lang="en-GB" sz="2800" noProof="0" dirty="0">
                <a:latin typeface="Dreaming Outloud Pro"/>
                <a:cs typeface="Dreaming Outloud Pro"/>
              </a:rPr>
              <a:t> het </a:t>
            </a:r>
            <a:r>
              <a:rPr lang="en-GB" sz="2800" noProof="0" dirty="0" err="1">
                <a:latin typeface="Dreaming Outloud Pro"/>
                <a:cs typeface="Dreaming Outloud Pro"/>
              </a:rPr>
              <a:t>yn</a:t>
            </a:r>
            <a:r>
              <a:rPr lang="en-GB" sz="2800" noProof="0" dirty="0">
                <a:latin typeface="Dreaming Outloud Pro"/>
                <a:cs typeface="Dreaming Outloud Pro"/>
              </a:rPr>
              <a:t> </a:t>
            </a:r>
            <a:r>
              <a:rPr lang="en-GB" sz="2800" noProof="0" dirty="0" err="1">
                <a:latin typeface="Dreaming Outloud Pro"/>
                <a:cs typeface="Dreaming Outloud Pro"/>
              </a:rPr>
              <a:t>felyn</a:t>
            </a:r>
            <a:r>
              <a:rPr lang="en-GB" sz="2800" noProof="0" dirty="0">
                <a:latin typeface="Dreaming Outloud Pro"/>
                <a:cs typeface="Dreaming Outloud Pro"/>
              </a:rPr>
              <a:t>. Mae </a:t>
            </a:r>
            <a:r>
              <a:rPr lang="en-GB" sz="2800" noProof="0" dirty="0" err="1">
                <a:latin typeface="Dreaming Outloud Pro"/>
                <a:cs typeface="Dreaming Outloud Pro"/>
              </a:rPr>
              <a:t>ei</a:t>
            </a:r>
            <a:r>
              <a:rPr lang="en-GB" sz="2800" noProof="0" dirty="0">
                <a:latin typeface="Dreaming Outloud Pro"/>
                <a:cs typeface="Dreaming Outloud Pro"/>
              </a:rPr>
              <a:t> </a:t>
            </a:r>
            <a:r>
              <a:rPr lang="en-GB" sz="2800" noProof="0" dirty="0" err="1">
                <a:latin typeface="Dreaming Outloud Pro"/>
                <a:cs typeface="Dreaming Outloud Pro"/>
              </a:rPr>
              <a:t>farf</a:t>
            </a:r>
            <a:r>
              <a:rPr lang="en-GB" sz="2800" noProof="0" dirty="0">
                <a:latin typeface="Dreaming Outloud Pro"/>
                <a:cs typeface="Dreaming Outloud Pro"/>
              </a:rPr>
              <a:t> </a:t>
            </a:r>
            <a:r>
              <a:rPr lang="en-GB" sz="2800" noProof="0" dirty="0" err="1">
                <a:latin typeface="Dreaming Outloud Pro"/>
                <a:cs typeface="Dreaming Outloud Pro"/>
              </a:rPr>
              <a:t>yn</a:t>
            </a:r>
            <a:r>
              <a:rPr lang="en-GB" sz="2800" noProof="0" dirty="0">
                <a:latin typeface="Dreaming Outloud Pro"/>
                <a:cs typeface="Dreaming Outloud Pro"/>
              </a:rPr>
              <a:t> frown, </a:t>
            </a:r>
            <a:r>
              <a:rPr lang="en-GB" sz="2800" noProof="0" dirty="0" err="1">
                <a:latin typeface="Dreaming Outloud Pro"/>
                <a:cs typeface="Dreaming Outloud Pro"/>
              </a:rPr>
              <a:t>a’r</a:t>
            </a:r>
            <a:r>
              <a:rPr lang="en-GB" sz="2800" noProof="0" dirty="0">
                <a:latin typeface="Dreaming Outloud Pro"/>
                <a:cs typeface="Dreaming Outloud Pro"/>
              </a:rPr>
              <a:t> </a:t>
            </a:r>
            <a:r>
              <a:rPr lang="en-GB" sz="2800" noProof="0" dirty="0" err="1">
                <a:latin typeface="Dreaming Outloud Pro"/>
                <a:cs typeface="Dreaming Outloud Pro"/>
              </a:rPr>
              <a:t>tlysau</a:t>
            </a:r>
            <a:r>
              <a:rPr lang="en-GB" sz="2800" noProof="0" dirty="0">
                <a:latin typeface="Dreaming Outloud Pro"/>
                <a:cs typeface="Dreaming Outloud Pro"/>
              </a:rPr>
              <a:t> </a:t>
            </a:r>
            <a:r>
              <a:rPr lang="en-GB" sz="2800" noProof="0" dirty="0" err="1">
                <a:latin typeface="Dreaming Outloud Pro"/>
                <a:cs typeface="Dreaming Outloud Pro"/>
              </a:rPr>
              <a:t>yn</a:t>
            </a:r>
            <a:r>
              <a:rPr lang="en-GB" sz="2800" noProof="0" dirty="0">
                <a:latin typeface="Dreaming Outloud Pro"/>
                <a:cs typeface="Dreaming Outloud Pro"/>
              </a:rPr>
              <a:t> </a:t>
            </a:r>
            <a:r>
              <a:rPr lang="en-GB" sz="2800" noProof="0" dirty="0" err="1">
                <a:latin typeface="Dreaming Outloud Pro"/>
                <a:cs typeface="Dreaming Outloud Pro"/>
              </a:rPr>
              <a:t>felyn</a:t>
            </a:r>
            <a:r>
              <a:rPr lang="en-GB" sz="2800" noProof="0" dirty="0">
                <a:latin typeface="Dreaming Outloud Pro"/>
                <a:cs typeface="Dreaming Outloud Pro"/>
              </a:rPr>
              <a:t> </a:t>
            </a:r>
            <a:r>
              <a:rPr lang="en-GB" sz="2800" noProof="0" dirty="0" err="1">
                <a:latin typeface="Dreaming Outloud Pro"/>
                <a:cs typeface="Dreaming Outloud Pro"/>
              </a:rPr>
              <a:t>hefyd</a:t>
            </a:r>
            <a:r>
              <a:rPr lang="en-GB" sz="2800" noProof="0" dirty="0">
                <a:latin typeface="Dreaming Outloud Pro"/>
                <a:cs typeface="Dreaming Outloud Pro"/>
              </a:rPr>
              <a:t>.</a:t>
            </a:r>
            <a:endParaRPr lang="en-GB" sz="2800" noProof="0" dirty="0">
              <a:latin typeface="Neue Haas Grotesk Text Pro"/>
              <a:cs typeface="Dreaming Outloud Pro"/>
            </a:endParaRPr>
          </a:p>
          <a:p>
            <a:pPr marL="0" indent="0" algn="ctr">
              <a:buNone/>
            </a:pPr>
            <a:endParaRPr lang="en-GB" sz="2800" noProof="0" dirty="0">
              <a:latin typeface="Dreaming Outloud Pro"/>
              <a:cs typeface="Dreaming Outloud Pro"/>
            </a:endParaRPr>
          </a:p>
          <a:p>
            <a:pPr marL="0" indent="0">
              <a:buNone/>
            </a:pPr>
            <a:endParaRPr lang="en-GB" sz="2800" noProof="0" dirty="0">
              <a:latin typeface="Dreaming Outloud Pro"/>
              <a:cs typeface="Dreaming Outloud Pro"/>
            </a:endParaRPr>
          </a:p>
          <a:p>
            <a:pPr marL="0" indent="0">
              <a:buNone/>
            </a:pPr>
            <a:r>
              <a:rPr lang="en-GB" sz="2800" b="1" noProof="0" dirty="0">
                <a:latin typeface="Dreaming Outloud Pro"/>
                <a:cs typeface="Dreaming Outloud Pro"/>
              </a:rPr>
              <a:t>Banc </a:t>
            </a:r>
            <a:r>
              <a:rPr lang="en-GB" sz="2800" b="1" noProof="0" dirty="0" err="1">
                <a:latin typeface="Dreaming Outloud Pro"/>
                <a:cs typeface="Dreaming Outloud Pro"/>
              </a:rPr>
              <a:t>Geiriau</a:t>
            </a:r>
            <a:r>
              <a:rPr lang="en-GB" sz="2800" b="1" noProof="0" dirty="0">
                <a:latin typeface="Dreaming Outloud Pro"/>
                <a:cs typeface="Dreaming Outloud Pro"/>
              </a:rPr>
              <a:t>, Word Bank:</a:t>
            </a:r>
          </a:p>
          <a:p>
            <a:pPr marL="0" indent="0">
              <a:buNone/>
            </a:pPr>
            <a:r>
              <a:rPr lang="en-GB" sz="2800" b="1" noProof="0" dirty="0" err="1">
                <a:latin typeface="Dreaming Outloud Pro"/>
                <a:cs typeface="Dreaming Outloud Pro"/>
              </a:rPr>
              <a:t>Wythfed</a:t>
            </a:r>
            <a:r>
              <a:rPr lang="en-GB" sz="2800" b="1" noProof="0" dirty="0">
                <a:latin typeface="Dreaming Outloud Pro"/>
                <a:cs typeface="Dreaming Outloud Pro"/>
              </a:rPr>
              <a:t>-</a:t>
            </a:r>
            <a:r>
              <a:rPr lang="en-GB" sz="2800" noProof="0" dirty="0">
                <a:latin typeface="Dreaming Outloud Pro"/>
                <a:cs typeface="Dreaming Outloud Pro"/>
              </a:rPr>
              <a:t> VIII</a:t>
            </a:r>
            <a:endParaRPr lang="en-GB" noProof="0" dirty="0"/>
          </a:p>
          <a:p>
            <a:pPr marL="0" indent="0">
              <a:buNone/>
            </a:pPr>
            <a:r>
              <a:rPr lang="en-GB" sz="2800" b="1" noProof="0" dirty="0" err="1">
                <a:latin typeface="Dreaming Outloud Pro"/>
                <a:cs typeface="Dreaming Outloud Pro"/>
              </a:rPr>
              <a:t>Gwisgo</a:t>
            </a:r>
            <a:r>
              <a:rPr lang="en-GB" sz="2800" b="1" noProof="0" dirty="0">
                <a:latin typeface="Dreaming Outloud Pro"/>
                <a:cs typeface="Dreaming Outloud Pro"/>
              </a:rPr>
              <a:t>-</a:t>
            </a:r>
            <a:r>
              <a:rPr lang="en-GB" sz="2800" noProof="0" dirty="0">
                <a:latin typeface="Dreaming Outloud Pro"/>
                <a:cs typeface="Dreaming Outloud Pro"/>
              </a:rPr>
              <a:t> Wear </a:t>
            </a:r>
          </a:p>
          <a:p>
            <a:pPr marL="0" indent="0">
              <a:buNone/>
            </a:pPr>
            <a:r>
              <a:rPr lang="en-GB" sz="2800" b="1" noProof="0" dirty="0">
                <a:latin typeface="Dreaming Outloud Pro"/>
                <a:cs typeface="Dreaming Outloud Pro"/>
              </a:rPr>
              <a:t>Las-</a:t>
            </a:r>
            <a:r>
              <a:rPr lang="en-GB" sz="2800" noProof="0" dirty="0">
                <a:latin typeface="Dreaming Outloud Pro"/>
                <a:cs typeface="Dreaming Outloud Pro"/>
              </a:rPr>
              <a:t> Light </a:t>
            </a:r>
          </a:p>
          <a:p>
            <a:pPr marL="0" indent="0">
              <a:buNone/>
            </a:pPr>
            <a:r>
              <a:rPr lang="en-GB" sz="2800" b="1" noProof="0" dirty="0" err="1">
                <a:latin typeface="Dreaming Outloud Pro"/>
                <a:cs typeface="Dreaming Outloud Pro"/>
              </a:rPr>
              <a:t>Farf</a:t>
            </a:r>
            <a:r>
              <a:rPr lang="en-GB" sz="2800" b="1" noProof="0" dirty="0">
                <a:latin typeface="Dreaming Outloud Pro"/>
                <a:cs typeface="Dreaming Outloud Pro"/>
              </a:rPr>
              <a:t>-</a:t>
            </a:r>
            <a:r>
              <a:rPr lang="en-GB" sz="2800" noProof="0" dirty="0">
                <a:latin typeface="Dreaming Outloud Pro"/>
                <a:cs typeface="Dreaming Outloud Pro"/>
              </a:rPr>
              <a:t> Beard </a:t>
            </a:r>
          </a:p>
          <a:p>
            <a:pPr marL="0" indent="0">
              <a:buNone/>
            </a:pPr>
            <a:r>
              <a:rPr lang="en-GB" sz="2800" b="1" noProof="0" dirty="0" err="1">
                <a:latin typeface="Dreaming Outloud Pro"/>
                <a:cs typeface="Dreaming Outloud Pro"/>
              </a:rPr>
              <a:t>Tlysau</a:t>
            </a:r>
            <a:r>
              <a:rPr lang="en-GB" sz="2800" b="1" noProof="0" dirty="0">
                <a:latin typeface="Dreaming Outloud Pro"/>
                <a:cs typeface="Dreaming Outloud Pro"/>
              </a:rPr>
              <a:t>-</a:t>
            </a:r>
            <a:r>
              <a:rPr lang="en-GB" sz="2800" noProof="0" dirty="0">
                <a:latin typeface="Dreaming Outloud Pro"/>
                <a:cs typeface="Dreaming Outloud Pro"/>
              </a:rPr>
              <a:t> Jewels </a:t>
            </a:r>
          </a:p>
          <a:p>
            <a:pPr marL="0" indent="0">
              <a:buNone/>
            </a:pPr>
            <a:endParaRPr lang="en-GB" sz="2800" noProof="0" dirty="0">
              <a:latin typeface="Dreaming Outloud Pro"/>
              <a:cs typeface="Dreaming Outloud Pro"/>
            </a:endParaRPr>
          </a:p>
        </p:txBody>
      </p:sp>
      <p:pic>
        <p:nvPicPr>
          <p:cNvPr id="4" name="Picture 3" descr="Cartoon a cartoon of a person with a fist&#10;&#10;AI-generated content may be incorrect.">
            <a:extLst>
              <a:ext uri="{FF2B5EF4-FFF2-40B4-BE49-F238E27FC236}">
                <a16:creationId xmlns:a16="http://schemas.microsoft.com/office/drawing/2014/main" id="{45E98D15-95B9-FDE3-FD6B-A725A0BCE637}"/>
              </a:ext>
            </a:extLst>
          </p:cNvPr>
          <p:cNvPicPr>
            <a:picLocks noChangeAspect="1"/>
          </p:cNvPicPr>
          <p:nvPr/>
        </p:nvPicPr>
        <p:blipFill>
          <a:blip r:embed="rId2"/>
          <a:stretch>
            <a:fillRect/>
          </a:stretch>
        </p:blipFill>
        <p:spPr>
          <a:xfrm>
            <a:off x="7719104" y="2343260"/>
            <a:ext cx="3611792" cy="3611792"/>
          </a:xfrm>
          <a:prstGeom prst="rect">
            <a:avLst/>
          </a:prstGeom>
        </p:spPr>
      </p:pic>
    </p:spTree>
    <p:extLst>
      <p:ext uri="{BB962C8B-B14F-4D97-AF65-F5344CB8AC3E}">
        <p14:creationId xmlns:p14="http://schemas.microsoft.com/office/powerpoint/2010/main" val="378922276"/>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60673-24AD-BDE8-9E5E-53DA7B71EF09}"/>
              </a:ext>
            </a:extLst>
          </p:cNvPr>
          <p:cNvSpPr>
            <a:spLocks noGrp="1"/>
          </p:cNvSpPr>
          <p:nvPr>
            <p:ph type="title"/>
          </p:nvPr>
        </p:nvSpPr>
        <p:spPr>
          <a:xfrm>
            <a:off x="612648" y="185738"/>
            <a:ext cx="10653578" cy="1132258"/>
          </a:xfrm>
        </p:spPr>
        <p:txBody>
          <a:bodyPr>
            <a:normAutofit/>
          </a:bodyPr>
          <a:lstStyle/>
          <a:p>
            <a:r>
              <a:rPr lang="en-GB" noProof="0" dirty="0">
                <a:latin typeface="Dreaming Outloud Pro" panose="03050502040302030504" pitchFamily="66" charset="77"/>
                <a:cs typeface="Dreaming Outloud Pro" panose="03050502040302030504" pitchFamily="66" charset="77"/>
              </a:rPr>
              <a:t>Evaluation</a:t>
            </a:r>
          </a:p>
        </p:txBody>
      </p:sp>
      <p:sp>
        <p:nvSpPr>
          <p:cNvPr id="3" name="Content Placeholder 2">
            <a:extLst>
              <a:ext uri="{FF2B5EF4-FFF2-40B4-BE49-F238E27FC236}">
                <a16:creationId xmlns:a16="http://schemas.microsoft.com/office/drawing/2014/main" id="{F4467D10-5493-76C0-F825-A4764275AEE5}"/>
              </a:ext>
            </a:extLst>
          </p:cNvPr>
          <p:cNvSpPr>
            <a:spLocks noGrp="1"/>
          </p:cNvSpPr>
          <p:nvPr>
            <p:ph idx="1"/>
          </p:nvPr>
        </p:nvSpPr>
        <p:spPr>
          <a:xfrm>
            <a:off x="355473" y="933490"/>
            <a:ext cx="10653579" cy="6024523"/>
          </a:xfrm>
        </p:spPr>
        <p:txBody>
          <a:bodyPr>
            <a:normAutofit lnSpcReduction="10000"/>
          </a:bodyPr>
          <a:lstStyle/>
          <a:p>
            <a:pPr marL="0" indent="0">
              <a:buNone/>
            </a:pPr>
            <a:r>
              <a:rPr lang="en-GB" sz="1400" noProof="0" dirty="0"/>
              <a:t>The reason as to why I decided to create my Welsh Micro Lesson on King Henry VIII, was because at the time my Year 4 class were studying the topic of Tudors and King Henry VIII. As a result, I thought that to make it intriguing for the students as it linked to their topic, they would be engaged and would enjoy the task. I also thought that the colouring and translating task was different for the children compared to what their day-to-day activities are normally. Colouring allows the children to control their emotions and their focus, especially seen as this task was completed after their lunch break when their energy levels are high. It allows them to regain calmness whilst activating their cognitive thinking to translate and complete the task. </a:t>
            </a:r>
          </a:p>
          <a:p>
            <a:pPr marL="0" indent="0">
              <a:buNone/>
            </a:pPr>
            <a:r>
              <a:rPr lang="en-GB" sz="1400" noProof="0" dirty="0"/>
              <a:t>I found that when introducing this task, the children were engaged, and all were taking part. Prior to this lesson I led several ‘</a:t>
            </a:r>
            <a:r>
              <a:rPr lang="en-GB" sz="1400" noProof="0" dirty="0" err="1"/>
              <a:t>Drillo</a:t>
            </a:r>
            <a:r>
              <a:rPr lang="en-GB" sz="1400" noProof="0" dirty="0"/>
              <a:t>’ morning sessions over my time in my placement school. This allowed me to introduce new words to the children in Welsh to see if they could activate their prior knowledge later when completing this task. The children all were eager to finish their colourings and were happy taking part, I found that their key vocabulary widened as they learnt new words that they hadn’t heard before. I also found that the task was not ‘information overload’ for the children, it was a short simple task that was completed by all students where they were able to recall the English to the Welsh when completing the task.</a:t>
            </a:r>
          </a:p>
          <a:p>
            <a:pPr marL="0" indent="0">
              <a:buNone/>
            </a:pPr>
            <a:r>
              <a:rPr lang="en-GB" sz="1400" noProof="0" dirty="0"/>
              <a:t>However, as this lesson was taught during my last week of placement, I was not able to track their progress by testing what they had learnt possibly a week or two later. As a result, in my next placement and in my teaching career I would like to ensure that I am always testing what the children have learnt and what they have maintained from my lessons. In doing so, this will enable me to understand if my teaching was successful or not and if I need to change my teaching</a:t>
            </a:r>
            <a:r>
              <a:rPr lang="en-GB" sz="1400" dirty="0"/>
              <a:t>g</a:t>
            </a:r>
            <a:r>
              <a:rPr lang="en-GB" sz="1400" noProof="0" dirty="0"/>
              <a:t> methods. I also found that some pupils found it hard to engage in the Welsh, as it was not one of their favourite</a:t>
            </a:r>
            <a:r>
              <a:rPr lang="en-GB" sz="1400" dirty="0"/>
              <a:t> lessons and struggle when completing the activity. As a result, this meant that I had to ensure that the task was suitable for all learners and that it was a fun and engaging task. This meant that I had to spend extra time ensuring that the task was suitable and that was achievable for all pupils.</a:t>
            </a:r>
          </a:p>
          <a:p>
            <a:pPr marL="0" indent="0">
              <a:buNone/>
            </a:pPr>
            <a:r>
              <a:rPr lang="en-GB" sz="1400" dirty="0"/>
              <a:t>Overall, I think that my Welsh Micro Lesson was best suited for my class, all the children were engaged as it was something that all could achieve with help from me and their peers. It was related to their term topic being Tudors and was a short easy and calming task for all to enjoy. I had positive feedback from my class after this task, as well as from the class teacher. This feedback helped me as I was able to reflect on my teaching for the future.</a:t>
            </a:r>
            <a:endParaRPr lang="en-GB" sz="1400" noProof="0" dirty="0"/>
          </a:p>
        </p:txBody>
      </p:sp>
    </p:spTree>
    <p:extLst>
      <p:ext uri="{BB962C8B-B14F-4D97-AF65-F5344CB8AC3E}">
        <p14:creationId xmlns:p14="http://schemas.microsoft.com/office/powerpoint/2010/main" val="3701029736"/>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9A008B6-FCF1-F8E2-1EF1-EF310E8AF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7" name="Rectangle 16">
            <a:extLst>
              <a:ext uri="{FF2B5EF4-FFF2-40B4-BE49-F238E27FC236}">
                <a16:creationId xmlns:a16="http://schemas.microsoft.com/office/drawing/2014/main" id="{ADE76C0F-9C90-A83B-79C8-FD4794C11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5" name="Picture 4" descr="A drawing of a person in a red coat&#10;&#10;AI-generated content may be incorrect.">
            <a:extLst>
              <a:ext uri="{FF2B5EF4-FFF2-40B4-BE49-F238E27FC236}">
                <a16:creationId xmlns:a16="http://schemas.microsoft.com/office/drawing/2014/main" id="{BE14F692-6F3D-1E22-7D29-46D036155B00}"/>
              </a:ext>
            </a:extLst>
          </p:cNvPr>
          <p:cNvPicPr>
            <a:picLocks noChangeAspect="1"/>
          </p:cNvPicPr>
          <p:nvPr/>
        </p:nvPicPr>
        <p:blipFill>
          <a:blip r:embed="rId2">
            <a:extLst>
              <a:ext uri="{28A0092B-C50C-407E-A947-70E740481C1C}">
                <a14:useLocalDpi xmlns:a14="http://schemas.microsoft.com/office/drawing/2010/main" val="0"/>
              </a:ext>
            </a:extLst>
          </a:blip>
          <a:srcRect l="5780" r="32945" b="-2"/>
          <a:stretch/>
        </p:blipFill>
        <p:spPr>
          <a:xfrm rot="5400000">
            <a:off x="3391032" y="-188913"/>
            <a:ext cx="5911588" cy="7235826"/>
          </a:xfrm>
          <a:prstGeom prst="rect">
            <a:avLst/>
          </a:prstGeom>
        </p:spPr>
      </p:pic>
      <p:sp>
        <p:nvSpPr>
          <p:cNvPr id="6" name="TextBox 5">
            <a:extLst>
              <a:ext uri="{FF2B5EF4-FFF2-40B4-BE49-F238E27FC236}">
                <a16:creationId xmlns:a16="http://schemas.microsoft.com/office/drawing/2014/main" id="{B0A97181-2E76-4805-5297-59B3761098C1}"/>
              </a:ext>
            </a:extLst>
          </p:cNvPr>
          <p:cNvSpPr txBox="1"/>
          <p:nvPr/>
        </p:nvSpPr>
        <p:spPr>
          <a:xfrm>
            <a:off x="285750" y="214313"/>
            <a:ext cx="2443163" cy="584775"/>
          </a:xfrm>
          <a:prstGeom prst="rect">
            <a:avLst/>
          </a:prstGeom>
          <a:noFill/>
        </p:spPr>
        <p:txBody>
          <a:bodyPr wrap="square" rtlCol="0">
            <a:spAutoFit/>
          </a:bodyPr>
          <a:lstStyle/>
          <a:p>
            <a:r>
              <a:rPr lang="en-US" sz="3200" b="1" dirty="0">
                <a:latin typeface="Dreaming Outloud Pro" panose="03050502040302030504" pitchFamily="66" charset="77"/>
                <a:cs typeface="Dreaming Outloud Pro" panose="03050502040302030504" pitchFamily="66" charset="77"/>
              </a:rPr>
              <a:t>Example: </a:t>
            </a:r>
          </a:p>
        </p:txBody>
      </p:sp>
    </p:spTree>
    <p:extLst>
      <p:ext uri="{BB962C8B-B14F-4D97-AF65-F5344CB8AC3E}">
        <p14:creationId xmlns:p14="http://schemas.microsoft.com/office/powerpoint/2010/main" val="2892123243"/>
      </p:ext>
    </p:extLst>
  </p:cSld>
  <p:clrMapOvr>
    <a:masterClrMapping/>
  </p:clrMapOvr>
  <p:transition spd="slow">
    <p:wipe/>
  </p:transition>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107</TotalTime>
  <Words>1031</Words>
  <Application>Microsoft Macintosh PowerPoint</Application>
  <PresentationFormat>Widescreen</PresentationFormat>
  <Paragraphs>86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Dreaming Outloud Pro</vt:lpstr>
      <vt:lpstr>Neue Haas Grotesk Text Pro</vt:lpstr>
      <vt:lpstr>VanillaVTI</vt:lpstr>
      <vt:lpstr>PowerPoint Presentation</vt:lpstr>
      <vt:lpstr>Henry Wythfed</vt:lpstr>
      <vt:lpstr>Dillad </vt:lpstr>
      <vt:lpstr>PowerPoint Presentation</vt:lpstr>
      <vt:lpstr>Your text Eich Testun</vt:lpstr>
      <vt:lpstr>PowerPoint Presentation</vt:lpstr>
      <vt:lpstr>Evaluation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Alyssa Rees (2313422)</cp:lastModifiedBy>
  <cp:revision>222</cp:revision>
  <dcterms:created xsi:type="dcterms:W3CDTF">2025-02-20T12:16:52Z</dcterms:created>
  <dcterms:modified xsi:type="dcterms:W3CDTF">2025-05-09T16:27:16Z</dcterms:modified>
</cp:coreProperties>
</file>