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5" r:id="rId3"/>
    <p:sldId id="293" r:id="rId4"/>
    <p:sldId id="299" r:id="rId5"/>
    <p:sldId id="294" r:id="rId6"/>
    <p:sldId id="287" r:id="rId7"/>
    <p:sldId id="292" r:id="rId8"/>
    <p:sldId id="290" r:id="rId9"/>
    <p:sldId id="289" r:id="rId10"/>
    <p:sldId id="285" r:id="rId11"/>
    <p:sldId id="283" r:id="rId12"/>
    <p:sldId id="295" r:id="rId13"/>
    <p:sldId id="296" r:id="rId14"/>
    <p:sldId id="297" r:id="rId15"/>
    <p:sldId id="298" r:id="rId16"/>
    <p:sldId id="302" r:id="rId17"/>
    <p:sldId id="300" r:id="rId18"/>
    <p:sldId id="272" r:id="rId19"/>
    <p:sldId id="301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/>
    <p:restoredTop sz="94697"/>
  </p:normalViewPr>
  <p:slideViewPr>
    <p:cSldViewPr>
      <p:cViewPr varScale="1">
        <p:scale>
          <a:sx n="85" d="100"/>
          <a:sy n="85" d="100"/>
        </p:scale>
        <p:origin x="100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0F233-6D13-4996-A112-20BB0C2319D5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B9861-46EC-4903-9293-55947BD9F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09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70CA0-5C42-4B9F-8732-1286F90F00B6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EDF52-47CC-4DEC-B690-10420CD75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1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More comfortable</a:t>
            </a:r>
            <a:r>
              <a:rPr lang="en-GB" baseline="0" dirty="0"/>
              <a:t> for you and more powerful for them. Make sure they give positive feedback.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335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25/02/2018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FKPDOpKzD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ujTSELwsP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1412776"/>
            <a:ext cx="82244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Advanced 	Coaching </a:t>
            </a:r>
          </a:p>
          <a:p>
            <a:pPr algn="ctr"/>
            <a:r>
              <a:rPr lang="en-GB" sz="4800" dirty="0">
                <a:latin typeface="+mj-lt"/>
              </a:rPr>
              <a:t>&amp;</a:t>
            </a:r>
          </a:p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r>
              <a:rPr lang="en-GB" sz="2800" dirty="0">
                <a:latin typeface="+mj-lt"/>
                <a:hlinkClick r:id="rId3"/>
              </a:rPr>
              <a:t>https://www.youtube.com/watch?v=2FKPDOpKzDo</a:t>
            </a:r>
            <a:endParaRPr lang="en-GB" sz="2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Mentoring Aims-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1- Giving feedback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2- Completing the competency checklist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3- A good mentee assessment form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8879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1- Complete 5 mentee assessment forms (40%)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2- Practical mentoring competency checklist (completed by your lecturer) demonstrate / evidence each of the competencies on at least 3 occasions (10%) a further (10%) awarded for reflection.  (20% total)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9525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6" y="980728"/>
            <a:ext cx="8923491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3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Practical mentoring competence checklist: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1/2/4-As a group we will agree these today and you will be automatically passed each session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3/5/6/7/8/9/10 you will need to evidence when giving feedback to your mentee. (do not try and stage this, it will be achieved if you mentor well)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Write a reflection after completing all mentoring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20720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Why Should we give feedback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develop weak areas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go away and reflect on what to work on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improve a player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To help a coach develop and improve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0995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Feedback Considerations</a:t>
            </a:r>
          </a:p>
          <a:p>
            <a:endParaRPr lang="en-GB" sz="3600" dirty="0">
              <a:latin typeface="+mj-lt"/>
            </a:endParaRPr>
          </a:p>
          <a:p>
            <a:r>
              <a:rPr lang="en-GB" sz="2800" dirty="0">
                <a:latin typeface="+mj-lt"/>
              </a:rPr>
              <a:t>The “Praise sandwich” (</a:t>
            </a:r>
            <a:r>
              <a:rPr lang="en-GB" sz="2800" dirty="0" err="1">
                <a:latin typeface="+mj-lt"/>
              </a:rPr>
              <a:t>Hinchliff</a:t>
            </a:r>
            <a:r>
              <a:rPr lang="en-GB" sz="2800" dirty="0">
                <a:latin typeface="+mj-lt"/>
              </a:rPr>
              <a:t> 1999)</a:t>
            </a:r>
          </a:p>
          <a:p>
            <a:endParaRPr lang="en-GB" sz="2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7864294" cy="434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0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not to give feedback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Angrily / aggressive / abusive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Unconstructive criticism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Negative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Shouting / raising voice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Arguing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In the wrong position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Anything that will demotivate someone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Don’t be too positive (if it was poor)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By not providing any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1200" dirty="0">
                <a:latin typeface="+mj-lt"/>
                <a:hlinkClick r:id="rId3"/>
              </a:rPr>
              <a:t>https://www.youtube.com/watch?v=wujTSELwsPA</a:t>
            </a: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1894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55386" y="1464406"/>
            <a:ext cx="445689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1026" name="Picture 2" descr="https://member.goodpractice.net/image.ashx?id=a4d96768-bbe6-000e-b98b-a28c010780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614" y="-84409"/>
            <a:ext cx="3960440" cy="360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5382" y="364502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Balanced- Focus not only on areas for development, but also on strengths.</a:t>
            </a:r>
          </a:p>
          <a:p>
            <a:r>
              <a:rPr lang="en-GB" dirty="0"/>
              <a:t>Observed- Provide feedback only upon behaviours that you have observed.</a:t>
            </a:r>
          </a:p>
          <a:p>
            <a:r>
              <a:rPr lang="en-GB" dirty="0"/>
              <a:t>Objective- Avoid judgements and relate your feedback to the observed behaviour.</a:t>
            </a:r>
          </a:p>
          <a:p>
            <a:r>
              <a:rPr lang="en-GB" dirty="0"/>
              <a:t>Specific- Back up your comments with specific examples of the observed behaviour.</a:t>
            </a:r>
          </a:p>
          <a:p>
            <a:r>
              <a:rPr lang="en-GB" dirty="0"/>
              <a:t>Timely- Give the feedback soon after the activity. This allows the learner to reflect.  </a:t>
            </a:r>
          </a:p>
        </p:txBody>
      </p:sp>
    </p:spTree>
    <p:extLst>
      <p:ext uri="{BB962C8B-B14F-4D97-AF65-F5344CB8AC3E}">
        <p14:creationId xmlns:p14="http://schemas.microsoft.com/office/powerpoint/2010/main" val="221719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99403" y="960483"/>
            <a:ext cx="382961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050" name="Picture 2" descr="https://s-media-cache-ak0.pinimg.com/736x/a5/7c/90/a57c90ae84eeea558048850fca74f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0338"/>
            <a:ext cx="3530879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488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-69384"/>
            <a:ext cx="822446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</a:t>
            </a:r>
          </a:p>
          <a:p>
            <a:pPr algn="ctr"/>
            <a:r>
              <a:rPr lang="en-GB" sz="2000" dirty="0">
                <a:latin typeface="+mj-lt"/>
              </a:rPr>
              <a:t>The coaching Feedback Model- Performance coach training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600" dirty="0">
                <a:solidFill>
                  <a:srgbClr val="00B0F0"/>
                </a:solidFill>
                <a:latin typeface="+mj-lt"/>
              </a:rPr>
              <a:t>Asking people to give themselves the feedback</a:t>
            </a:r>
          </a:p>
          <a:p>
            <a:pPr algn="ctr"/>
            <a:r>
              <a:rPr lang="en-GB" sz="2600" dirty="0">
                <a:solidFill>
                  <a:srgbClr val="00B0F0"/>
                </a:solidFill>
                <a:latin typeface="+mj-lt"/>
              </a:rPr>
              <a:t> instead of, or before, giving yours</a:t>
            </a:r>
          </a:p>
          <a:p>
            <a:pPr algn="ctr"/>
            <a:endParaRPr lang="en-GB" sz="2600" dirty="0">
              <a:solidFill>
                <a:srgbClr val="00B0F0"/>
              </a:solidFill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155575" y="2077354"/>
            <a:ext cx="2232248" cy="1656184"/>
          </a:xfrm>
          <a:prstGeom prst="wedgeEllipse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 did you think about your performance? 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7733063" y="160338"/>
            <a:ext cx="1403648" cy="2095916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did you like about what you did?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147037" y="4052972"/>
            <a:ext cx="1788134" cy="1351646"/>
          </a:xfrm>
          <a:prstGeom prst="wedgeEllipse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would you do differently?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347864" y="2420888"/>
            <a:ext cx="1699334" cy="1531666"/>
          </a:xfrm>
          <a:prstGeom prst="wedgeEllipse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Did you meet your outcomes?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6084168" y="2077354"/>
            <a:ext cx="1792911" cy="1584176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did you think that went?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7008489" y="3915978"/>
            <a:ext cx="1983865" cy="1860543"/>
          </a:xfrm>
          <a:prstGeom prst="wedgeEllipse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If you could of changed anything what would it be?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1720" y="4453750"/>
            <a:ext cx="5136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=Lif4saka70g</a:t>
            </a:r>
          </a:p>
        </p:txBody>
      </p:sp>
    </p:spTree>
    <p:extLst>
      <p:ext uri="{BB962C8B-B14F-4D97-AF65-F5344CB8AC3E}">
        <p14:creationId xmlns:p14="http://schemas.microsoft.com/office/powerpoint/2010/main" val="3734696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Explanations and Instructions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May call group in close / sat down / in a place if necessary. Gains attention of the group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Introduction- Brief intro outlining the purpose of the session, introduced themselves and health and safety check.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Questioned group to check for understanding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Explains the key points / coaching points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The information given is the correct amount (not to much / to little)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The group clearly understands instructions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Used Demonstrations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Voice is clear and loud enough for everyone to hear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Uses different pitches &amp; tones is animated to engage group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dirty="0"/>
              <a:t>Uses movement when necessary to engage the group </a:t>
            </a:r>
          </a:p>
          <a:p>
            <a:pPr algn="ctr"/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032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Demonstrations</a:t>
            </a:r>
          </a:p>
          <a:p>
            <a:pPr algn="ctr"/>
            <a:r>
              <a:rPr lang="en-GB" sz="2800" b="1" dirty="0"/>
              <a:t>Is it the correct technique!</a:t>
            </a:r>
            <a:endParaRPr lang="en-GB" sz="2800" b="1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Can all see and hear (is it in the right position) away from distraction </a:t>
            </a:r>
          </a:p>
          <a:p>
            <a:pPr algn="ctr"/>
            <a:r>
              <a:rPr lang="en-GB" sz="2000" dirty="0">
                <a:latin typeface="+mj-lt"/>
              </a:rPr>
              <a:t>Focus attention on 1-2 simple key points</a:t>
            </a:r>
          </a:p>
          <a:p>
            <a:pPr algn="ctr"/>
            <a:r>
              <a:rPr lang="en-GB" sz="2000" dirty="0">
                <a:latin typeface="+mj-lt"/>
              </a:rPr>
              <a:t>Is there an easy way to remember the skill? (Mickey Mouse)</a:t>
            </a:r>
          </a:p>
          <a:p>
            <a:pPr algn="ctr"/>
            <a:r>
              <a:rPr lang="en-GB" sz="2000" dirty="0">
                <a:latin typeface="+mj-lt"/>
              </a:rPr>
              <a:t>Repeat the demo more than once (for a skill)</a:t>
            </a:r>
          </a:p>
          <a:p>
            <a:pPr algn="ctr"/>
            <a:r>
              <a:rPr lang="en-GB" sz="2000" dirty="0">
                <a:latin typeface="+mj-lt"/>
              </a:rPr>
              <a:t>Invite questions and check for understanding 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Is a member / members of the group being used (if possible / suitable)</a:t>
            </a:r>
          </a:p>
          <a:p>
            <a:pPr algn="ctr"/>
            <a:r>
              <a:rPr lang="en-GB" sz="2000" dirty="0">
                <a:latin typeface="+mj-lt"/>
              </a:rPr>
              <a:t>Is the group able to perform it? (Goals that are within the ability of the player?)</a:t>
            </a:r>
          </a:p>
          <a:p>
            <a:pPr algn="ctr"/>
            <a:r>
              <a:rPr lang="en-GB" sz="2000" dirty="0">
                <a:latin typeface="+mj-lt"/>
              </a:rPr>
              <a:t>Appropriate pace / tempo? </a:t>
            </a:r>
          </a:p>
          <a:p>
            <a:pPr algn="ctr"/>
            <a:r>
              <a:rPr lang="en-GB" sz="2000" dirty="0">
                <a:latin typeface="+mj-lt"/>
              </a:rPr>
              <a:t>Are there simple verbal instructions?  </a:t>
            </a:r>
          </a:p>
          <a:p>
            <a:pPr algn="ctr"/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6152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956" y="5543452"/>
            <a:ext cx="1915691" cy="7545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8570" y="160338"/>
            <a:ext cx="822446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Observation And Analysis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Observing the way the coach has planned and organised the session to achieve the learning outcomes the types of drills/games used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coach highlighted / praised good technique /play / skill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Is the coach referring back to the key points?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coach identified a fault and corrected it 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the session flowed?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Has it progressed well?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Are all participants challenged?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Are some over challenged?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>
                <a:latin typeface="+mj-lt"/>
              </a:rPr>
              <a:t>Is the coaching style right ?</a:t>
            </a:r>
          </a:p>
          <a:p>
            <a:pPr marL="342900" lvl="0" indent="-342900" algn="ctr">
              <a:buFont typeface="Arial" panose="020B0604020202020204" pitchFamily="34" charset="0"/>
              <a:buChar char="•"/>
            </a:pPr>
            <a:r>
              <a:rPr lang="en-GB" sz="2000" dirty="0"/>
              <a:t>Is there a child/participant centred approach?</a:t>
            </a:r>
            <a:endParaRPr lang="en-GB" sz="20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12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97260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07975" y="-13742"/>
            <a:ext cx="82244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Providing Feedback As A Coach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Ask questions to generate self-feedback / check for understanding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Limit information to one or two key points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Give specific simple information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Keep it positive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Highlight positive and share with the group (reinforcement)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Provide some feedback as the group is on task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Take members out to correct and provide personal feedback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Use participants to provide feedback to each other (when appropriate)  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400" dirty="0">
                <a:latin typeface="+mj-lt"/>
              </a:rPr>
              <a:t>Use videos / ICT – point out specific features (</a:t>
            </a:r>
            <a:r>
              <a:rPr lang="en-GB" sz="2400" dirty="0" err="1">
                <a:latin typeface="+mj-lt"/>
              </a:rPr>
              <a:t>hudl</a:t>
            </a:r>
            <a:r>
              <a:rPr lang="en-GB" sz="2400" dirty="0">
                <a:latin typeface="+mj-lt"/>
              </a:rPr>
              <a:t>, coaches eye)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361" y="5517232"/>
            <a:ext cx="1915691" cy="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2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1026" name="Picture 2" descr="http://www.smart-goals-guide.com/images/190xNxSMART_Goal_board.jpg.pagespeed.ic.WtuVNF9jh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47" y="332656"/>
            <a:ext cx="3096344" cy="420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5642" y="454691"/>
            <a:ext cx="49468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Example- Basketball coach</a:t>
            </a:r>
          </a:p>
          <a:p>
            <a:endParaRPr lang="en-US" dirty="0"/>
          </a:p>
          <a:p>
            <a:r>
              <a:rPr lang="en-US" dirty="0"/>
              <a:t>Action plan- </a:t>
            </a:r>
          </a:p>
          <a:p>
            <a:endParaRPr lang="en-US" dirty="0"/>
          </a:p>
          <a:p>
            <a:r>
              <a:rPr lang="en-US" dirty="0"/>
              <a:t>In the next 5 week block of sessions to continue to engage participants by planning a variety of skill drills and transferring these skills into game / game sense situations. </a:t>
            </a:r>
          </a:p>
          <a:p>
            <a:endParaRPr lang="en-US" dirty="0"/>
          </a:p>
          <a:p>
            <a:r>
              <a:rPr lang="en-US" dirty="0"/>
              <a:t>Look to plan in 2 times (during the next session on the 27</a:t>
            </a:r>
            <a:r>
              <a:rPr lang="en-US" baseline="30000" dirty="0"/>
              <a:t>th</a:t>
            </a:r>
            <a:r>
              <a:rPr lang="en-US" dirty="0"/>
              <a:t>  March) for participants to discuss tactical situations to give them more ownership of the next session. A short stoppage in the game or in a game sense game should be planned in for this.</a:t>
            </a:r>
          </a:p>
          <a:p>
            <a:endParaRPr lang="en-US" dirty="0"/>
          </a:p>
          <a:p>
            <a:r>
              <a:rPr lang="en-US" b="1" dirty="0"/>
              <a:t>View example of form.  </a:t>
            </a:r>
          </a:p>
        </p:txBody>
      </p:sp>
    </p:spTree>
    <p:extLst>
      <p:ext uri="{BB962C8B-B14F-4D97-AF65-F5344CB8AC3E}">
        <p14:creationId xmlns:p14="http://schemas.microsoft.com/office/powerpoint/2010/main" val="31119863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07975" y="7937"/>
            <a:ext cx="8836025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The plan going forward: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Monday 26th Feb-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9am- Providing feedback, the competencies and how to sign off. Reflective log-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LC- deliver session to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Portmead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– Teaching 3 skills 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Monday 5th March-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9am- No lecture,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LC- meet at 10:30am to prepare for session with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Brynmill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(same set up as last week) 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Monday 12th March-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9am- Creating an athlete development plan, mentoring the elite performer,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LC- disability group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Monday 19th March-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9am- Tennis plan, providing feedback and support recap, go over mentee forms LC- Tennis session Grange Primary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Monday 26th March-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9am- drop in for assignment support,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LC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Tirdeunaw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school (same as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Brynmill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Portmead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674DA5-8A9E-A04C-8F6B-19762FA58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01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LC- Planning Time- 6 groups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3200" dirty="0"/>
          </a:p>
          <a:p>
            <a:r>
              <a:rPr lang="en-GB" sz="3200" dirty="0">
                <a:latin typeface="+mj-lt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ED6380-E154-0647-BABA-60508984A22D}"/>
              </a:ext>
            </a:extLst>
          </p:cNvPr>
          <p:cNvSpPr txBox="1"/>
          <p:nvPr/>
        </p:nvSpPr>
        <p:spPr>
          <a:xfrm>
            <a:off x="465709" y="1074406"/>
            <a:ext cx="87849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Group 1- </a:t>
            </a:r>
            <a:r>
              <a:rPr lang="en-GB" dirty="0" err="1"/>
              <a:t>Pipa</a:t>
            </a:r>
            <a:r>
              <a:rPr lang="en-GB" dirty="0"/>
              <a:t>, Charlotte, Jayan, Declan, Jordan Protheroe (Throwing Catching)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Group 2- Rhys S, Cieran R, Lee C, Shazer, Stacey (Kicking) </a:t>
            </a:r>
          </a:p>
          <a:p>
            <a:endParaRPr lang="en-GB" dirty="0"/>
          </a:p>
          <a:p>
            <a:r>
              <a:rPr lang="en-GB" dirty="0"/>
              <a:t>Group 3- Mike, Josh B, </a:t>
            </a:r>
            <a:r>
              <a:rPr lang="en-GB" dirty="0" err="1"/>
              <a:t>Fortios</a:t>
            </a:r>
            <a:r>
              <a:rPr lang="en-GB" dirty="0"/>
              <a:t>, Jess, Tom M (Running)</a:t>
            </a:r>
          </a:p>
          <a:p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Group 4- John B, Luke J, Sam M, Tom S, Luke Blanche (Team Building/ Throwing catching) </a:t>
            </a:r>
          </a:p>
          <a:p>
            <a:endParaRPr lang="en-GB" dirty="0"/>
          </a:p>
          <a:p>
            <a:r>
              <a:rPr lang="en-GB" dirty="0"/>
              <a:t>Group 5- Theo, James, Christian R, Zaid ((Team Building/ Kicking)</a:t>
            </a:r>
          </a:p>
          <a:p>
            <a:endParaRPr lang="en-GB" dirty="0"/>
          </a:p>
          <a:p>
            <a:r>
              <a:rPr lang="en-GB" dirty="0"/>
              <a:t>Group 6- Owen H, Will, Luke Rees, Harry H  ((Team Building/ Running)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7363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Q&amp;A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3200" dirty="0"/>
          </a:p>
          <a:p>
            <a:r>
              <a:rPr lang="en-GB" sz="3200" dirty="0">
                <a:latin typeface="+mj-lt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01238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556</TotalTime>
  <Words>1115</Words>
  <Application>Microsoft Macintosh PowerPoint</Application>
  <PresentationFormat>On-screen Show (4:3)</PresentationFormat>
  <Paragraphs>170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Napieralla</dc:creator>
  <cp:lastModifiedBy>Mark Napieralla</cp:lastModifiedBy>
  <cp:revision>62</cp:revision>
  <cp:lastPrinted>2016-02-01T08:25:14Z</cp:lastPrinted>
  <dcterms:created xsi:type="dcterms:W3CDTF">2015-11-12T12:40:24Z</dcterms:created>
  <dcterms:modified xsi:type="dcterms:W3CDTF">2018-02-25T20:30:16Z</dcterms:modified>
</cp:coreProperties>
</file>