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4"/>
  </p:notesMasterIdLst>
  <p:sldIdLst>
    <p:sldId id="256" r:id="rId2"/>
    <p:sldId id="315" r:id="rId3"/>
    <p:sldId id="321" r:id="rId4"/>
    <p:sldId id="320" r:id="rId5"/>
    <p:sldId id="313" r:id="rId6"/>
    <p:sldId id="314" r:id="rId7"/>
    <p:sldId id="317" r:id="rId8"/>
    <p:sldId id="312" r:id="rId9"/>
    <p:sldId id="316" r:id="rId10"/>
    <p:sldId id="319" r:id="rId11"/>
    <p:sldId id="318" r:id="rId12"/>
    <p:sldId id="311" r:id="rId13"/>
  </p:sldIdLst>
  <p:sldSz cx="12192000" cy="6858000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F5F5"/>
    <a:srgbClr val="EEB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ABFCF23-3B69-468F-B69F-88F6DE6A72F2}" styleName="Medium Style 1 -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195" autoAdjust="0"/>
  </p:normalViewPr>
  <p:slideViewPr>
    <p:cSldViewPr snapToGrid="0">
      <p:cViewPr varScale="1">
        <p:scale>
          <a:sx n="63" d="100"/>
          <a:sy n="63" d="100"/>
        </p:scale>
        <p:origin x="77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69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422ED22-130D-4832-9F3A-4C690A70F368}" type="doc">
      <dgm:prSet loTypeId="urn:microsoft.com/office/officeart/2005/8/layout/lProcess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5E4DBB3-BDF0-4266-8DAF-665E6FBB1BCD}">
      <dgm:prSet phldrT="[Text]"/>
      <dgm:spPr/>
      <dgm:t>
        <a:bodyPr/>
        <a:lstStyle/>
        <a:p>
          <a:r>
            <a:rPr lang="en-GB" dirty="0" smtClean="0"/>
            <a:t>E/I</a:t>
          </a:r>
          <a:endParaRPr lang="en-GB" dirty="0"/>
        </a:p>
      </dgm:t>
    </dgm:pt>
    <dgm:pt modelId="{76F2B2D4-EE16-431C-91D2-FA63E2D2ABC5}" type="parTrans" cxnId="{0C8B0293-0236-4863-BBA4-72FF2EB5EC54}">
      <dgm:prSet/>
      <dgm:spPr/>
      <dgm:t>
        <a:bodyPr/>
        <a:lstStyle/>
        <a:p>
          <a:endParaRPr lang="en-GB"/>
        </a:p>
      </dgm:t>
    </dgm:pt>
    <dgm:pt modelId="{500B6764-AA01-4FD0-AE9A-2575B2DB182B}" type="sibTrans" cxnId="{0C8B0293-0236-4863-BBA4-72FF2EB5EC54}">
      <dgm:prSet/>
      <dgm:spPr/>
      <dgm:t>
        <a:bodyPr/>
        <a:lstStyle/>
        <a:p>
          <a:endParaRPr lang="en-GB"/>
        </a:p>
      </dgm:t>
    </dgm:pt>
    <dgm:pt modelId="{8F2BFC7A-3673-4D8B-966F-FC14713562DC}">
      <dgm:prSet phldrT="[Text]"/>
      <dgm:spPr/>
      <dgm:t>
        <a:bodyPr/>
        <a:lstStyle/>
        <a:p>
          <a:r>
            <a:rPr lang="en-GB" dirty="0" smtClean="0"/>
            <a:t>Introverts</a:t>
          </a:r>
          <a:endParaRPr lang="en-GB" dirty="0"/>
        </a:p>
      </dgm:t>
    </dgm:pt>
    <dgm:pt modelId="{E62F47DF-C153-440F-BCAD-FDAE8CB6531D}" type="parTrans" cxnId="{52212827-B0F1-4674-9833-9C918D66CB38}">
      <dgm:prSet/>
      <dgm:spPr/>
      <dgm:t>
        <a:bodyPr/>
        <a:lstStyle/>
        <a:p>
          <a:endParaRPr lang="en-GB"/>
        </a:p>
      </dgm:t>
    </dgm:pt>
    <dgm:pt modelId="{2194C982-F83F-48F0-B0AF-12A0550FCC7C}" type="sibTrans" cxnId="{52212827-B0F1-4674-9833-9C918D66CB38}">
      <dgm:prSet/>
      <dgm:spPr/>
      <dgm:t>
        <a:bodyPr/>
        <a:lstStyle/>
        <a:p>
          <a:endParaRPr lang="en-GB"/>
        </a:p>
      </dgm:t>
    </dgm:pt>
    <dgm:pt modelId="{11DCEDE5-3467-49F3-B4F8-798C0DD0B242}">
      <dgm:prSet phldrT="[Text]"/>
      <dgm:spPr/>
      <dgm:t>
        <a:bodyPr/>
        <a:lstStyle/>
        <a:p>
          <a:r>
            <a:rPr lang="en-GB" dirty="0" smtClean="0"/>
            <a:t> S/I</a:t>
          </a:r>
          <a:endParaRPr lang="en-GB" dirty="0"/>
        </a:p>
      </dgm:t>
    </dgm:pt>
    <dgm:pt modelId="{C0FBDAA3-4131-4C27-89D0-7B7D4C96FA7A}" type="parTrans" cxnId="{1948186C-18FA-40D3-B0F0-EC831E0E2A5D}">
      <dgm:prSet/>
      <dgm:spPr/>
      <dgm:t>
        <a:bodyPr/>
        <a:lstStyle/>
        <a:p>
          <a:endParaRPr lang="en-GB"/>
        </a:p>
      </dgm:t>
    </dgm:pt>
    <dgm:pt modelId="{357F9E32-96E1-4978-813D-8F7AC6C72A2A}" type="sibTrans" cxnId="{1948186C-18FA-40D3-B0F0-EC831E0E2A5D}">
      <dgm:prSet/>
      <dgm:spPr/>
      <dgm:t>
        <a:bodyPr/>
        <a:lstStyle/>
        <a:p>
          <a:endParaRPr lang="en-GB"/>
        </a:p>
      </dgm:t>
    </dgm:pt>
    <dgm:pt modelId="{F55D0A19-D6AE-4310-BDCA-83F650865D7A}">
      <dgm:prSet phldrT="[Text]"/>
      <dgm:spPr/>
      <dgm:t>
        <a:bodyPr/>
        <a:lstStyle/>
        <a:p>
          <a:r>
            <a:rPr lang="en-GB" dirty="0" smtClean="0"/>
            <a:t>Sensors</a:t>
          </a:r>
          <a:endParaRPr lang="en-GB" dirty="0"/>
        </a:p>
      </dgm:t>
    </dgm:pt>
    <dgm:pt modelId="{1AD5453F-96E2-4C66-88E2-BF99EA974852}" type="parTrans" cxnId="{799B3B4F-C112-44DF-A833-B5545462E8D7}">
      <dgm:prSet/>
      <dgm:spPr/>
      <dgm:t>
        <a:bodyPr/>
        <a:lstStyle/>
        <a:p>
          <a:endParaRPr lang="en-GB"/>
        </a:p>
      </dgm:t>
    </dgm:pt>
    <dgm:pt modelId="{4C29D35E-CCD6-4C4E-B652-98DAE742725B}" type="sibTrans" cxnId="{799B3B4F-C112-44DF-A833-B5545462E8D7}">
      <dgm:prSet/>
      <dgm:spPr/>
      <dgm:t>
        <a:bodyPr/>
        <a:lstStyle/>
        <a:p>
          <a:endParaRPr lang="en-GB"/>
        </a:p>
      </dgm:t>
    </dgm:pt>
    <dgm:pt modelId="{7C71973C-EAAD-400C-A611-B7664A96D319}">
      <dgm:prSet phldrT="[Text]"/>
      <dgm:spPr/>
      <dgm:t>
        <a:bodyPr/>
        <a:lstStyle/>
        <a:p>
          <a:r>
            <a:rPr lang="en-GB" dirty="0" err="1" smtClean="0"/>
            <a:t>Intuitives</a:t>
          </a:r>
          <a:endParaRPr lang="en-GB" dirty="0"/>
        </a:p>
      </dgm:t>
    </dgm:pt>
    <dgm:pt modelId="{C5F0E023-A340-4E1F-81DA-7B04AABABC63}" type="parTrans" cxnId="{69D6D5F8-43D6-4514-9A3C-253EB2D80879}">
      <dgm:prSet/>
      <dgm:spPr/>
      <dgm:t>
        <a:bodyPr/>
        <a:lstStyle/>
        <a:p>
          <a:endParaRPr lang="en-GB"/>
        </a:p>
      </dgm:t>
    </dgm:pt>
    <dgm:pt modelId="{E6AA0670-2B76-451D-B3D3-B88DACA52473}" type="sibTrans" cxnId="{69D6D5F8-43D6-4514-9A3C-253EB2D80879}">
      <dgm:prSet/>
      <dgm:spPr/>
      <dgm:t>
        <a:bodyPr/>
        <a:lstStyle/>
        <a:p>
          <a:endParaRPr lang="en-GB"/>
        </a:p>
      </dgm:t>
    </dgm:pt>
    <dgm:pt modelId="{CB71F6EA-6772-43BA-9079-1FA1ABCD9355}">
      <dgm:prSet phldrT="[Text]"/>
      <dgm:spPr/>
      <dgm:t>
        <a:bodyPr/>
        <a:lstStyle/>
        <a:p>
          <a:r>
            <a:rPr lang="en-GB" dirty="0" smtClean="0"/>
            <a:t> T/F</a:t>
          </a:r>
          <a:endParaRPr lang="en-GB" dirty="0"/>
        </a:p>
      </dgm:t>
    </dgm:pt>
    <dgm:pt modelId="{6D97AAC9-A4C2-46E2-850D-74F0DCD7CB67}" type="parTrans" cxnId="{912D7658-5143-48C8-8ED3-0867EE2B8460}">
      <dgm:prSet/>
      <dgm:spPr/>
      <dgm:t>
        <a:bodyPr/>
        <a:lstStyle/>
        <a:p>
          <a:endParaRPr lang="en-GB"/>
        </a:p>
      </dgm:t>
    </dgm:pt>
    <dgm:pt modelId="{B539B566-E93E-4527-99BB-723880A47B9A}" type="sibTrans" cxnId="{912D7658-5143-48C8-8ED3-0867EE2B8460}">
      <dgm:prSet/>
      <dgm:spPr/>
      <dgm:t>
        <a:bodyPr/>
        <a:lstStyle/>
        <a:p>
          <a:endParaRPr lang="en-GB"/>
        </a:p>
      </dgm:t>
    </dgm:pt>
    <dgm:pt modelId="{FFF42CB6-7FCB-42DD-85C8-6A7842EE8C4C}">
      <dgm:prSet phldrT="[Text]"/>
      <dgm:spPr/>
      <dgm:t>
        <a:bodyPr/>
        <a:lstStyle/>
        <a:p>
          <a:r>
            <a:rPr lang="en-GB" dirty="0" smtClean="0"/>
            <a:t>Thinkers</a:t>
          </a:r>
          <a:endParaRPr lang="en-GB" dirty="0"/>
        </a:p>
      </dgm:t>
    </dgm:pt>
    <dgm:pt modelId="{31A0D70B-D43B-4373-A4B6-903CF8991E29}" type="parTrans" cxnId="{225649FA-F799-4F6E-9D57-7865267D375E}">
      <dgm:prSet/>
      <dgm:spPr/>
      <dgm:t>
        <a:bodyPr/>
        <a:lstStyle/>
        <a:p>
          <a:endParaRPr lang="en-GB"/>
        </a:p>
      </dgm:t>
    </dgm:pt>
    <dgm:pt modelId="{0BB02AE5-195E-4075-98A5-6264CD8F7FD7}" type="sibTrans" cxnId="{225649FA-F799-4F6E-9D57-7865267D375E}">
      <dgm:prSet/>
      <dgm:spPr/>
      <dgm:t>
        <a:bodyPr/>
        <a:lstStyle/>
        <a:p>
          <a:endParaRPr lang="en-GB"/>
        </a:p>
      </dgm:t>
    </dgm:pt>
    <dgm:pt modelId="{7DCAD796-5D4D-4DD7-BF66-1574BCCD582C}">
      <dgm:prSet phldrT="[Text]"/>
      <dgm:spPr/>
      <dgm:t>
        <a:bodyPr/>
        <a:lstStyle/>
        <a:p>
          <a:r>
            <a:rPr lang="en-GB" dirty="0" smtClean="0"/>
            <a:t>Feelers</a:t>
          </a:r>
          <a:endParaRPr lang="en-GB" dirty="0"/>
        </a:p>
      </dgm:t>
    </dgm:pt>
    <dgm:pt modelId="{9B1B53BD-3613-4198-B7F6-8613E3FDA567}" type="parTrans" cxnId="{13B604C1-74D2-473A-A52B-1A2F6702B747}">
      <dgm:prSet/>
      <dgm:spPr/>
      <dgm:t>
        <a:bodyPr/>
        <a:lstStyle/>
        <a:p>
          <a:endParaRPr lang="en-GB"/>
        </a:p>
      </dgm:t>
    </dgm:pt>
    <dgm:pt modelId="{212C51BE-8810-4D82-9AEB-C2BD540F52CB}" type="sibTrans" cxnId="{13B604C1-74D2-473A-A52B-1A2F6702B747}">
      <dgm:prSet/>
      <dgm:spPr/>
      <dgm:t>
        <a:bodyPr/>
        <a:lstStyle/>
        <a:p>
          <a:endParaRPr lang="en-GB"/>
        </a:p>
      </dgm:t>
    </dgm:pt>
    <dgm:pt modelId="{E022733E-1889-4317-89DB-23A6C300D65E}">
      <dgm:prSet phldrT="[Text]"/>
      <dgm:spPr/>
      <dgm:t>
        <a:bodyPr/>
        <a:lstStyle/>
        <a:p>
          <a:r>
            <a:rPr lang="en-GB" dirty="0" smtClean="0"/>
            <a:t>Judgers</a:t>
          </a:r>
          <a:endParaRPr lang="en-GB" dirty="0"/>
        </a:p>
      </dgm:t>
    </dgm:pt>
    <dgm:pt modelId="{6F63C61E-5710-4D68-8470-2EEF93250895}" type="parTrans" cxnId="{75BAE525-0EEE-468F-B565-412D3AA6FD9D}">
      <dgm:prSet/>
      <dgm:spPr/>
      <dgm:t>
        <a:bodyPr/>
        <a:lstStyle/>
        <a:p>
          <a:endParaRPr lang="en-GB"/>
        </a:p>
      </dgm:t>
    </dgm:pt>
    <dgm:pt modelId="{0C968DEC-3C69-4773-84DB-7B67D4C658A4}" type="sibTrans" cxnId="{75BAE525-0EEE-468F-B565-412D3AA6FD9D}">
      <dgm:prSet/>
      <dgm:spPr/>
      <dgm:t>
        <a:bodyPr/>
        <a:lstStyle/>
        <a:p>
          <a:endParaRPr lang="en-GB"/>
        </a:p>
      </dgm:t>
    </dgm:pt>
    <dgm:pt modelId="{77382686-0A09-484D-8BE8-2DF2F15D78FB}">
      <dgm:prSet phldrT="[Text]"/>
      <dgm:spPr/>
      <dgm:t>
        <a:bodyPr/>
        <a:lstStyle/>
        <a:p>
          <a:r>
            <a:rPr lang="en-GB" dirty="0" smtClean="0"/>
            <a:t>Extroverts</a:t>
          </a:r>
          <a:endParaRPr lang="en-GB" dirty="0"/>
        </a:p>
      </dgm:t>
    </dgm:pt>
    <dgm:pt modelId="{0CD61921-1808-4D8C-AB57-149E222DDF78}" type="sibTrans" cxnId="{F4D22DBE-8B83-42D7-9CF0-D587D3E49B8C}">
      <dgm:prSet/>
      <dgm:spPr/>
      <dgm:t>
        <a:bodyPr/>
        <a:lstStyle/>
        <a:p>
          <a:endParaRPr lang="en-GB"/>
        </a:p>
      </dgm:t>
    </dgm:pt>
    <dgm:pt modelId="{BABC899F-8228-4FAF-ADBF-8B77005D285C}" type="parTrans" cxnId="{F4D22DBE-8B83-42D7-9CF0-D587D3E49B8C}">
      <dgm:prSet/>
      <dgm:spPr/>
      <dgm:t>
        <a:bodyPr/>
        <a:lstStyle/>
        <a:p>
          <a:endParaRPr lang="en-GB"/>
        </a:p>
      </dgm:t>
    </dgm:pt>
    <dgm:pt modelId="{CBB01A84-621F-4B3E-AD1E-91462D6085CD}">
      <dgm:prSet phldrT="[Text]"/>
      <dgm:spPr/>
      <dgm:t>
        <a:bodyPr/>
        <a:lstStyle/>
        <a:p>
          <a:r>
            <a:rPr lang="en-GB" dirty="0" smtClean="0"/>
            <a:t>J/P</a:t>
          </a:r>
          <a:endParaRPr lang="en-GB" dirty="0"/>
        </a:p>
      </dgm:t>
    </dgm:pt>
    <dgm:pt modelId="{57064CDC-F224-49F8-9600-0C58910057C5}" type="parTrans" cxnId="{3E77190C-FED3-4253-8A55-2A7E0780C2D0}">
      <dgm:prSet/>
      <dgm:spPr/>
      <dgm:t>
        <a:bodyPr/>
        <a:lstStyle/>
        <a:p>
          <a:endParaRPr lang="en-GB"/>
        </a:p>
      </dgm:t>
    </dgm:pt>
    <dgm:pt modelId="{E64A34C4-7F71-4E9D-99A3-C6844FE55D31}" type="sibTrans" cxnId="{3E77190C-FED3-4253-8A55-2A7E0780C2D0}">
      <dgm:prSet/>
      <dgm:spPr/>
      <dgm:t>
        <a:bodyPr/>
        <a:lstStyle/>
        <a:p>
          <a:endParaRPr lang="en-GB"/>
        </a:p>
      </dgm:t>
    </dgm:pt>
    <dgm:pt modelId="{7A07A650-C63A-485A-BB08-4CF9884EA064}">
      <dgm:prSet phldrT="[Text]"/>
      <dgm:spPr/>
      <dgm:t>
        <a:bodyPr/>
        <a:lstStyle/>
        <a:p>
          <a:r>
            <a:rPr lang="en-GB" dirty="0" smtClean="0"/>
            <a:t>Perceivers</a:t>
          </a:r>
          <a:endParaRPr lang="en-GB" dirty="0"/>
        </a:p>
      </dgm:t>
    </dgm:pt>
    <dgm:pt modelId="{3840B0C1-5B8C-43B7-88E0-B1FF23D1B672}" type="parTrans" cxnId="{47C6A0FD-2034-48EC-979D-B23EC93C8F00}">
      <dgm:prSet/>
      <dgm:spPr/>
      <dgm:t>
        <a:bodyPr/>
        <a:lstStyle/>
        <a:p>
          <a:endParaRPr lang="en-GB"/>
        </a:p>
      </dgm:t>
    </dgm:pt>
    <dgm:pt modelId="{A107E86A-95CA-4CCD-A638-7B0ED7FA5D36}" type="sibTrans" cxnId="{47C6A0FD-2034-48EC-979D-B23EC93C8F00}">
      <dgm:prSet/>
      <dgm:spPr/>
      <dgm:t>
        <a:bodyPr/>
        <a:lstStyle/>
        <a:p>
          <a:endParaRPr lang="en-GB"/>
        </a:p>
      </dgm:t>
    </dgm:pt>
    <dgm:pt modelId="{8C4A7788-EFED-4842-89CC-4E9B1691B057}" type="pres">
      <dgm:prSet presAssocID="{2422ED22-130D-4832-9F3A-4C690A70F368}" presName="theList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2F71ED7D-EAA7-4792-B502-E1C30B3EC419}" type="pres">
      <dgm:prSet presAssocID="{C5E4DBB3-BDF0-4266-8DAF-665E6FBB1BCD}" presName="compNode" presStyleCnt="0"/>
      <dgm:spPr/>
    </dgm:pt>
    <dgm:pt modelId="{37896E50-95AF-4946-8026-B82225C1BCC7}" type="pres">
      <dgm:prSet presAssocID="{C5E4DBB3-BDF0-4266-8DAF-665E6FBB1BCD}" presName="aNode" presStyleLbl="bgShp" presStyleIdx="0" presStyleCnt="4"/>
      <dgm:spPr/>
      <dgm:t>
        <a:bodyPr/>
        <a:lstStyle/>
        <a:p>
          <a:endParaRPr lang="en-GB"/>
        </a:p>
      </dgm:t>
    </dgm:pt>
    <dgm:pt modelId="{A6069EF4-0BDB-4817-A396-4960F3916569}" type="pres">
      <dgm:prSet presAssocID="{C5E4DBB3-BDF0-4266-8DAF-665E6FBB1BCD}" presName="textNode" presStyleLbl="bgShp" presStyleIdx="0" presStyleCnt="4"/>
      <dgm:spPr/>
      <dgm:t>
        <a:bodyPr/>
        <a:lstStyle/>
        <a:p>
          <a:endParaRPr lang="en-GB"/>
        </a:p>
      </dgm:t>
    </dgm:pt>
    <dgm:pt modelId="{190C7BF9-97C4-4260-AFF6-E572E8D1230F}" type="pres">
      <dgm:prSet presAssocID="{C5E4DBB3-BDF0-4266-8DAF-665E6FBB1BCD}" presName="compChildNode" presStyleCnt="0"/>
      <dgm:spPr/>
    </dgm:pt>
    <dgm:pt modelId="{D52D9C8F-A3B7-4393-9208-6AA0BE72AFC1}" type="pres">
      <dgm:prSet presAssocID="{C5E4DBB3-BDF0-4266-8DAF-665E6FBB1BCD}" presName="theInnerList" presStyleCnt="0"/>
      <dgm:spPr/>
    </dgm:pt>
    <dgm:pt modelId="{34DF4EBA-B769-4ECD-8B6F-17A95C61E651}" type="pres">
      <dgm:prSet presAssocID="{77382686-0A09-484D-8BE8-2DF2F15D78FB}" presName="childNode" presStyleLbl="node1" presStyleIdx="0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4E5F4FF-7FD1-4E4E-9596-94077BA8A121}" type="pres">
      <dgm:prSet presAssocID="{77382686-0A09-484D-8BE8-2DF2F15D78FB}" presName="aSpace2" presStyleCnt="0"/>
      <dgm:spPr/>
    </dgm:pt>
    <dgm:pt modelId="{474A020D-C3DE-40CE-8919-6D03B204964B}" type="pres">
      <dgm:prSet presAssocID="{8F2BFC7A-3673-4D8B-966F-FC14713562DC}" presName="childNode" presStyleLbl="node1" presStyleIdx="1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9EED142-F24D-48D9-8DB6-704BB18A7533}" type="pres">
      <dgm:prSet presAssocID="{C5E4DBB3-BDF0-4266-8DAF-665E6FBB1BCD}" presName="aSpace" presStyleCnt="0"/>
      <dgm:spPr/>
    </dgm:pt>
    <dgm:pt modelId="{BD4158C1-28E1-4500-950D-1B90734CC6D0}" type="pres">
      <dgm:prSet presAssocID="{11DCEDE5-3467-49F3-B4F8-798C0DD0B242}" presName="compNode" presStyleCnt="0"/>
      <dgm:spPr/>
    </dgm:pt>
    <dgm:pt modelId="{BA266149-3956-425C-B6F4-1C59570298C3}" type="pres">
      <dgm:prSet presAssocID="{11DCEDE5-3467-49F3-B4F8-798C0DD0B242}" presName="aNode" presStyleLbl="bgShp" presStyleIdx="1" presStyleCnt="4"/>
      <dgm:spPr/>
      <dgm:t>
        <a:bodyPr/>
        <a:lstStyle/>
        <a:p>
          <a:endParaRPr lang="en-US"/>
        </a:p>
      </dgm:t>
    </dgm:pt>
    <dgm:pt modelId="{F161A429-7336-466E-A6E1-7ACC5AD50F1B}" type="pres">
      <dgm:prSet presAssocID="{11DCEDE5-3467-49F3-B4F8-798C0DD0B242}" presName="textNode" presStyleLbl="bgShp" presStyleIdx="1" presStyleCnt="4"/>
      <dgm:spPr/>
      <dgm:t>
        <a:bodyPr/>
        <a:lstStyle/>
        <a:p>
          <a:endParaRPr lang="en-US"/>
        </a:p>
      </dgm:t>
    </dgm:pt>
    <dgm:pt modelId="{09573949-75DE-4230-B606-0E08AA222E0F}" type="pres">
      <dgm:prSet presAssocID="{11DCEDE5-3467-49F3-B4F8-798C0DD0B242}" presName="compChildNode" presStyleCnt="0"/>
      <dgm:spPr/>
    </dgm:pt>
    <dgm:pt modelId="{EE9A121D-9638-4CC3-934E-280F060BB648}" type="pres">
      <dgm:prSet presAssocID="{11DCEDE5-3467-49F3-B4F8-798C0DD0B242}" presName="theInnerList" presStyleCnt="0"/>
      <dgm:spPr/>
    </dgm:pt>
    <dgm:pt modelId="{67BEFBB0-4FA3-4B07-A0E2-2432816CF2C2}" type="pres">
      <dgm:prSet presAssocID="{F55D0A19-D6AE-4310-BDCA-83F650865D7A}" presName="childNode" presStyleLbl="node1" presStyleIdx="2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7EBD9B47-9F67-471F-BA4F-0231D6A94323}" type="pres">
      <dgm:prSet presAssocID="{F55D0A19-D6AE-4310-BDCA-83F650865D7A}" presName="aSpace2" presStyleCnt="0"/>
      <dgm:spPr/>
    </dgm:pt>
    <dgm:pt modelId="{4F62BA83-3CEB-4807-B134-971139CB9FA4}" type="pres">
      <dgm:prSet presAssocID="{7C71973C-EAAD-400C-A611-B7664A96D319}" presName="childNode" presStyleLbl="node1" presStyleIdx="3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C96BBA-0204-4CBA-9578-AFFDDE595001}" type="pres">
      <dgm:prSet presAssocID="{11DCEDE5-3467-49F3-B4F8-798C0DD0B242}" presName="aSpace" presStyleCnt="0"/>
      <dgm:spPr/>
    </dgm:pt>
    <dgm:pt modelId="{CBB90B80-EC23-45E3-9BB9-DCD8DD7722B7}" type="pres">
      <dgm:prSet presAssocID="{CB71F6EA-6772-43BA-9079-1FA1ABCD9355}" presName="compNode" presStyleCnt="0"/>
      <dgm:spPr/>
    </dgm:pt>
    <dgm:pt modelId="{1DCC0C15-75BD-4A6F-A26E-3648FFF19960}" type="pres">
      <dgm:prSet presAssocID="{CB71F6EA-6772-43BA-9079-1FA1ABCD9355}" presName="aNode" presStyleLbl="bgShp" presStyleIdx="2" presStyleCnt="4"/>
      <dgm:spPr/>
      <dgm:t>
        <a:bodyPr/>
        <a:lstStyle/>
        <a:p>
          <a:endParaRPr lang="en-US"/>
        </a:p>
      </dgm:t>
    </dgm:pt>
    <dgm:pt modelId="{A6CA02A3-6E73-42CC-80FC-3DF15ED562DA}" type="pres">
      <dgm:prSet presAssocID="{CB71F6EA-6772-43BA-9079-1FA1ABCD9355}" presName="textNode" presStyleLbl="bgShp" presStyleIdx="2" presStyleCnt="4"/>
      <dgm:spPr/>
      <dgm:t>
        <a:bodyPr/>
        <a:lstStyle/>
        <a:p>
          <a:endParaRPr lang="en-US"/>
        </a:p>
      </dgm:t>
    </dgm:pt>
    <dgm:pt modelId="{B2697893-4BCC-4EA2-973A-00C94FBC1C60}" type="pres">
      <dgm:prSet presAssocID="{CB71F6EA-6772-43BA-9079-1FA1ABCD9355}" presName="compChildNode" presStyleCnt="0"/>
      <dgm:spPr/>
    </dgm:pt>
    <dgm:pt modelId="{78946D1E-3C9B-4AF2-9FFB-CF6A5D119604}" type="pres">
      <dgm:prSet presAssocID="{CB71F6EA-6772-43BA-9079-1FA1ABCD9355}" presName="theInnerList" presStyleCnt="0"/>
      <dgm:spPr/>
    </dgm:pt>
    <dgm:pt modelId="{EA2FB14C-26FE-46E4-BDDF-E8F68A0510F2}" type="pres">
      <dgm:prSet presAssocID="{FFF42CB6-7FCB-42DD-85C8-6A7842EE8C4C}" presName="childNode" presStyleLbl="node1" presStyleIdx="4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AC0A99D-A620-4EA1-8909-592F18D41757}" type="pres">
      <dgm:prSet presAssocID="{FFF42CB6-7FCB-42DD-85C8-6A7842EE8C4C}" presName="aSpace2" presStyleCnt="0"/>
      <dgm:spPr/>
    </dgm:pt>
    <dgm:pt modelId="{9346F446-ECBF-4CDC-8028-993E90A7CA46}" type="pres">
      <dgm:prSet presAssocID="{7DCAD796-5D4D-4DD7-BF66-1574BCCD582C}" presName="childNode" presStyleLbl="node1" presStyleIdx="5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79A8149-EB2E-45CB-9BD1-A50390E7B888}" type="pres">
      <dgm:prSet presAssocID="{CB71F6EA-6772-43BA-9079-1FA1ABCD9355}" presName="aSpace" presStyleCnt="0"/>
      <dgm:spPr/>
    </dgm:pt>
    <dgm:pt modelId="{3027E58D-097C-4311-8B45-C3511D2FBC43}" type="pres">
      <dgm:prSet presAssocID="{CBB01A84-621F-4B3E-AD1E-91462D6085CD}" presName="compNode" presStyleCnt="0"/>
      <dgm:spPr/>
    </dgm:pt>
    <dgm:pt modelId="{CD15D845-C8CC-484D-86B3-0CA82B917FF5}" type="pres">
      <dgm:prSet presAssocID="{CBB01A84-621F-4B3E-AD1E-91462D6085CD}" presName="aNode" presStyleLbl="bgShp" presStyleIdx="3" presStyleCnt="4"/>
      <dgm:spPr/>
      <dgm:t>
        <a:bodyPr/>
        <a:lstStyle/>
        <a:p>
          <a:endParaRPr lang="en-US"/>
        </a:p>
      </dgm:t>
    </dgm:pt>
    <dgm:pt modelId="{94E2F59D-800C-4074-9B25-9BCEEB637F97}" type="pres">
      <dgm:prSet presAssocID="{CBB01A84-621F-4B3E-AD1E-91462D6085CD}" presName="textNode" presStyleLbl="bgShp" presStyleIdx="3" presStyleCnt="4"/>
      <dgm:spPr/>
      <dgm:t>
        <a:bodyPr/>
        <a:lstStyle/>
        <a:p>
          <a:endParaRPr lang="en-US"/>
        </a:p>
      </dgm:t>
    </dgm:pt>
    <dgm:pt modelId="{A23830C3-72CE-40C5-8176-29C6FFBAACA5}" type="pres">
      <dgm:prSet presAssocID="{CBB01A84-621F-4B3E-AD1E-91462D6085CD}" presName="compChildNode" presStyleCnt="0"/>
      <dgm:spPr/>
    </dgm:pt>
    <dgm:pt modelId="{F555E000-F884-41AD-BA6F-4E91C5262F30}" type="pres">
      <dgm:prSet presAssocID="{CBB01A84-621F-4B3E-AD1E-91462D6085CD}" presName="theInnerList" presStyleCnt="0"/>
      <dgm:spPr/>
    </dgm:pt>
    <dgm:pt modelId="{8B1F0674-3985-457E-BF5C-C3E705B89D15}" type="pres">
      <dgm:prSet presAssocID="{E022733E-1889-4317-89DB-23A6C300D65E}" presName="childNode" presStyleLbl="node1" presStyleIdx="6" presStyleCnt="8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FC7ACD6B-902C-4619-A5C0-4D69DA28EF0F}" type="pres">
      <dgm:prSet presAssocID="{E022733E-1889-4317-89DB-23A6C300D65E}" presName="aSpace2" presStyleCnt="0"/>
      <dgm:spPr/>
    </dgm:pt>
    <dgm:pt modelId="{11FF15C8-E56E-402F-9D7C-73EED13EDAAF}" type="pres">
      <dgm:prSet presAssocID="{7A07A650-C63A-485A-BB08-4CF9884EA064}" presName="childNode" presStyleLbl="node1" presStyleIdx="7" presStyleCnt="8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69D6D5F8-43D6-4514-9A3C-253EB2D80879}" srcId="{11DCEDE5-3467-49F3-B4F8-798C0DD0B242}" destId="{7C71973C-EAAD-400C-A611-B7664A96D319}" srcOrd="1" destOrd="0" parTransId="{C5F0E023-A340-4E1F-81DA-7B04AABABC63}" sibTransId="{E6AA0670-2B76-451D-B3D3-B88DACA52473}"/>
    <dgm:cxn modelId="{13FFD9F0-A1CE-415F-B2C1-512222FCFF89}" type="presOf" srcId="{F55D0A19-D6AE-4310-BDCA-83F650865D7A}" destId="{67BEFBB0-4FA3-4B07-A0E2-2432816CF2C2}" srcOrd="0" destOrd="0" presId="urn:microsoft.com/office/officeart/2005/8/layout/lProcess2"/>
    <dgm:cxn modelId="{9EF1A23D-5960-421A-B8F3-6AD067B454B3}" type="presOf" srcId="{C5E4DBB3-BDF0-4266-8DAF-665E6FBB1BCD}" destId="{A6069EF4-0BDB-4817-A396-4960F3916569}" srcOrd="1" destOrd="0" presId="urn:microsoft.com/office/officeart/2005/8/layout/lProcess2"/>
    <dgm:cxn modelId="{3E77190C-FED3-4253-8A55-2A7E0780C2D0}" srcId="{2422ED22-130D-4832-9F3A-4C690A70F368}" destId="{CBB01A84-621F-4B3E-AD1E-91462D6085CD}" srcOrd="3" destOrd="0" parTransId="{57064CDC-F224-49F8-9600-0C58910057C5}" sibTransId="{E64A34C4-7F71-4E9D-99A3-C6844FE55D31}"/>
    <dgm:cxn modelId="{B6716ACD-7C18-48A0-8220-0C13D445AF73}" type="presOf" srcId="{7A07A650-C63A-485A-BB08-4CF9884EA064}" destId="{11FF15C8-E56E-402F-9D7C-73EED13EDAAF}" srcOrd="0" destOrd="0" presId="urn:microsoft.com/office/officeart/2005/8/layout/lProcess2"/>
    <dgm:cxn modelId="{38B92A5E-A0BA-4F2D-94B2-0FD0BF04B87B}" type="presOf" srcId="{7DCAD796-5D4D-4DD7-BF66-1574BCCD582C}" destId="{9346F446-ECBF-4CDC-8028-993E90A7CA46}" srcOrd="0" destOrd="0" presId="urn:microsoft.com/office/officeart/2005/8/layout/lProcess2"/>
    <dgm:cxn modelId="{44EC1530-30F0-4065-BB07-2A3E46C9A802}" type="presOf" srcId="{CBB01A84-621F-4B3E-AD1E-91462D6085CD}" destId="{CD15D845-C8CC-484D-86B3-0CA82B917FF5}" srcOrd="0" destOrd="0" presId="urn:microsoft.com/office/officeart/2005/8/layout/lProcess2"/>
    <dgm:cxn modelId="{1084EC01-CB1B-48D3-84AD-95F360ACECB2}" type="presOf" srcId="{11DCEDE5-3467-49F3-B4F8-798C0DD0B242}" destId="{F161A429-7336-466E-A6E1-7ACC5AD50F1B}" srcOrd="1" destOrd="0" presId="urn:microsoft.com/office/officeart/2005/8/layout/lProcess2"/>
    <dgm:cxn modelId="{B0A9295D-787F-4634-A54B-B4EB4559FC4D}" type="presOf" srcId="{E022733E-1889-4317-89DB-23A6C300D65E}" destId="{8B1F0674-3985-457E-BF5C-C3E705B89D15}" srcOrd="0" destOrd="0" presId="urn:microsoft.com/office/officeart/2005/8/layout/lProcess2"/>
    <dgm:cxn modelId="{4E4BCF52-4C7B-43BB-973D-1C0ABBF8D21D}" type="presOf" srcId="{8F2BFC7A-3673-4D8B-966F-FC14713562DC}" destId="{474A020D-C3DE-40CE-8919-6D03B204964B}" srcOrd="0" destOrd="0" presId="urn:microsoft.com/office/officeart/2005/8/layout/lProcess2"/>
    <dgm:cxn modelId="{4245237A-C0BE-441D-9666-0C345E6A3736}" type="presOf" srcId="{CB71F6EA-6772-43BA-9079-1FA1ABCD9355}" destId="{1DCC0C15-75BD-4A6F-A26E-3648FFF19960}" srcOrd="0" destOrd="0" presId="urn:microsoft.com/office/officeart/2005/8/layout/lProcess2"/>
    <dgm:cxn modelId="{E103137A-D211-48BC-B9E7-13F7763E70B2}" type="presOf" srcId="{CB71F6EA-6772-43BA-9079-1FA1ABCD9355}" destId="{A6CA02A3-6E73-42CC-80FC-3DF15ED562DA}" srcOrd="1" destOrd="0" presId="urn:microsoft.com/office/officeart/2005/8/layout/lProcess2"/>
    <dgm:cxn modelId="{E2FB467F-4347-4346-A741-CF6A94316642}" type="presOf" srcId="{77382686-0A09-484D-8BE8-2DF2F15D78FB}" destId="{34DF4EBA-B769-4ECD-8B6F-17A95C61E651}" srcOrd="0" destOrd="0" presId="urn:microsoft.com/office/officeart/2005/8/layout/lProcess2"/>
    <dgm:cxn modelId="{47C6A0FD-2034-48EC-979D-B23EC93C8F00}" srcId="{CBB01A84-621F-4B3E-AD1E-91462D6085CD}" destId="{7A07A650-C63A-485A-BB08-4CF9884EA064}" srcOrd="1" destOrd="0" parTransId="{3840B0C1-5B8C-43B7-88E0-B1FF23D1B672}" sibTransId="{A107E86A-95CA-4CCD-A638-7B0ED7FA5D36}"/>
    <dgm:cxn modelId="{912D7658-5143-48C8-8ED3-0867EE2B8460}" srcId="{2422ED22-130D-4832-9F3A-4C690A70F368}" destId="{CB71F6EA-6772-43BA-9079-1FA1ABCD9355}" srcOrd="2" destOrd="0" parTransId="{6D97AAC9-A4C2-46E2-850D-74F0DCD7CB67}" sibTransId="{B539B566-E93E-4527-99BB-723880A47B9A}"/>
    <dgm:cxn modelId="{D2C76563-D527-442F-BBDA-C1ED1F068D09}" type="presOf" srcId="{FFF42CB6-7FCB-42DD-85C8-6A7842EE8C4C}" destId="{EA2FB14C-26FE-46E4-BDDF-E8F68A0510F2}" srcOrd="0" destOrd="0" presId="urn:microsoft.com/office/officeart/2005/8/layout/lProcess2"/>
    <dgm:cxn modelId="{13B604C1-74D2-473A-A52B-1A2F6702B747}" srcId="{CB71F6EA-6772-43BA-9079-1FA1ABCD9355}" destId="{7DCAD796-5D4D-4DD7-BF66-1574BCCD582C}" srcOrd="1" destOrd="0" parTransId="{9B1B53BD-3613-4198-B7F6-8613E3FDA567}" sibTransId="{212C51BE-8810-4D82-9AEB-C2BD540F52CB}"/>
    <dgm:cxn modelId="{0C8B0293-0236-4863-BBA4-72FF2EB5EC54}" srcId="{2422ED22-130D-4832-9F3A-4C690A70F368}" destId="{C5E4DBB3-BDF0-4266-8DAF-665E6FBB1BCD}" srcOrd="0" destOrd="0" parTransId="{76F2B2D4-EE16-431C-91D2-FA63E2D2ABC5}" sibTransId="{500B6764-AA01-4FD0-AE9A-2575B2DB182B}"/>
    <dgm:cxn modelId="{1948186C-18FA-40D3-B0F0-EC831E0E2A5D}" srcId="{2422ED22-130D-4832-9F3A-4C690A70F368}" destId="{11DCEDE5-3467-49F3-B4F8-798C0DD0B242}" srcOrd="1" destOrd="0" parTransId="{C0FBDAA3-4131-4C27-89D0-7B7D4C96FA7A}" sibTransId="{357F9E32-96E1-4978-813D-8F7AC6C72A2A}"/>
    <dgm:cxn modelId="{75BAE525-0EEE-468F-B565-412D3AA6FD9D}" srcId="{CBB01A84-621F-4B3E-AD1E-91462D6085CD}" destId="{E022733E-1889-4317-89DB-23A6C300D65E}" srcOrd="0" destOrd="0" parTransId="{6F63C61E-5710-4D68-8470-2EEF93250895}" sibTransId="{0C968DEC-3C69-4773-84DB-7B67D4C658A4}"/>
    <dgm:cxn modelId="{A66EBBAF-1577-48D6-B428-BA68BB7F66F1}" type="presOf" srcId="{11DCEDE5-3467-49F3-B4F8-798C0DD0B242}" destId="{BA266149-3956-425C-B6F4-1C59570298C3}" srcOrd="0" destOrd="0" presId="urn:microsoft.com/office/officeart/2005/8/layout/lProcess2"/>
    <dgm:cxn modelId="{225649FA-F799-4F6E-9D57-7865267D375E}" srcId="{CB71F6EA-6772-43BA-9079-1FA1ABCD9355}" destId="{FFF42CB6-7FCB-42DD-85C8-6A7842EE8C4C}" srcOrd="0" destOrd="0" parTransId="{31A0D70B-D43B-4373-A4B6-903CF8991E29}" sibTransId="{0BB02AE5-195E-4075-98A5-6264CD8F7FD7}"/>
    <dgm:cxn modelId="{CFB417E5-DAE0-4E1B-AE30-B0D8AA5C5546}" type="presOf" srcId="{C5E4DBB3-BDF0-4266-8DAF-665E6FBB1BCD}" destId="{37896E50-95AF-4946-8026-B82225C1BCC7}" srcOrd="0" destOrd="0" presId="urn:microsoft.com/office/officeart/2005/8/layout/lProcess2"/>
    <dgm:cxn modelId="{52212827-B0F1-4674-9833-9C918D66CB38}" srcId="{C5E4DBB3-BDF0-4266-8DAF-665E6FBB1BCD}" destId="{8F2BFC7A-3673-4D8B-966F-FC14713562DC}" srcOrd="1" destOrd="0" parTransId="{E62F47DF-C153-440F-BCAD-FDAE8CB6531D}" sibTransId="{2194C982-F83F-48F0-B0AF-12A0550FCC7C}"/>
    <dgm:cxn modelId="{F4D22DBE-8B83-42D7-9CF0-D587D3E49B8C}" srcId="{C5E4DBB3-BDF0-4266-8DAF-665E6FBB1BCD}" destId="{77382686-0A09-484D-8BE8-2DF2F15D78FB}" srcOrd="0" destOrd="0" parTransId="{BABC899F-8228-4FAF-ADBF-8B77005D285C}" sibTransId="{0CD61921-1808-4D8C-AB57-149E222DDF78}"/>
    <dgm:cxn modelId="{146D040C-EC6B-44EC-A547-981A68D6375D}" type="presOf" srcId="{CBB01A84-621F-4B3E-AD1E-91462D6085CD}" destId="{94E2F59D-800C-4074-9B25-9BCEEB637F97}" srcOrd="1" destOrd="0" presId="urn:microsoft.com/office/officeart/2005/8/layout/lProcess2"/>
    <dgm:cxn modelId="{B4315A53-D5AC-4657-8755-5B0ACFF453F5}" type="presOf" srcId="{2422ED22-130D-4832-9F3A-4C690A70F368}" destId="{8C4A7788-EFED-4842-89CC-4E9B1691B057}" srcOrd="0" destOrd="0" presId="urn:microsoft.com/office/officeart/2005/8/layout/lProcess2"/>
    <dgm:cxn modelId="{D1923584-AB30-4220-834B-A2A51C301A92}" type="presOf" srcId="{7C71973C-EAAD-400C-A611-B7664A96D319}" destId="{4F62BA83-3CEB-4807-B134-971139CB9FA4}" srcOrd="0" destOrd="0" presId="urn:microsoft.com/office/officeart/2005/8/layout/lProcess2"/>
    <dgm:cxn modelId="{799B3B4F-C112-44DF-A833-B5545462E8D7}" srcId="{11DCEDE5-3467-49F3-B4F8-798C0DD0B242}" destId="{F55D0A19-D6AE-4310-BDCA-83F650865D7A}" srcOrd="0" destOrd="0" parTransId="{1AD5453F-96E2-4C66-88E2-BF99EA974852}" sibTransId="{4C29D35E-CCD6-4C4E-B652-98DAE742725B}"/>
    <dgm:cxn modelId="{FFBC2C94-3BDE-4888-8CFE-C26D7B0235A5}" type="presParOf" srcId="{8C4A7788-EFED-4842-89CC-4E9B1691B057}" destId="{2F71ED7D-EAA7-4792-B502-E1C30B3EC419}" srcOrd="0" destOrd="0" presId="urn:microsoft.com/office/officeart/2005/8/layout/lProcess2"/>
    <dgm:cxn modelId="{13D34B02-FEA1-4CD1-A6B7-31F47A3AFAC3}" type="presParOf" srcId="{2F71ED7D-EAA7-4792-B502-E1C30B3EC419}" destId="{37896E50-95AF-4946-8026-B82225C1BCC7}" srcOrd="0" destOrd="0" presId="urn:microsoft.com/office/officeart/2005/8/layout/lProcess2"/>
    <dgm:cxn modelId="{C9393C16-F569-4599-949A-E9052AF277E9}" type="presParOf" srcId="{2F71ED7D-EAA7-4792-B502-E1C30B3EC419}" destId="{A6069EF4-0BDB-4817-A396-4960F3916569}" srcOrd="1" destOrd="0" presId="urn:microsoft.com/office/officeart/2005/8/layout/lProcess2"/>
    <dgm:cxn modelId="{0C504907-18C1-4FB0-B2FF-55BDE83D0235}" type="presParOf" srcId="{2F71ED7D-EAA7-4792-B502-E1C30B3EC419}" destId="{190C7BF9-97C4-4260-AFF6-E572E8D1230F}" srcOrd="2" destOrd="0" presId="urn:microsoft.com/office/officeart/2005/8/layout/lProcess2"/>
    <dgm:cxn modelId="{E59FA33C-B0C9-487F-8BAC-B4A481BB6D1E}" type="presParOf" srcId="{190C7BF9-97C4-4260-AFF6-E572E8D1230F}" destId="{D52D9C8F-A3B7-4393-9208-6AA0BE72AFC1}" srcOrd="0" destOrd="0" presId="urn:microsoft.com/office/officeart/2005/8/layout/lProcess2"/>
    <dgm:cxn modelId="{8530CCF9-17F1-4BD3-BD55-EDB85F25EC97}" type="presParOf" srcId="{D52D9C8F-A3B7-4393-9208-6AA0BE72AFC1}" destId="{34DF4EBA-B769-4ECD-8B6F-17A95C61E651}" srcOrd="0" destOrd="0" presId="urn:microsoft.com/office/officeart/2005/8/layout/lProcess2"/>
    <dgm:cxn modelId="{B5476D30-40B5-4198-B118-E46664B3447C}" type="presParOf" srcId="{D52D9C8F-A3B7-4393-9208-6AA0BE72AFC1}" destId="{54E5F4FF-7FD1-4E4E-9596-94077BA8A121}" srcOrd="1" destOrd="0" presId="urn:microsoft.com/office/officeart/2005/8/layout/lProcess2"/>
    <dgm:cxn modelId="{77AD6BF8-F43F-4B96-BA12-63EEF39D6EC3}" type="presParOf" srcId="{D52D9C8F-A3B7-4393-9208-6AA0BE72AFC1}" destId="{474A020D-C3DE-40CE-8919-6D03B204964B}" srcOrd="2" destOrd="0" presId="urn:microsoft.com/office/officeart/2005/8/layout/lProcess2"/>
    <dgm:cxn modelId="{605B7519-A853-4254-A915-062B8EDABD77}" type="presParOf" srcId="{8C4A7788-EFED-4842-89CC-4E9B1691B057}" destId="{49EED142-F24D-48D9-8DB6-704BB18A7533}" srcOrd="1" destOrd="0" presId="urn:microsoft.com/office/officeart/2005/8/layout/lProcess2"/>
    <dgm:cxn modelId="{93E91AFD-9C6A-465B-B9F5-BBBD67996D6B}" type="presParOf" srcId="{8C4A7788-EFED-4842-89CC-4E9B1691B057}" destId="{BD4158C1-28E1-4500-950D-1B90734CC6D0}" srcOrd="2" destOrd="0" presId="urn:microsoft.com/office/officeart/2005/8/layout/lProcess2"/>
    <dgm:cxn modelId="{1DBA7AE2-7C1A-4263-83E9-A8DC3B309AB4}" type="presParOf" srcId="{BD4158C1-28E1-4500-950D-1B90734CC6D0}" destId="{BA266149-3956-425C-B6F4-1C59570298C3}" srcOrd="0" destOrd="0" presId="urn:microsoft.com/office/officeart/2005/8/layout/lProcess2"/>
    <dgm:cxn modelId="{47CEEF9F-8362-4E0C-BCB6-07AC16B694A6}" type="presParOf" srcId="{BD4158C1-28E1-4500-950D-1B90734CC6D0}" destId="{F161A429-7336-466E-A6E1-7ACC5AD50F1B}" srcOrd="1" destOrd="0" presId="urn:microsoft.com/office/officeart/2005/8/layout/lProcess2"/>
    <dgm:cxn modelId="{067B1746-26FF-4D32-8839-714EBADA046C}" type="presParOf" srcId="{BD4158C1-28E1-4500-950D-1B90734CC6D0}" destId="{09573949-75DE-4230-B606-0E08AA222E0F}" srcOrd="2" destOrd="0" presId="urn:microsoft.com/office/officeart/2005/8/layout/lProcess2"/>
    <dgm:cxn modelId="{EEC59A2F-3FE3-4B3E-99C0-B6C2203E16C0}" type="presParOf" srcId="{09573949-75DE-4230-B606-0E08AA222E0F}" destId="{EE9A121D-9638-4CC3-934E-280F060BB648}" srcOrd="0" destOrd="0" presId="urn:microsoft.com/office/officeart/2005/8/layout/lProcess2"/>
    <dgm:cxn modelId="{BF3D27F5-BF98-42C1-876B-60D68B25E77A}" type="presParOf" srcId="{EE9A121D-9638-4CC3-934E-280F060BB648}" destId="{67BEFBB0-4FA3-4B07-A0E2-2432816CF2C2}" srcOrd="0" destOrd="0" presId="urn:microsoft.com/office/officeart/2005/8/layout/lProcess2"/>
    <dgm:cxn modelId="{D95918B9-6F67-42C9-9881-B3BCB6B85845}" type="presParOf" srcId="{EE9A121D-9638-4CC3-934E-280F060BB648}" destId="{7EBD9B47-9F67-471F-BA4F-0231D6A94323}" srcOrd="1" destOrd="0" presId="urn:microsoft.com/office/officeart/2005/8/layout/lProcess2"/>
    <dgm:cxn modelId="{5EEBBE8B-1CA7-4F22-B29A-1D981F400EBB}" type="presParOf" srcId="{EE9A121D-9638-4CC3-934E-280F060BB648}" destId="{4F62BA83-3CEB-4807-B134-971139CB9FA4}" srcOrd="2" destOrd="0" presId="urn:microsoft.com/office/officeart/2005/8/layout/lProcess2"/>
    <dgm:cxn modelId="{B11B4C6E-C75D-45FA-9F2A-5B25613B8823}" type="presParOf" srcId="{8C4A7788-EFED-4842-89CC-4E9B1691B057}" destId="{9DC96BBA-0204-4CBA-9578-AFFDDE595001}" srcOrd="3" destOrd="0" presId="urn:microsoft.com/office/officeart/2005/8/layout/lProcess2"/>
    <dgm:cxn modelId="{97565D0C-E861-492F-8F0E-A30077A213C0}" type="presParOf" srcId="{8C4A7788-EFED-4842-89CC-4E9B1691B057}" destId="{CBB90B80-EC23-45E3-9BB9-DCD8DD7722B7}" srcOrd="4" destOrd="0" presId="urn:microsoft.com/office/officeart/2005/8/layout/lProcess2"/>
    <dgm:cxn modelId="{F587EC7C-8FC0-439C-AC4B-57296E3E35A3}" type="presParOf" srcId="{CBB90B80-EC23-45E3-9BB9-DCD8DD7722B7}" destId="{1DCC0C15-75BD-4A6F-A26E-3648FFF19960}" srcOrd="0" destOrd="0" presId="urn:microsoft.com/office/officeart/2005/8/layout/lProcess2"/>
    <dgm:cxn modelId="{50310A59-8B4A-4317-B87C-AE3B93CDE857}" type="presParOf" srcId="{CBB90B80-EC23-45E3-9BB9-DCD8DD7722B7}" destId="{A6CA02A3-6E73-42CC-80FC-3DF15ED562DA}" srcOrd="1" destOrd="0" presId="urn:microsoft.com/office/officeart/2005/8/layout/lProcess2"/>
    <dgm:cxn modelId="{05250E5A-D939-428D-9453-54A2A943D922}" type="presParOf" srcId="{CBB90B80-EC23-45E3-9BB9-DCD8DD7722B7}" destId="{B2697893-4BCC-4EA2-973A-00C94FBC1C60}" srcOrd="2" destOrd="0" presId="urn:microsoft.com/office/officeart/2005/8/layout/lProcess2"/>
    <dgm:cxn modelId="{06E0CD73-D223-4E8B-A2B6-348B8AF7A23B}" type="presParOf" srcId="{B2697893-4BCC-4EA2-973A-00C94FBC1C60}" destId="{78946D1E-3C9B-4AF2-9FFB-CF6A5D119604}" srcOrd="0" destOrd="0" presId="urn:microsoft.com/office/officeart/2005/8/layout/lProcess2"/>
    <dgm:cxn modelId="{894279F2-AA6C-42B1-ADA4-E41C568A41BE}" type="presParOf" srcId="{78946D1E-3C9B-4AF2-9FFB-CF6A5D119604}" destId="{EA2FB14C-26FE-46E4-BDDF-E8F68A0510F2}" srcOrd="0" destOrd="0" presId="urn:microsoft.com/office/officeart/2005/8/layout/lProcess2"/>
    <dgm:cxn modelId="{4A3342E6-F35B-4C68-A0C0-993FF5F85D7A}" type="presParOf" srcId="{78946D1E-3C9B-4AF2-9FFB-CF6A5D119604}" destId="{1AC0A99D-A620-4EA1-8909-592F18D41757}" srcOrd="1" destOrd="0" presId="urn:microsoft.com/office/officeart/2005/8/layout/lProcess2"/>
    <dgm:cxn modelId="{28F0F929-9FD4-4CD0-8907-0DB3692CAFD7}" type="presParOf" srcId="{78946D1E-3C9B-4AF2-9FFB-CF6A5D119604}" destId="{9346F446-ECBF-4CDC-8028-993E90A7CA46}" srcOrd="2" destOrd="0" presId="urn:microsoft.com/office/officeart/2005/8/layout/lProcess2"/>
    <dgm:cxn modelId="{C356609B-6465-4C68-A206-305D5CDC065E}" type="presParOf" srcId="{8C4A7788-EFED-4842-89CC-4E9B1691B057}" destId="{379A8149-EB2E-45CB-9BD1-A50390E7B888}" srcOrd="5" destOrd="0" presId="urn:microsoft.com/office/officeart/2005/8/layout/lProcess2"/>
    <dgm:cxn modelId="{2ACA5D33-9DE8-4DAC-B791-AED733B3B88B}" type="presParOf" srcId="{8C4A7788-EFED-4842-89CC-4E9B1691B057}" destId="{3027E58D-097C-4311-8B45-C3511D2FBC43}" srcOrd="6" destOrd="0" presId="urn:microsoft.com/office/officeart/2005/8/layout/lProcess2"/>
    <dgm:cxn modelId="{C0BE32B7-8DD6-4F64-AA27-CD5213F90067}" type="presParOf" srcId="{3027E58D-097C-4311-8B45-C3511D2FBC43}" destId="{CD15D845-C8CC-484D-86B3-0CA82B917FF5}" srcOrd="0" destOrd="0" presId="urn:microsoft.com/office/officeart/2005/8/layout/lProcess2"/>
    <dgm:cxn modelId="{A32C0F85-505F-4057-99A9-D7C514681A73}" type="presParOf" srcId="{3027E58D-097C-4311-8B45-C3511D2FBC43}" destId="{94E2F59D-800C-4074-9B25-9BCEEB637F97}" srcOrd="1" destOrd="0" presId="urn:microsoft.com/office/officeart/2005/8/layout/lProcess2"/>
    <dgm:cxn modelId="{3822643E-43F0-4009-95C8-B0DC22118207}" type="presParOf" srcId="{3027E58D-097C-4311-8B45-C3511D2FBC43}" destId="{A23830C3-72CE-40C5-8176-29C6FFBAACA5}" srcOrd="2" destOrd="0" presId="urn:microsoft.com/office/officeart/2005/8/layout/lProcess2"/>
    <dgm:cxn modelId="{C8E2894C-8B0F-4916-AE6B-0F2659CB49AC}" type="presParOf" srcId="{A23830C3-72CE-40C5-8176-29C6FFBAACA5}" destId="{F555E000-F884-41AD-BA6F-4E91C5262F30}" srcOrd="0" destOrd="0" presId="urn:microsoft.com/office/officeart/2005/8/layout/lProcess2"/>
    <dgm:cxn modelId="{534AE48A-1B63-4709-A56D-19A9B50603AD}" type="presParOf" srcId="{F555E000-F884-41AD-BA6F-4E91C5262F30}" destId="{8B1F0674-3985-457E-BF5C-C3E705B89D15}" srcOrd="0" destOrd="0" presId="urn:microsoft.com/office/officeart/2005/8/layout/lProcess2"/>
    <dgm:cxn modelId="{FB65ABBD-6EFF-41EE-BABF-BDDCFA14B884}" type="presParOf" srcId="{F555E000-F884-41AD-BA6F-4E91C5262F30}" destId="{FC7ACD6B-902C-4619-A5C0-4D69DA28EF0F}" srcOrd="1" destOrd="0" presId="urn:microsoft.com/office/officeart/2005/8/layout/lProcess2"/>
    <dgm:cxn modelId="{0E684936-563C-48C8-93A3-2633A9BFA85B}" type="presParOf" srcId="{F555E000-F884-41AD-BA6F-4E91C5262F30}" destId="{11FF15C8-E56E-402F-9D7C-73EED13EDAAF}" srcOrd="2" destOrd="0" presId="urn:microsoft.com/office/officeart/2005/8/layout/l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12C8A78-E402-4130-95A5-6A23E948B5E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715C673-FE94-4CD8-A356-5E70FB426F9F}">
      <dgm:prSet phldrT="[Text]"/>
      <dgm:spPr/>
      <dgm:t>
        <a:bodyPr/>
        <a:lstStyle/>
        <a:p>
          <a:r>
            <a:rPr lang="en-GB" dirty="0" smtClean="0"/>
            <a:t>ISTJ</a:t>
          </a:r>
          <a:endParaRPr lang="en-GB" dirty="0"/>
        </a:p>
      </dgm:t>
    </dgm:pt>
    <dgm:pt modelId="{14CC1D4F-548B-43D1-88DC-838A9B055D67}" type="parTrans" cxnId="{AB2C1A9F-7DCC-4177-A240-AF1ADCE6BABF}">
      <dgm:prSet/>
      <dgm:spPr/>
      <dgm:t>
        <a:bodyPr/>
        <a:lstStyle/>
        <a:p>
          <a:endParaRPr lang="en-GB"/>
        </a:p>
      </dgm:t>
    </dgm:pt>
    <dgm:pt modelId="{BDEF1BC5-5A08-4C3B-A5E6-26A6CCDF7DF0}" type="sibTrans" cxnId="{AB2C1A9F-7DCC-4177-A240-AF1ADCE6BABF}">
      <dgm:prSet/>
      <dgm:spPr/>
      <dgm:t>
        <a:bodyPr/>
        <a:lstStyle/>
        <a:p>
          <a:endParaRPr lang="en-GB"/>
        </a:p>
      </dgm:t>
    </dgm:pt>
    <dgm:pt modelId="{8B75D5DB-7DAA-4898-A129-3CB9337C0739}">
      <dgm:prSet phldrT="[Text]"/>
      <dgm:spPr/>
      <dgm:t>
        <a:bodyPr/>
        <a:lstStyle/>
        <a:p>
          <a:r>
            <a:rPr lang="en-GB" dirty="0" smtClean="0"/>
            <a:t>ISTP</a:t>
          </a:r>
          <a:endParaRPr lang="en-GB" dirty="0"/>
        </a:p>
      </dgm:t>
    </dgm:pt>
    <dgm:pt modelId="{F32E7D97-14A0-4043-AC64-A181063EAC3C}" type="parTrans" cxnId="{B7FCED61-F4FC-48B3-8692-BDAEDAFD65DF}">
      <dgm:prSet/>
      <dgm:spPr/>
      <dgm:t>
        <a:bodyPr/>
        <a:lstStyle/>
        <a:p>
          <a:endParaRPr lang="en-GB"/>
        </a:p>
      </dgm:t>
    </dgm:pt>
    <dgm:pt modelId="{AAAA5809-F04F-42F3-BAC6-53B6568103EE}" type="sibTrans" cxnId="{B7FCED61-F4FC-48B3-8692-BDAEDAFD65DF}">
      <dgm:prSet/>
      <dgm:spPr/>
      <dgm:t>
        <a:bodyPr/>
        <a:lstStyle/>
        <a:p>
          <a:endParaRPr lang="en-GB"/>
        </a:p>
      </dgm:t>
    </dgm:pt>
    <dgm:pt modelId="{87627B62-3275-40C1-8FB6-774B615C128E}">
      <dgm:prSet phldrT="[Text]"/>
      <dgm:spPr/>
      <dgm:t>
        <a:bodyPr/>
        <a:lstStyle/>
        <a:p>
          <a:r>
            <a:rPr lang="en-GB" dirty="0" smtClean="0"/>
            <a:t>INTP</a:t>
          </a:r>
          <a:endParaRPr lang="en-GB" dirty="0"/>
        </a:p>
      </dgm:t>
    </dgm:pt>
    <dgm:pt modelId="{F3E6855B-601D-4F3D-BAC1-F5951592B4FF}" type="parTrans" cxnId="{FA12E6AE-BF37-44B1-ABDE-A6009FA57814}">
      <dgm:prSet/>
      <dgm:spPr/>
      <dgm:t>
        <a:bodyPr/>
        <a:lstStyle/>
        <a:p>
          <a:endParaRPr lang="en-GB"/>
        </a:p>
      </dgm:t>
    </dgm:pt>
    <dgm:pt modelId="{A7B079DB-64C0-40BC-9801-FC8DDF23742A}" type="sibTrans" cxnId="{FA12E6AE-BF37-44B1-ABDE-A6009FA57814}">
      <dgm:prSet/>
      <dgm:spPr/>
      <dgm:t>
        <a:bodyPr/>
        <a:lstStyle/>
        <a:p>
          <a:endParaRPr lang="en-GB"/>
        </a:p>
      </dgm:t>
    </dgm:pt>
    <dgm:pt modelId="{BC2CA570-A3D0-408D-8D4A-415CD7F6E270}">
      <dgm:prSet phldrT="[Text]"/>
      <dgm:spPr/>
      <dgm:t>
        <a:bodyPr/>
        <a:lstStyle/>
        <a:p>
          <a:r>
            <a:rPr lang="en-GB" dirty="0" smtClean="0"/>
            <a:t>ESTP</a:t>
          </a:r>
          <a:endParaRPr lang="en-GB" dirty="0"/>
        </a:p>
      </dgm:t>
    </dgm:pt>
    <dgm:pt modelId="{2EAFE8EE-6F9C-4ED9-ACEE-5EF095BE1D98}" type="parTrans" cxnId="{B7611652-602D-4359-8FBF-64F0EBF0B4D7}">
      <dgm:prSet/>
      <dgm:spPr/>
      <dgm:t>
        <a:bodyPr/>
        <a:lstStyle/>
        <a:p>
          <a:endParaRPr lang="en-GB"/>
        </a:p>
      </dgm:t>
    </dgm:pt>
    <dgm:pt modelId="{77209C81-3390-4B8F-B262-6BAD7D48D2B3}" type="sibTrans" cxnId="{B7611652-602D-4359-8FBF-64F0EBF0B4D7}">
      <dgm:prSet/>
      <dgm:spPr/>
      <dgm:t>
        <a:bodyPr/>
        <a:lstStyle/>
        <a:p>
          <a:endParaRPr lang="en-GB"/>
        </a:p>
      </dgm:t>
    </dgm:pt>
    <dgm:pt modelId="{094C7A9C-1D6A-42DD-B393-87043CA99A50}">
      <dgm:prSet phldrT="[Text]"/>
      <dgm:spPr/>
      <dgm:t>
        <a:bodyPr/>
        <a:lstStyle/>
        <a:p>
          <a:r>
            <a:rPr lang="en-GB" dirty="0" smtClean="0"/>
            <a:t>ISFJ</a:t>
          </a:r>
          <a:endParaRPr lang="en-GB" dirty="0"/>
        </a:p>
      </dgm:t>
    </dgm:pt>
    <dgm:pt modelId="{6DC02CEE-95E8-4621-BF29-56F266FE228D}" type="parTrans" cxnId="{E7D18C5D-53AE-47A4-A964-E8502E0B6BCB}">
      <dgm:prSet/>
      <dgm:spPr/>
      <dgm:t>
        <a:bodyPr/>
        <a:lstStyle/>
        <a:p>
          <a:endParaRPr lang="en-GB"/>
        </a:p>
      </dgm:t>
    </dgm:pt>
    <dgm:pt modelId="{20111984-64D9-4476-9B49-1308C94FA569}" type="sibTrans" cxnId="{E7D18C5D-53AE-47A4-A964-E8502E0B6BCB}">
      <dgm:prSet/>
      <dgm:spPr/>
      <dgm:t>
        <a:bodyPr/>
        <a:lstStyle/>
        <a:p>
          <a:endParaRPr lang="en-GB"/>
        </a:p>
      </dgm:t>
    </dgm:pt>
    <dgm:pt modelId="{07AD716A-D833-4A15-9EB0-217D884C3614}">
      <dgm:prSet phldrT="[Text]"/>
      <dgm:spPr/>
      <dgm:t>
        <a:bodyPr/>
        <a:lstStyle/>
        <a:p>
          <a:r>
            <a:rPr lang="en-GB" dirty="0" smtClean="0"/>
            <a:t>ISFP</a:t>
          </a:r>
          <a:endParaRPr lang="en-GB" dirty="0"/>
        </a:p>
      </dgm:t>
    </dgm:pt>
    <dgm:pt modelId="{F52303F2-3AB4-4946-A812-BEDC1670E2E5}" type="parTrans" cxnId="{EEA7410D-0C17-4E90-8F56-F525E008CACB}">
      <dgm:prSet/>
      <dgm:spPr/>
      <dgm:t>
        <a:bodyPr/>
        <a:lstStyle/>
        <a:p>
          <a:endParaRPr lang="en-GB"/>
        </a:p>
      </dgm:t>
    </dgm:pt>
    <dgm:pt modelId="{030FB89F-A8A9-4653-9ACC-50594B906408}" type="sibTrans" cxnId="{EEA7410D-0C17-4E90-8F56-F525E008CACB}">
      <dgm:prSet/>
      <dgm:spPr/>
      <dgm:t>
        <a:bodyPr/>
        <a:lstStyle/>
        <a:p>
          <a:endParaRPr lang="en-GB"/>
        </a:p>
      </dgm:t>
    </dgm:pt>
    <dgm:pt modelId="{AFFDA78C-0DD0-4492-9E45-77748794FCC3}">
      <dgm:prSet phldrT="[Text]"/>
      <dgm:spPr/>
      <dgm:t>
        <a:bodyPr/>
        <a:lstStyle/>
        <a:p>
          <a:r>
            <a:rPr lang="en-GB" dirty="0" smtClean="0"/>
            <a:t>INTJ</a:t>
          </a:r>
          <a:endParaRPr lang="en-GB" dirty="0"/>
        </a:p>
      </dgm:t>
    </dgm:pt>
    <dgm:pt modelId="{DD614CF7-6D01-4F5B-9035-4285568B2636}" type="parTrans" cxnId="{6D57DD2D-9A1B-4097-AD08-784B3E20B87E}">
      <dgm:prSet/>
      <dgm:spPr/>
      <dgm:t>
        <a:bodyPr/>
        <a:lstStyle/>
        <a:p>
          <a:endParaRPr lang="en-GB"/>
        </a:p>
      </dgm:t>
    </dgm:pt>
    <dgm:pt modelId="{CD2024FD-2E58-4F43-A05C-4A67107DB833}" type="sibTrans" cxnId="{6D57DD2D-9A1B-4097-AD08-784B3E20B87E}">
      <dgm:prSet/>
      <dgm:spPr/>
      <dgm:t>
        <a:bodyPr/>
        <a:lstStyle/>
        <a:p>
          <a:endParaRPr lang="en-GB"/>
        </a:p>
      </dgm:t>
    </dgm:pt>
    <dgm:pt modelId="{44D4BDD7-9787-4C03-BEE9-F02FA9940C6E}">
      <dgm:prSet phldrT="[Text]"/>
      <dgm:spPr/>
      <dgm:t>
        <a:bodyPr/>
        <a:lstStyle/>
        <a:p>
          <a:r>
            <a:rPr lang="en-GB" dirty="0" smtClean="0"/>
            <a:t>ESTJ</a:t>
          </a:r>
          <a:endParaRPr lang="en-GB" dirty="0"/>
        </a:p>
      </dgm:t>
    </dgm:pt>
    <dgm:pt modelId="{A53011C2-B8E5-4E0A-95C1-979BF1CA1CFC}" type="parTrans" cxnId="{0D536D3A-7135-49CF-8EEA-3C01BF5D0E90}">
      <dgm:prSet/>
      <dgm:spPr/>
      <dgm:t>
        <a:bodyPr/>
        <a:lstStyle/>
        <a:p>
          <a:endParaRPr lang="en-GB"/>
        </a:p>
      </dgm:t>
    </dgm:pt>
    <dgm:pt modelId="{5B03E891-0EDA-4723-B207-891F14FA30D1}" type="sibTrans" cxnId="{0D536D3A-7135-49CF-8EEA-3C01BF5D0E90}">
      <dgm:prSet/>
      <dgm:spPr/>
      <dgm:t>
        <a:bodyPr/>
        <a:lstStyle/>
        <a:p>
          <a:endParaRPr lang="en-GB"/>
        </a:p>
      </dgm:t>
    </dgm:pt>
    <dgm:pt modelId="{7FF35C5F-A94A-483D-8F64-72672393904C}">
      <dgm:prSet phldrT="[Text]"/>
      <dgm:spPr/>
      <dgm:t>
        <a:bodyPr/>
        <a:lstStyle/>
        <a:p>
          <a:r>
            <a:rPr lang="en-GB" dirty="0" smtClean="0"/>
            <a:t>INFP</a:t>
          </a:r>
          <a:endParaRPr lang="en-GB" dirty="0"/>
        </a:p>
      </dgm:t>
    </dgm:pt>
    <dgm:pt modelId="{0F68F150-8E07-4033-9EC4-FFC35A691E19}" type="parTrans" cxnId="{25A55151-9336-4FAD-B318-B9152FB1F6DA}">
      <dgm:prSet/>
      <dgm:spPr/>
      <dgm:t>
        <a:bodyPr/>
        <a:lstStyle/>
        <a:p>
          <a:endParaRPr lang="en-GB"/>
        </a:p>
      </dgm:t>
    </dgm:pt>
    <dgm:pt modelId="{FFBA2C24-838B-447D-AC70-DE6D3B69BF40}" type="sibTrans" cxnId="{25A55151-9336-4FAD-B318-B9152FB1F6DA}">
      <dgm:prSet/>
      <dgm:spPr/>
      <dgm:t>
        <a:bodyPr/>
        <a:lstStyle/>
        <a:p>
          <a:endParaRPr lang="en-GB"/>
        </a:p>
      </dgm:t>
    </dgm:pt>
    <dgm:pt modelId="{50787F50-4017-47CB-88CF-CE80660359C3}">
      <dgm:prSet phldrT="[Text]"/>
      <dgm:spPr/>
      <dgm:t>
        <a:bodyPr/>
        <a:lstStyle/>
        <a:p>
          <a:r>
            <a:rPr lang="en-GB" dirty="0" smtClean="0"/>
            <a:t>INFJ</a:t>
          </a:r>
          <a:endParaRPr lang="en-GB" dirty="0"/>
        </a:p>
      </dgm:t>
    </dgm:pt>
    <dgm:pt modelId="{90B419B1-7422-4EA8-8DAB-BEFB1347E741}" type="parTrans" cxnId="{C0521CA8-FA80-42C3-BCC1-15B0B6CC2F66}">
      <dgm:prSet/>
      <dgm:spPr/>
      <dgm:t>
        <a:bodyPr/>
        <a:lstStyle/>
        <a:p>
          <a:endParaRPr lang="en-GB"/>
        </a:p>
      </dgm:t>
    </dgm:pt>
    <dgm:pt modelId="{303C4F35-CE2C-4085-97B2-295C602ACE02}" type="sibTrans" cxnId="{C0521CA8-FA80-42C3-BCC1-15B0B6CC2F66}">
      <dgm:prSet/>
      <dgm:spPr/>
      <dgm:t>
        <a:bodyPr/>
        <a:lstStyle/>
        <a:p>
          <a:endParaRPr lang="en-GB"/>
        </a:p>
      </dgm:t>
    </dgm:pt>
    <dgm:pt modelId="{B3D86D7B-20DA-4F9D-BBD1-F99FF110AA53}">
      <dgm:prSet phldrT="[Text]"/>
      <dgm:spPr/>
      <dgm:t>
        <a:bodyPr/>
        <a:lstStyle/>
        <a:p>
          <a:r>
            <a:rPr lang="en-GB" dirty="0" smtClean="0"/>
            <a:t>ESFP</a:t>
          </a:r>
          <a:endParaRPr lang="en-GB" dirty="0"/>
        </a:p>
      </dgm:t>
    </dgm:pt>
    <dgm:pt modelId="{75ABD813-6456-4603-BDB3-B8BBB5E243D0}" type="parTrans" cxnId="{A31F6987-A1EB-45CB-B746-AB255175D0CE}">
      <dgm:prSet/>
      <dgm:spPr/>
      <dgm:t>
        <a:bodyPr/>
        <a:lstStyle/>
        <a:p>
          <a:endParaRPr lang="en-GB"/>
        </a:p>
      </dgm:t>
    </dgm:pt>
    <dgm:pt modelId="{8C2230EF-57AD-4A12-A85E-C35DEBD20D02}" type="sibTrans" cxnId="{A31F6987-A1EB-45CB-B746-AB255175D0CE}">
      <dgm:prSet/>
      <dgm:spPr/>
      <dgm:t>
        <a:bodyPr/>
        <a:lstStyle/>
        <a:p>
          <a:endParaRPr lang="en-GB"/>
        </a:p>
      </dgm:t>
    </dgm:pt>
    <dgm:pt modelId="{EE3252FF-29CC-4BE7-99DF-DEDA10B126BA}">
      <dgm:prSet phldrT="[Text]"/>
      <dgm:spPr/>
      <dgm:t>
        <a:bodyPr/>
        <a:lstStyle/>
        <a:p>
          <a:r>
            <a:rPr lang="en-GB" dirty="0" smtClean="0"/>
            <a:t>ENFP</a:t>
          </a:r>
          <a:endParaRPr lang="en-GB" dirty="0"/>
        </a:p>
      </dgm:t>
    </dgm:pt>
    <dgm:pt modelId="{7A76B4F1-B2DD-4A17-9834-96022466EDE0}" type="parTrans" cxnId="{37A7CB38-8040-40AC-9CD3-C3DD4D1BDC84}">
      <dgm:prSet/>
      <dgm:spPr/>
      <dgm:t>
        <a:bodyPr/>
        <a:lstStyle/>
        <a:p>
          <a:endParaRPr lang="en-GB"/>
        </a:p>
      </dgm:t>
    </dgm:pt>
    <dgm:pt modelId="{C89DEFDE-2E4C-44E3-BF3E-DC86F1DE6B96}" type="sibTrans" cxnId="{37A7CB38-8040-40AC-9CD3-C3DD4D1BDC84}">
      <dgm:prSet/>
      <dgm:spPr/>
      <dgm:t>
        <a:bodyPr/>
        <a:lstStyle/>
        <a:p>
          <a:endParaRPr lang="en-GB"/>
        </a:p>
      </dgm:t>
    </dgm:pt>
    <dgm:pt modelId="{E93609CA-6156-4229-8D80-2643A0AE516E}">
      <dgm:prSet phldrT="[Text]"/>
      <dgm:spPr/>
      <dgm:t>
        <a:bodyPr/>
        <a:lstStyle/>
        <a:p>
          <a:r>
            <a:rPr lang="en-GB" dirty="0" smtClean="0"/>
            <a:t>ESFJ</a:t>
          </a:r>
          <a:endParaRPr lang="en-GB" dirty="0"/>
        </a:p>
      </dgm:t>
    </dgm:pt>
    <dgm:pt modelId="{768F12EB-0F82-4FCE-B360-AF34E37A136A}" type="parTrans" cxnId="{C1220664-3E39-46DF-B14C-98EF0CA23907}">
      <dgm:prSet/>
      <dgm:spPr/>
      <dgm:t>
        <a:bodyPr/>
        <a:lstStyle/>
        <a:p>
          <a:endParaRPr lang="en-GB"/>
        </a:p>
      </dgm:t>
    </dgm:pt>
    <dgm:pt modelId="{FA828797-A4F1-4396-AF3E-5853EC9849DB}" type="sibTrans" cxnId="{C1220664-3E39-46DF-B14C-98EF0CA23907}">
      <dgm:prSet/>
      <dgm:spPr/>
      <dgm:t>
        <a:bodyPr/>
        <a:lstStyle/>
        <a:p>
          <a:endParaRPr lang="en-GB"/>
        </a:p>
      </dgm:t>
    </dgm:pt>
    <dgm:pt modelId="{D54B0D64-0064-48D3-8F57-D62555EFD44E}">
      <dgm:prSet phldrT="[Text]"/>
      <dgm:spPr/>
      <dgm:t>
        <a:bodyPr/>
        <a:lstStyle/>
        <a:p>
          <a:r>
            <a:rPr lang="en-GB" dirty="0" smtClean="0"/>
            <a:t>ENTP</a:t>
          </a:r>
          <a:endParaRPr lang="en-GB" dirty="0"/>
        </a:p>
      </dgm:t>
    </dgm:pt>
    <dgm:pt modelId="{B6086840-BA4C-4DA9-93E8-BC5AA69D44BF}" type="parTrans" cxnId="{37F79B0A-A7E0-4B28-B76F-B3B1B82C06F8}">
      <dgm:prSet/>
      <dgm:spPr/>
      <dgm:t>
        <a:bodyPr/>
        <a:lstStyle/>
        <a:p>
          <a:endParaRPr lang="en-GB"/>
        </a:p>
      </dgm:t>
    </dgm:pt>
    <dgm:pt modelId="{7DBEC121-2C96-4E31-9EF7-C4B26B83475B}" type="sibTrans" cxnId="{37F79B0A-A7E0-4B28-B76F-B3B1B82C06F8}">
      <dgm:prSet/>
      <dgm:spPr/>
      <dgm:t>
        <a:bodyPr/>
        <a:lstStyle/>
        <a:p>
          <a:endParaRPr lang="en-GB"/>
        </a:p>
      </dgm:t>
    </dgm:pt>
    <dgm:pt modelId="{B52608DE-2361-43FD-BFE6-47E8395B5FBD}">
      <dgm:prSet phldrT="[Text]"/>
      <dgm:spPr/>
      <dgm:t>
        <a:bodyPr/>
        <a:lstStyle/>
        <a:p>
          <a:r>
            <a:rPr lang="en-GB" dirty="0" smtClean="0"/>
            <a:t>ENTJ</a:t>
          </a:r>
          <a:endParaRPr lang="en-GB" dirty="0"/>
        </a:p>
      </dgm:t>
    </dgm:pt>
    <dgm:pt modelId="{EADEB4DF-9F00-43D2-B9D4-A75AA573EF36}" type="parTrans" cxnId="{8A8EC498-3EB1-4BB9-AF10-77500DC5D2EA}">
      <dgm:prSet/>
      <dgm:spPr/>
      <dgm:t>
        <a:bodyPr/>
        <a:lstStyle/>
        <a:p>
          <a:endParaRPr lang="en-GB"/>
        </a:p>
      </dgm:t>
    </dgm:pt>
    <dgm:pt modelId="{22C84A9E-724A-48F2-8092-91F125A78BBF}" type="sibTrans" cxnId="{8A8EC498-3EB1-4BB9-AF10-77500DC5D2EA}">
      <dgm:prSet/>
      <dgm:spPr/>
      <dgm:t>
        <a:bodyPr/>
        <a:lstStyle/>
        <a:p>
          <a:endParaRPr lang="en-GB"/>
        </a:p>
      </dgm:t>
    </dgm:pt>
    <dgm:pt modelId="{74FFFB38-42C3-4BDC-B415-FE8CF5BE8383}">
      <dgm:prSet phldrT="[Text]"/>
      <dgm:spPr/>
      <dgm:t>
        <a:bodyPr/>
        <a:lstStyle/>
        <a:p>
          <a:r>
            <a:rPr lang="en-GB" dirty="0" smtClean="0"/>
            <a:t>ENFJ</a:t>
          </a:r>
          <a:endParaRPr lang="en-GB" dirty="0"/>
        </a:p>
      </dgm:t>
    </dgm:pt>
    <dgm:pt modelId="{38211A66-1371-4FF4-928B-6CE75B0C88E0}" type="parTrans" cxnId="{1F608165-5840-47C5-A8E8-D0F6BB976458}">
      <dgm:prSet/>
      <dgm:spPr/>
      <dgm:t>
        <a:bodyPr/>
        <a:lstStyle/>
        <a:p>
          <a:endParaRPr lang="en-GB"/>
        </a:p>
      </dgm:t>
    </dgm:pt>
    <dgm:pt modelId="{ED310035-A9F6-452F-9E18-70F882CBBBC2}" type="sibTrans" cxnId="{1F608165-5840-47C5-A8E8-D0F6BB976458}">
      <dgm:prSet/>
      <dgm:spPr/>
      <dgm:t>
        <a:bodyPr/>
        <a:lstStyle/>
        <a:p>
          <a:endParaRPr lang="en-GB"/>
        </a:p>
      </dgm:t>
    </dgm:pt>
    <dgm:pt modelId="{024E1A82-1C53-4A9F-8854-21A6CBB837A9}" type="pres">
      <dgm:prSet presAssocID="{812C8A78-E402-4130-95A5-6A23E948B5E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CFE7388D-8F98-449A-9707-370018521F9D}" type="pres">
      <dgm:prSet presAssocID="{9715C673-FE94-4CD8-A356-5E70FB426F9F}" presName="node" presStyleLbl="node1" presStyleIdx="0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9699794-02FF-4DEC-A87E-1A97902CDD82}" type="pres">
      <dgm:prSet presAssocID="{BDEF1BC5-5A08-4C3B-A5E6-26A6CCDF7DF0}" presName="sibTrans" presStyleCnt="0"/>
      <dgm:spPr/>
    </dgm:pt>
    <dgm:pt modelId="{C655F630-C08B-4A40-B0B8-267B635A0D66}" type="pres">
      <dgm:prSet presAssocID="{8B75D5DB-7DAA-4898-A129-3CB9337C0739}" presName="node" presStyleLbl="node1" presStyleIdx="1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C375F5A-0055-47B3-B148-D647855EC668}" type="pres">
      <dgm:prSet presAssocID="{AAAA5809-F04F-42F3-BAC6-53B6568103EE}" presName="sibTrans" presStyleCnt="0"/>
      <dgm:spPr/>
    </dgm:pt>
    <dgm:pt modelId="{A348DCDA-73E3-4040-9D2F-C128DC525DCA}" type="pres">
      <dgm:prSet presAssocID="{87627B62-3275-40C1-8FB6-774B615C128E}" presName="node" presStyleLbl="node1" presStyleIdx="2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0C8D552-0192-417D-9FB0-EEEF14185803}" type="pres">
      <dgm:prSet presAssocID="{A7B079DB-64C0-40BC-9801-FC8DDF23742A}" presName="sibTrans" presStyleCnt="0"/>
      <dgm:spPr/>
    </dgm:pt>
    <dgm:pt modelId="{C6AD85EB-E48E-4975-8521-318BA4B5137E}" type="pres">
      <dgm:prSet presAssocID="{BC2CA570-A3D0-408D-8D4A-415CD7F6E270}" presName="node" presStyleLbl="node1" presStyleIdx="3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2B9628-59B0-4393-9A9A-E40CDDCDFEC2}" type="pres">
      <dgm:prSet presAssocID="{77209C81-3390-4B8F-B262-6BAD7D48D2B3}" presName="sibTrans" presStyleCnt="0"/>
      <dgm:spPr/>
    </dgm:pt>
    <dgm:pt modelId="{7B151D2B-B371-415D-885D-4991E8C83C8C}" type="pres">
      <dgm:prSet presAssocID="{07AD716A-D833-4A15-9EB0-217D884C3614}" presName="node" presStyleLbl="node1" presStyleIdx="4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A82C4836-657E-487A-BE39-BB29B0A6D8D2}" type="pres">
      <dgm:prSet presAssocID="{030FB89F-A8A9-4653-9ACC-50594B906408}" presName="sibTrans" presStyleCnt="0"/>
      <dgm:spPr/>
    </dgm:pt>
    <dgm:pt modelId="{43B85AED-6CC4-46EA-9DAD-853B38234477}" type="pres">
      <dgm:prSet presAssocID="{094C7A9C-1D6A-42DD-B393-87043CA99A50}" presName="node" presStyleLbl="node1" presStyleIdx="5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BA3388-54B2-4ADC-8889-961BE41DE382}" type="pres">
      <dgm:prSet presAssocID="{20111984-64D9-4476-9B49-1308C94FA569}" presName="sibTrans" presStyleCnt="0"/>
      <dgm:spPr/>
    </dgm:pt>
    <dgm:pt modelId="{49D10DAB-10AA-45AB-A993-CB424B222350}" type="pres">
      <dgm:prSet presAssocID="{AFFDA78C-0DD0-4492-9E45-77748794FCC3}" presName="node" presStyleLbl="node1" presStyleIdx="6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E6D10E9-716D-4815-995C-26103BE6678B}" type="pres">
      <dgm:prSet presAssocID="{CD2024FD-2E58-4F43-A05C-4A67107DB833}" presName="sibTrans" presStyleCnt="0"/>
      <dgm:spPr/>
    </dgm:pt>
    <dgm:pt modelId="{060DD6EA-1D54-46FB-AF27-F2D8B959A8E5}" type="pres">
      <dgm:prSet presAssocID="{44D4BDD7-9787-4C03-BEE9-F02FA9940C6E}" presName="node" presStyleLbl="node1" presStyleIdx="7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9CE7D8C-C355-4168-ABCF-B3E7283FB2D6}" type="pres">
      <dgm:prSet presAssocID="{5B03E891-0EDA-4723-B207-891F14FA30D1}" presName="sibTrans" presStyleCnt="0"/>
      <dgm:spPr/>
    </dgm:pt>
    <dgm:pt modelId="{01A0708C-1A70-4831-81D3-9DE3D3A03C24}" type="pres">
      <dgm:prSet presAssocID="{7FF35C5F-A94A-483D-8F64-72672393904C}" presName="node" presStyleLbl="node1" presStyleIdx="8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F57CE4E-6C7C-4926-BE04-D74E7F2EF5E8}" type="pres">
      <dgm:prSet presAssocID="{FFBA2C24-838B-447D-AC70-DE6D3B69BF40}" presName="sibTrans" presStyleCnt="0"/>
      <dgm:spPr/>
    </dgm:pt>
    <dgm:pt modelId="{DE99E8DA-71D4-42A8-8FC5-D633A4A5CB4C}" type="pres">
      <dgm:prSet presAssocID="{50787F50-4017-47CB-88CF-CE80660359C3}" presName="node" presStyleLbl="node1" presStyleIdx="9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5A5D94D-918A-4AF4-837A-EE405A6A69EB}" type="pres">
      <dgm:prSet presAssocID="{303C4F35-CE2C-4085-97B2-295C602ACE02}" presName="sibTrans" presStyleCnt="0"/>
      <dgm:spPr/>
    </dgm:pt>
    <dgm:pt modelId="{08822208-ABB5-4C5C-870E-492267D1AE96}" type="pres">
      <dgm:prSet presAssocID="{B3D86D7B-20DA-4F9D-BBD1-F99FF110AA53}" presName="node" presStyleLbl="node1" presStyleIdx="10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FAD40B-06C4-4A28-8B05-60B9276B14A2}" type="pres">
      <dgm:prSet presAssocID="{8C2230EF-57AD-4A12-A85E-C35DEBD20D02}" presName="sibTrans" presStyleCnt="0"/>
      <dgm:spPr/>
    </dgm:pt>
    <dgm:pt modelId="{C478DBC6-3E69-47E5-8FBD-010134D8876E}" type="pres">
      <dgm:prSet presAssocID="{EE3252FF-29CC-4BE7-99DF-DEDA10B126BA}" presName="node" presStyleLbl="node1" presStyleIdx="11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F9DE547-C68A-4BEC-BF9D-2075A5449608}" type="pres">
      <dgm:prSet presAssocID="{C89DEFDE-2E4C-44E3-BF3E-DC86F1DE6B96}" presName="sibTrans" presStyleCnt="0"/>
      <dgm:spPr/>
    </dgm:pt>
    <dgm:pt modelId="{791156D9-F2F6-42C8-BC7F-337C84809ACD}" type="pres">
      <dgm:prSet presAssocID="{E93609CA-6156-4229-8D80-2643A0AE516E}" presName="node" presStyleLbl="node1" presStyleIdx="12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274A824-611B-42AD-A5FB-99EDEECA2B60}" type="pres">
      <dgm:prSet presAssocID="{FA828797-A4F1-4396-AF3E-5853EC9849DB}" presName="sibTrans" presStyleCnt="0"/>
      <dgm:spPr/>
    </dgm:pt>
    <dgm:pt modelId="{B512DF8D-43A5-4F85-BE5F-14148C4E070E}" type="pres">
      <dgm:prSet presAssocID="{D54B0D64-0064-48D3-8F57-D62555EFD44E}" presName="node" presStyleLbl="node1" presStyleIdx="13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A984F2B-B274-4AF4-A3E8-F4EA1945E646}" type="pres">
      <dgm:prSet presAssocID="{7DBEC121-2C96-4E31-9EF7-C4B26B83475B}" presName="sibTrans" presStyleCnt="0"/>
      <dgm:spPr/>
    </dgm:pt>
    <dgm:pt modelId="{DF32305E-3CFC-49DD-8944-4C700C12055E}" type="pres">
      <dgm:prSet presAssocID="{B52608DE-2361-43FD-BFE6-47E8395B5FBD}" presName="node" presStyleLbl="node1" presStyleIdx="14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8381E00-96A1-45BD-8F55-B6522186452B}" type="pres">
      <dgm:prSet presAssocID="{22C84A9E-724A-48F2-8092-91F125A78BBF}" presName="sibTrans" presStyleCnt="0"/>
      <dgm:spPr/>
    </dgm:pt>
    <dgm:pt modelId="{2B127252-921B-4D3F-ADB1-31968CC4BBC3}" type="pres">
      <dgm:prSet presAssocID="{74FFFB38-42C3-4BDC-B415-FE8CF5BE8383}" presName="node" presStyleLbl="node1" presStyleIdx="15" presStyleCnt="16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EA7410D-0C17-4E90-8F56-F525E008CACB}" srcId="{812C8A78-E402-4130-95A5-6A23E948B5EE}" destId="{07AD716A-D833-4A15-9EB0-217D884C3614}" srcOrd="4" destOrd="0" parTransId="{F52303F2-3AB4-4946-A812-BEDC1670E2E5}" sibTransId="{030FB89F-A8A9-4653-9ACC-50594B906408}"/>
    <dgm:cxn modelId="{B7FCED61-F4FC-48B3-8692-BDAEDAFD65DF}" srcId="{812C8A78-E402-4130-95A5-6A23E948B5EE}" destId="{8B75D5DB-7DAA-4898-A129-3CB9337C0739}" srcOrd="1" destOrd="0" parTransId="{F32E7D97-14A0-4043-AC64-A181063EAC3C}" sibTransId="{AAAA5809-F04F-42F3-BAC6-53B6568103EE}"/>
    <dgm:cxn modelId="{9F984A89-A2CD-4C0D-9A26-55767CD2FC83}" type="presOf" srcId="{07AD716A-D833-4A15-9EB0-217D884C3614}" destId="{7B151D2B-B371-415D-885D-4991E8C83C8C}" srcOrd="0" destOrd="0" presId="urn:microsoft.com/office/officeart/2005/8/layout/default"/>
    <dgm:cxn modelId="{B7611652-602D-4359-8FBF-64F0EBF0B4D7}" srcId="{812C8A78-E402-4130-95A5-6A23E948B5EE}" destId="{BC2CA570-A3D0-408D-8D4A-415CD7F6E270}" srcOrd="3" destOrd="0" parTransId="{2EAFE8EE-6F9C-4ED9-ACEE-5EF095BE1D98}" sibTransId="{77209C81-3390-4B8F-B262-6BAD7D48D2B3}"/>
    <dgm:cxn modelId="{2721FCA0-4E1D-4DA9-9ADF-C1F038663F4B}" type="presOf" srcId="{50787F50-4017-47CB-88CF-CE80660359C3}" destId="{DE99E8DA-71D4-42A8-8FC5-D633A4A5CB4C}" srcOrd="0" destOrd="0" presId="urn:microsoft.com/office/officeart/2005/8/layout/default"/>
    <dgm:cxn modelId="{C1220664-3E39-46DF-B14C-98EF0CA23907}" srcId="{812C8A78-E402-4130-95A5-6A23E948B5EE}" destId="{E93609CA-6156-4229-8D80-2643A0AE516E}" srcOrd="12" destOrd="0" parTransId="{768F12EB-0F82-4FCE-B360-AF34E37A136A}" sibTransId="{FA828797-A4F1-4396-AF3E-5853EC9849DB}"/>
    <dgm:cxn modelId="{6D57DD2D-9A1B-4097-AD08-784B3E20B87E}" srcId="{812C8A78-E402-4130-95A5-6A23E948B5EE}" destId="{AFFDA78C-0DD0-4492-9E45-77748794FCC3}" srcOrd="6" destOrd="0" parTransId="{DD614CF7-6D01-4F5B-9035-4285568B2636}" sibTransId="{CD2024FD-2E58-4F43-A05C-4A67107DB833}"/>
    <dgm:cxn modelId="{749B3C74-05F8-4FFF-ABBF-536A360D26C3}" type="presOf" srcId="{EE3252FF-29CC-4BE7-99DF-DEDA10B126BA}" destId="{C478DBC6-3E69-47E5-8FBD-010134D8876E}" srcOrd="0" destOrd="0" presId="urn:microsoft.com/office/officeart/2005/8/layout/default"/>
    <dgm:cxn modelId="{4D6DBB2C-4776-43CE-A210-32338563EB56}" type="presOf" srcId="{B52608DE-2361-43FD-BFE6-47E8395B5FBD}" destId="{DF32305E-3CFC-49DD-8944-4C700C12055E}" srcOrd="0" destOrd="0" presId="urn:microsoft.com/office/officeart/2005/8/layout/default"/>
    <dgm:cxn modelId="{37F79B0A-A7E0-4B28-B76F-B3B1B82C06F8}" srcId="{812C8A78-E402-4130-95A5-6A23E948B5EE}" destId="{D54B0D64-0064-48D3-8F57-D62555EFD44E}" srcOrd="13" destOrd="0" parTransId="{B6086840-BA4C-4DA9-93E8-BC5AA69D44BF}" sibTransId="{7DBEC121-2C96-4E31-9EF7-C4B26B83475B}"/>
    <dgm:cxn modelId="{25A55151-9336-4FAD-B318-B9152FB1F6DA}" srcId="{812C8A78-E402-4130-95A5-6A23E948B5EE}" destId="{7FF35C5F-A94A-483D-8F64-72672393904C}" srcOrd="8" destOrd="0" parTransId="{0F68F150-8E07-4033-9EC4-FFC35A691E19}" sibTransId="{FFBA2C24-838B-447D-AC70-DE6D3B69BF40}"/>
    <dgm:cxn modelId="{104FBF1B-5E57-468D-9E56-91EA8EF631D2}" type="presOf" srcId="{87627B62-3275-40C1-8FB6-774B615C128E}" destId="{A348DCDA-73E3-4040-9D2F-C128DC525DCA}" srcOrd="0" destOrd="0" presId="urn:microsoft.com/office/officeart/2005/8/layout/default"/>
    <dgm:cxn modelId="{D75ADD0D-6B97-4A35-9276-2E9771D60BE3}" type="presOf" srcId="{BC2CA570-A3D0-408D-8D4A-415CD7F6E270}" destId="{C6AD85EB-E48E-4975-8521-318BA4B5137E}" srcOrd="0" destOrd="0" presId="urn:microsoft.com/office/officeart/2005/8/layout/default"/>
    <dgm:cxn modelId="{AB2C1A9F-7DCC-4177-A240-AF1ADCE6BABF}" srcId="{812C8A78-E402-4130-95A5-6A23E948B5EE}" destId="{9715C673-FE94-4CD8-A356-5E70FB426F9F}" srcOrd="0" destOrd="0" parTransId="{14CC1D4F-548B-43D1-88DC-838A9B055D67}" sibTransId="{BDEF1BC5-5A08-4C3B-A5E6-26A6CCDF7DF0}"/>
    <dgm:cxn modelId="{BDC52FF0-7D68-452B-83A2-998BC38503C4}" type="presOf" srcId="{44D4BDD7-9787-4C03-BEE9-F02FA9940C6E}" destId="{060DD6EA-1D54-46FB-AF27-F2D8B959A8E5}" srcOrd="0" destOrd="0" presId="urn:microsoft.com/office/officeart/2005/8/layout/default"/>
    <dgm:cxn modelId="{8A8EC498-3EB1-4BB9-AF10-77500DC5D2EA}" srcId="{812C8A78-E402-4130-95A5-6A23E948B5EE}" destId="{B52608DE-2361-43FD-BFE6-47E8395B5FBD}" srcOrd="14" destOrd="0" parTransId="{EADEB4DF-9F00-43D2-B9D4-A75AA573EF36}" sibTransId="{22C84A9E-724A-48F2-8092-91F125A78BBF}"/>
    <dgm:cxn modelId="{2F61151D-8C8D-4CFA-BE42-4F4B5863C850}" type="presOf" srcId="{094C7A9C-1D6A-42DD-B393-87043CA99A50}" destId="{43B85AED-6CC4-46EA-9DAD-853B38234477}" srcOrd="0" destOrd="0" presId="urn:microsoft.com/office/officeart/2005/8/layout/default"/>
    <dgm:cxn modelId="{E7D18C5D-53AE-47A4-A964-E8502E0B6BCB}" srcId="{812C8A78-E402-4130-95A5-6A23E948B5EE}" destId="{094C7A9C-1D6A-42DD-B393-87043CA99A50}" srcOrd="5" destOrd="0" parTransId="{6DC02CEE-95E8-4621-BF29-56F266FE228D}" sibTransId="{20111984-64D9-4476-9B49-1308C94FA569}"/>
    <dgm:cxn modelId="{C0521CA8-FA80-42C3-BCC1-15B0B6CC2F66}" srcId="{812C8A78-E402-4130-95A5-6A23E948B5EE}" destId="{50787F50-4017-47CB-88CF-CE80660359C3}" srcOrd="9" destOrd="0" parTransId="{90B419B1-7422-4EA8-8DAB-BEFB1347E741}" sibTransId="{303C4F35-CE2C-4085-97B2-295C602ACE02}"/>
    <dgm:cxn modelId="{C34472AE-CAC1-4EBB-AAD1-ACF40A5692F0}" type="presOf" srcId="{9715C673-FE94-4CD8-A356-5E70FB426F9F}" destId="{CFE7388D-8F98-449A-9707-370018521F9D}" srcOrd="0" destOrd="0" presId="urn:microsoft.com/office/officeart/2005/8/layout/default"/>
    <dgm:cxn modelId="{F0CB6397-F736-4E17-8DA8-B566AD8767D8}" type="presOf" srcId="{74FFFB38-42C3-4BDC-B415-FE8CF5BE8383}" destId="{2B127252-921B-4D3F-ADB1-31968CC4BBC3}" srcOrd="0" destOrd="0" presId="urn:microsoft.com/office/officeart/2005/8/layout/default"/>
    <dgm:cxn modelId="{D29E4579-2F32-4675-B3F2-4FB27F1BD6BE}" type="presOf" srcId="{D54B0D64-0064-48D3-8F57-D62555EFD44E}" destId="{B512DF8D-43A5-4F85-BE5F-14148C4E070E}" srcOrd="0" destOrd="0" presId="urn:microsoft.com/office/officeart/2005/8/layout/default"/>
    <dgm:cxn modelId="{37A7CB38-8040-40AC-9CD3-C3DD4D1BDC84}" srcId="{812C8A78-E402-4130-95A5-6A23E948B5EE}" destId="{EE3252FF-29CC-4BE7-99DF-DEDA10B126BA}" srcOrd="11" destOrd="0" parTransId="{7A76B4F1-B2DD-4A17-9834-96022466EDE0}" sibTransId="{C89DEFDE-2E4C-44E3-BF3E-DC86F1DE6B96}"/>
    <dgm:cxn modelId="{FA12E6AE-BF37-44B1-ABDE-A6009FA57814}" srcId="{812C8A78-E402-4130-95A5-6A23E948B5EE}" destId="{87627B62-3275-40C1-8FB6-774B615C128E}" srcOrd="2" destOrd="0" parTransId="{F3E6855B-601D-4F3D-BAC1-F5951592B4FF}" sibTransId="{A7B079DB-64C0-40BC-9801-FC8DDF23742A}"/>
    <dgm:cxn modelId="{2C8A06AB-B0C4-4FC3-BACC-6C155D02701D}" type="presOf" srcId="{B3D86D7B-20DA-4F9D-BBD1-F99FF110AA53}" destId="{08822208-ABB5-4C5C-870E-492267D1AE96}" srcOrd="0" destOrd="0" presId="urn:microsoft.com/office/officeart/2005/8/layout/default"/>
    <dgm:cxn modelId="{83DC8C7D-5366-4BC2-B1B0-ED70D8CE56BD}" type="presOf" srcId="{E93609CA-6156-4229-8D80-2643A0AE516E}" destId="{791156D9-F2F6-42C8-BC7F-337C84809ACD}" srcOrd="0" destOrd="0" presId="urn:microsoft.com/office/officeart/2005/8/layout/default"/>
    <dgm:cxn modelId="{6E56BBDD-BCD6-4305-9F30-E7D84DA22705}" type="presOf" srcId="{812C8A78-E402-4130-95A5-6A23E948B5EE}" destId="{024E1A82-1C53-4A9F-8854-21A6CBB837A9}" srcOrd="0" destOrd="0" presId="urn:microsoft.com/office/officeart/2005/8/layout/default"/>
    <dgm:cxn modelId="{C26A5D2A-09BA-4FCB-AEA7-70F78F23E877}" type="presOf" srcId="{AFFDA78C-0DD0-4492-9E45-77748794FCC3}" destId="{49D10DAB-10AA-45AB-A993-CB424B222350}" srcOrd="0" destOrd="0" presId="urn:microsoft.com/office/officeart/2005/8/layout/default"/>
    <dgm:cxn modelId="{1F608165-5840-47C5-A8E8-D0F6BB976458}" srcId="{812C8A78-E402-4130-95A5-6A23E948B5EE}" destId="{74FFFB38-42C3-4BDC-B415-FE8CF5BE8383}" srcOrd="15" destOrd="0" parTransId="{38211A66-1371-4FF4-928B-6CE75B0C88E0}" sibTransId="{ED310035-A9F6-452F-9E18-70F882CBBBC2}"/>
    <dgm:cxn modelId="{0D536D3A-7135-49CF-8EEA-3C01BF5D0E90}" srcId="{812C8A78-E402-4130-95A5-6A23E948B5EE}" destId="{44D4BDD7-9787-4C03-BEE9-F02FA9940C6E}" srcOrd="7" destOrd="0" parTransId="{A53011C2-B8E5-4E0A-95C1-979BF1CA1CFC}" sibTransId="{5B03E891-0EDA-4723-B207-891F14FA30D1}"/>
    <dgm:cxn modelId="{A31F6987-A1EB-45CB-B746-AB255175D0CE}" srcId="{812C8A78-E402-4130-95A5-6A23E948B5EE}" destId="{B3D86D7B-20DA-4F9D-BBD1-F99FF110AA53}" srcOrd="10" destOrd="0" parTransId="{75ABD813-6456-4603-BDB3-B8BBB5E243D0}" sibTransId="{8C2230EF-57AD-4A12-A85E-C35DEBD20D02}"/>
    <dgm:cxn modelId="{46518963-292C-41D5-8E32-395A66DDF0A5}" type="presOf" srcId="{8B75D5DB-7DAA-4898-A129-3CB9337C0739}" destId="{C655F630-C08B-4A40-B0B8-267B635A0D66}" srcOrd="0" destOrd="0" presId="urn:microsoft.com/office/officeart/2005/8/layout/default"/>
    <dgm:cxn modelId="{6DAEEF83-FD6F-476A-BC73-2D2EE90CF0B0}" type="presOf" srcId="{7FF35C5F-A94A-483D-8F64-72672393904C}" destId="{01A0708C-1A70-4831-81D3-9DE3D3A03C24}" srcOrd="0" destOrd="0" presId="urn:microsoft.com/office/officeart/2005/8/layout/default"/>
    <dgm:cxn modelId="{2358C748-01A0-4A74-B25A-69E3201EB97E}" type="presParOf" srcId="{024E1A82-1C53-4A9F-8854-21A6CBB837A9}" destId="{CFE7388D-8F98-449A-9707-370018521F9D}" srcOrd="0" destOrd="0" presId="urn:microsoft.com/office/officeart/2005/8/layout/default"/>
    <dgm:cxn modelId="{1B2B67F2-C12A-44CD-AD78-12CA9BED73A2}" type="presParOf" srcId="{024E1A82-1C53-4A9F-8854-21A6CBB837A9}" destId="{29699794-02FF-4DEC-A87E-1A97902CDD82}" srcOrd="1" destOrd="0" presId="urn:microsoft.com/office/officeart/2005/8/layout/default"/>
    <dgm:cxn modelId="{C0A5D95B-7215-48DA-BCA0-8198700C7E80}" type="presParOf" srcId="{024E1A82-1C53-4A9F-8854-21A6CBB837A9}" destId="{C655F630-C08B-4A40-B0B8-267B635A0D66}" srcOrd="2" destOrd="0" presId="urn:microsoft.com/office/officeart/2005/8/layout/default"/>
    <dgm:cxn modelId="{CD48243D-7F3B-4630-8879-63C7B73F6C5C}" type="presParOf" srcId="{024E1A82-1C53-4A9F-8854-21A6CBB837A9}" destId="{9C375F5A-0055-47B3-B148-D647855EC668}" srcOrd="3" destOrd="0" presId="urn:microsoft.com/office/officeart/2005/8/layout/default"/>
    <dgm:cxn modelId="{4B903B22-F7A4-400D-BD75-35C613C0D2DD}" type="presParOf" srcId="{024E1A82-1C53-4A9F-8854-21A6CBB837A9}" destId="{A348DCDA-73E3-4040-9D2F-C128DC525DCA}" srcOrd="4" destOrd="0" presId="urn:microsoft.com/office/officeart/2005/8/layout/default"/>
    <dgm:cxn modelId="{F5075954-7A87-429D-A3C6-DEBC38DE1585}" type="presParOf" srcId="{024E1A82-1C53-4A9F-8854-21A6CBB837A9}" destId="{40C8D552-0192-417D-9FB0-EEEF14185803}" srcOrd="5" destOrd="0" presId="urn:microsoft.com/office/officeart/2005/8/layout/default"/>
    <dgm:cxn modelId="{078AD549-54C4-4E9F-8BFB-502E5321255F}" type="presParOf" srcId="{024E1A82-1C53-4A9F-8854-21A6CBB837A9}" destId="{C6AD85EB-E48E-4975-8521-318BA4B5137E}" srcOrd="6" destOrd="0" presId="urn:microsoft.com/office/officeart/2005/8/layout/default"/>
    <dgm:cxn modelId="{443F905B-F27C-4C08-9673-405D7B461572}" type="presParOf" srcId="{024E1A82-1C53-4A9F-8854-21A6CBB837A9}" destId="{F92B9628-59B0-4393-9A9A-E40CDDCDFEC2}" srcOrd="7" destOrd="0" presId="urn:microsoft.com/office/officeart/2005/8/layout/default"/>
    <dgm:cxn modelId="{3099859E-75E5-4B51-8185-E9BA3CB4793F}" type="presParOf" srcId="{024E1A82-1C53-4A9F-8854-21A6CBB837A9}" destId="{7B151D2B-B371-415D-885D-4991E8C83C8C}" srcOrd="8" destOrd="0" presId="urn:microsoft.com/office/officeart/2005/8/layout/default"/>
    <dgm:cxn modelId="{7351312B-3FC9-435E-8556-21C001476AEE}" type="presParOf" srcId="{024E1A82-1C53-4A9F-8854-21A6CBB837A9}" destId="{A82C4836-657E-487A-BE39-BB29B0A6D8D2}" srcOrd="9" destOrd="0" presId="urn:microsoft.com/office/officeart/2005/8/layout/default"/>
    <dgm:cxn modelId="{A93A1FAA-5166-44E2-998B-65A6D9EB0A41}" type="presParOf" srcId="{024E1A82-1C53-4A9F-8854-21A6CBB837A9}" destId="{43B85AED-6CC4-46EA-9DAD-853B38234477}" srcOrd="10" destOrd="0" presId="urn:microsoft.com/office/officeart/2005/8/layout/default"/>
    <dgm:cxn modelId="{FDCCD810-561E-4380-8A25-FDD20C76EC91}" type="presParOf" srcId="{024E1A82-1C53-4A9F-8854-21A6CBB837A9}" destId="{87BA3388-54B2-4ADC-8889-961BE41DE382}" srcOrd="11" destOrd="0" presId="urn:microsoft.com/office/officeart/2005/8/layout/default"/>
    <dgm:cxn modelId="{31C02154-108A-4C83-A122-F4DD6B8AB30B}" type="presParOf" srcId="{024E1A82-1C53-4A9F-8854-21A6CBB837A9}" destId="{49D10DAB-10AA-45AB-A993-CB424B222350}" srcOrd="12" destOrd="0" presId="urn:microsoft.com/office/officeart/2005/8/layout/default"/>
    <dgm:cxn modelId="{74820CF3-5D16-4B13-9D57-9DCCC12F2CFC}" type="presParOf" srcId="{024E1A82-1C53-4A9F-8854-21A6CBB837A9}" destId="{3E6D10E9-716D-4815-995C-26103BE6678B}" srcOrd="13" destOrd="0" presId="urn:microsoft.com/office/officeart/2005/8/layout/default"/>
    <dgm:cxn modelId="{D6BD2C24-D0DD-462C-9C05-888552C54F0F}" type="presParOf" srcId="{024E1A82-1C53-4A9F-8854-21A6CBB837A9}" destId="{060DD6EA-1D54-46FB-AF27-F2D8B959A8E5}" srcOrd="14" destOrd="0" presId="urn:microsoft.com/office/officeart/2005/8/layout/default"/>
    <dgm:cxn modelId="{300C10D7-171F-424B-921C-C1C98FF47347}" type="presParOf" srcId="{024E1A82-1C53-4A9F-8854-21A6CBB837A9}" destId="{39CE7D8C-C355-4168-ABCF-B3E7283FB2D6}" srcOrd="15" destOrd="0" presId="urn:microsoft.com/office/officeart/2005/8/layout/default"/>
    <dgm:cxn modelId="{2B1B9400-BDCC-446E-A2B7-86C0FC733FFA}" type="presParOf" srcId="{024E1A82-1C53-4A9F-8854-21A6CBB837A9}" destId="{01A0708C-1A70-4831-81D3-9DE3D3A03C24}" srcOrd="16" destOrd="0" presId="urn:microsoft.com/office/officeart/2005/8/layout/default"/>
    <dgm:cxn modelId="{AF6C5FD0-4FD6-41ED-A09D-211A5AA51FCE}" type="presParOf" srcId="{024E1A82-1C53-4A9F-8854-21A6CBB837A9}" destId="{DF57CE4E-6C7C-4926-BE04-D74E7F2EF5E8}" srcOrd="17" destOrd="0" presId="urn:microsoft.com/office/officeart/2005/8/layout/default"/>
    <dgm:cxn modelId="{7E267C1D-C866-4F27-B1DC-B4F058B02A14}" type="presParOf" srcId="{024E1A82-1C53-4A9F-8854-21A6CBB837A9}" destId="{DE99E8DA-71D4-42A8-8FC5-D633A4A5CB4C}" srcOrd="18" destOrd="0" presId="urn:microsoft.com/office/officeart/2005/8/layout/default"/>
    <dgm:cxn modelId="{562BBDF4-8C60-426C-969A-8B2EB91E126B}" type="presParOf" srcId="{024E1A82-1C53-4A9F-8854-21A6CBB837A9}" destId="{15A5D94D-918A-4AF4-837A-EE405A6A69EB}" srcOrd="19" destOrd="0" presId="urn:microsoft.com/office/officeart/2005/8/layout/default"/>
    <dgm:cxn modelId="{1E70D886-99FC-4A67-A185-1FEC1F7954AF}" type="presParOf" srcId="{024E1A82-1C53-4A9F-8854-21A6CBB837A9}" destId="{08822208-ABB5-4C5C-870E-492267D1AE96}" srcOrd="20" destOrd="0" presId="urn:microsoft.com/office/officeart/2005/8/layout/default"/>
    <dgm:cxn modelId="{3109AC08-B811-4DFC-8FFF-E7A124412616}" type="presParOf" srcId="{024E1A82-1C53-4A9F-8854-21A6CBB837A9}" destId="{6CFAD40B-06C4-4A28-8B05-60B9276B14A2}" srcOrd="21" destOrd="0" presId="urn:microsoft.com/office/officeart/2005/8/layout/default"/>
    <dgm:cxn modelId="{17FEDAEE-B138-4B27-98FF-9373EA398089}" type="presParOf" srcId="{024E1A82-1C53-4A9F-8854-21A6CBB837A9}" destId="{C478DBC6-3E69-47E5-8FBD-010134D8876E}" srcOrd="22" destOrd="0" presId="urn:microsoft.com/office/officeart/2005/8/layout/default"/>
    <dgm:cxn modelId="{80DB8442-FEB3-4450-B4C5-E4E3DEDD1A69}" type="presParOf" srcId="{024E1A82-1C53-4A9F-8854-21A6CBB837A9}" destId="{EF9DE547-C68A-4BEC-BF9D-2075A5449608}" srcOrd="23" destOrd="0" presId="urn:microsoft.com/office/officeart/2005/8/layout/default"/>
    <dgm:cxn modelId="{2FB82E48-BD6C-466E-8C4B-408E7D0608F2}" type="presParOf" srcId="{024E1A82-1C53-4A9F-8854-21A6CBB837A9}" destId="{791156D9-F2F6-42C8-BC7F-337C84809ACD}" srcOrd="24" destOrd="0" presId="urn:microsoft.com/office/officeart/2005/8/layout/default"/>
    <dgm:cxn modelId="{9FA2D3DF-2D10-481E-B1C4-910F4A832D19}" type="presParOf" srcId="{024E1A82-1C53-4A9F-8854-21A6CBB837A9}" destId="{F274A824-611B-42AD-A5FB-99EDEECA2B60}" srcOrd="25" destOrd="0" presId="urn:microsoft.com/office/officeart/2005/8/layout/default"/>
    <dgm:cxn modelId="{5951F545-297F-4FF0-B0EC-0493D3E42D22}" type="presParOf" srcId="{024E1A82-1C53-4A9F-8854-21A6CBB837A9}" destId="{B512DF8D-43A5-4F85-BE5F-14148C4E070E}" srcOrd="26" destOrd="0" presId="urn:microsoft.com/office/officeart/2005/8/layout/default"/>
    <dgm:cxn modelId="{59745F56-80CB-4FCC-990F-B9ABB81156E7}" type="presParOf" srcId="{024E1A82-1C53-4A9F-8854-21A6CBB837A9}" destId="{4A984F2B-B274-4AF4-A3E8-F4EA1945E646}" srcOrd="27" destOrd="0" presId="urn:microsoft.com/office/officeart/2005/8/layout/default"/>
    <dgm:cxn modelId="{75C37913-0438-4ADD-B690-040D452547A7}" type="presParOf" srcId="{024E1A82-1C53-4A9F-8854-21A6CBB837A9}" destId="{DF32305E-3CFC-49DD-8944-4C700C12055E}" srcOrd="28" destOrd="0" presId="urn:microsoft.com/office/officeart/2005/8/layout/default"/>
    <dgm:cxn modelId="{37CA317B-A4C6-48C0-B795-588A948D9F10}" type="presParOf" srcId="{024E1A82-1C53-4A9F-8854-21A6CBB837A9}" destId="{D8381E00-96A1-45BD-8F55-B6522186452B}" srcOrd="29" destOrd="0" presId="urn:microsoft.com/office/officeart/2005/8/layout/default"/>
    <dgm:cxn modelId="{D3A784AE-4161-4235-9B6F-FBC579031FC6}" type="presParOf" srcId="{024E1A82-1C53-4A9F-8854-21A6CBB837A9}" destId="{2B127252-921B-4D3F-ADB1-31968CC4BBC3}" srcOrd="3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896E50-95AF-4946-8026-B82225C1BCC7}">
      <dsp:nvSpPr>
        <dsp:cNvPr id="0" name=""/>
        <dsp:cNvSpPr/>
      </dsp:nvSpPr>
      <dsp:spPr>
        <a:xfrm>
          <a:off x="2072" y="0"/>
          <a:ext cx="2033649" cy="38814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E/I</a:t>
          </a:r>
          <a:endParaRPr lang="en-GB" sz="5500" kern="1200" dirty="0"/>
        </a:p>
      </dsp:txBody>
      <dsp:txXfrm>
        <a:off x="2072" y="0"/>
        <a:ext cx="2033649" cy="1164431"/>
      </dsp:txXfrm>
    </dsp:sp>
    <dsp:sp modelId="{34DF4EBA-B769-4ECD-8B6F-17A95C61E651}">
      <dsp:nvSpPr>
        <dsp:cNvPr id="0" name=""/>
        <dsp:cNvSpPr/>
      </dsp:nvSpPr>
      <dsp:spPr>
        <a:xfrm>
          <a:off x="205437" y="1165568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Extroverts</a:t>
          </a:r>
          <a:endParaRPr lang="en-GB" sz="2400" kern="1200" dirty="0"/>
        </a:p>
      </dsp:txBody>
      <dsp:txXfrm>
        <a:off x="239714" y="1199845"/>
        <a:ext cx="1558365" cy="1101752"/>
      </dsp:txXfrm>
    </dsp:sp>
    <dsp:sp modelId="{474A020D-C3DE-40CE-8919-6D03B204964B}">
      <dsp:nvSpPr>
        <dsp:cNvPr id="0" name=""/>
        <dsp:cNvSpPr/>
      </dsp:nvSpPr>
      <dsp:spPr>
        <a:xfrm>
          <a:off x="205437" y="2515921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Introverts</a:t>
          </a:r>
          <a:endParaRPr lang="en-GB" sz="2400" kern="1200" dirty="0"/>
        </a:p>
      </dsp:txBody>
      <dsp:txXfrm>
        <a:off x="239714" y="2550198"/>
        <a:ext cx="1558365" cy="1101752"/>
      </dsp:txXfrm>
    </dsp:sp>
    <dsp:sp modelId="{BA266149-3956-425C-B6F4-1C59570298C3}">
      <dsp:nvSpPr>
        <dsp:cNvPr id="0" name=""/>
        <dsp:cNvSpPr/>
      </dsp:nvSpPr>
      <dsp:spPr>
        <a:xfrm>
          <a:off x="2188245" y="0"/>
          <a:ext cx="2033649" cy="38814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 S/I</a:t>
          </a:r>
          <a:endParaRPr lang="en-GB" sz="5500" kern="1200" dirty="0"/>
        </a:p>
      </dsp:txBody>
      <dsp:txXfrm>
        <a:off x="2188245" y="0"/>
        <a:ext cx="2033649" cy="1164431"/>
      </dsp:txXfrm>
    </dsp:sp>
    <dsp:sp modelId="{67BEFBB0-4FA3-4B07-A0E2-2432816CF2C2}">
      <dsp:nvSpPr>
        <dsp:cNvPr id="0" name=""/>
        <dsp:cNvSpPr/>
      </dsp:nvSpPr>
      <dsp:spPr>
        <a:xfrm>
          <a:off x="2391610" y="1165568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Sensors</a:t>
          </a:r>
          <a:endParaRPr lang="en-GB" sz="2400" kern="1200" dirty="0"/>
        </a:p>
      </dsp:txBody>
      <dsp:txXfrm>
        <a:off x="2425887" y="1199845"/>
        <a:ext cx="1558365" cy="1101752"/>
      </dsp:txXfrm>
    </dsp:sp>
    <dsp:sp modelId="{4F62BA83-3CEB-4807-B134-971139CB9FA4}">
      <dsp:nvSpPr>
        <dsp:cNvPr id="0" name=""/>
        <dsp:cNvSpPr/>
      </dsp:nvSpPr>
      <dsp:spPr>
        <a:xfrm>
          <a:off x="2391610" y="2515921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err="1" smtClean="0"/>
            <a:t>Intuitives</a:t>
          </a:r>
          <a:endParaRPr lang="en-GB" sz="2400" kern="1200" dirty="0"/>
        </a:p>
      </dsp:txBody>
      <dsp:txXfrm>
        <a:off x="2425887" y="2550198"/>
        <a:ext cx="1558365" cy="1101752"/>
      </dsp:txXfrm>
    </dsp:sp>
    <dsp:sp modelId="{1DCC0C15-75BD-4A6F-A26E-3648FFF19960}">
      <dsp:nvSpPr>
        <dsp:cNvPr id="0" name=""/>
        <dsp:cNvSpPr/>
      </dsp:nvSpPr>
      <dsp:spPr>
        <a:xfrm>
          <a:off x="4374417" y="0"/>
          <a:ext cx="2033649" cy="38814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 T/F</a:t>
          </a:r>
          <a:endParaRPr lang="en-GB" sz="5500" kern="1200" dirty="0"/>
        </a:p>
      </dsp:txBody>
      <dsp:txXfrm>
        <a:off x="4374417" y="0"/>
        <a:ext cx="2033649" cy="1164431"/>
      </dsp:txXfrm>
    </dsp:sp>
    <dsp:sp modelId="{EA2FB14C-26FE-46E4-BDDF-E8F68A0510F2}">
      <dsp:nvSpPr>
        <dsp:cNvPr id="0" name=""/>
        <dsp:cNvSpPr/>
      </dsp:nvSpPr>
      <dsp:spPr>
        <a:xfrm>
          <a:off x="4577782" y="1165568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Thinkers</a:t>
          </a:r>
          <a:endParaRPr lang="en-GB" sz="2400" kern="1200" dirty="0"/>
        </a:p>
      </dsp:txBody>
      <dsp:txXfrm>
        <a:off x="4612059" y="1199845"/>
        <a:ext cx="1558365" cy="1101752"/>
      </dsp:txXfrm>
    </dsp:sp>
    <dsp:sp modelId="{9346F446-ECBF-4CDC-8028-993E90A7CA46}">
      <dsp:nvSpPr>
        <dsp:cNvPr id="0" name=""/>
        <dsp:cNvSpPr/>
      </dsp:nvSpPr>
      <dsp:spPr>
        <a:xfrm>
          <a:off x="4577782" y="2515921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Feelers</a:t>
          </a:r>
          <a:endParaRPr lang="en-GB" sz="2400" kern="1200" dirty="0"/>
        </a:p>
      </dsp:txBody>
      <dsp:txXfrm>
        <a:off x="4612059" y="2550198"/>
        <a:ext cx="1558365" cy="1101752"/>
      </dsp:txXfrm>
    </dsp:sp>
    <dsp:sp modelId="{CD15D845-C8CC-484D-86B3-0CA82B917FF5}">
      <dsp:nvSpPr>
        <dsp:cNvPr id="0" name=""/>
        <dsp:cNvSpPr/>
      </dsp:nvSpPr>
      <dsp:spPr>
        <a:xfrm>
          <a:off x="6560590" y="0"/>
          <a:ext cx="2033649" cy="388143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550" tIns="209550" rIns="209550" bIns="209550" numCol="1" spcCol="1270" anchor="ctr" anchorCtr="0">
          <a:noAutofit/>
        </a:bodyPr>
        <a:lstStyle/>
        <a:p>
          <a:pPr lvl="0" algn="ctr" defTabSz="2444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5500" kern="1200" dirty="0" smtClean="0"/>
            <a:t>J/P</a:t>
          </a:r>
          <a:endParaRPr lang="en-GB" sz="5500" kern="1200" dirty="0"/>
        </a:p>
      </dsp:txBody>
      <dsp:txXfrm>
        <a:off x="6560590" y="0"/>
        <a:ext cx="2033649" cy="1164431"/>
      </dsp:txXfrm>
    </dsp:sp>
    <dsp:sp modelId="{8B1F0674-3985-457E-BF5C-C3E705B89D15}">
      <dsp:nvSpPr>
        <dsp:cNvPr id="0" name=""/>
        <dsp:cNvSpPr/>
      </dsp:nvSpPr>
      <dsp:spPr>
        <a:xfrm>
          <a:off x="6763955" y="1165568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Judgers</a:t>
          </a:r>
          <a:endParaRPr lang="en-GB" sz="2400" kern="1200" dirty="0"/>
        </a:p>
      </dsp:txBody>
      <dsp:txXfrm>
        <a:off x="6798232" y="1199845"/>
        <a:ext cx="1558365" cy="1101752"/>
      </dsp:txXfrm>
    </dsp:sp>
    <dsp:sp modelId="{11FF15C8-E56E-402F-9D7C-73EED13EDAAF}">
      <dsp:nvSpPr>
        <dsp:cNvPr id="0" name=""/>
        <dsp:cNvSpPr/>
      </dsp:nvSpPr>
      <dsp:spPr>
        <a:xfrm>
          <a:off x="6763955" y="2515921"/>
          <a:ext cx="1626919" cy="117030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45720" rIns="6096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dirty="0" smtClean="0"/>
            <a:t>Perceivers</a:t>
          </a:r>
          <a:endParaRPr lang="en-GB" sz="2400" kern="1200" dirty="0"/>
        </a:p>
      </dsp:txBody>
      <dsp:txXfrm>
        <a:off x="6798232" y="2550198"/>
        <a:ext cx="1558365" cy="11017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7388D-8F98-449A-9707-370018521F9D}">
      <dsp:nvSpPr>
        <dsp:cNvPr id="0" name=""/>
        <dsp:cNvSpPr/>
      </dsp:nvSpPr>
      <dsp:spPr>
        <a:xfrm>
          <a:off x="650767" y="893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ISTJ</a:t>
          </a:r>
          <a:endParaRPr lang="en-GB" sz="4300" kern="1200" dirty="0"/>
        </a:p>
      </dsp:txBody>
      <dsp:txXfrm>
        <a:off x="650767" y="893"/>
        <a:ext cx="1625148" cy="975089"/>
      </dsp:txXfrm>
    </dsp:sp>
    <dsp:sp modelId="{C655F630-C08B-4A40-B0B8-267B635A0D66}">
      <dsp:nvSpPr>
        <dsp:cNvPr id="0" name=""/>
        <dsp:cNvSpPr/>
      </dsp:nvSpPr>
      <dsp:spPr>
        <a:xfrm>
          <a:off x="2438431" y="893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ISTP</a:t>
          </a:r>
          <a:endParaRPr lang="en-GB" sz="4300" kern="1200" dirty="0"/>
        </a:p>
      </dsp:txBody>
      <dsp:txXfrm>
        <a:off x="2438431" y="893"/>
        <a:ext cx="1625148" cy="975089"/>
      </dsp:txXfrm>
    </dsp:sp>
    <dsp:sp modelId="{A348DCDA-73E3-4040-9D2F-C128DC525DCA}">
      <dsp:nvSpPr>
        <dsp:cNvPr id="0" name=""/>
        <dsp:cNvSpPr/>
      </dsp:nvSpPr>
      <dsp:spPr>
        <a:xfrm>
          <a:off x="4226094" y="893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INTP</a:t>
          </a:r>
          <a:endParaRPr lang="en-GB" sz="4300" kern="1200" dirty="0"/>
        </a:p>
      </dsp:txBody>
      <dsp:txXfrm>
        <a:off x="4226094" y="893"/>
        <a:ext cx="1625148" cy="975089"/>
      </dsp:txXfrm>
    </dsp:sp>
    <dsp:sp modelId="{C6AD85EB-E48E-4975-8521-318BA4B5137E}">
      <dsp:nvSpPr>
        <dsp:cNvPr id="0" name=""/>
        <dsp:cNvSpPr/>
      </dsp:nvSpPr>
      <dsp:spPr>
        <a:xfrm>
          <a:off x="6013758" y="893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ESTP</a:t>
          </a:r>
          <a:endParaRPr lang="en-GB" sz="4300" kern="1200" dirty="0"/>
        </a:p>
      </dsp:txBody>
      <dsp:txXfrm>
        <a:off x="6013758" y="893"/>
        <a:ext cx="1625148" cy="975089"/>
      </dsp:txXfrm>
    </dsp:sp>
    <dsp:sp modelId="{7B151D2B-B371-415D-885D-4991E8C83C8C}">
      <dsp:nvSpPr>
        <dsp:cNvPr id="0" name=""/>
        <dsp:cNvSpPr/>
      </dsp:nvSpPr>
      <dsp:spPr>
        <a:xfrm>
          <a:off x="650767" y="1138497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ISFP</a:t>
          </a:r>
          <a:endParaRPr lang="en-GB" sz="4300" kern="1200" dirty="0"/>
        </a:p>
      </dsp:txBody>
      <dsp:txXfrm>
        <a:off x="650767" y="1138497"/>
        <a:ext cx="1625148" cy="975089"/>
      </dsp:txXfrm>
    </dsp:sp>
    <dsp:sp modelId="{43B85AED-6CC4-46EA-9DAD-853B38234477}">
      <dsp:nvSpPr>
        <dsp:cNvPr id="0" name=""/>
        <dsp:cNvSpPr/>
      </dsp:nvSpPr>
      <dsp:spPr>
        <a:xfrm>
          <a:off x="2438431" y="1138497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ISFJ</a:t>
          </a:r>
          <a:endParaRPr lang="en-GB" sz="4300" kern="1200" dirty="0"/>
        </a:p>
      </dsp:txBody>
      <dsp:txXfrm>
        <a:off x="2438431" y="1138497"/>
        <a:ext cx="1625148" cy="975089"/>
      </dsp:txXfrm>
    </dsp:sp>
    <dsp:sp modelId="{49D10DAB-10AA-45AB-A993-CB424B222350}">
      <dsp:nvSpPr>
        <dsp:cNvPr id="0" name=""/>
        <dsp:cNvSpPr/>
      </dsp:nvSpPr>
      <dsp:spPr>
        <a:xfrm>
          <a:off x="4226094" y="1138497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INTJ</a:t>
          </a:r>
          <a:endParaRPr lang="en-GB" sz="4300" kern="1200" dirty="0"/>
        </a:p>
      </dsp:txBody>
      <dsp:txXfrm>
        <a:off x="4226094" y="1138497"/>
        <a:ext cx="1625148" cy="975089"/>
      </dsp:txXfrm>
    </dsp:sp>
    <dsp:sp modelId="{060DD6EA-1D54-46FB-AF27-F2D8B959A8E5}">
      <dsp:nvSpPr>
        <dsp:cNvPr id="0" name=""/>
        <dsp:cNvSpPr/>
      </dsp:nvSpPr>
      <dsp:spPr>
        <a:xfrm>
          <a:off x="6013758" y="1138497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ESTJ</a:t>
          </a:r>
          <a:endParaRPr lang="en-GB" sz="4300" kern="1200" dirty="0"/>
        </a:p>
      </dsp:txBody>
      <dsp:txXfrm>
        <a:off x="6013758" y="1138497"/>
        <a:ext cx="1625148" cy="975089"/>
      </dsp:txXfrm>
    </dsp:sp>
    <dsp:sp modelId="{01A0708C-1A70-4831-81D3-9DE3D3A03C24}">
      <dsp:nvSpPr>
        <dsp:cNvPr id="0" name=""/>
        <dsp:cNvSpPr/>
      </dsp:nvSpPr>
      <dsp:spPr>
        <a:xfrm>
          <a:off x="650767" y="2276101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INFP</a:t>
          </a:r>
          <a:endParaRPr lang="en-GB" sz="4300" kern="1200" dirty="0"/>
        </a:p>
      </dsp:txBody>
      <dsp:txXfrm>
        <a:off x="650767" y="2276101"/>
        <a:ext cx="1625148" cy="975089"/>
      </dsp:txXfrm>
    </dsp:sp>
    <dsp:sp modelId="{DE99E8DA-71D4-42A8-8FC5-D633A4A5CB4C}">
      <dsp:nvSpPr>
        <dsp:cNvPr id="0" name=""/>
        <dsp:cNvSpPr/>
      </dsp:nvSpPr>
      <dsp:spPr>
        <a:xfrm>
          <a:off x="2438431" y="2276101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INFJ</a:t>
          </a:r>
          <a:endParaRPr lang="en-GB" sz="4300" kern="1200" dirty="0"/>
        </a:p>
      </dsp:txBody>
      <dsp:txXfrm>
        <a:off x="2438431" y="2276101"/>
        <a:ext cx="1625148" cy="975089"/>
      </dsp:txXfrm>
    </dsp:sp>
    <dsp:sp modelId="{08822208-ABB5-4C5C-870E-492267D1AE96}">
      <dsp:nvSpPr>
        <dsp:cNvPr id="0" name=""/>
        <dsp:cNvSpPr/>
      </dsp:nvSpPr>
      <dsp:spPr>
        <a:xfrm>
          <a:off x="4226094" y="2276101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ESFP</a:t>
          </a:r>
          <a:endParaRPr lang="en-GB" sz="4300" kern="1200" dirty="0"/>
        </a:p>
      </dsp:txBody>
      <dsp:txXfrm>
        <a:off x="4226094" y="2276101"/>
        <a:ext cx="1625148" cy="975089"/>
      </dsp:txXfrm>
    </dsp:sp>
    <dsp:sp modelId="{C478DBC6-3E69-47E5-8FBD-010134D8876E}">
      <dsp:nvSpPr>
        <dsp:cNvPr id="0" name=""/>
        <dsp:cNvSpPr/>
      </dsp:nvSpPr>
      <dsp:spPr>
        <a:xfrm>
          <a:off x="6013758" y="2276101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ENFP</a:t>
          </a:r>
          <a:endParaRPr lang="en-GB" sz="4300" kern="1200" dirty="0"/>
        </a:p>
      </dsp:txBody>
      <dsp:txXfrm>
        <a:off x="6013758" y="2276101"/>
        <a:ext cx="1625148" cy="975089"/>
      </dsp:txXfrm>
    </dsp:sp>
    <dsp:sp modelId="{791156D9-F2F6-42C8-BC7F-337C84809ACD}">
      <dsp:nvSpPr>
        <dsp:cNvPr id="0" name=""/>
        <dsp:cNvSpPr/>
      </dsp:nvSpPr>
      <dsp:spPr>
        <a:xfrm>
          <a:off x="650767" y="3413705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ESFJ</a:t>
          </a:r>
          <a:endParaRPr lang="en-GB" sz="4300" kern="1200" dirty="0"/>
        </a:p>
      </dsp:txBody>
      <dsp:txXfrm>
        <a:off x="650767" y="3413705"/>
        <a:ext cx="1625148" cy="975089"/>
      </dsp:txXfrm>
    </dsp:sp>
    <dsp:sp modelId="{B512DF8D-43A5-4F85-BE5F-14148C4E070E}">
      <dsp:nvSpPr>
        <dsp:cNvPr id="0" name=""/>
        <dsp:cNvSpPr/>
      </dsp:nvSpPr>
      <dsp:spPr>
        <a:xfrm>
          <a:off x="2438431" y="3413705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ENTP</a:t>
          </a:r>
          <a:endParaRPr lang="en-GB" sz="4300" kern="1200" dirty="0"/>
        </a:p>
      </dsp:txBody>
      <dsp:txXfrm>
        <a:off x="2438431" y="3413705"/>
        <a:ext cx="1625148" cy="975089"/>
      </dsp:txXfrm>
    </dsp:sp>
    <dsp:sp modelId="{DF32305E-3CFC-49DD-8944-4C700C12055E}">
      <dsp:nvSpPr>
        <dsp:cNvPr id="0" name=""/>
        <dsp:cNvSpPr/>
      </dsp:nvSpPr>
      <dsp:spPr>
        <a:xfrm>
          <a:off x="4226094" y="3413705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ENTJ</a:t>
          </a:r>
          <a:endParaRPr lang="en-GB" sz="4300" kern="1200" dirty="0"/>
        </a:p>
      </dsp:txBody>
      <dsp:txXfrm>
        <a:off x="4226094" y="3413705"/>
        <a:ext cx="1625148" cy="975089"/>
      </dsp:txXfrm>
    </dsp:sp>
    <dsp:sp modelId="{2B127252-921B-4D3F-ADB1-31968CC4BBC3}">
      <dsp:nvSpPr>
        <dsp:cNvPr id="0" name=""/>
        <dsp:cNvSpPr/>
      </dsp:nvSpPr>
      <dsp:spPr>
        <a:xfrm>
          <a:off x="6013758" y="3413705"/>
          <a:ext cx="1625148" cy="97508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300" kern="1200" dirty="0" smtClean="0"/>
            <a:t>ENFJ</a:t>
          </a:r>
          <a:endParaRPr lang="en-GB" sz="4300" kern="1200" dirty="0"/>
        </a:p>
      </dsp:txBody>
      <dsp:txXfrm>
        <a:off x="6013758" y="3413705"/>
        <a:ext cx="1625148" cy="97508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2">
  <dgm:title val=""/>
  <dgm:desc val=""/>
  <dgm:catLst>
    <dgm:cat type="list" pri="10000"/>
    <dgm:cat type="relationship" pri="13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theList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h"/>
      <dgm:constr type="w" for="ch" forName="aSpace" refType="w" fact="0.075"/>
      <dgm:constr type="h" for="des" forName="aSpace2" refType="h" fact="0.1"/>
      <dgm:constr type="primFontSz" for="des" forName="textNode" op="equ"/>
      <dgm:constr type="primFontSz" for="des" forName="childNode" op="equ"/>
    </dgm:constrLst>
    <dgm:ruleLst/>
    <dgm:forEach name="aNode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aNode" refType="w"/>
          <dgm:constr type="h" for="ch" forName="aNode" refType="h"/>
          <dgm:constr type="w" for="ch" forName="textNode" refType="w"/>
          <dgm:constr type="h" for="ch" forName="textNode" refType="h" fact="0.3"/>
          <dgm:constr type="ctrX" for="ch" forName="textNode" refType="w" fact="0.5"/>
          <dgm:constr type="w" for="ch" forName="compChildNode" refType="w" fact="0.8"/>
          <dgm:constr type="h" for="ch" forName="compChildNode" refType="h" fact="0.65"/>
          <dgm:constr type="t" for="ch" forName="compChildNode" refType="h" fact="0.3"/>
          <dgm:constr type="ctrX" for="ch" forName="compChildNode" refType="w" fact="0.5"/>
        </dgm:constrLst>
        <dgm:ruleLst/>
        <dgm:layoutNode name="aNode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/>
          <dgm:ruleLst/>
        </dgm:layoutNode>
        <dgm:layoutNode name="textNode" styleLbl="bgShp">
          <dgm:alg type="tx"/>
          <dgm:shape xmlns:r="http://schemas.openxmlformats.org/officeDocument/2006/relationships" type="rect" r:blip="" hideGeom="1">
            <dgm:adjLst>
              <dgm:adj idx="1" val="0.1"/>
            </dgm:adjLst>
          </dgm:shape>
          <dgm:presOf axis="self"/>
          <dgm:constrLst>
            <dgm:constr type="primFontSz" val="65"/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ompChild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des" forName="childNode" refType="w"/>
            <dgm:constr type="h" for="des" forName="childNode" refType="h"/>
          </dgm:constrLst>
          <dgm:ruleLst/>
          <dgm:layoutNode name="theInnerList">
            <dgm:alg type="lin"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childNodeForEach" axis="ch" ptType="node">
              <dgm:layoutNode name="childNode" styleLbl="node1">
                <dgm:varLst>
                  <dgm:bulletEnabled val="1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desOrSelf" ptType="node"/>
                <dgm:constrLst>
                  <dgm:constr type="primFontSz" val="65"/>
                  <dgm:constr type="tMarg" refType="primFontSz" fact="0.15"/>
                  <dgm:constr type="bMarg" refType="primFontSz" fact="0.15"/>
                  <dgm:constr type="lMarg" refType="primFontSz" fact="0.2"/>
                  <dgm:constr type="rMarg" refType="primFontSz" fact="0.2"/>
                </dgm:constrLst>
                <dgm:ruleLst>
                  <dgm:rule type="primFontSz" val="5" fact="NaN" max="NaN"/>
                </dgm:ruleLst>
              </dgm:layoutNode>
              <dgm:choose name="Name3">
                <dgm:if name="Name4" axis="self" ptType="node" func="revPos" op="equ" val="1"/>
                <dgm:else name="Name5">
                  <dgm:layoutNode name="aSpace2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else>
              </dgm:choose>
            </dgm:forEach>
          </dgm:layoutNode>
        </dgm:layoutNode>
      </dgm:layoutNode>
      <dgm:choose name="Name6">
        <dgm:if name="Name7" axis="self" ptType="node" func="revPos" op="equ" val="1"/>
        <dgm:else name="Name8">
          <dgm:layoutNode name="a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9040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BFC9CA-FAF6-44AA-9667-C8D3F3CB5DFE}" type="datetimeFigureOut">
              <a:rPr lang="en-GB" smtClean="0"/>
              <a:t>05/11/2018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0213" y="1222375"/>
            <a:ext cx="5864225" cy="32988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703852"/>
            <a:ext cx="5379720" cy="384860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30"/>
            <a:ext cx="2914015" cy="49040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B5EF69-6282-41D6-98DF-E801433ABD8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6219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B5EF69-6282-41D6-98DF-E801433ABD8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19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DA1D5A-B4DE-4495-87D7-10128F3E8567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6638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DC4C6-A5FB-4D7F-BB56-829BB6A453CF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5768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7B8BF-4F97-416D-806A-570BCA7F1669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34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E26360-56EC-4818-B65E-119984CDA527}" type="datetime1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38263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B747EC-408B-46F1-B369-E0CAB103DF09}" type="datetime1">
              <a:rPr lang="en-GB" smtClean="0"/>
              <a:t>05/11/2018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751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6EC7CE-CF6C-4DD1-84ED-F569D2264EC5}" type="datetime1">
              <a:rPr lang="en-GB" smtClean="0"/>
              <a:t>05/11/2018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90506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1E54B3-0987-4AFB-AB02-8BBB4AB5F2D4}" type="datetime1">
              <a:rPr lang="en-GB" smtClean="0"/>
              <a:t>05/11/2018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0958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CD009-430F-45AB-A6BB-9DE49D6E2B5D}" type="datetime1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30308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8C2EA4-4D2E-4D1E-8FD6-1C4F94412698}" type="datetime1">
              <a:rPr lang="en-GB" smtClean="0"/>
              <a:t>05/11/2018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411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45592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75143821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190952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97324073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2184879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5A8AB-A542-41D7-A8B0-0E92D08BFD55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3462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C6571A-5A0B-45BB-B545-E1AE02DC7F6C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00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5E6990-058C-4533-A140-928C20BD5CEA}" type="datetime1">
              <a:rPr lang="en-GB" smtClean="0"/>
              <a:t>05/11/2018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5DFEDB64-84C3-4240-BCBA-134AE1D908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656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16personalities.com/enfj-personality" TargetMode="External"/><Relationship Id="rId13" Type="http://schemas.openxmlformats.org/officeDocument/2006/relationships/hyperlink" Target="https://www.16personalities.com/esfj-personality" TargetMode="External"/><Relationship Id="rId3" Type="http://schemas.openxmlformats.org/officeDocument/2006/relationships/hyperlink" Target="https://www.16personalities.com/intp-personality" TargetMode="External"/><Relationship Id="rId7" Type="http://schemas.openxmlformats.org/officeDocument/2006/relationships/hyperlink" Target="https://www.16personalities.com/infp-personality" TargetMode="External"/><Relationship Id="rId12" Type="http://schemas.openxmlformats.org/officeDocument/2006/relationships/hyperlink" Target="https://www.16personalities.com/estj-personality" TargetMode="External"/><Relationship Id="rId17" Type="http://schemas.openxmlformats.org/officeDocument/2006/relationships/hyperlink" Target="https://www.16personalities.com/esfp-personality" TargetMode="External"/><Relationship Id="rId2" Type="http://schemas.openxmlformats.org/officeDocument/2006/relationships/hyperlink" Target="https://www.16personalities.com/intj-personality" TargetMode="External"/><Relationship Id="rId16" Type="http://schemas.openxmlformats.org/officeDocument/2006/relationships/hyperlink" Target="https://www.16personalities.com/estp-personalit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16personalities.com/infj-personality" TargetMode="External"/><Relationship Id="rId11" Type="http://schemas.openxmlformats.org/officeDocument/2006/relationships/hyperlink" Target="https://www.16personalities.com/isfj-personality" TargetMode="External"/><Relationship Id="rId5" Type="http://schemas.openxmlformats.org/officeDocument/2006/relationships/hyperlink" Target="https://www.16personalities.com/entp-personality" TargetMode="External"/><Relationship Id="rId15" Type="http://schemas.openxmlformats.org/officeDocument/2006/relationships/hyperlink" Target="https://www.16personalities.com/isfp-personality" TargetMode="External"/><Relationship Id="rId10" Type="http://schemas.openxmlformats.org/officeDocument/2006/relationships/hyperlink" Target="https://www.16personalities.com/istj-personality" TargetMode="External"/><Relationship Id="rId4" Type="http://schemas.openxmlformats.org/officeDocument/2006/relationships/hyperlink" Target="https://www.16personalities.com/entj-personality" TargetMode="External"/><Relationship Id="rId9" Type="http://schemas.openxmlformats.org/officeDocument/2006/relationships/hyperlink" Target="https://www.16personalities.com/enfp-personality" TargetMode="External"/><Relationship Id="rId14" Type="http://schemas.openxmlformats.org/officeDocument/2006/relationships/hyperlink" Target="https://www.16personalities.com/istp-personality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16personalities.com/free-personality-test" TargetMode="External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ADFFC45-3DC9-4433-926F-043E879D9DF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F26A87-0610-435F-AA13-BD658385C9D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267230" y="-8468"/>
            <a:ext cx="4763558" cy="6866467"/>
            <a:chOff x="67175" y="-8467"/>
            <a:chExt cx="4763558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6321436-5AAD-4FB6-BB0D-316D4540E82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448300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94B0BD33-3D46-4F43-947A-825DFEF6106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67175" y="3681413"/>
              <a:ext cx="4763558" cy="3176587"/>
            </a:xfrm>
            <a:prstGeom prst="line">
              <a:avLst/>
            </a:prstGeom>
            <a:ln w="9525">
              <a:solidFill>
                <a:schemeClr val="tx1">
                  <a:lumMod val="50000"/>
                  <a:lumOff val="50000"/>
                  <a:alpha val="8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92E26C27-E1F5-47DC-9F83-469D196C55D0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58764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95F944E7-2B4E-4AE2-B4DB-846FF8AE0B7A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80730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F14952D-390F-46CC-B302-73DDD9C4160F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9621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67CDE55-B22A-40D0-882A-9452919EEC28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411788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8C409231-C942-4808-B529-DAC32A7DB002}"/>
                </a:ext>
                <a:ext uri="{C183D7F6-B498-43B3-948B-1728B52AA6E4}">
                  <adec:decorative xmlns=""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48954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02402" y="1282701"/>
            <a:ext cx="5585162" cy="4307148"/>
          </a:xfrm>
        </p:spPr>
        <p:txBody>
          <a:bodyPr anchor="ctr">
            <a:normAutofit/>
          </a:bodyPr>
          <a:lstStyle/>
          <a:p>
            <a:pPr algn="l"/>
            <a:r>
              <a:rPr lang="en-GB" dirty="0" smtClean="0"/>
              <a:t>Personality Types</a:t>
            </a:r>
            <a:endParaRPr lang="en-GB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69370F01-B8C9-4CE4-824C-92B2792E6ED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6497" y="-8468"/>
            <a:ext cx="5074930" cy="6866468"/>
          </a:xfrm>
          <a:custGeom>
            <a:avLst/>
            <a:gdLst>
              <a:gd name="connsiteX0" fmla="*/ 0 w 5074930"/>
              <a:gd name="connsiteY0" fmla="*/ 0 h 6858000"/>
              <a:gd name="connsiteX1" fmla="*/ 1249825 w 5074930"/>
              <a:gd name="connsiteY1" fmla="*/ 0 h 6858000"/>
              <a:gd name="connsiteX2" fmla="*/ 1249825 w 5074930"/>
              <a:gd name="connsiteY2" fmla="*/ 8457 h 6858000"/>
              <a:gd name="connsiteX3" fmla="*/ 5074930 w 5074930"/>
              <a:gd name="connsiteY3" fmla="*/ 8457 h 6858000"/>
              <a:gd name="connsiteX4" fmla="*/ 5074930 w 5074930"/>
              <a:gd name="connsiteY4" fmla="*/ 6858000 h 6858000"/>
              <a:gd name="connsiteX5" fmla="*/ 1249825 w 5074930"/>
              <a:gd name="connsiteY5" fmla="*/ 6858000 h 6858000"/>
              <a:gd name="connsiteX6" fmla="*/ 1109383 w 507493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4930" h="6858000">
                <a:moveTo>
                  <a:pt x="0" y="0"/>
                </a:moveTo>
                <a:lnTo>
                  <a:pt x="1249825" y="0"/>
                </a:lnTo>
                <a:lnTo>
                  <a:pt x="1249825" y="8457"/>
                </a:lnTo>
                <a:lnTo>
                  <a:pt x="5074930" y="8457"/>
                </a:lnTo>
                <a:lnTo>
                  <a:pt x="5074930" y="6858000"/>
                </a:lnTo>
                <a:lnTo>
                  <a:pt x="1249825" y="6858000"/>
                </a:lnTo>
                <a:lnTo>
                  <a:pt x="1109383" y="68580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29600" y="5589850"/>
            <a:ext cx="3946525" cy="1224956"/>
          </a:xfrm>
        </p:spPr>
        <p:txBody>
          <a:bodyPr anchor="b">
            <a:normAutofit/>
          </a:bodyPr>
          <a:lstStyle/>
          <a:p>
            <a:pPr algn="ctr"/>
            <a:r>
              <a:rPr lang="en-GB" dirty="0" smtClean="0">
                <a:solidFill>
                  <a:srgbClr val="FFFFFF"/>
                </a:solidFill>
              </a:rPr>
              <a:t>Preparing for group work</a:t>
            </a:r>
          </a:p>
          <a:p>
            <a:pPr algn="ctr"/>
            <a:endParaRPr lang="en-GB" dirty="0">
              <a:solidFill>
                <a:srgbClr val="FFFFFF"/>
              </a:solidFill>
            </a:endParaRPr>
          </a:p>
        </p:txBody>
      </p:sp>
      <p:pic>
        <p:nvPicPr>
          <p:cNvPr id="1026" name="Picture 2" descr="Image result for uwtsd logo">
            <a:extLst>
              <a:ext uri="{FF2B5EF4-FFF2-40B4-BE49-F238E27FC236}">
                <a16:creationId xmlns:a16="http://schemas.microsoft.com/office/drawing/2014/main" id="{7CC71A0F-38C3-4E91-B49F-7707C4943E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79598" y="149376"/>
            <a:ext cx="38100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213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 smtClean="0"/>
              <a:t>What three words best describe your group working ability and or style?</a:t>
            </a:r>
            <a:endParaRPr lang="en-GB" sz="5400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Let’s find out</a:t>
            </a:r>
            <a:r>
              <a:rPr lang="en-GB" dirty="0" smtClean="0"/>
              <a:t>…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588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3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810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4</a:t>
            </a:fld>
            <a:endParaRPr lang="en-GB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210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Personality Indicators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5</a:t>
            </a:fld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0928815"/>
              </p:ext>
            </p:extLst>
          </p:nvPr>
        </p:nvGraphicFramePr>
        <p:xfrm>
          <a:off x="677863" y="2160588"/>
          <a:ext cx="8596312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2839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 and Trait Indicators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6</a:t>
            </a:fld>
            <a:endParaRPr lang="en-GB"/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37638998"/>
              </p:ext>
            </p:extLst>
          </p:nvPr>
        </p:nvGraphicFramePr>
        <p:xfrm>
          <a:off x="300988" y="1930400"/>
          <a:ext cx="8289675" cy="4389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73659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4044724"/>
              </p:ext>
            </p:extLst>
          </p:nvPr>
        </p:nvGraphicFramePr>
        <p:xfrm>
          <a:off x="677333" y="566059"/>
          <a:ext cx="10791855" cy="5840432"/>
        </p:xfrm>
        <a:graphic>
          <a:graphicData uri="http://schemas.openxmlformats.org/drawingml/2006/table">
            <a:tbl>
              <a:tblPr>
                <a:tableStyleId>{FABFCF23-3B69-468F-B69F-88F6DE6A72F2}</a:tableStyleId>
              </a:tblPr>
              <a:tblGrid>
                <a:gridCol w="359728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59728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9728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365027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2800" dirty="0">
                          <a:effectLst/>
                        </a:rPr>
                        <a:t>Analysts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Confident Individualism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2"/>
                        </a:rPr>
                        <a:t>Architect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3"/>
                        </a:rPr>
                        <a:t>Logician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People Mastery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  <a:hlinkClick r:id="rId4"/>
                        </a:rPr>
                        <a:t>Commander</a:t>
                      </a:r>
                      <a:r>
                        <a:rPr lang="en-GB" sz="1200" dirty="0">
                          <a:effectLst/>
                        </a:rPr>
                        <a:t> (Assertive), </a:t>
                      </a:r>
                      <a:r>
                        <a:rPr lang="en-GB" sz="1200" u="none" strike="noStrike" dirty="0">
                          <a:effectLst/>
                          <a:hlinkClick r:id="rId5"/>
                        </a:rPr>
                        <a:t>Debater</a:t>
                      </a:r>
                      <a:r>
                        <a:rPr lang="en-GB" sz="1200" dirty="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Constant Improvement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2"/>
                        </a:rPr>
                        <a:t>Architect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3"/>
                        </a:rPr>
                        <a:t>Logician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Social Engagement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4"/>
                        </a:rPr>
                        <a:t>Commander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5"/>
                        </a:rPr>
                        <a:t>Debater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65027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2800" dirty="0">
                          <a:effectLst/>
                        </a:rPr>
                        <a:t>Diplomats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Confident Individualism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6"/>
                        </a:rPr>
                        <a:t>Advocate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7"/>
                        </a:rPr>
                        <a:t>Mediator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People Mastery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8"/>
                        </a:rPr>
                        <a:t>Protagonist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9"/>
                        </a:rPr>
                        <a:t>Campaigner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Constant Improvement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6"/>
                        </a:rPr>
                        <a:t>Advocate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7"/>
                        </a:rPr>
                        <a:t>Mediator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Social Engagement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8"/>
                        </a:rPr>
                        <a:t>Protagonist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9"/>
                        </a:rPr>
                        <a:t>Campaigner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65027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2800">
                          <a:effectLst/>
                        </a:rPr>
                        <a:t>Sentinels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Confident Individualism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0"/>
                        </a:rPr>
                        <a:t>Logistician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11"/>
                        </a:rPr>
                        <a:t>Defender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People Mastery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2"/>
                        </a:rPr>
                        <a:t>Executive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13"/>
                        </a:rPr>
                        <a:t>Consul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Constant Improvement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0"/>
                        </a:rPr>
                        <a:t>Logistician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11"/>
                        </a:rPr>
                        <a:t>Defender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Social Engagement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2"/>
                        </a:rPr>
                        <a:t>Executive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13"/>
                        </a:rPr>
                        <a:t>Consul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65027">
                <a:tc rowSpan="4">
                  <a:txBody>
                    <a:bodyPr/>
                    <a:lstStyle/>
                    <a:p>
                      <a:pPr algn="ctr" fontAlgn="ctr"/>
                      <a:r>
                        <a:rPr lang="en-GB" sz="2800" dirty="0">
                          <a:effectLst/>
                        </a:rPr>
                        <a:t>Explorers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Confident Individualism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4"/>
                        </a:rPr>
                        <a:t>Virtuoso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15"/>
                        </a:rPr>
                        <a:t>Adventurer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People Mastery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6"/>
                        </a:rPr>
                        <a:t>Entrepreneur</a:t>
                      </a:r>
                      <a:r>
                        <a:rPr lang="en-GB" sz="1200">
                          <a:effectLst/>
                        </a:rPr>
                        <a:t> (Assertive), </a:t>
                      </a:r>
                      <a:r>
                        <a:rPr lang="en-GB" sz="1200" u="none" strike="noStrike">
                          <a:effectLst/>
                          <a:hlinkClick r:id="rId17"/>
                        </a:rPr>
                        <a:t>Entertainer</a:t>
                      </a:r>
                      <a:r>
                        <a:rPr lang="en-GB" sz="1200">
                          <a:effectLst/>
                        </a:rPr>
                        <a:t> (Assertive)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Constant Improvement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>
                          <a:effectLst/>
                          <a:hlinkClick r:id="rId14"/>
                        </a:rPr>
                        <a:t>Virtuoso</a:t>
                      </a:r>
                      <a:r>
                        <a:rPr lang="en-GB" sz="1200">
                          <a:effectLst/>
                        </a:rPr>
                        <a:t> (Turbulent), </a:t>
                      </a:r>
                      <a:r>
                        <a:rPr lang="en-GB" sz="1200" u="none" strike="noStrike">
                          <a:effectLst/>
                          <a:hlinkClick r:id="rId15"/>
                        </a:rPr>
                        <a:t>Adventurer</a:t>
                      </a:r>
                      <a:r>
                        <a:rPr lang="en-GB" sz="120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  <a:tr h="36502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Social Engagement</a:t>
                      </a:r>
                    </a:p>
                  </a:txBody>
                  <a:tcPr marL="31262" marR="31262" marT="31262" marB="31262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u="none" strike="noStrike" dirty="0">
                          <a:effectLst/>
                          <a:hlinkClick r:id="rId16"/>
                        </a:rPr>
                        <a:t>Entrepreneur</a:t>
                      </a:r>
                      <a:r>
                        <a:rPr lang="en-GB" sz="1200" dirty="0">
                          <a:effectLst/>
                        </a:rPr>
                        <a:t> (Turbulent), </a:t>
                      </a:r>
                      <a:r>
                        <a:rPr lang="en-GB" sz="1200" u="none" strike="noStrike" dirty="0">
                          <a:effectLst/>
                          <a:hlinkClick r:id="rId17"/>
                        </a:rPr>
                        <a:t>Entertainer</a:t>
                      </a:r>
                      <a:r>
                        <a:rPr lang="en-GB" sz="1200" dirty="0">
                          <a:effectLst/>
                        </a:rPr>
                        <a:t> (Turbulent)</a:t>
                      </a:r>
                    </a:p>
                  </a:txBody>
                  <a:tcPr marL="31262" marR="31262" marT="31262" marB="31262" anchor="ctr"/>
                </a:tc>
                <a:extLst>
                  <a:ext uri="{0D108BD9-81ED-4DB2-BD59-A6C34878D82A}">
                    <a16:rowId xmlns:a16="http://schemas.microsoft.com/office/drawing/2014/main" val="10015"/>
                  </a:ext>
                </a:extLst>
              </a:tr>
            </a:tbl>
          </a:graphicData>
        </a:graphic>
      </p:graphicFrame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218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 fontScale="90000"/>
          </a:bodyPr>
          <a:lstStyle/>
          <a:p>
            <a:pPr algn="ctr"/>
            <a:r>
              <a:rPr lang="en-GB" sz="7300" dirty="0"/>
              <a:t>It’s so incredible to finally be understood</a:t>
            </a:r>
            <a:r>
              <a:rPr lang="en-GB" sz="7300" dirty="0" smtClean="0"/>
              <a:t>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1366139" y="3632199"/>
            <a:ext cx="7224524" cy="556623"/>
          </a:xfrm>
        </p:spPr>
        <p:txBody>
          <a:bodyPr/>
          <a:lstStyle/>
          <a:p>
            <a:pPr algn="ctr"/>
            <a:r>
              <a:rPr lang="en-GB" dirty="0"/>
              <a:t>Get a concrete, accurate description of who you are 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and </a:t>
            </a:r>
            <a:r>
              <a:rPr lang="en-GB" dirty="0"/>
              <a:t>why you do things the way you </a:t>
            </a:r>
            <a:r>
              <a:rPr lang="en-GB" dirty="0" smtClean="0"/>
              <a:t>do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677334" y="4470400"/>
            <a:ext cx="8786705" cy="1570962"/>
          </a:xfrm>
        </p:spPr>
        <p:txBody>
          <a:bodyPr>
            <a:normAutofit/>
          </a:bodyPr>
          <a:lstStyle/>
          <a:p>
            <a:pPr algn="ctr"/>
            <a:r>
              <a:rPr lang="en-GB" sz="4400" dirty="0">
                <a:hlinkClick r:id="rId2"/>
              </a:rPr>
              <a:t>https://</a:t>
            </a:r>
            <a:r>
              <a:rPr lang="en-GB" sz="4400" dirty="0" smtClean="0">
                <a:hlinkClick r:id="rId2"/>
              </a:rPr>
              <a:t>www.16personalities.com/free-personality-test</a:t>
            </a:r>
            <a:r>
              <a:rPr lang="en-GB" sz="4400" dirty="0" smtClean="0"/>
              <a:t> </a:t>
            </a:r>
            <a:endParaRPr lang="en-GB" sz="44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7233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5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Sentinel Type:</a:t>
            </a:r>
            <a:endParaRPr lang="en-GB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1618" t="6919" r="12353" b="10508"/>
          <a:stretch/>
        </p:blipFill>
        <p:spPr>
          <a:xfrm>
            <a:off x="1256146" y="1907310"/>
            <a:ext cx="6766978" cy="413405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694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10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2"/>
          <a:srcRect l="9714" t="17778" r="11000" b="10984"/>
          <a:stretch/>
        </p:blipFill>
        <p:spPr>
          <a:xfrm>
            <a:off x="9781" y="357052"/>
            <a:ext cx="12182219" cy="6156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8195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8800" dirty="0" smtClean="0"/>
              <a:t>What type or trait are you?</a:t>
            </a:r>
            <a:endParaRPr lang="en-GB" sz="8800" dirty="0"/>
          </a:p>
        </p:txBody>
      </p:sp>
      <p:sp>
        <p:nvSpPr>
          <p:cNvPr id="3" name="Conten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Discuss in your groups, and highlight your personal areas for improvement to best support your chances of success in your next assignment.</a:t>
            </a:r>
          </a:p>
          <a:p>
            <a:endParaRPr lang="en-GB" dirty="0"/>
          </a:p>
          <a:p>
            <a:r>
              <a:rPr lang="en-GB" dirty="0" smtClean="0"/>
              <a:t>Do you or your fellow students agree with your personality trait type?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FEDB64-84C3-4240-BCBA-134AE1D9082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08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Image result for uwtsd">
            <a:extLst>
              <a:ext uri="{FF2B5EF4-FFF2-40B4-BE49-F238E27FC236}">
                <a16:creationId xmlns:a16="http://schemas.microsoft.com/office/drawing/2014/main" id="{548CE539-7463-4421-AADE-805096726F9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7588" y="1244699"/>
            <a:ext cx="6887470" cy="275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199" y="4571999"/>
            <a:ext cx="7673801" cy="1087656"/>
          </a:xfrm>
        </p:spPr>
        <p:txBody>
          <a:bodyPr>
            <a:normAutofit/>
          </a:bodyPr>
          <a:lstStyle/>
          <a:p>
            <a:pPr algn="ctr"/>
            <a:r>
              <a:rPr lang="en-GB" sz="6000" dirty="0"/>
              <a:t>Any Questions?</a:t>
            </a:r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C7088133-3566-422A-AB07-8B768473F50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74795" y="5659655"/>
            <a:ext cx="7599205" cy="611896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C.Newton-Evans@UWTSD.ac.uk</a:t>
            </a:r>
          </a:p>
        </p:txBody>
      </p:sp>
    </p:spTree>
    <p:extLst>
      <p:ext uri="{BB962C8B-B14F-4D97-AF65-F5344CB8AC3E}">
        <p14:creationId xmlns:p14="http://schemas.microsoft.com/office/powerpoint/2010/main" val="63725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cet">
  <a:themeElements>
    <a:clrScheme name="UWTSD CFN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F3864"/>
      </a:accent1>
      <a:accent2>
        <a:srgbClr val="D9E2F3"/>
      </a:accent2>
      <a:accent3>
        <a:srgbClr val="A5A5A5"/>
      </a:accent3>
      <a:accent4>
        <a:srgbClr val="4472C4"/>
      </a:accent4>
      <a:accent5>
        <a:srgbClr val="8496B0"/>
      </a:accent5>
      <a:accent6>
        <a:srgbClr val="2F5496"/>
      </a:accent6>
      <a:hlink>
        <a:srgbClr val="FFC000"/>
      </a:hlink>
      <a:folHlink>
        <a:srgbClr val="954F7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</TotalTime>
  <Words>194</Words>
  <Application>Microsoft Office PowerPoint</Application>
  <PresentationFormat>Widescreen</PresentationFormat>
  <Paragraphs>92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Trebuchet MS</vt:lpstr>
      <vt:lpstr>Wingdings 3</vt:lpstr>
      <vt:lpstr>Facet</vt:lpstr>
      <vt:lpstr>Personality Types</vt:lpstr>
      <vt:lpstr>What three words best describe your group working ability and or style?</vt:lpstr>
      <vt:lpstr>PowerPoint Presentation</vt:lpstr>
      <vt:lpstr>PowerPoint Presentation</vt:lpstr>
      <vt:lpstr>Personality Indicators</vt:lpstr>
      <vt:lpstr>Type and Trait Indicators</vt:lpstr>
      <vt:lpstr>PowerPoint Presentation</vt:lpstr>
      <vt:lpstr>It’s so incredible to finally be understood. </vt:lpstr>
      <vt:lpstr>Sentinel Type:</vt:lpstr>
      <vt:lpstr>PowerPoint Presentation</vt:lpstr>
      <vt:lpstr>What type or trait are you?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Communication: Sameness &amp; Difference</dc:title>
  <dc:creator>Cairn Newton-Evans</dc:creator>
  <cp:lastModifiedBy>Cairn Newton-Evans</cp:lastModifiedBy>
  <cp:revision>21</cp:revision>
  <cp:lastPrinted>2018-11-05T11:45:07Z</cp:lastPrinted>
  <dcterms:created xsi:type="dcterms:W3CDTF">2018-09-27T15:42:22Z</dcterms:created>
  <dcterms:modified xsi:type="dcterms:W3CDTF">2018-11-05T14:02:47Z</dcterms:modified>
</cp:coreProperties>
</file>