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1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Morgan" userId="8bb67e10ad29c159" providerId="LiveId" clId="{6AA4F95A-026A-4385-AE40-90BC2623DD9C}"/>
    <pc:docChg chg="undo custSel addSld delSld modSld modMainMaster">
      <pc:chgData name="Matthew Morgan" userId="8bb67e10ad29c159" providerId="LiveId" clId="{6AA4F95A-026A-4385-AE40-90BC2623DD9C}" dt="2023-01-09T23:57:19.027" v="859" actId="20577"/>
      <pc:docMkLst>
        <pc:docMk/>
      </pc:docMkLst>
      <pc:sldChg chg="addSp delSp modSp mod setBg addAnim delAnim setClrOvrMap delDesignElem">
        <pc:chgData name="Matthew Morgan" userId="8bb67e10ad29c159" providerId="LiveId" clId="{6AA4F95A-026A-4385-AE40-90BC2623DD9C}" dt="2023-01-09T23:46:27.959" v="581"/>
        <pc:sldMkLst>
          <pc:docMk/>
          <pc:sldMk cId="602138047" sldId="256"/>
        </pc:sldMkLst>
        <pc:spChg chg="mod ord">
          <ac:chgData name="Matthew Morgan" userId="8bb67e10ad29c159" providerId="LiveId" clId="{6AA4F95A-026A-4385-AE40-90BC2623DD9C}" dt="2023-01-09T23:45:39.097" v="580"/>
          <ac:spMkLst>
            <pc:docMk/>
            <pc:sldMk cId="602138047" sldId="256"/>
            <ac:spMk id="2" creationId="{9E397659-394B-4898-B0D0-7174332BFBEB}"/>
          </ac:spMkLst>
        </pc:spChg>
        <pc:spChg chg="mod">
          <ac:chgData name="Matthew Morgan" userId="8bb67e10ad29c159" providerId="LiveId" clId="{6AA4F95A-026A-4385-AE40-90BC2623DD9C}" dt="2023-01-09T23:45:39.097" v="580"/>
          <ac:spMkLst>
            <pc:docMk/>
            <pc:sldMk cId="602138047" sldId="256"/>
            <ac:spMk id="3" creationId="{38644BEB-9C91-4368-9A84-864EAE48D27B}"/>
          </ac:spMkLst>
        </pc:spChg>
        <pc:spChg chg="add del">
          <ac:chgData name="Matthew Morgan" userId="8bb67e10ad29c159" providerId="LiveId" clId="{6AA4F95A-026A-4385-AE40-90BC2623DD9C}" dt="2023-01-09T23:42:37.051" v="522" actId="26606"/>
          <ac:spMkLst>
            <pc:docMk/>
            <pc:sldMk cId="602138047" sldId="256"/>
            <ac:spMk id="8" creationId="{27577DEC-D9A5-404D-9789-702F4319BEC8}"/>
          </ac:spMkLst>
        </pc:spChg>
        <pc:spChg chg="add del">
          <ac:chgData name="Matthew Morgan" userId="8bb67e10ad29c159" providerId="LiveId" clId="{6AA4F95A-026A-4385-AE40-90BC2623DD9C}" dt="2023-01-09T23:42:35.987" v="518" actId="26606"/>
          <ac:spMkLst>
            <pc:docMk/>
            <pc:sldMk cId="602138047" sldId="256"/>
            <ac:spMk id="13" creationId="{66D61E08-70C3-48D8-BEA0-787111DC30DA}"/>
          </ac:spMkLst>
        </pc:spChg>
        <pc:spChg chg="add del">
          <ac:chgData name="Matthew Morgan" userId="8bb67e10ad29c159" providerId="LiveId" clId="{6AA4F95A-026A-4385-AE40-90BC2623DD9C}" dt="2023-01-09T23:42:35.987" v="518" actId="26606"/>
          <ac:spMkLst>
            <pc:docMk/>
            <pc:sldMk cId="602138047" sldId="256"/>
            <ac:spMk id="15" creationId="{FC55298F-0AE5-478E-AD2B-03C2614C5833}"/>
          </ac:spMkLst>
        </pc:spChg>
        <pc:spChg chg="add del">
          <ac:chgData name="Matthew Morgan" userId="8bb67e10ad29c159" providerId="LiveId" clId="{6AA4F95A-026A-4385-AE40-90BC2623DD9C}" dt="2023-01-09T23:42:35.987" v="518" actId="26606"/>
          <ac:spMkLst>
            <pc:docMk/>
            <pc:sldMk cId="602138047" sldId="256"/>
            <ac:spMk id="17" creationId="{C180E4EA-0B63-4779-A895-7E90E71088F3}"/>
          </ac:spMkLst>
        </pc:spChg>
        <pc:spChg chg="add del">
          <ac:chgData name="Matthew Morgan" userId="8bb67e10ad29c159" providerId="LiveId" clId="{6AA4F95A-026A-4385-AE40-90BC2623DD9C}" dt="2023-01-09T23:42:35.987" v="518" actId="26606"/>
          <ac:spMkLst>
            <pc:docMk/>
            <pc:sldMk cId="602138047" sldId="256"/>
            <ac:spMk id="19" creationId="{CEE01D9D-3DE8-4EED-B0D3-8F3C79CC7673}"/>
          </ac:spMkLst>
        </pc:spChg>
        <pc:spChg chg="add del">
          <ac:chgData name="Matthew Morgan" userId="8bb67e10ad29c159" providerId="LiveId" clId="{6AA4F95A-026A-4385-AE40-90BC2623DD9C}" dt="2023-01-09T23:42:35.987" v="518" actId="26606"/>
          <ac:spMkLst>
            <pc:docMk/>
            <pc:sldMk cId="602138047" sldId="256"/>
            <ac:spMk id="21" creationId="{89AF5CE9-607F-43F4-8983-DCD6DA4051FD}"/>
          </ac:spMkLst>
        </pc:spChg>
        <pc:spChg chg="add del">
          <ac:chgData name="Matthew Morgan" userId="8bb67e10ad29c159" providerId="LiveId" clId="{6AA4F95A-026A-4385-AE40-90BC2623DD9C}" dt="2023-01-09T23:42:35.987" v="518" actId="26606"/>
          <ac:spMkLst>
            <pc:docMk/>
            <pc:sldMk cId="602138047" sldId="256"/>
            <ac:spMk id="23" creationId="{6EEA2DBD-9E1E-4521-8C01-F32AD18A89E3}"/>
          </ac:spMkLst>
        </pc:spChg>
        <pc:spChg chg="add del">
          <ac:chgData name="Matthew Morgan" userId="8bb67e10ad29c159" providerId="LiveId" clId="{6AA4F95A-026A-4385-AE40-90BC2623DD9C}" dt="2023-01-09T23:42:35.987" v="518" actId="26606"/>
          <ac:spMkLst>
            <pc:docMk/>
            <pc:sldMk cId="602138047" sldId="256"/>
            <ac:spMk id="25" creationId="{15BBD2C1-BA9B-46A9-A27A-33498B169272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602138047" sldId="256"/>
            <ac:spMk id="35" creationId="{27577DEC-D9A5-404D-9789-702F4319BEC8}"/>
          </ac:spMkLst>
        </pc:spChg>
        <pc:grpChg chg="add del">
          <ac:chgData name="Matthew Morgan" userId="8bb67e10ad29c159" providerId="LiveId" clId="{6AA4F95A-026A-4385-AE40-90BC2623DD9C}" dt="2023-01-09T23:42:37.051" v="522" actId="26606"/>
          <ac:grpSpMkLst>
            <pc:docMk/>
            <pc:sldMk cId="602138047" sldId="256"/>
            <ac:grpSpMk id="10" creationId="{CEEA9366-CEA8-4F23-B065-4337F0D836FE}"/>
          </ac:grpSpMkLst>
        </pc:grpChg>
        <pc:grpChg chg="add del">
          <ac:chgData name="Matthew Morgan" userId="8bb67e10ad29c159" providerId="LiveId" clId="{6AA4F95A-026A-4385-AE40-90BC2623DD9C}" dt="2023-01-09T23:45:39.097" v="580"/>
          <ac:grpSpMkLst>
            <pc:docMk/>
            <pc:sldMk cId="602138047" sldId="256"/>
            <ac:grpSpMk id="36" creationId="{CEEA9366-CEA8-4F23-B065-4337F0D836FE}"/>
          </ac:grpSpMkLst>
        </pc:grpChg>
        <pc:picChg chg="add del">
          <ac:chgData name="Matthew Morgan" userId="8bb67e10ad29c159" providerId="LiveId" clId="{6AA4F95A-026A-4385-AE40-90BC2623DD9C}" dt="2023-01-09T23:42:35.987" v="518" actId="26606"/>
          <ac:picMkLst>
            <pc:docMk/>
            <pc:sldMk cId="602138047" sldId="256"/>
            <ac:picMk id="5" creationId="{7F8F2794-6AE6-5E07-A7F7-B46B29F2688A}"/>
          </ac:picMkLst>
        </pc:picChg>
        <pc:picChg chg="add del">
          <ac:chgData name="Matthew Morgan" userId="8bb67e10ad29c159" providerId="LiveId" clId="{6AA4F95A-026A-4385-AE40-90BC2623DD9C}" dt="2023-01-09T23:42:38.685" v="526" actId="26606"/>
          <ac:picMkLst>
            <pc:docMk/>
            <pc:sldMk cId="602138047" sldId="256"/>
            <ac:picMk id="33" creationId="{32153832-3667-8ABB-E2A8-0B7A2FE8D479}"/>
          </ac:picMkLst>
        </pc:picChg>
        <pc:cxnChg chg="add del">
          <ac:chgData name="Matthew Morgan" userId="8bb67e10ad29c159" providerId="LiveId" clId="{6AA4F95A-026A-4385-AE40-90BC2623DD9C}" dt="2023-01-09T23:42:35.987" v="518" actId="26606"/>
          <ac:cxnSpMkLst>
            <pc:docMk/>
            <pc:sldMk cId="602138047" sldId="256"/>
            <ac:cxnSpMk id="9" creationId="{A57C1A16-B8AB-4D99-A195-A38F556A6486}"/>
          </ac:cxnSpMkLst>
        </pc:cxnChg>
        <pc:cxnChg chg="add del">
          <ac:chgData name="Matthew Morgan" userId="8bb67e10ad29c159" providerId="LiveId" clId="{6AA4F95A-026A-4385-AE40-90BC2623DD9C}" dt="2023-01-09T23:42:35.987" v="518" actId="26606"/>
          <ac:cxnSpMkLst>
            <pc:docMk/>
            <pc:sldMk cId="602138047" sldId="256"/>
            <ac:cxnSpMk id="11" creationId="{F8A9B20B-D1DD-4573-B5EC-558029519236}"/>
          </ac:cxnSpMkLst>
        </pc:cxnChg>
      </pc:sldChg>
      <pc:sldChg chg="modSp">
        <pc:chgData name="Matthew Morgan" userId="8bb67e10ad29c159" providerId="LiveId" clId="{6AA4F95A-026A-4385-AE40-90BC2623DD9C}" dt="2023-01-09T23:45:39.097" v="580"/>
        <pc:sldMkLst>
          <pc:docMk/>
          <pc:sldMk cId="3035811812" sldId="257"/>
        </pc:sldMkLst>
        <pc:spChg chg="mod">
          <ac:chgData name="Matthew Morgan" userId="8bb67e10ad29c159" providerId="LiveId" clId="{6AA4F95A-026A-4385-AE40-90BC2623DD9C}" dt="2023-01-09T23:45:39.097" v="580"/>
          <ac:spMkLst>
            <pc:docMk/>
            <pc:sldMk cId="3035811812" sldId="257"/>
            <ac:spMk id="2" creationId="{0F4BA275-BB6E-48FD-B1C1-86E22619E707}"/>
          </ac:spMkLst>
        </pc:spChg>
      </pc:sldChg>
      <pc:sldChg chg="addSp delSp modSp mod setBg setClrOvrMap delDesignElem">
        <pc:chgData name="Matthew Morgan" userId="8bb67e10ad29c159" providerId="LiveId" clId="{6AA4F95A-026A-4385-AE40-90BC2623DD9C}" dt="2023-01-09T23:46:27.959" v="581"/>
        <pc:sldMkLst>
          <pc:docMk/>
          <pc:sldMk cId="246591924" sldId="258"/>
        </pc:sldMkLst>
        <pc:spChg chg="mod">
          <ac:chgData name="Matthew Morgan" userId="8bb67e10ad29c159" providerId="LiveId" clId="{6AA4F95A-026A-4385-AE40-90BC2623DD9C}" dt="2023-01-09T23:42:16.503" v="516" actId="26606"/>
          <ac:spMkLst>
            <pc:docMk/>
            <pc:sldMk cId="246591924" sldId="258"/>
            <ac:spMk id="2" creationId="{6E0B6CA3-3723-436D-B847-A6E3A4CBEBFF}"/>
          </ac:spMkLst>
        </pc:spChg>
        <pc:spChg chg="mod">
          <ac:chgData name="Matthew Morgan" userId="8bb67e10ad29c159" providerId="LiveId" clId="{6AA4F95A-026A-4385-AE40-90BC2623DD9C}" dt="2023-01-09T23:45:37.836" v="579"/>
          <ac:spMkLst>
            <pc:docMk/>
            <pc:sldMk cId="246591924" sldId="258"/>
            <ac:spMk id="3" creationId="{66F2AA99-6ABF-4947-8B03-F1471E3C6B9A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46591924" sldId="258"/>
            <ac:spMk id="8" creationId="{A65AC7D1-EAA9-48F5-B509-60A7F50BF703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46591924" sldId="258"/>
            <ac:spMk id="10" creationId="{D6320AF9-619A-4175-865B-5663E1AEF4C5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46591924" sldId="258"/>
            <ac:spMk id="16" creationId="{7E018740-5C2B-4A41-AC1A-7E68D1EC1954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46591924" sldId="258"/>
            <ac:spMk id="18" creationId="{166F75A4-C475-4941-8EE2-B80A06A2C1BB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46591924" sldId="258"/>
            <ac:spMk id="20" creationId="{A032553A-72E8-4B0D-8405-FF9771C9AF05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46591924" sldId="258"/>
            <ac:spMk id="22" creationId="{765800AC-C3B9-498E-87BC-29FAE4C76B21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46591924" sldId="258"/>
            <ac:spMk id="24" creationId="{1F9D6ACB-2FF4-49F9-978A-E0D5327FC635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46591924" sldId="258"/>
            <ac:spMk id="26" creationId="{142BFA2A-77A0-4F60-A32A-685681C84889}"/>
          </ac:spMkLst>
        </pc:spChg>
        <pc:cxnChg chg="add del">
          <ac:chgData name="Matthew Morgan" userId="8bb67e10ad29c159" providerId="LiveId" clId="{6AA4F95A-026A-4385-AE40-90BC2623DD9C}" dt="2023-01-09T23:45:39.097" v="580"/>
          <ac:cxnSpMkLst>
            <pc:docMk/>
            <pc:sldMk cId="246591924" sldId="258"/>
            <ac:cxnSpMk id="12" creationId="{063B6EC6-D752-4EE7-908B-F8F19E8C7FEA}"/>
          </ac:cxnSpMkLst>
        </pc:cxnChg>
        <pc:cxnChg chg="add del">
          <ac:chgData name="Matthew Morgan" userId="8bb67e10ad29c159" providerId="LiveId" clId="{6AA4F95A-026A-4385-AE40-90BC2623DD9C}" dt="2023-01-09T23:45:39.097" v="580"/>
          <ac:cxnSpMkLst>
            <pc:docMk/>
            <pc:sldMk cId="246591924" sldId="258"/>
            <ac:cxnSpMk id="14" creationId="{EFECD4E8-AD3E-4228-82A2-9461958EA94D}"/>
          </ac:cxnSpMkLst>
        </pc:cxnChg>
      </pc:sldChg>
      <pc:sldChg chg="addSp delSp modSp mod setBg delDesignElem">
        <pc:chgData name="Matthew Morgan" userId="8bb67e10ad29c159" providerId="LiveId" clId="{6AA4F95A-026A-4385-AE40-90BC2623DD9C}" dt="2023-01-09T23:46:27.959" v="581"/>
        <pc:sldMkLst>
          <pc:docMk/>
          <pc:sldMk cId="4171862321" sldId="259"/>
        </pc:sldMkLst>
        <pc:spChg chg="mod">
          <ac:chgData name="Matthew Morgan" userId="8bb67e10ad29c159" providerId="LiveId" clId="{6AA4F95A-026A-4385-AE40-90BC2623DD9C}" dt="2023-01-09T23:45:37.836" v="579"/>
          <ac:spMkLst>
            <pc:docMk/>
            <pc:sldMk cId="4171862321" sldId="259"/>
            <ac:spMk id="2" creationId="{93BB8E8E-BEB3-4422-A6C2-661771DFE277}"/>
          </ac:spMkLst>
        </pc:spChg>
        <pc:spChg chg="mod">
          <ac:chgData name="Matthew Morgan" userId="8bb67e10ad29c159" providerId="LiveId" clId="{6AA4F95A-026A-4385-AE40-90BC2623DD9C}" dt="2023-01-09T23:45:37.836" v="579"/>
          <ac:spMkLst>
            <pc:docMk/>
            <pc:sldMk cId="4171862321" sldId="259"/>
            <ac:spMk id="3" creationId="{119EA65E-1BB4-4BEC-B318-C94976FD2F1F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4171862321" sldId="259"/>
            <ac:spMk id="9" creationId="{9F4444CE-BC8D-4D61-B303-4C05614E62AB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4171862321" sldId="259"/>
            <ac:spMk id="11" creationId="{62423CA5-E2E1-4789-B759-9906C1C94063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4171862321" sldId="259"/>
            <ac:spMk id="13" creationId="{73772B81-181F-48B7-8826-4D9686D15DF5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4171862321" sldId="259"/>
            <ac:spMk id="15" creationId="{B2205F6E-03C6-4E92-877C-E2482F6599AA}"/>
          </ac:spMkLst>
        </pc:spChg>
        <pc:picChg chg="add mod">
          <ac:chgData name="Matthew Morgan" userId="8bb67e10ad29c159" providerId="LiveId" clId="{6AA4F95A-026A-4385-AE40-90BC2623DD9C}" dt="2023-01-09T23:39:57.241" v="499" actId="1076"/>
          <ac:picMkLst>
            <pc:docMk/>
            <pc:sldMk cId="4171862321" sldId="259"/>
            <ac:picMk id="4" creationId="{0EC66988-EFD2-2BA9-E5D5-18BEBE0B78B7}"/>
          </ac:picMkLst>
        </pc:picChg>
        <pc:picChg chg="add mod">
          <ac:chgData name="Matthew Morgan" userId="8bb67e10ad29c159" providerId="LiveId" clId="{6AA4F95A-026A-4385-AE40-90BC2623DD9C}" dt="2023-01-09T23:39:58.664" v="500" actId="1076"/>
          <ac:picMkLst>
            <pc:docMk/>
            <pc:sldMk cId="4171862321" sldId="259"/>
            <ac:picMk id="5" creationId="{C0333FFA-D315-0431-2C28-6279D416504D}"/>
          </ac:picMkLst>
        </pc:picChg>
        <pc:picChg chg="add mod">
          <ac:chgData name="Matthew Morgan" userId="8bb67e10ad29c159" providerId="LiveId" clId="{6AA4F95A-026A-4385-AE40-90BC2623DD9C}" dt="2023-01-09T23:40:48.064" v="509" actId="1076"/>
          <ac:picMkLst>
            <pc:docMk/>
            <pc:sldMk cId="4171862321" sldId="259"/>
            <ac:picMk id="6" creationId="{9D12D4EA-382F-D86D-F7FC-7E71ED6AB25D}"/>
          </ac:picMkLst>
        </pc:picChg>
        <pc:picChg chg="add mod">
          <ac:chgData name="Matthew Morgan" userId="8bb67e10ad29c159" providerId="LiveId" clId="{6AA4F95A-026A-4385-AE40-90BC2623DD9C}" dt="2023-01-09T23:41:30.791" v="512" actId="1076"/>
          <ac:picMkLst>
            <pc:docMk/>
            <pc:sldMk cId="4171862321" sldId="259"/>
            <ac:picMk id="7" creationId="{0B48649A-CE01-C8DB-8D86-0A1F8BBE9223}"/>
          </ac:picMkLst>
        </pc:picChg>
        <pc:picChg chg="add mod">
          <ac:chgData name="Matthew Morgan" userId="8bb67e10ad29c159" providerId="LiveId" clId="{6AA4F95A-026A-4385-AE40-90BC2623DD9C}" dt="2023-01-09T23:42:07.469" v="515" actId="1076"/>
          <ac:picMkLst>
            <pc:docMk/>
            <pc:sldMk cId="4171862321" sldId="259"/>
            <ac:picMk id="8" creationId="{CED0FB5F-1AA8-A973-0F7E-175782E0CC98}"/>
          </ac:picMkLst>
        </pc:picChg>
      </pc:sldChg>
      <pc:sldChg chg="addSp delSp modSp mod setBg setClrOvrMap delDesignElem">
        <pc:chgData name="Matthew Morgan" userId="8bb67e10ad29c159" providerId="LiveId" clId="{6AA4F95A-026A-4385-AE40-90BC2623DD9C}" dt="2023-01-09T23:56:25.966" v="830" actId="1076"/>
        <pc:sldMkLst>
          <pc:docMk/>
          <pc:sldMk cId="2524838070" sldId="260"/>
        </pc:sldMkLst>
        <pc:spChg chg="mod">
          <ac:chgData name="Matthew Morgan" userId="8bb67e10ad29c159" providerId="LiveId" clId="{6AA4F95A-026A-4385-AE40-90BC2623DD9C}" dt="2023-01-09T23:45:39.097" v="580"/>
          <ac:spMkLst>
            <pc:docMk/>
            <pc:sldMk cId="2524838070" sldId="260"/>
            <ac:spMk id="2" creationId="{56A6C6F4-8969-42E1-9498-B32C6E8E81B2}"/>
          </ac:spMkLst>
        </pc:spChg>
        <pc:spChg chg="mod">
          <ac:chgData name="Matthew Morgan" userId="8bb67e10ad29c159" providerId="LiveId" clId="{6AA4F95A-026A-4385-AE40-90BC2623DD9C}" dt="2023-01-09T23:55:24.582" v="822" actId="14100"/>
          <ac:spMkLst>
            <pc:docMk/>
            <pc:sldMk cId="2524838070" sldId="260"/>
            <ac:spMk id="3" creationId="{58D7B8E5-9662-4280-A147-D3BAE2E5E161}"/>
          </ac:spMkLst>
        </pc:spChg>
        <pc:spChg chg="add del">
          <ac:chgData name="Matthew Morgan" userId="8bb67e10ad29c159" providerId="LiveId" clId="{6AA4F95A-026A-4385-AE40-90BC2623DD9C}" dt="2023-01-09T23:45:39.097" v="580"/>
          <ac:spMkLst>
            <pc:docMk/>
            <pc:sldMk cId="2524838070" sldId="260"/>
            <ac:spMk id="8" creationId="{86C16C40-7C29-4ACC-B851-7E08E459B596}"/>
          </ac:spMkLst>
        </pc:spChg>
        <pc:grpChg chg="add del">
          <ac:chgData name="Matthew Morgan" userId="8bb67e10ad29c159" providerId="LiveId" clId="{6AA4F95A-026A-4385-AE40-90BC2623DD9C}" dt="2023-01-09T23:45:39.097" v="580"/>
          <ac:grpSpMkLst>
            <pc:docMk/>
            <pc:sldMk cId="2524838070" sldId="260"/>
            <ac:grpSpMk id="10" creationId="{CDD733AE-DD5E-4C77-8BCD-72BF12A06BB1}"/>
          </ac:grpSpMkLst>
        </pc:grpChg>
        <pc:picChg chg="add mod">
          <ac:chgData name="Matthew Morgan" userId="8bb67e10ad29c159" providerId="LiveId" clId="{6AA4F95A-026A-4385-AE40-90BC2623DD9C}" dt="2023-01-09T23:56:25.966" v="830" actId="1076"/>
          <ac:picMkLst>
            <pc:docMk/>
            <pc:sldMk cId="2524838070" sldId="260"/>
            <ac:picMk id="4" creationId="{CAC88693-3D2E-4F1D-8014-D957977EB5B5}"/>
          </ac:picMkLst>
        </pc:picChg>
      </pc:sldChg>
      <pc:sldChg chg="delSp modSp new mod">
        <pc:chgData name="Matthew Morgan" userId="8bb67e10ad29c159" providerId="LiveId" clId="{6AA4F95A-026A-4385-AE40-90BC2623DD9C}" dt="2023-01-09T23:57:19.027" v="859" actId="20577"/>
        <pc:sldMkLst>
          <pc:docMk/>
          <pc:sldMk cId="1548564701" sldId="261"/>
        </pc:sldMkLst>
        <pc:spChg chg="mod">
          <ac:chgData name="Matthew Morgan" userId="8bb67e10ad29c159" providerId="LiveId" clId="{6AA4F95A-026A-4385-AE40-90BC2623DD9C}" dt="2023-01-09T23:57:19.027" v="859" actId="20577"/>
          <ac:spMkLst>
            <pc:docMk/>
            <pc:sldMk cId="1548564701" sldId="261"/>
            <ac:spMk id="2" creationId="{0A10FF87-FA9E-4264-CBF5-F1799BCA07F7}"/>
          </ac:spMkLst>
        </pc:spChg>
        <pc:spChg chg="del">
          <ac:chgData name="Matthew Morgan" userId="8bb67e10ad29c159" providerId="LiveId" clId="{6AA4F95A-026A-4385-AE40-90BC2623DD9C}" dt="2023-01-09T23:57:14.989" v="854" actId="478"/>
          <ac:spMkLst>
            <pc:docMk/>
            <pc:sldMk cId="1548564701" sldId="261"/>
            <ac:spMk id="3" creationId="{88D9BD99-8EC1-4762-137E-9266467CBA79}"/>
          </ac:spMkLst>
        </pc:spChg>
      </pc:sldChg>
      <pc:sldChg chg="new del">
        <pc:chgData name="Matthew Morgan" userId="8bb67e10ad29c159" providerId="LiveId" clId="{6AA4F95A-026A-4385-AE40-90BC2623DD9C}" dt="2023-01-09T23:56:54.334" v="832" actId="2696"/>
        <pc:sldMkLst>
          <pc:docMk/>
          <pc:sldMk cId="2277782071" sldId="261"/>
        </pc:sldMkLst>
      </pc:sldChg>
      <pc:sldMasterChg chg="setBg">
        <pc:chgData name="Matthew Morgan" userId="8bb67e10ad29c159" providerId="LiveId" clId="{6AA4F95A-026A-4385-AE40-90BC2623DD9C}" dt="2023-01-09T23:46:27.959" v="581"/>
        <pc:sldMasterMkLst>
          <pc:docMk/>
          <pc:sldMasterMk cId="1970802880" sldId="2147483660"/>
        </pc:sldMasterMkLst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19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69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181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04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221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79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96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354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615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15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242128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2939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593961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2534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8272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871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CB135-E415-4903-8E3B-9E0C2ED03442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05EB92-CE75-4AE0-A21A-7401EBF98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8028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7">
            <a:extLst>
              <a:ext uri="{FF2B5EF4-FFF2-40B4-BE49-F238E27FC236}">
                <a16:creationId xmlns:a16="http://schemas.microsoft.com/office/drawing/2014/main" id="{27577DEC-D9A5-404D-9789-702F4319B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9">
            <a:extLst>
              <a:ext uri="{FF2B5EF4-FFF2-40B4-BE49-F238E27FC236}">
                <a16:creationId xmlns:a16="http://schemas.microsoft.com/office/drawing/2014/main" id="{CEEA9366-CEA8-4F23-B065-4337F0D8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7" name="Straight Connector 10">
              <a:extLst>
                <a:ext uri="{FF2B5EF4-FFF2-40B4-BE49-F238E27FC236}">
                  <a16:creationId xmlns:a16="http://schemas.microsoft.com/office/drawing/2014/main" id="{904A03D6-39B4-4278-9BE1-A07E02449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BE459AF-3736-4886-82E0-9B5DA427B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23">
              <a:extLst>
                <a:ext uri="{FF2B5EF4-FFF2-40B4-BE49-F238E27FC236}">
                  <a16:creationId xmlns:a16="http://schemas.microsoft.com/office/drawing/2014/main" id="{4B6B88EF-180C-4E39-8A3F-A52E87110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2DFAACF-64D0-4621-8FF4-E2F03C3E8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14">
              <a:extLst>
                <a:ext uri="{FF2B5EF4-FFF2-40B4-BE49-F238E27FC236}">
                  <a16:creationId xmlns:a16="http://schemas.microsoft.com/office/drawing/2014/main" id="{36611FF0-65B3-49DB-97C6-1B72AAD0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0F7407FE-86B1-4890-9D80-9406FBF29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9">
              <a:extLst>
                <a:ext uri="{FF2B5EF4-FFF2-40B4-BE49-F238E27FC236}">
                  <a16:creationId xmlns:a16="http://schemas.microsoft.com/office/drawing/2014/main" id="{EBD42D5B-8F87-45B3-98B3-C66944F92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F5E04699-59E1-4468-9E7C-83070EEB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Isosceles Triangle 18">
              <a:extLst>
                <a:ext uri="{FF2B5EF4-FFF2-40B4-BE49-F238E27FC236}">
                  <a16:creationId xmlns:a16="http://schemas.microsoft.com/office/drawing/2014/main" id="{F2AE8F13-9A52-4D7F-9637-321EA7CF3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38644BEB-9C91-4368-9A84-864EAE48D2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Matthew James Morgan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397659-394B-4898-B0D0-7174332BFB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Advanced Fuel Cell Development for EV</a:t>
            </a:r>
          </a:p>
        </p:txBody>
      </p:sp>
    </p:spTree>
    <p:extLst>
      <p:ext uri="{BB962C8B-B14F-4D97-AF65-F5344CB8AC3E}">
        <p14:creationId xmlns:p14="http://schemas.microsoft.com/office/powerpoint/2010/main" val="602138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BA275-BB6E-48FD-B1C1-86E22619E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Battery Powered Vehicles </a:t>
            </a:r>
            <a:br>
              <a:rPr lang="en-GB" dirty="0"/>
            </a:br>
            <a:r>
              <a:rPr lang="en-GB" sz="2800" dirty="0"/>
              <a:t>Advantages and Disadvantages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35BEB-39C7-4E20-B989-6052B17A9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206769" cy="2562413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Advantages:</a:t>
            </a:r>
          </a:p>
          <a:p>
            <a:r>
              <a:rPr lang="en-GB" sz="1400" dirty="0"/>
              <a:t>Zero Emissions</a:t>
            </a:r>
          </a:p>
          <a:p>
            <a:r>
              <a:rPr lang="en-GB" sz="1400" dirty="0"/>
              <a:t>Quiet</a:t>
            </a:r>
          </a:p>
          <a:p>
            <a:r>
              <a:rPr lang="en-GB" sz="1400" dirty="0"/>
              <a:t>Low Cost Due To Efficiency</a:t>
            </a:r>
            <a:endParaRPr lang="en-GB" sz="1400" b="1" u="sng" dirty="0"/>
          </a:p>
          <a:p>
            <a:r>
              <a:rPr lang="en-GB" sz="1400" dirty="0"/>
              <a:t>Incentive Schemes</a:t>
            </a:r>
          </a:p>
          <a:p>
            <a:r>
              <a:rPr lang="en-GB" sz="1400" dirty="0"/>
              <a:t>Able to Charge at Home</a:t>
            </a:r>
          </a:p>
          <a:p>
            <a:r>
              <a:rPr lang="en-GB" sz="1400" dirty="0"/>
              <a:t>Free Parking at Certain Locations</a:t>
            </a:r>
          </a:p>
          <a:p>
            <a:endParaRPr lang="en-GB" sz="14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687E8A9-1697-4789-8373-93BD1A5BC00B}"/>
              </a:ext>
            </a:extLst>
          </p:cNvPr>
          <p:cNvSpPr txBox="1">
            <a:spLocks/>
          </p:cNvSpPr>
          <p:nvPr/>
        </p:nvSpPr>
        <p:spPr>
          <a:xfrm>
            <a:off x="4881616" y="2160589"/>
            <a:ext cx="3206769" cy="32754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b="1" u="sng" dirty="0"/>
              <a:t>Disadvantages:</a:t>
            </a:r>
          </a:p>
          <a:p>
            <a:r>
              <a:rPr lang="en-GB" sz="1400" dirty="0"/>
              <a:t>Batteries Made From Rare Metals</a:t>
            </a:r>
          </a:p>
          <a:p>
            <a:r>
              <a:rPr lang="en-GB" sz="1400" dirty="0"/>
              <a:t>Expensive to Purchase</a:t>
            </a:r>
            <a:endParaRPr lang="en-GB" sz="1200" dirty="0"/>
          </a:p>
          <a:p>
            <a:r>
              <a:rPr lang="en-GB" sz="1400" dirty="0"/>
              <a:t>Making Electric Vehicles Creates Emissions</a:t>
            </a:r>
          </a:p>
          <a:p>
            <a:r>
              <a:rPr lang="en-GB" sz="1400" dirty="0"/>
              <a:t>They’re Only as Green as Their Power Source</a:t>
            </a:r>
          </a:p>
          <a:p>
            <a:r>
              <a:rPr lang="en-GB" sz="1400" dirty="0"/>
              <a:t>Limited Range</a:t>
            </a:r>
          </a:p>
          <a:p>
            <a:r>
              <a:rPr lang="en-GB" sz="1400" dirty="0"/>
              <a:t>Not Enough Charging Points for Demand.</a:t>
            </a: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35811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B6CA3-3723-436D-B847-A6E3A4CBE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Why are Battery Vehicles are Gaining Popularity?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2AA99-6ABF-4947-8B03-F1471E3C6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Climate Problem</a:t>
            </a:r>
          </a:p>
          <a:p>
            <a:r>
              <a:rPr lang="en-GB">
                <a:solidFill>
                  <a:srgbClr val="FFFFFF"/>
                </a:solidFill>
              </a:rPr>
              <a:t>Wide Variety of Electric Vehicles Available</a:t>
            </a:r>
          </a:p>
          <a:p>
            <a:r>
              <a:rPr lang="en-GB">
                <a:solidFill>
                  <a:srgbClr val="FFFFFF"/>
                </a:solidFill>
              </a:rPr>
              <a:t>Incentives Offered By Governments</a:t>
            </a:r>
          </a:p>
          <a:p>
            <a:r>
              <a:rPr lang="en-GB">
                <a:solidFill>
                  <a:srgbClr val="FFFFFF"/>
                </a:solidFill>
              </a:rPr>
              <a:t>Certain Models Featuring Autopilot Or Something Similar</a:t>
            </a:r>
          </a:p>
          <a:p>
            <a:r>
              <a:rPr lang="en-GB">
                <a:solidFill>
                  <a:srgbClr val="FFFFFF"/>
                </a:solidFill>
              </a:rPr>
              <a:t>Multiple Car Manufacturers Have Plans To Cease Combustion Engine Production</a:t>
            </a:r>
          </a:p>
          <a:p>
            <a:r>
              <a:rPr lang="en-GB">
                <a:solidFill>
                  <a:srgbClr val="FFFFFF"/>
                </a:solidFill>
              </a:rPr>
              <a:t>Battery Performance Is Improving Rapidly</a:t>
            </a:r>
          </a:p>
          <a:p>
            <a:r>
              <a:rPr lang="en-GB">
                <a:solidFill>
                  <a:srgbClr val="FFFFFF"/>
                </a:solidFill>
              </a:rPr>
              <a:t>Expensive to Buy, Cheaper to Run</a:t>
            </a: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91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B8E8E-BEB3-4422-A6C2-661771DFE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Different Types Of Electric Vehicles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EA65E-1BB4-4BEC-B318-C94976FD2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Motorcycles</a:t>
            </a:r>
          </a:p>
          <a:p>
            <a:r>
              <a:rPr lang="en-GB" dirty="0">
                <a:solidFill>
                  <a:schemeClr val="bg1"/>
                </a:solidFill>
              </a:rPr>
              <a:t>Cars</a:t>
            </a:r>
          </a:p>
          <a:p>
            <a:r>
              <a:rPr lang="en-GB" dirty="0">
                <a:solidFill>
                  <a:schemeClr val="bg1"/>
                </a:solidFill>
              </a:rPr>
              <a:t>Scooters</a:t>
            </a:r>
          </a:p>
          <a:p>
            <a:r>
              <a:rPr lang="en-GB" dirty="0">
                <a:solidFill>
                  <a:schemeClr val="bg1"/>
                </a:solidFill>
              </a:rPr>
              <a:t>Drones</a:t>
            </a:r>
          </a:p>
          <a:p>
            <a:r>
              <a:rPr lang="en-GB" dirty="0">
                <a:solidFill>
                  <a:schemeClr val="bg1"/>
                </a:solidFill>
              </a:rPr>
              <a:t>Bicycles</a:t>
            </a:r>
          </a:p>
          <a:p>
            <a:r>
              <a:rPr lang="en-GB" dirty="0">
                <a:solidFill>
                  <a:schemeClr val="bg1"/>
                </a:solidFill>
              </a:rPr>
              <a:t>Vans</a:t>
            </a:r>
          </a:p>
          <a:p>
            <a:r>
              <a:rPr lang="en-GB" dirty="0">
                <a:solidFill>
                  <a:schemeClr val="bg1"/>
                </a:solidFill>
              </a:rPr>
              <a:t>Planes</a:t>
            </a:r>
          </a:p>
          <a:p>
            <a:r>
              <a:rPr lang="en-GB" dirty="0">
                <a:solidFill>
                  <a:schemeClr val="bg1"/>
                </a:solidFill>
              </a:rPr>
              <a:t>Boats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C66988-EFD2-2BA9-E5D5-18BEBE0B78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4373" y="643466"/>
            <a:ext cx="2715393" cy="1812525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333FFA-D315-0431-2C28-6279D41650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3171" y="643466"/>
            <a:ext cx="3222266" cy="18125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12D4EA-382F-D86D-F7FC-7E71ED6AB2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1184" y="2786803"/>
            <a:ext cx="1868582" cy="18125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B48649A-CE01-C8DB-8D86-0A1F8BBE92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3171" y="2818149"/>
            <a:ext cx="2572814" cy="17811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D0FB5F-1AA8-A973-0F7E-175782E0CC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00779" y="4961486"/>
            <a:ext cx="2924783" cy="1802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862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6A6C6F4-8969-42E1-9498-B32C6E8E8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Hydrogen Fuel Cell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7B8E5-9662-4280-A147-D3BAE2E5E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259667" cy="2495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Advantages:</a:t>
            </a:r>
          </a:p>
          <a:p>
            <a:r>
              <a:rPr lang="en-GB" sz="1400" dirty="0"/>
              <a:t>No Harmful Emissions</a:t>
            </a:r>
          </a:p>
          <a:p>
            <a:r>
              <a:rPr lang="en-GB" sz="1400" dirty="0"/>
              <a:t>Uses More Efficient Technology</a:t>
            </a:r>
          </a:p>
          <a:p>
            <a:r>
              <a:rPr lang="en-GB" sz="1400" dirty="0"/>
              <a:t>More Convenient</a:t>
            </a:r>
          </a:p>
          <a:p>
            <a:pPr marL="0" indent="0">
              <a:buNone/>
            </a:pPr>
            <a:r>
              <a:rPr lang="en-GB" b="1" u="sng" dirty="0"/>
              <a:t>Disadvantages:</a:t>
            </a:r>
          </a:p>
          <a:p>
            <a:r>
              <a:rPr lang="en-GB" sz="1400" dirty="0"/>
              <a:t>If Hydrogen is Grey it Pollutes</a:t>
            </a:r>
          </a:p>
          <a:p>
            <a:r>
              <a:rPr lang="en-GB" sz="1400" dirty="0"/>
              <a:t>Difficult to Handle</a:t>
            </a:r>
          </a:p>
          <a:p>
            <a:endParaRPr lang="en-GB" sz="1400" dirty="0"/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C88693-3D2E-4F1D-8014-D957977EB5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954" y="2160589"/>
            <a:ext cx="4272540" cy="284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838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0FF87-FA9E-4264-CBF5-F1799BCA0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Thank You </a:t>
            </a:r>
            <a:r>
              <a:rPr lang="en-GB" dirty="0"/>
              <a:t>For Listening</a:t>
            </a:r>
          </a:p>
        </p:txBody>
      </p:sp>
    </p:spTree>
    <p:extLst>
      <p:ext uri="{BB962C8B-B14F-4D97-AF65-F5344CB8AC3E}">
        <p14:creationId xmlns:p14="http://schemas.microsoft.com/office/powerpoint/2010/main" val="154856470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136</TotalTime>
  <Words>162</Words>
  <Application>Microsoft Office PowerPoint</Application>
  <PresentationFormat>Widescreen</PresentationFormat>
  <Paragraphs>43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Advanced Fuel Cell Development for EV</vt:lpstr>
      <vt:lpstr>Battery Powered Vehicles  Advantages and Disadvantages</vt:lpstr>
      <vt:lpstr>Why are Battery Vehicles are Gaining Popularity?</vt:lpstr>
      <vt:lpstr>Different Types Of Electric Vehicles</vt:lpstr>
      <vt:lpstr>Hydrogen Fuel Cell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Fuel Cell Development for EV</dc:title>
  <dc:creator>MOR17833826 (Matthew James Morgan)</dc:creator>
  <cp:lastModifiedBy>Matthew Morgan</cp:lastModifiedBy>
  <cp:revision>8</cp:revision>
  <dcterms:created xsi:type="dcterms:W3CDTF">2023-01-09T11:17:59Z</dcterms:created>
  <dcterms:modified xsi:type="dcterms:W3CDTF">2023-01-09T23:57:26Z</dcterms:modified>
</cp:coreProperties>
</file>