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9"/>
  </p:notesMasterIdLst>
  <p:sldIdLst>
    <p:sldId id="258" r:id="rId6"/>
    <p:sldId id="263" r:id="rId7"/>
    <p:sldId id="292" r:id="rId8"/>
    <p:sldId id="260" r:id="rId9"/>
    <p:sldId id="285" r:id="rId10"/>
    <p:sldId id="286" r:id="rId11"/>
    <p:sldId id="306" r:id="rId12"/>
    <p:sldId id="287" r:id="rId13"/>
    <p:sldId id="288" r:id="rId14"/>
    <p:sldId id="307" r:id="rId15"/>
    <p:sldId id="309" r:id="rId16"/>
    <p:sldId id="310" r:id="rId17"/>
    <p:sldId id="308" r:id="rId18"/>
    <p:sldId id="294" r:id="rId19"/>
    <p:sldId id="296" r:id="rId20"/>
    <p:sldId id="297" r:id="rId21"/>
    <p:sldId id="305" r:id="rId22"/>
    <p:sldId id="299" r:id="rId23"/>
    <p:sldId id="300" r:id="rId24"/>
    <p:sldId id="301" r:id="rId25"/>
    <p:sldId id="303" r:id="rId26"/>
    <p:sldId id="302" r:id="rId27"/>
    <p:sldId id="29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780" y="10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</pc:sldChg>
    </pc:docChg>
  </pc:docChgLst>
  <pc:docChgLst>
    <pc:chgData name="Mohamed Asim" userId="463e8671-0eec-4074-8616-21d10d9d1eab" providerId="ADAL" clId="{6B2D1D9C-0EBC-429B-8909-0B70507F4621}"/>
    <pc:docChg chg="undo custSel addSld delSld modSld sldOrd">
      <pc:chgData name="Mohamed Asim" userId="463e8671-0eec-4074-8616-21d10d9d1eab" providerId="ADAL" clId="{6B2D1D9C-0EBC-429B-8909-0B70507F4621}" dt="2023-11-14T14:29:23.878" v="1585" actId="207"/>
      <pc:docMkLst>
        <pc:docMk/>
      </pc:docMkLst>
      <pc:sldChg chg="add del">
        <pc:chgData name="Mohamed Asim" userId="463e8671-0eec-4074-8616-21d10d9d1eab" providerId="ADAL" clId="{6B2D1D9C-0EBC-429B-8909-0B70507F4621}" dt="2023-11-13T14:32:54" v="933" actId="47"/>
        <pc:sldMkLst>
          <pc:docMk/>
          <pc:sldMk cId="187576966" sldId="256"/>
        </pc:sldMkLst>
      </pc:sldChg>
      <pc:sldChg chg="modSp add del mod">
        <pc:chgData name="Mohamed Asim" userId="463e8671-0eec-4074-8616-21d10d9d1eab" providerId="ADAL" clId="{6B2D1D9C-0EBC-429B-8909-0B70507F4621}" dt="2023-11-13T14:33:21.444" v="936" actId="47"/>
        <pc:sldMkLst>
          <pc:docMk/>
          <pc:sldMk cId="4254529894" sldId="257"/>
        </pc:sldMkLst>
      </pc:sldChg>
      <pc:sldChg chg="modSp mod">
        <pc:chgData name="Mohamed Asim" userId="463e8671-0eec-4074-8616-21d10d9d1eab" providerId="ADAL" clId="{6B2D1D9C-0EBC-429B-8909-0B70507F4621}" dt="2023-11-13T14:14:50.495" v="857" actId="255"/>
        <pc:sldMkLst>
          <pc:docMk/>
          <pc:sldMk cId="1720888879" sldId="258"/>
        </pc:sldMkLst>
      </pc:sldChg>
      <pc:sldChg chg="modSp add del mod">
        <pc:chgData name="Mohamed Asim" userId="463e8671-0eec-4074-8616-21d10d9d1eab" providerId="ADAL" clId="{6B2D1D9C-0EBC-429B-8909-0B70507F4621}" dt="2023-11-13T14:28:45.407" v="911"/>
        <pc:sldMkLst>
          <pc:docMk/>
          <pc:sldMk cId="2993516140" sldId="260"/>
        </pc:sldMkLst>
      </pc:sldChg>
      <pc:sldChg chg="modSp mod">
        <pc:chgData name="Mohamed Asim" userId="463e8671-0eec-4074-8616-21d10d9d1eab" providerId="ADAL" clId="{6B2D1D9C-0EBC-429B-8909-0B70507F4621}" dt="2023-11-13T14:19:26.165" v="900" actId="13926"/>
        <pc:sldMkLst>
          <pc:docMk/>
          <pc:sldMk cId="675937917" sldId="263"/>
        </pc:sldMkLst>
      </pc:sldChg>
      <pc:sldChg chg="del">
        <pc:chgData name="Mohamed Asim" userId="463e8671-0eec-4074-8616-21d10d9d1eab" providerId="ADAL" clId="{6B2D1D9C-0EBC-429B-8909-0B70507F4621}" dt="2023-11-13T14:06:56.472" v="0" actId="47"/>
        <pc:sldMkLst>
          <pc:docMk/>
          <pc:sldMk cId="1116631375" sldId="264"/>
        </pc:sldMkLst>
      </pc:sldChg>
      <pc:sldChg chg="del">
        <pc:chgData name="Mohamed Asim" userId="463e8671-0eec-4074-8616-21d10d9d1eab" providerId="ADAL" clId="{6B2D1D9C-0EBC-429B-8909-0B70507F4621}" dt="2023-11-13T14:06:57.963" v="1" actId="47"/>
        <pc:sldMkLst>
          <pc:docMk/>
          <pc:sldMk cId="4139315499" sldId="265"/>
        </pc:sldMkLst>
      </pc:sldChg>
      <pc:sldChg chg="del">
        <pc:chgData name="Mohamed Asim" userId="463e8671-0eec-4074-8616-21d10d9d1eab" providerId="ADAL" clId="{6B2D1D9C-0EBC-429B-8909-0B70507F4621}" dt="2023-11-13T14:06:59.959" v="5" actId="47"/>
        <pc:sldMkLst>
          <pc:docMk/>
          <pc:sldMk cId="3461769883" sldId="267"/>
        </pc:sldMkLst>
      </pc:sldChg>
      <pc:sldChg chg="del">
        <pc:chgData name="Mohamed Asim" userId="463e8671-0eec-4074-8616-21d10d9d1eab" providerId="ADAL" clId="{6B2D1D9C-0EBC-429B-8909-0B70507F4621}" dt="2023-11-13T14:07:01.481" v="8" actId="47"/>
        <pc:sldMkLst>
          <pc:docMk/>
          <pc:sldMk cId="2358251962" sldId="268"/>
        </pc:sldMkLst>
      </pc:sldChg>
      <pc:sldChg chg="del">
        <pc:chgData name="Mohamed Asim" userId="463e8671-0eec-4074-8616-21d10d9d1eab" providerId="ADAL" clId="{6B2D1D9C-0EBC-429B-8909-0B70507F4621}" dt="2023-11-13T14:07:00.495" v="6" actId="47"/>
        <pc:sldMkLst>
          <pc:docMk/>
          <pc:sldMk cId="1210106234" sldId="269"/>
        </pc:sldMkLst>
      </pc:sldChg>
      <pc:sldChg chg="del">
        <pc:chgData name="Mohamed Asim" userId="463e8671-0eec-4074-8616-21d10d9d1eab" providerId="ADAL" clId="{6B2D1D9C-0EBC-429B-8909-0B70507F4621}" dt="2023-11-13T14:07:02.883" v="10" actId="47"/>
        <pc:sldMkLst>
          <pc:docMk/>
          <pc:sldMk cId="2112509415" sldId="271"/>
        </pc:sldMkLst>
      </pc:sldChg>
      <pc:sldChg chg="del">
        <pc:chgData name="Mohamed Asim" userId="463e8671-0eec-4074-8616-21d10d9d1eab" providerId="ADAL" clId="{6B2D1D9C-0EBC-429B-8909-0B70507F4621}" dt="2023-11-13T14:07:02.341" v="9" actId="47"/>
        <pc:sldMkLst>
          <pc:docMk/>
          <pc:sldMk cId="2225975747" sldId="272"/>
        </pc:sldMkLst>
      </pc:sldChg>
      <pc:sldChg chg="del">
        <pc:chgData name="Mohamed Asim" userId="463e8671-0eec-4074-8616-21d10d9d1eab" providerId="ADAL" clId="{6B2D1D9C-0EBC-429B-8909-0B70507F4621}" dt="2023-11-13T14:07:04.106" v="12" actId="47"/>
        <pc:sldMkLst>
          <pc:docMk/>
          <pc:sldMk cId="1597344782" sldId="277"/>
        </pc:sldMkLst>
      </pc:sldChg>
      <pc:sldChg chg="del">
        <pc:chgData name="Mohamed Asim" userId="463e8671-0eec-4074-8616-21d10d9d1eab" providerId="ADAL" clId="{6B2D1D9C-0EBC-429B-8909-0B70507F4621}" dt="2023-11-13T14:07:06.527" v="15" actId="47"/>
        <pc:sldMkLst>
          <pc:docMk/>
          <pc:sldMk cId="86729773" sldId="278"/>
        </pc:sldMkLst>
      </pc:sldChg>
      <pc:sldChg chg="del">
        <pc:chgData name="Mohamed Asim" userId="463e8671-0eec-4074-8616-21d10d9d1eab" providerId="ADAL" clId="{6B2D1D9C-0EBC-429B-8909-0B70507F4621}" dt="2023-11-13T14:07:03.495" v="11" actId="47"/>
        <pc:sldMkLst>
          <pc:docMk/>
          <pc:sldMk cId="710976818" sldId="279"/>
        </pc:sldMkLst>
      </pc:sldChg>
      <pc:sldChg chg="del">
        <pc:chgData name="Mohamed Asim" userId="463e8671-0eec-4074-8616-21d10d9d1eab" providerId="ADAL" clId="{6B2D1D9C-0EBC-429B-8909-0B70507F4621}" dt="2023-11-13T14:07:04.656" v="13" actId="47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6B2D1D9C-0EBC-429B-8909-0B70507F4621}" dt="2023-11-13T14:07:07.297" v="16" actId="4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6B2D1D9C-0EBC-429B-8909-0B70507F4621}" dt="2023-11-13T14:19:59.424" v="901" actId="2696"/>
        <pc:sldMkLst>
          <pc:docMk/>
          <pc:sldMk cId="166689391" sldId="28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3089179147" sldId="282"/>
        </pc:sldMkLst>
      </pc:sldChg>
      <pc:sldChg chg="add del">
        <pc:chgData name="Mohamed Asim" userId="463e8671-0eec-4074-8616-21d10d9d1eab" providerId="ADAL" clId="{6B2D1D9C-0EBC-429B-8909-0B70507F4621}" dt="2023-11-13T14:32:56.591" v="934" actId="47"/>
        <pc:sldMkLst>
          <pc:docMk/>
          <pc:sldMk cId="2399350099" sldId="283"/>
        </pc:sldMkLst>
      </pc:sldChg>
      <pc:sldChg chg="del">
        <pc:chgData name="Mohamed Asim" userId="463e8671-0eec-4074-8616-21d10d9d1eab" providerId="ADAL" clId="{6B2D1D9C-0EBC-429B-8909-0B70507F4621}" dt="2023-11-13T14:20:00.218" v="902" actId="2696"/>
        <pc:sldMkLst>
          <pc:docMk/>
          <pc:sldMk cId="2532689174" sldId="283"/>
        </pc:sldMkLst>
      </pc:sldChg>
      <pc:sldChg chg="del">
        <pc:chgData name="Mohamed Asim" userId="463e8671-0eec-4074-8616-21d10d9d1eab" providerId="ADAL" clId="{6B2D1D9C-0EBC-429B-8909-0B70507F4621}" dt="2023-11-13T14:20:01.513" v="903" actId="2696"/>
        <pc:sldMkLst>
          <pc:docMk/>
          <pc:sldMk cId="1909698908" sldId="284"/>
        </pc:sldMkLst>
      </pc:sldChg>
      <pc:sldChg chg="modSp add mod">
        <pc:chgData name="Mohamed Asim" userId="463e8671-0eec-4074-8616-21d10d9d1eab" providerId="ADAL" clId="{6B2D1D9C-0EBC-429B-8909-0B70507F4621}" dt="2023-11-14T14:14:11.497" v="1153" actId="20577"/>
        <pc:sldMkLst>
          <pc:docMk/>
          <pc:sldMk cId="4089627165" sldId="284"/>
        </pc:sldMkLst>
      </pc:sldChg>
      <pc:sldChg chg="modSp add mod">
        <pc:chgData name="Mohamed Asim" userId="463e8671-0eec-4074-8616-21d10d9d1eab" providerId="ADAL" clId="{6B2D1D9C-0EBC-429B-8909-0B70507F4621}" dt="2023-11-13T15:10:01.862" v="1137" actId="20577"/>
        <pc:sldMkLst>
          <pc:docMk/>
          <pc:sldMk cId="4265475030" sldId="285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14661559" sldId="286"/>
        </pc:sldMkLst>
      </pc:sldChg>
      <pc:sldChg chg="del">
        <pc:chgData name="Mohamed Asim" userId="463e8671-0eec-4074-8616-21d10d9d1eab" providerId="ADAL" clId="{6B2D1D9C-0EBC-429B-8909-0B70507F4621}" dt="2023-11-13T14:20:02.596" v="904" actId="2696"/>
        <pc:sldMkLst>
          <pc:docMk/>
          <pc:sldMk cId="1610015034" sldId="286"/>
        </pc:sldMkLst>
      </pc:sldChg>
      <pc:sldChg chg="modSp add mod">
        <pc:chgData name="Mohamed Asim" userId="463e8671-0eec-4074-8616-21d10d9d1eab" providerId="ADAL" clId="{6B2D1D9C-0EBC-429B-8909-0B70507F4621}" dt="2023-11-14T14:15:39.422" v="1193" actId="20577"/>
        <pc:sldMkLst>
          <pc:docMk/>
          <pc:sldMk cId="1737779491" sldId="287"/>
        </pc:sldMkLst>
      </pc:sldChg>
      <pc:sldChg chg="del">
        <pc:chgData name="Mohamed Asim" userId="463e8671-0eec-4074-8616-21d10d9d1eab" providerId="ADAL" clId="{6B2D1D9C-0EBC-429B-8909-0B70507F4621}" dt="2023-11-13T14:08:14.855" v="161" actId="47"/>
        <pc:sldMkLst>
          <pc:docMk/>
          <pc:sldMk cId="4180619513" sldId="287"/>
        </pc:sldMkLst>
      </pc:sldChg>
      <pc:sldChg chg="modSp add mod">
        <pc:chgData name="Mohamed Asim" userId="463e8671-0eec-4074-8616-21d10d9d1eab" providerId="ADAL" clId="{6B2D1D9C-0EBC-429B-8909-0B70507F4621}" dt="2023-11-14T14:16:47.973" v="1194" actId="207"/>
        <pc:sldMkLst>
          <pc:docMk/>
          <pc:sldMk cId="2098841250" sldId="288"/>
        </pc:sldMkLst>
      </pc:sldChg>
      <pc:sldChg chg="del">
        <pc:chgData name="Mohamed Asim" userId="463e8671-0eec-4074-8616-21d10d9d1eab" providerId="ADAL" clId="{6B2D1D9C-0EBC-429B-8909-0B70507F4621}" dt="2023-11-13T14:08:14.227" v="160" actId="47"/>
        <pc:sldMkLst>
          <pc:docMk/>
          <pc:sldMk cId="3993947022" sldId="288"/>
        </pc:sldMkLst>
      </pc:sldChg>
      <pc:sldChg chg="new del">
        <pc:chgData name="Mohamed Asim" userId="463e8671-0eec-4074-8616-21d10d9d1eab" providerId="ADAL" clId="{6B2D1D9C-0EBC-429B-8909-0B70507F4621}" dt="2023-11-13T14:32:52.001" v="932" actId="47"/>
        <pc:sldMkLst>
          <pc:docMk/>
          <pc:sldMk cId="3977344639" sldId="290"/>
        </pc:sldMkLst>
      </pc:sldChg>
      <pc:sldChg chg="add del">
        <pc:chgData name="Mohamed Asim" userId="463e8671-0eec-4074-8616-21d10d9d1eab" providerId="ADAL" clId="{6B2D1D9C-0EBC-429B-8909-0B70507F4621}" dt="2023-11-13T14:32:59.872" v="935" actId="47"/>
        <pc:sldMkLst>
          <pc:docMk/>
          <pc:sldMk cId="1119132781" sldId="29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852634301" sldId="292"/>
        </pc:sldMkLst>
      </pc:sldChg>
      <pc:sldChg chg="del">
        <pc:chgData name="Mohamed Asim" userId="463e8671-0eec-4074-8616-21d10d9d1eab" providerId="ADAL" clId="{6B2D1D9C-0EBC-429B-8909-0B70507F4621}" dt="2023-11-13T14:06:58.702" v="2" actId="47"/>
        <pc:sldMkLst>
          <pc:docMk/>
          <pc:sldMk cId="2958176816" sldId="292"/>
        </pc:sldMkLst>
      </pc:sldChg>
      <pc:sldChg chg="modSp add mod">
        <pc:chgData name="Mohamed Asim" userId="463e8671-0eec-4074-8616-21d10d9d1eab" providerId="ADAL" clId="{6B2D1D9C-0EBC-429B-8909-0B70507F4621}" dt="2023-11-14T14:27:17.177" v="1541" actId="20577"/>
        <pc:sldMkLst>
          <pc:docMk/>
          <pc:sldMk cId="1385703901" sldId="293"/>
        </pc:sldMkLst>
      </pc:sldChg>
      <pc:sldChg chg="del">
        <pc:chgData name="Mohamed Asim" userId="463e8671-0eec-4074-8616-21d10d9d1eab" providerId="ADAL" clId="{6B2D1D9C-0EBC-429B-8909-0B70507F4621}" dt="2023-11-13T14:06:59.178" v="3" actId="47"/>
        <pc:sldMkLst>
          <pc:docMk/>
          <pc:sldMk cId="3492363486" sldId="293"/>
        </pc:sldMkLst>
      </pc:sldChg>
      <pc:sldChg chg="modSp add mod">
        <pc:chgData name="Mohamed Asim" userId="463e8671-0eec-4074-8616-21d10d9d1eab" providerId="ADAL" clId="{6B2D1D9C-0EBC-429B-8909-0B70507F4621}" dt="2023-11-13T14:32:32.413" v="928" actId="27636"/>
        <pc:sldMkLst>
          <pc:docMk/>
          <pc:sldMk cId="3672474628" sldId="294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91400776" sldId="295"/>
        </pc:sldMkLst>
      </pc:sldChg>
      <pc:sldChg chg="del">
        <pc:chgData name="Mohamed Asim" userId="463e8671-0eec-4074-8616-21d10d9d1eab" providerId="ADAL" clId="{6B2D1D9C-0EBC-429B-8909-0B70507F4621}" dt="2023-11-13T14:06:59.582" v="4" actId="47"/>
        <pc:sldMkLst>
          <pc:docMk/>
          <pc:sldMk cId="3200593562" sldId="295"/>
        </pc:sldMkLst>
      </pc:sldChg>
      <pc:sldChg chg="del">
        <pc:chgData name="Mohamed Asim" userId="463e8671-0eec-4074-8616-21d10d9d1eab" providerId="ADAL" clId="{6B2D1D9C-0EBC-429B-8909-0B70507F4621}" dt="2023-11-13T14:08:12.587" v="159" actId="47"/>
        <pc:sldMkLst>
          <pc:docMk/>
          <pc:sldMk cId="256972455" sldId="296"/>
        </pc:sldMkLst>
      </pc:sldChg>
      <pc:sldChg chg="modSp add mod">
        <pc:chgData name="Mohamed Asim" userId="463e8671-0eec-4074-8616-21d10d9d1eab" providerId="ADAL" clId="{6B2D1D9C-0EBC-429B-8909-0B70507F4621}" dt="2023-11-13T14:32:32.413" v="929" actId="27636"/>
        <pc:sldMkLst>
          <pc:docMk/>
          <pc:sldMk cId="3992560784" sldId="296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31647470" sldId="297"/>
        </pc:sldMkLst>
      </pc:sldChg>
      <pc:sldChg chg="modSp add mod">
        <pc:chgData name="Mohamed Asim" userId="463e8671-0eec-4074-8616-21d10d9d1eab" providerId="ADAL" clId="{6B2D1D9C-0EBC-429B-8909-0B70507F4621}" dt="2023-11-13T14:32:32.428" v="931" actId="27636"/>
        <pc:sldMkLst>
          <pc:docMk/>
          <pc:sldMk cId="3063806858" sldId="298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709161939" sldId="299"/>
        </pc:sldMkLst>
      </pc:sldChg>
      <pc:sldChg chg="modSp add mod">
        <pc:chgData name="Mohamed Asim" userId="463e8671-0eec-4074-8616-21d10d9d1eab" providerId="ADAL" clId="{6B2D1D9C-0EBC-429B-8909-0B70507F4621}" dt="2023-11-13T14:32:32.428" v="930" actId="27636"/>
        <pc:sldMkLst>
          <pc:docMk/>
          <pc:sldMk cId="4066936894" sldId="300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259504920" sldId="30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66478744" sldId="30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14852930" sldId="303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916270761" sldId="304"/>
        </pc:sldMkLst>
      </pc:sldChg>
      <pc:sldChg chg="modSp add mod">
        <pc:chgData name="Mohamed Asim" userId="463e8671-0eec-4074-8616-21d10d9d1eab" providerId="ADAL" clId="{6B2D1D9C-0EBC-429B-8909-0B70507F4621}" dt="2023-11-14T14:29:23.878" v="1585" actId="207"/>
        <pc:sldMkLst>
          <pc:docMk/>
          <pc:sldMk cId="4179568607" sldId="305"/>
        </pc:sldMkLst>
      </pc:sldChg>
      <pc:sldChg chg="add del">
        <pc:chgData name="Mohamed Asim" userId="463e8671-0eec-4074-8616-21d10d9d1eab" providerId="ADAL" clId="{6B2D1D9C-0EBC-429B-8909-0B70507F4621}" dt="2023-11-14T14:28:03.791" v="1544"/>
        <pc:sldMkLst>
          <pc:docMk/>
          <pc:sldMk cId="92358015" sldId="306"/>
        </pc:sldMkLst>
      </pc:sldChg>
      <pc:sldChg chg="modSp add del mod setBg">
        <pc:chgData name="Mohamed Asim" userId="463e8671-0eec-4074-8616-21d10d9d1eab" providerId="ADAL" clId="{6B2D1D9C-0EBC-429B-8909-0B70507F4621}" dt="2023-11-14T14:28:04.760" v="1545" actId="2696"/>
        <pc:sldMkLst>
          <pc:docMk/>
          <pc:sldMk cId="1924920061" sldId="306"/>
        </pc:sldMkLst>
      </pc:sldChg>
      <pc:sldChg chg="modSp add mod">
        <pc:chgData name="Mohamed Asim" userId="463e8671-0eec-4074-8616-21d10d9d1eab" providerId="ADAL" clId="{6B2D1D9C-0EBC-429B-8909-0B70507F4621}" dt="2023-11-14T14:18:00.866" v="1201" actId="20577"/>
        <pc:sldMkLst>
          <pc:docMk/>
          <pc:sldMk cId="4267772396" sldId="307"/>
        </pc:sldMkLst>
      </pc:sldChg>
      <pc:sldChg chg="modSp add del mod setBg">
        <pc:chgData name="Mohamed Asim" userId="463e8671-0eec-4074-8616-21d10d9d1eab" providerId="ADAL" clId="{6B2D1D9C-0EBC-429B-8909-0B70507F4621}" dt="2023-11-14T14:28:20.484" v="1546" actId="2696"/>
        <pc:sldMkLst>
          <pc:docMk/>
          <pc:sldMk cId="2899374568" sldId="308"/>
        </pc:sldMkLst>
      </pc:sldChg>
      <pc:sldChg chg="modSp add mod ord">
        <pc:chgData name="Mohamed Asim" userId="463e8671-0eec-4074-8616-21d10d9d1eab" providerId="ADAL" clId="{6B2D1D9C-0EBC-429B-8909-0B70507F4621}" dt="2023-11-14T14:29:03.645" v="1584" actId="20577"/>
        <pc:sldMkLst>
          <pc:docMk/>
          <pc:sldMk cId="4171634043" sldId="308"/>
        </pc:sldMkLst>
      </pc:sldChg>
      <pc:sldChg chg="modSp add mod">
        <pc:chgData name="Mohamed Asim" userId="463e8671-0eec-4074-8616-21d10d9d1eab" providerId="ADAL" clId="{6B2D1D9C-0EBC-429B-8909-0B70507F4621}" dt="2023-11-14T14:20:17.609" v="1316" actId="20577"/>
        <pc:sldMkLst>
          <pc:docMk/>
          <pc:sldMk cId="963338867" sldId="309"/>
        </pc:sldMkLst>
      </pc:sldChg>
      <pc:sldChg chg="modSp add mod">
        <pc:chgData name="Mohamed Asim" userId="463e8671-0eec-4074-8616-21d10d9d1eab" providerId="ADAL" clId="{6B2D1D9C-0EBC-429B-8909-0B70507F4621}" dt="2023-11-14T14:26:10.945" v="1438" actId="20577"/>
        <pc:sldMkLst>
          <pc:docMk/>
          <pc:sldMk cId="2200432434" sldId="310"/>
        </pc:sldMkLst>
      </pc:sldChg>
      <pc:sldChg chg="del">
        <pc:chgData name="Mohamed Asim" userId="463e8671-0eec-4074-8616-21d10d9d1eab" providerId="ADAL" clId="{6B2D1D9C-0EBC-429B-8909-0B70507F4621}" dt="2023-11-13T14:07:00.983" v="7" actId="47"/>
        <pc:sldMkLst>
          <pc:docMk/>
          <pc:sldMk cId="367084250" sldId="633"/>
        </pc:sldMkLst>
      </pc:sldChg>
      <pc:sldChg chg="del">
        <pc:chgData name="Mohamed Asim" userId="463e8671-0eec-4074-8616-21d10d9d1eab" providerId="ADAL" clId="{6B2D1D9C-0EBC-429B-8909-0B70507F4621}" dt="2023-11-13T14:20:05.864" v="905" actId="2696"/>
        <pc:sldMkLst>
          <pc:docMk/>
          <pc:sldMk cId="3389761768" sldId="634"/>
        </pc:sldMkLst>
      </pc:sldChg>
      <pc:sldChg chg="del">
        <pc:chgData name="Mohamed Asim" userId="463e8671-0eec-4074-8616-21d10d9d1eab" providerId="ADAL" clId="{6B2D1D9C-0EBC-429B-8909-0B70507F4621}" dt="2023-11-13T14:07:06.023" v="14" actId="47"/>
        <pc:sldMkLst>
          <pc:docMk/>
          <pc:sldMk cId="263107744" sldId="635"/>
        </pc:sldMkLst>
      </pc:sldChg>
      <pc:sldChg chg="del">
        <pc:chgData name="Mohamed Asim" userId="463e8671-0eec-4074-8616-21d10d9d1eab" providerId="ADAL" clId="{6B2D1D9C-0EBC-429B-8909-0B70507F4621}" dt="2023-11-13T14:08:03.237" v="158" actId="47"/>
        <pc:sldMkLst>
          <pc:docMk/>
          <pc:sldMk cId="1986099100" sldId="636"/>
        </pc:sldMkLst>
      </pc:sldChg>
      <pc:sldChg chg="del">
        <pc:chgData name="Mohamed Asim" userId="463e8671-0eec-4074-8616-21d10d9d1eab" providerId="ADAL" clId="{6B2D1D9C-0EBC-429B-8909-0B70507F4621}" dt="2023-11-13T14:20:10.537" v="906" actId="2696"/>
        <pc:sldMkLst>
          <pc:docMk/>
          <pc:sldMk cId="3109591024" sldId="639"/>
        </pc:sldMkLst>
      </pc:sldChg>
      <pc:sldMasterChg chg="delSldLayout">
        <pc:chgData name="Mohamed Asim" userId="463e8671-0eec-4074-8616-21d10d9d1eab" providerId="ADAL" clId="{6B2D1D9C-0EBC-429B-8909-0B70507F4621}" dt="2023-11-13T14:32:54" v="933" actId="47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6B2D1D9C-0EBC-429B-8909-0B70507F4621}" dt="2023-11-13T14:27:42.604" v="910" actId="2696"/>
          <pc:sldLayoutMkLst>
            <pc:docMk/>
            <pc:sldMasterMk cId="1384196811" sldId="2147483658"/>
            <pc:sldLayoutMk cId="3288153637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20:05.864" v="905" actId="2696"/>
          <pc:sldLayoutMkLst>
            <pc:docMk/>
            <pc:sldMasterMk cId="1384196811" sldId="2147483658"/>
            <pc:sldLayoutMk cId="4179047812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32:54" v="933" actId="47"/>
          <pc:sldLayoutMkLst>
            <pc:docMk/>
            <pc:sldMasterMk cId="1384196811" sldId="2147483658"/>
            <pc:sldLayoutMk cId="3368194597" sldId="2147483731"/>
          </pc:sldLayoutMkLst>
        </pc:sldLayoutChg>
      </pc:sldMasterChg>
    </pc:docChg>
  </pc:docChgLst>
  <pc:docChgLst>
    <pc:chgData name="Mohamed Asim" userId="463e8671-0eec-4074-8616-21d10d9d1eab" providerId="ADAL" clId="{D280A81D-1602-4BEA-A71F-CA9480793095}"/>
    <pc:docChg chg="modSld">
      <pc:chgData name="Mohamed Asim" userId="463e8671-0eec-4074-8616-21d10d9d1eab" providerId="ADAL" clId="{D280A81D-1602-4BEA-A71F-CA9480793095}" dt="2024-07-31T13:34:40.854" v="0" actId="1076"/>
      <pc:docMkLst>
        <pc:docMk/>
      </pc:docMkLst>
      <pc:sldChg chg="modSp mod">
        <pc:chgData name="Mohamed Asim" userId="463e8671-0eec-4074-8616-21d10d9d1eab" providerId="ADAL" clId="{D280A81D-1602-4BEA-A71F-CA9480793095}" dt="2024-07-31T13:34:40.854" v="0" actId="1076"/>
        <pc:sldMkLst>
          <pc:docMk/>
          <pc:sldMk cId="1924920061" sldId="306"/>
        </pc:sldMkLst>
      </pc:sldChg>
    </pc:docChg>
  </pc:docChgLst>
  <pc:docChgLst>
    <pc:chgData name="Mohamed Asim" userId="463e8671-0eec-4074-8616-21d10d9d1eab" providerId="ADAL" clId="{54016C53-C781-4F0D-BA66-A93574E41F0F}"/>
    <pc:docChg chg="custSel delSld modSld sldOrd delMainMaster">
      <pc:chgData name="Mohamed Asim" userId="463e8671-0eec-4074-8616-21d10d9d1eab" providerId="ADAL" clId="{54016C53-C781-4F0D-BA66-A93574E41F0F}" dt="2025-03-18T14:15:08.784" v="167" actId="2696"/>
      <pc:docMkLst>
        <pc:docMk/>
      </pc:docMkLst>
      <pc:sldChg chg="modSp mod">
        <pc:chgData name="Mohamed Asim" userId="463e8671-0eec-4074-8616-21d10d9d1eab" providerId="ADAL" clId="{54016C53-C781-4F0D-BA66-A93574E41F0F}" dt="2025-03-18T14:12:33.341" v="124" actId="20577"/>
        <pc:sldMkLst>
          <pc:docMk/>
          <pc:sldMk cId="675937917" sldId="263"/>
        </pc:sldMkLst>
        <pc:spChg chg="mod">
          <ac:chgData name="Mohamed Asim" userId="463e8671-0eec-4074-8616-21d10d9d1eab" providerId="ADAL" clId="{54016C53-C781-4F0D-BA66-A93574E41F0F}" dt="2025-03-18T14:12:33.341" v="124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del">
        <pc:chgData name="Mohamed Asim" userId="463e8671-0eec-4074-8616-21d10d9d1eab" providerId="ADAL" clId="{54016C53-C781-4F0D-BA66-A93574E41F0F}" dt="2025-03-18T14:15:08.784" v="167" actId="2696"/>
        <pc:sldMkLst>
          <pc:docMk/>
          <pc:sldMk cId="3089179147" sldId="282"/>
        </pc:sldMkLst>
      </pc:sldChg>
      <pc:sldChg chg="del">
        <pc:chgData name="Mohamed Asim" userId="463e8671-0eec-4074-8616-21d10d9d1eab" providerId="ADAL" clId="{54016C53-C781-4F0D-BA66-A93574E41F0F}" dt="2025-03-18T14:12:45.165" v="125" actId="2696"/>
        <pc:sldMkLst>
          <pc:docMk/>
          <pc:sldMk cId="4089627165" sldId="284"/>
        </pc:sldMkLst>
      </pc:sldChg>
      <pc:sldChg chg="del">
        <pc:chgData name="Mohamed Asim" userId="463e8671-0eec-4074-8616-21d10d9d1eab" providerId="ADAL" clId="{54016C53-C781-4F0D-BA66-A93574E41F0F}" dt="2025-03-18T14:11:59.672" v="77" actId="2696"/>
        <pc:sldMkLst>
          <pc:docMk/>
          <pc:sldMk cId="1849766615" sldId="289"/>
        </pc:sldMkLst>
      </pc:sldChg>
      <pc:sldChg chg="ord">
        <pc:chgData name="Mohamed Asim" userId="463e8671-0eec-4074-8616-21d10d9d1eab" providerId="ADAL" clId="{54016C53-C781-4F0D-BA66-A93574E41F0F}" dt="2025-03-18T14:12:55.641" v="127"/>
        <pc:sldMkLst>
          <pc:docMk/>
          <pc:sldMk cId="1852634301" sldId="292"/>
        </pc:sldMkLst>
      </pc:sldChg>
      <pc:sldChg chg="del">
        <pc:chgData name="Mohamed Asim" userId="463e8671-0eec-4074-8616-21d10d9d1eab" providerId="ADAL" clId="{54016C53-C781-4F0D-BA66-A93574E41F0F}" dt="2025-03-18T14:13:58.578" v="130" actId="2696"/>
        <pc:sldMkLst>
          <pc:docMk/>
          <pc:sldMk cId="1385703901" sldId="293"/>
        </pc:sldMkLst>
      </pc:sldChg>
      <pc:sldChg chg="del">
        <pc:chgData name="Mohamed Asim" userId="463e8671-0eec-4074-8616-21d10d9d1eab" providerId="ADAL" clId="{54016C53-C781-4F0D-BA66-A93574E41F0F}" dt="2025-03-18T14:14:56.236" v="165" actId="2696"/>
        <pc:sldMkLst>
          <pc:docMk/>
          <pc:sldMk cId="491400776" sldId="295"/>
        </pc:sldMkLst>
      </pc:sldChg>
      <pc:sldChg chg="modSp mod">
        <pc:chgData name="Mohamed Asim" userId="463e8671-0eec-4074-8616-21d10d9d1eab" providerId="ADAL" clId="{54016C53-C781-4F0D-BA66-A93574E41F0F}" dt="2025-03-18T14:14:36.786" v="162" actId="20577"/>
        <pc:sldMkLst>
          <pc:docMk/>
          <pc:sldMk cId="1709161939" sldId="299"/>
        </pc:sldMkLst>
        <pc:spChg chg="mod">
          <ac:chgData name="Mohamed Asim" userId="463e8671-0eec-4074-8616-21d10d9d1eab" providerId="ADAL" clId="{54016C53-C781-4F0D-BA66-A93574E41F0F}" dt="2025-03-18T14:14:36.786" v="162" actId="20577"/>
          <ac:spMkLst>
            <pc:docMk/>
            <pc:sldMk cId="1709161939" sldId="299"/>
            <ac:spMk id="3" creationId="{B9FB66BC-5550-3444-85AE-F8F0A728061F}"/>
          </ac:spMkLst>
        </pc:spChg>
      </pc:sldChg>
      <pc:sldChg chg="ord">
        <pc:chgData name="Mohamed Asim" userId="463e8671-0eec-4074-8616-21d10d9d1eab" providerId="ADAL" clId="{54016C53-C781-4F0D-BA66-A93574E41F0F}" dt="2025-03-18T14:14:46.509" v="164"/>
        <pc:sldMkLst>
          <pc:docMk/>
          <pc:sldMk cId="1066478744" sldId="302"/>
        </pc:sldMkLst>
      </pc:sldChg>
      <pc:sldChg chg="del">
        <pc:chgData name="Mohamed Asim" userId="463e8671-0eec-4074-8616-21d10d9d1eab" providerId="ADAL" clId="{54016C53-C781-4F0D-BA66-A93574E41F0F}" dt="2025-03-18T14:15:04.307" v="166" actId="2696"/>
        <pc:sldMkLst>
          <pc:docMk/>
          <pc:sldMk cId="916270761" sldId="304"/>
        </pc:sldMkLst>
      </pc:sldChg>
      <pc:sldChg chg="modSp mod">
        <pc:chgData name="Mohamed Asim" userId="463e8671-0eec-4074-8616-21d10d9d1eab" providerId="ADAL" clId="{54016C53-C781-4F0D-BA66-A93574E41F0F}" dt="2025-03-18T14:13:04.923" v="128" actId="1076"/>
        <pc:sldMkLst>
          <pc:docMk/>
          <pc:sldMk cId="1924920061" sldId="306"/>
        </pc:sldMkLst>
        <pc:picChg chg="mod">
          <ac:chgData name="Mohamed Asim" userId="463e8671-0eec-4074-8616-21d10d9d1eab" providerId="ADAL" clId="{54016C53-C781-4F0D-BA66-A93574E41F0F}" dt="2025-03-18T14:13:04.923" v="128" actId="1076"/>
          <ac:picMkLst>
            <pc:docMk/>
            <pc:sldMk cId="1924920061" sldId="306"/>
            <ac:picMk id="8" creationId="{9499A525-713C-27C4-E219-7798387D1F14}"/>
          </ac:picMkLst>
        </pc:picChg>
      </pc:sldChg>
      <pc:sldChg chg="modSp mod">
        <pc:chgData name="Mohamed Asim" userId="463e8671-0eec-4074-8616-21d10d9d1eab" providerId="ADAL" clId="{54016C53-C781-4F0D-BA66-A93574E41F0F}" dt="2025-03-18T14:13:46.433" v="129" actId="6549"/>
        <pc:sldMkLst>
          <pc:docMk/>
          <pc:sldMk cId="4171634043" sldId="308"/>
        </pc:sldMkLst>
        <pc:spChg chg="mod">
          <ac:chgData name="Mohamed Asim" userId="463e8671-0eec-4074-8616-21d10d9d1eab" providerId="ADAL" clId="{54016C53-C781-4F0D-BA66-A93574E41F0F}" dt="2025-03-18T14:13:46.433" v="129" actId="6549"/>
          <ac:spMkLst>
            <pc:docMk/>
            <pc:sldMk cId="4171634043" sldId="308"/>
            <ac:spMk id="2" creationId="{2A52D80B-FCDA-43D3-18D0-8909D226CF69}"/>
          </ac:spMkLst>
        </pc:spChg>
      </pc:sld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98413319" sldId="2147483712"/>
            <pc:sldLayoutMk cId="816941431" sldId="214748371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98413319" sldId="2147483712"/>
            <pc:sldLayoutMk cId="3565923465" sldId="214748372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785228503" sldId="2147483714"/>
            <pc:sldLayoutMk cId="198213857" sldId="2147483715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785228503" sldId="2147483714"/>
            <pc:sldLayoutMk cId="1872040849" sldId="214748372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61407090" sldId="2147483716"/>
            <pc:sldLayoutMk cId="3638965304" sldId="2147483717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61407090" sldId="2147483716"/>
            <pc:sldLayoutMk cId="3495813088" sldId="2147483728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42203895" sldId="2147483718"/>
            <pc:sldLayoutMk cId="1582093728" sldId="2147483719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42203895" sldId="2147483718"/>
            <pc:sldLayoutMk cId="2673616822" sldId="2147483729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21216059" sldId="2147483720"/>
            <pc:sldLayoutMk cId="3706359216" sldId="2147483721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21216059" sldId="2147483720"/>
            <pc:sldLayoutMk cId="585397008" sldId="2147483724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412027871" sldId="2147483722"/>
            <pc:sldLayoutMk cId="3226134424" sldId="214748372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412027871" sldId="2147483722"/>
            <pc:sldLayoutMk cId="3399310089" sldId="2147483725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43A43-B8AE-4847-88DE-82E3720B6A73}" type="datetime1">
              <a:rPr lang="en-SG" smtClean="0"/>
              <a:t>18/3/2025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ission.europa.eu/statistics_en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FzGdQrr2K8" TargetMode="Externa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800" dirty="0"/>
              <a:t>Data Collection and Data Gathering Tools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dirty="0"/>
              <a:t>Research Principles and Philosophy - LCDB 7077</a:t>
            </a:r>
          </a:p>
          <a:p>
            <a:pPr marL="0" indent="0">
              <a:buNone/>
            </a:pPr>
            <a:r>
              <a:rPr lang="en-GB" dirty="0"/>
              <a:t>Week 6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6 –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Theory &amp; Management philosophies review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Overview of Deductive reasoning and Inductive reasoning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Revisit concept of data collection and data gathering tools</a:t>
            </a:r>
          </a:p>
          <a:p>
            <a:pPr marL="457200" lvl="1" indent="0">
              <a:buNone/>
            </a:pPr>
            <a:r>
              <a:rPr lang="en-GB" dirty="0"/>
              <a:t> formulating interview questions video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3C63-29B7-5F45-A775-6368D50F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Resources – Textbooks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E9887-6013-454C-BE4B-A39945E24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352"/>
            <a:ext cx="10515600" cy="555093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Bell, E. and Bryman, A, and Harley, B. 2019. Business Research Methods, 5</a:t>
            </a:r>
            <a:r>
              <a:rPr lang="en-GB" baseline="30000" dirty="0"/>
              <a:t>th</a:t>
            </a:r>
            <a:r>
              <a:rPr lang="en-GB" dirty="0"/>
              <a:t> edition. Oxford. Oxford University Press.</a:t>
            </a:r>
            <a:endParaRPr lang="en-SG" dirty="0"/>
          </a:p>
          <a:p>
            <a:r>
              <a:rPr lang="en-GB" dirty="0"/>
              <a:t>Robson, C. and McCartan, K. 2017. Real World Research. 4</a:t>
            </a:r>
            <a:r>
              <a:rPr lang="en-GB" baseline="30000" dirty="0"/>
              <a:t>th</a:t>
            </a:r>
            <a:r>
              <a:rPr lang="en-GB" dirty="0"/>
              <a:t> edition. London. Sage Publishing.</a:t>
            </a:r>
            <a:endParaRPr lang="en-S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Relevant chapters from Greener (2007)</a:t>
            </a:r>
          </a:p>
          <a:p>
            <a:r>
              <a:rPr lang="en-US" dirty="0"/>
              <a:t>Choosing samples from populations (chapter 5)</a:t>
            </a:r>
          </a:p>
          <a:p>
            <a:r>
              <a:rPr lang="en-US" dirty="0"/>
              <a:t>Quantitative and qualitative research methods (chapter 6 &amp; 9)</a:t>
            </a:r>
          </a:p>
          <a:p>
            <a:r>
              <a:rPr lang="en-US" dirty="0"/>
              <a:t>Questionnaire design (chapter  7)</a:t>
            </a:r>
          </a:p>
          <a:p>
            <a:r>
              <a:rPr lang="en-US" dirty="0"/>
              <a:t>Practical issues in interviews, focus groups (chapter 10)</a:t>
            </a:r>
          </a:p>
          <a:p>
            <a:pPr marL="0" indent="0">
              <a:buNone/>
            </a:pPr>
            <a:r>
              <a:rPr lang="en-US" u="sng" dirty="0"/>
              <a:t>Relevant chapters Saunders </a:t>
            </a:r>
            <a:r>
              <a:rPr lang="en-US" u="sng" dirty="0" err="1"/>
              <a:t>et.al</a:t>
            </a:r>
            <a:r>
              <a:rPr lang="en-US" u="sng" dirty="0"/>
              <a:t>.(2009)</a:t>
            </a:r>
          </a:p>
          <a:p>
            <a:r>
              <a:rPr lang="en-US" dirty="0"/>
              <a:t>Selecting samples (chapter 7)</a:t>
            </a:r>
          </a:p>
          <a:p>
            <a:r>
              <a:rPr lang="en-US" dirty="0"/>
              <a:t>Using secondary data (chapter 8)</a:t>
            </a:r>
          </a:p>
          <a:p>
            <a:r>
              <a:rPr lang="en-US" dirty="0"/>
              <a:t>Collecting primary data through observation &amp; interviews, questionnaires (chapter 9,10,11)</a:t>
            </a:r>
          </a:p>
          <a:p>
            <a:r>
              <a:rPr lang="en-US" dirty="0" err="1"/>
              <a:t>Analysing</a:t>
            </a:r>
            <a:r>
              <a:rPr lang="en-US" dirty="0"/>
              <a:t> quantitative and qualitative data (Chapter 12 &amp; 13)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856A9-50B0-EF45-9048-4B97C957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B3E85-4920-EE47-8D41-9E495124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3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286B-0577-B649-835A-675BA698A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9CDD-D558-A94F-A01B-F22AD5D9E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063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ACBD4-B4EF-774B-A123-C795AB70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B331-FFFA-3F45-AA2A-CF7A76EE8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4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1133A-4198-0E42-BAB4-CAADF33F3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616" y="-494675"/>
            <a:ext cx="11152682" cy="777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1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120-440A-714B-B424-C535D4B27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C56E-814D-AD45-A3A2-2E1E0D59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highlight>
                  <a:srgbClr val="00FFFF"/>
                </a:highlight>
              </a:rPr>
              <a:t>Census and sampling </a:t>
            </a:r>
          </a:p>
          <a:p>
            <a:pPr marL="0" indent="0">
              <a:buNone/>
            </a:pPr>
            <a:endParaRPr lang="en-US" dirty="0"/>
          </a:p>
          <a:p>
            <a:r>
              <a:rPr lang="en-SG" dirty="0"/>
              <a:t>What is a census?</a:t>
            </a:r>
          </a:p>
          <a:p>
            <a:r>
              <a:rPr lang="en-SG" dirty="0"/>
              <a:t>Reason for sampling - it will be impossible for you either to collect or to analyse all the data available to you owing to restrictions of time, money and often access. </a:t>
            </a:r>
          </a:p>
          <a:p>
            <a:r>
              <a:rPr lang="en-SG" dirty="0"/>
              <a:t>Sampling techniques provide a range of methods that enable you to reduce the amount of data you need to collect by considering only data from a subgroup rather than all possible cases or elements (Figure 7.1).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505B-B74C-AC4E-9400-9EE40BFAF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A0BD5-1D3D-EB4F-BA1D-3728AA85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75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DEE6-70F0-204B-98E1-E9B83B1D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4AC-7C6F-D74C-BCB5-B27D0DB48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sampling techniques available to you can be divided into two types:</a:t>
            </a:r>
          </a:p>
          <a:p>
            <a:pPr marL="0" indent="0">
              <a:buNone/>
            </a:pPr>
            <a:r>
              <a:rPr lang="en-SG" dirty="0"/>
              <a:t>	■ probability or representative sampling;</a:t>
            </a:r>
          </a:p>
          <a:p>
            <a:pPr marL="0" indent="0">
              <a:buNone/>
            </a:pPr>
            <a:r>
              <a:rPr lang="en-SG" dirty="0"/>
              <a:t>	■ non-probability or judgemental sampling.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0E2A7-2DAA-9E49-BC9A-B006D994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355C2-1E93-4A49-B4B3-9D9BD668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61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499A525-713C-27C4-E219-7798387D1F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119" y="643467"/>
            <a:ext cx="8603962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7EB7B-2545-70EF-C0B7-106C34CB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EEABE-2F7C-96CC-8476-D3F6140A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20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C13A-801E-864E-B074-D5F29F416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B364-853B-524A-B704-2A43A04CC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SG" dirty="0"/>
              <a:t>Probability sampling (or representative sampling) is most commonly associated with </a:t>
            </a:r>
            <a:r>
              <a:rPr lang="en-SG" dirty="0">
                <a:solidFill>
                  <a:srgbClr val="FF0000"/>
                </a:solidFill>
              </a:rPr>
              <a:t>survey-based research strategies </a:t>
            </a:r>
            <a:r>
              <a:rPr lang="en-SG" dirty="0"/>
              <a:t>where you need to make inferences from your sample about a population to answer your research question(s) or to meet your objectives. </a:t>
            </a:r>
          </a:p>
          <a:p>
            <a:r>
              <a:rPr lang="en-SG" dirty="0"/>
              <a:t>The process of probability sampling can be divided into four stages:</a:t>
            </a:r>
          </a:p>
          <a:p>
            <a:pPr marL="0" indent="0">
              <a:buNone/>
            </a:pPr>
            <a:r>
              <a:rPr lang="en-SG" dirty="0"/>
              <a:t>	1 Identify a suitable sampling frame based on your research question(s) or 	objectives.</a:t>
            </a:r>
          </a:p>
          <a:p>
            <a:pPr marL="0" indent="0">
              <a:buNone/>
            </a:pPr>
            <a:r>
              <a:rPr lang="en-SG" dirty="0"/>
              <a:t>	2 Decide on a suitable sample size.</a:t>
            </a:r>
          </a:p>
          <a:p>
            <a:pPr marL="0" indent="0">
              <a:buNone/>
            </a:pPr>
            <a:r>
              <a:rPr lang="en-SG" dirty="0"/>
              <a:t>	3 Select the most appropriate sampling technique and select the sample.</a:t>
            </a:r>
          </a:p>
          <a:p>
            <a:pPr marL="0" indent="0">
              <a:buNone/>
            </a:pPr>
            <a:r>
              <a:rPr lang="en-SG" dirty="0"/>
              <a:t>	4 Check that the sample is representative of the population.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6FD0F-9722-DE4B-9E34-E0F4C739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8F6EB-E1D8-E546-AC81-CC079C00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79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E92D-48EA-BB4C-8ADF-5B43C552E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730E7-1DD9-E048-B853-1CAABE01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for any probability sample is a complete list of all the cases in the population from which your sample will be drawn.</a:t>
            </a:r>
          </a:p>
          <a:p>
            <a:r>
              <a:rPr lang="en-SG" dirty="0"/>
              <a:t>The larger your sample’s size the lower the likely error in generalising to the population. </a:t>
            </a:r>
          </a:p>
          <a:p>
            <a:r>
              <a:rPr lang="en-SG" dirty="0"/>
              <a:t>Probability sampling is therefore a compromise between the accuracy of your findings and the amount of time and money you invest in collecting, checking and analysing the data.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292D1-03FA-C248-9DFC-485A90B9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11796-6AAD-EB4D-AB5F-A58AD0D71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41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85D0-3D89-FC48-9ACD-44AD150E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E852A-D8FD-D242-B7BF-2048768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SG" u="sng" dirty="0"/>
              <a:t>Selecting the most appropriate sampling technique and the sample</a:t>
            </a:r>
          </a:p>
          <a:p>
            <a:r>
              <a:rPr lang="en-SG" dirty="0"/>
              <a:t>Main techniques that can be used to select a probability sample (Figure 7.2):</a:t>
            </a:r>
          </a:p>
          <a:p>
            <a:pPr marL="0" indent="0">
              <a:buNone/>
            </a:pPr>
            <a:r>
              <a:rPr lang="en-SG" dirty="0"/>
              <a:t>	■ simple random;</a:t>
            </a:r>
          </a:p>
          <a:p>
            <a:pPr marL="0" indent="0">
              <a:buNone/>
            </a:pPr>
            <a:r>
              <a:rPr lang="en-SG" dirty="0"/>
              <a:t>	■ systematic;</a:t>
            </a:r>
          </a:p>
          <a:p>
            <a:pPr marL="0" indent="0">
              <a:buNone/>
            </a:pPr>
            <a:r>
              <a:rPr lang="en-SG" dirty="0"/>
              <a:t>	■ stratified random;</a:t>
            </a:r>
          </a:p>
          <a:p>
            <a:pPr marL="0" indent="0">
              <a:buNone/>
            </a:pPr>
            <a:r>
              <a:rPr lang="en-SG" dirty="0"/>
              <a:t>	■ cluster;</a:t>
            </a:r>
          </a:p>
          <a:p>
            <a:pPr marL="0" indent="0">
              <a:buNone/>
            </a:pPr>
            <a:r>
              <a:rPr lang="en-SG" dirty="0"/>
              <a:t>	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026F2-6D1F-AC4F-BC14-40E5ECC2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8C8F7-DCF2-9348-B959-20452A4B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72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F3E6-5F8D-2D41-A6BB-8444ECF32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Using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4059-CD70-B74C-94C0-E8EE6AE0E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Secondary Data includes:</a:t>
            </a:r>
          </a:p>
          <a:p>
            <a:r>
              <a:rPr lang="en-US" dirty="0"/>
              <a:t>Data from existing surveys and questionnaires done for a different purpose or research</a:t>
            </a:r>
          </a:p>
          <a:p>
            <a:r>
              <a:rPr lang="en-SG" dirty="0"/>
              <a:t>Secondary data include both raw data and published summaries. </a:t>
            </a:r>
          </a:p>
          <a:p>
            <a:r>
              <a:rPr lang="en-SG" dirty="0"/>
              <a:t>Most organisations collect and store a variety of data to support their operations: for example, payroll details, copies of letters, minutes of meetings and accounts of sales of goods or services. </a:t>
            </a:r>
          </a:p>
          <a:p>
            <a:r>
              <a:rPr lang="en-SG" dirty="0"/>
              <a:t>Quality daily newspapers contain a wealth of data, including reports about takeover bids and companies’ share prices. </a:t>
            </a:r>
          </a:p>
          <a:p>
            <a:r>
              <a:rPr lang="en-SG" dirty="0"/>
              <a:t>Government departments undertake surveys and publish official statistics covering social, demographic and economic topics.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2CCD2-8035-8741-8DBD-FF096862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031FEE-4E12-C444-91CB-25A8A328D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338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D09E-DEAD-7147-A929-E5C57AE14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79778-393E-6B47-B8C3-297B342E1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0581"/>
            <a:ext cx="11481847" cy="3930978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Eg</a:t>
            </a:r>
            <a:r>
              <a:rPr lang="en-US" dirty="0"/>
              <a:t> of secondary data</a:t>
            </a:r>
          </a:p>
          <a:p>
            <a:pPr lvl="1"/>
            <a:r>
              <a:rPr lang="en-US" dirty="0"/>
              <a:t>Marketplace Advantage</a:t>
            </a:r>
          </a:p>
          <a:p>
            <a:pPr lvl="1"/>
            <a:r>
              <a:rPr lang="en-US" dirty="0"/>
              <a:t>website listings on company data and profiles</a:t>
            </a:r>
          </a:p>
          <a:p>
            <a:pPr lvl="1"/>
            <a:r>
              <a:rPr lang="en-US" dirty="0"/>
              <a:t>Stock markets</a:t>
            </a:r>
          </a:p>
          <a:p>
            <a:pPr lvl="1"/>
            <a:r>
              <a:rPr lang="en-US" dirty="0"/>
              <a:t>Central Bank data</a:t>
            </a:r>
          </a:p>
          <a:p>
            <a:pPr lvl="1"/>
            <a:r>
              <a:rPr lang="en-US" dirty="0"/>
              <a:t>Census statistics</a:t>
            </a:r>
          </a:p>
          <a:p>
            <a:pPr lvl="1"/>
            <a:r>
              <a:rPr lang="en-US" dirty="0"/>
              <a:t>Survey and research by Word Bank. ADB </a:t>
            </a:r>
            <a:endParaRPr lang="en-SG" dirty="0"/>
          </a:p>
          <a:p>
            <a:pPr lvl="1"/>
            <a:r>
              <a:rPr lang="en-GB" dirty="0">
                <a:hlinkClick r:id="rId2"/>
              </a:rPr>
              <a:t>Statistics (europa.eu)</a:t>
            </a:r>
            <a:endParaRPr lang="en-SG" dirty="0"/>
          </a:p>
          <a:p>
            <a:pPr lvl="1"/>
            <a:r>
              <a:rPr lang="en-SG" dirty="0"/>
              <a:t>UK Data Archive http://</a:t>
            </a:r>
            <a:r>
              <a:rPr lang="en-SG" dirty="0" err="1"/>
              <a:t>www.data-archive.ac.uk</a:t>
            </a:r>
            <a:endParaRPr lang="en-SG" dirty="0"/>
          </a:p>
          <a:p>
            <a:pPr lvl="1"/>
            <a:endParaRPr lang="en-US" dirty="0"/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13EA-0674-7544-8FFB-462D1848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03555-079B-CB46-B499-F5641DA8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32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2D80B-FCDA-43D3-18D0-8909D226C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8C650-7FA6-70C7-A17B-5968695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sz="2000" dirty="0"/>
              <a:t>Discuss and determine whether you would use probability or non-probability sampling methods in your chosen research topic </a:t>
            </a:r>
          </a:p>
          <a:p>
            <a:r>
              <a:rPr lang="en-US" sz="2000" dirty="0"/>
              <a:t>Explain why</a:t>
            </a:r>
          </a:p>
          <a:p>
            <a:endParaRPr lang="en-US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7983AA-9B0C-F634-C79F-1193F342A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23688" y="6356350"/>
            <a:ext cx="4114800" cy="365125"/>
          </a:xfrm>
        </p:spPr>
        <p:txBody>
          <a:bodyPr>
            <a:normAutofit fontScale="92500"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303030"/>
                </a:solidFill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A6B61-6789-4D29-B140-6B1C9909B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>
                <a:solidFill>
                  <a:srgbClr val="303030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303030"/>
              </a:solidFill>
            </a:endParaRPr>
          </a:p>
        </p:txBody>
      </p:sp>
      <p:pic>
        <p:nvPicPr>
          <p:cNvPr id="6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2496050E-647B-D83B-7DBD-68EA2DB9F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478618"/>
            <a:ext cx="6019331" cy="389751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71634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7197-9D72-3F46-8A11-256BC155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3. Collecting primary data through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37DA-8F3D-F34A-B6E2-FC782059C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Interviews may be highly formalised and structured, using standardised questions for each respondent</a:t>
            </a:r>
          </a:p>
          <a:p>
            <a:r>
              <a:rPr lang="en-SG" dirty="0"/>
              <a:t>or they may be informal and unstructured conversations.</a:t>
            </a:r>
          </a:p>
          <a:p>
            <a:r>
              <a:rPr lang="en-SG" dirty="0"/>
              <a:t>In between there are intermediate positions.</a:t>
            </a:r>
          </a:p>
          <a:p>
            <a:r>
              <a:rPr lang="en-SG" dirty="0"/>
              <a:t>In depth interviews</a:t>
            </a:r>
          </a:p>
          <a:p>
            <a:endParaRPr lang="en-SG" dirty="0"/>
          </a:p>
          <a:p>
            <a:r>
              <a:rPr lang="en-SG" dirty="0"/>
              <a:t>Nature of interviews depends on the purpose and nature of your research question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9F9E8-708B-A14A-B1BE-79BF12D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C3BC3-5F30-1845-BFE9-C21D1042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74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89CD-7CCC-6346-B5B5-FA502AB7B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D07-37D0-364D-AB03-88E56504A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SG" dirty="0"/>
              <a:t>In addition to your notes from the actual interview, you should also record the following contextual data:</a:t>
            </a:r>
          </a:p>
          <a:p>
            <a:pPr marL="0" indent="0">
              <a:buNone/>
            </a:pPr>
            <a:r>
              <a:rPr lang="en-SG" dirty="0"/>
              <a:t>	■ the location of the interview (e.g. the organisation, the place);</a:t>
            </a:r>
          </a:p>
          <a:p>
            <a:pPr marL="0" indent="0">
              <a:buNone/>
            </a:pPr>
            <a:r>
              <a:rPr lang="en-SG" dirty="0"/>
              <a:t>	■ the date and time;</a:t>
            </a:r>
          </a:p>
          <a:p>
            <a:pPr marL="0" indent="0">
              <a:buNone/>
            </a:pPr>
            <a:r>
              <a:rPr lang="en-SG" dirty="0"/>
              <a:t>	■ the setting of the interview (e.g. was the room quiet or noisy, could you be </a:t>
            </a:r>
            <a:r>
              <a:rPr lang="en-SG" dirty="0" err="1"/>
              <a:t>overheard,were</a:t>
            </a:r>
            <a:r>
              <a:rPr lang="en-SG" dirty="0"/>
              <a:t> you interrupted?);</a:t>
            </a:r>
          </a:p>
          <a:p>
            <a:pPr marL="0" indent="0">
              <a:buNone/>
            </a:pPr>
            <a:r>
              <a:rPr lang="en-SG" dirty="0"/>
              <a:t>	■ background information about the respondent (e.g. their role, post title, gender);</a:t>
            </a:r>
          </a:p>
          <a:p>
            <a:pPr marL="0" indent="0">
              <a:buNone/>
            </a:pPr>
            <a:r>
              <a:rPr lang="en-SG" dirty="0"/>
              <a:t>	■ your immediate impression of how well (or badly) the interview went (e.g. was the</a:t>
            </a:r>
          </a:p>
          <a:p>
            <a:pPr marL="0" indent="0">
              <a:buNone/>
            </a:pPr>
            <a:r>
              <a:rPr lang="en-SG" dirty="0"/>
              <a:t>	participant reticent, were there aspects about which you felt you did not obtain answers in sufficient depth?)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B8C6C-E1F5-514F-97C3-152946F8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26A3B-ED3C-FD43-AA44-BE969741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60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6213-412C-4748-A753-2768C95D4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3241-550D-0B4B-825C-856CA1DD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8896"/>
            <a:ext cx="10515600" cy="49374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000" u="sng" dirty="0"/>
              <a:t>Interview competence:</a:t>
            </a:r>
          </a:p>
          <a:p>
            <a:pPr marL="0" indent="0">
              <a:buNone/>
            </a:pPr>
            <a:r>
              <a:rPr lang="en-SG" dirty="0"/>
              <a:t>There are several areas where you need to develop and demonstrate competence in relation to the conduct of semi-structured and in-depth research interviews. These areas are:</a:t>
            </a:r>
          </a:p>
          <a:p>
            <a:pPr marL="0" indent="0">
              <a:buNone/>
            </a:pPr>
            <a:r>
              <a:rPr lang="en-SG" dirty="0"/>
              <a:t>	■ opening the interview;</a:t>
            </a:r>
          </a:p>
          <a:p>
            <a:pPr marL="0" indent="0">
              <a:buNone/>
            </a:pPr>
            <a:r>
              <a:rPr lang="en-SG" dirty="0"/>
              <a:t>	■ using appropriate language;</a:t>
            </a:r>
          </a:p>
          <a:p>
            <a:pPr marL="0" indent="0">
              <a:buNone/>
            </a:pPr>
            <a:r>
              <a:rPr lang="en-SG" dirty="0"/>
              <a:t>	■ questioning;</a:t>
            </a:r>
          </a:p>
          <a:p>
            <a:pPr marL="0" indent="0">
              <a:buNone/>
            </a:pPr>
            <a:r>
              <a:rPr lang="en-SG" dirty="0"/>
              <a:t>	■ listening;</a:t>
            </a:r>
          </a:p>
          <a:p>
            <a:pPr marL="0" indent="0">
              <a:buNone/>
            </a:pPr>
            <a:r>
              <a:rPr lang="en-SG" dirty="0"/>
              <a:t>	■ testing and summarising understanding;</a:t>
            </a:r>
          </a:p>
          <a:p>
            <a:pPr marL="0" indent="0">
              <a:buNone/>
            </a:pPr>
            <a:r>
              <a:rPr lang="en-SG" dirty="0"/>
              <a:t>	■ recognising and dealing with difficult participants;</a:t>
            </a:r>
          </a:p>
          <a:p>
            <a:pPr marL="0" indent="0">
              <a:buNone/>
            </a:pPr>
            <a:r>
              <a:rPr lang="en-SG" dirty="0"/>
              <a:t>	■ recording data.</a:t>
            </a:r>
          </a:p>
          <a:p>
            <a:r>
              <a:rPr lang="en-US" dirty="0"/>
              <a:t>Approach to questioning is also important – open/specific/closed, probing, </a:t>
            </a:r>
          </a:p>
          <a:p>
            <a:r>
              <a:rPr lang="en-US" dirty="0"/>
              <a:t>Audio recording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90BE0-1368-8B4B-9FF2-7A05FF04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652A23-ADB0-9240-8702-8E85CC858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47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4FAE5-BC2B-6CF3-2C38-A41B6E4FA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Videos on formulating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68DC-0C82-DC5A-1000-1DD518F6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https://www.youtube.com/watch?v=eFzGdQrr2K8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0C3D6-37D7-6D71-DA64-075B84C5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779F-95E6-B2DF-68F3-6B8A50F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568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0242-AF83-C942-BE62-0FA5E09CD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4. Collecting primary data through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B66BC-5550-3444-85AE-F8F0A728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5645"/>
            <a:ext cx="10515600" cy="4351338"/>
          </a:xfrm>
        </p:spPr>
        <p:txBody>
          <a:bodyPr/>
          <a:lstStyle/>
          <a:p>
            <a:r>
              <a:rPr lang="en-SG" dirty="0"/>
              <a:t>Within business and management research, the greatest use of questionnaires is made within the </a:t>
            </a:r>
            <a:r>
              <a:rPr lang="en-SG" u="sng" dirty="0"/>
              <a:t>survey strategy</a:t>
            </a:r>
            <a:r>
              <a:rPr lang="en-SG" dirty="0"/>
              <a:t>. However, both </a:t>
            </a:r>
            <a:r>
              <a:rPr lang="en-SG" u="sng" dirty="0"/>
              <a:t>experiment and case study research strategies </a:t>
            </a:r>
            <a:r>
              <a:rPr lang="en-SG" dirty="0"/>
              <a:t>can make use of these techniques.</a:t>
            </a:r>
          </a:p>
          <a:p>
            <a:r>
              <a:rPr lang="en-SG" dirty="0"/>
              <a:t>Microsoft forms </a:t>
            </a:r>
          </a:p>
          <a:p>
            <a:r>
              <a:rPr lang="en-SG" dirty="0"/>
              <a:t>Qualtrics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3E0BD-592C-8D4A-B508-D5D7DCF1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40BAC-2952-DD41-A9F2-12B916BC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61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B28A6-9997-4A49-B90A-53C9560A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DDD-AE4A-934E-8A13-4CDF9D5C1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The design of your questionnaire will affect the response rate and the reliability and validity of the data you collect. Response rates, validity and reliability can be maximised by:</a:t>
            </a:r>
          </a:p>
          <a:p>
            <a:pPr marL="0" indent="0">
              <a:buNone/>
            </a:pPr>
            <a:r>
              <a:rPr lang="en-SG" dirty="0"/>
              <a:t>	■ careful design of individual questions;</a:t>
            </a:r>
          </a:p>
          <a:p>
            <a:pPr marL="0" indent="0">
              <a:buNone/>
            </a:pPr>
            <a:r>
              <a:rPr lang="en-SG" dirty="0"/>
              <a:t>	■ clear layout of the questionnaire form;</a:t>
            </a:r>
          </a:p>
          <a:p>
            <a:pPr marL="0" indent="0">
              <a:buNone/>
            </a:pPr>
            <a:r>
              <a:rPr lang="en-SG" dirty="0"/>
              <a:t>	■ lucid explanation of the purpose of the questionnaire;</a:t>
            </a:r>
          </a:p>
          <a:p>
            <a:pPr marL="0" indent="0">
              <a:buNone/>
            </a:pPr>
            <a:r>
              <a:rPr lang="en-SG" dirty="0"/>
              <a:t>	■ pilot testing;</a:t>
            </a:r>
          </a:p>
          <a:p>
            <a:pPr marL="0" indent="0">
              <a:buNone/>
            </a:pPr>
            <a:r>
              <a:rPr lang="en-SG" dirty="0"/>
              <a:t>	■ carefully planned and executed administration.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4CBA-8B4A-F94F-81D4-26BB3E73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67466-5769-8644-B853-7EB43002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36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9228C-FA69-8B4B-82D5-160F3427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617"/>
            <a:ext cx="10515600" cy="1325563"/>
          </a:xfrm>
        </p:spPr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347A-DCB0-5A41-B024-F4A0CA700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0596"/>
            <a:ext cx="10515600" cy="4351338"/>
          </a:xfrm>
        </p:spPr>
        <p:txBody>
          <a:bodyPr/>
          <a:lstStyle/>
          <a:p>
            <a:r>
              <a:rPr lang="en-US" dirty="0"/>
              <a:t>Self administered Vs Interviewer administered</a:t>
            </a:r>
          </a:p>
          <a:p>
            <a:pPr marL="0" indent="0">
              <a:buNone/>
            </a:pPr>
            <a:r>
              <a:rPr lang="en-US" u="sng" dirty="0"/>
              <a:t>Self-administered</a:t>
            </a:r>
            <a:r>
              <a:rPr lang="en-US" dirty="0"/>
              <a:t>:</a:t>
            </a:r>
          </a:p>
          <a:p>
            <a:r>
              <a:rPr lang="en-US" dirty="0"/>
              <a:t>Internet, postal, delivery and collection</a:t>
            </a:r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Interviewer administered:</a:t>
            </a:r>
            <a:endParaRPr lang="en-US" dirty="0"/>
          </a:p>
          <a:p>
            <a:r>
              <a:rPr lang="en-US" dirty="0"/>
              <a:t>Telephone/online</a:t>
            </a:r>
          </a:p>
          <a:p>
            <a:r>
              <a:rPr lang="en-US" dirty="0"/>
              <a:t>Structured interview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637C4-97D4-AF42-A225-D40852411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32CDBC-9CC3-B74B-9E78-353830A66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049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C5FF-70DB-F745-9E73-4A04ACCFA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515D-D3F1-1D4B-9616-0042C6933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SG" u="sng" dirty="0"/>
              <a:t>Types of Questions</a:t>
            </a:r>
            <a:r>
              <a:rPr lang="en-SG" dirty="0"/>
              <a:t>:</a:t>
            </a:r>
          </a:p>
          <a:p>
            <a:pPr marL="0" indent="0">
              <a:buNone/>
            </a:pPr>
            <a:r>
              <a:rPr lang="en-SG" dirty="0"/>
              <a:t>■ list, where the respondent is offered a list of items, any of which may be selected;</a:t>
            </a:r>
          </a:p>
          <a:p>
            <a:pPr marL="0" indent="0">
              <a:buNone/>
            </a:pPr>
            <a:r>
              <a:rPr lang="en-SG" dirty="0"/>
              <a:t>■ category, where only one response can be selected from a given set of categories;</a:t>
            </a:r>
          </a:p>
          <a:p>
            <a:pPr marL="0" indent="0">
              <a:buNone/>
            </a:pPr>
            <a:r>
              <a:rPr lang="en-SG" dirty="0"/>
              <a:t>■ ranking, where the respondent is asked to place something in order;</a:t>
            </a:r>
          </a:p>
          <a:p>
            <a:pPr marL="0" indent="0">
              <a:buNone/>
            </a:pPr>
            <a:r>
              <a:rPr lang="en-SG" dirty="0"/>
              <a:t>■ rating, in which a rating device is used to record responses;</a:t>
            </a:r>
          </a:p>
          <a:p>
            <a:pPr marL="0" indent="0">
              <a:buNone/>
            </a:pPr>
            <a:r>
              <a:rPr lang="en-SG" dirty="0"/>
              <a:t>■ quantity, to which the response is a number giving the amount;</a:t>
            </a:r>
          </a:p>
          <a:p>
            <a:pPr marL="0" indent="0">
              <a:buNone/>
            </a:pPr>
            <a:r>
              <a:rPr lang="en-SG" dirty="0"/>
              <a:t>■ grid, where responses to two or more questions can be recorded using the same matrix.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27E3C-6249-9849-9DB5-CA63B41B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85293-747D-6A43-AF9F-A16C7D850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529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0FB1-5DC6-7642-B569-43A864DF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D89E-C11B-4046-90D7-1CD652CDD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Designing the survey form</a:t>
            </a:r>
          </a:p>
          <a:p>
            <a:pPr lvl="1"/>
            <a:r>
              <a:rPr lang="en-US" dirty="0"/>
              <a:t>Order and flow of questions, purpose (cover letter)</a:t>
            </a:r>
          </a:p>
          <a:p>
            <a:pPr lvl="1"/>
            <a:r>
              <a:rPr lang="en-US" dirty="0"/>
              <a:t>Pilot testing (assessing time, clarity, omissions, </a:t>
            </a:r>
            <a:r>
              <a:rPr lang="en-US" dirty="0" err="1"/>
              <a:t>interviwee</a:t>
            </a:r>
            <a:r>
              <a:rPr lang="en-US" dirty="0"/>
              <a:t> </a:t>
            </a:r>
            <a:r>
              <a:rPr lang="en-US" dirty="0" err="1"/>
              <a:t>peception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629CE-10DA-AA4D-99BD-EF5A1F885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C00913-232C-D345-80BA-3117261D9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787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8DE59-3F52-1641-A961-F282B8DC7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 Group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5AE2-16F2-0E47-A9F7-16E659997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Group interviews and focus groups</a:t>
            </a:r>
          </a:p>
          <a:p>
            <a:r>
              <a:rPr lang="en-SG" dirty="0"/>
              <a:t>In a group interview your role will be to ensure that all participants have the opportunity to state their points of view and answer your question and that these data are captured.</a:t>
            </a:r>
          </a:p>
          <a:p>
            <a:endParaRPr lang="en-SG" dirty="0"/>
          </a:p>
          <a:p>
            <a:r>
              <a:rPr lang="en-SG" dirty="0"/>
              <a:t>A focus group, sometimes called a focus group interview, is a group interview that focuses clearly upon a particular issue, product, service or topic and encompasses the need for interactive discussion amongst participants (Carson et al., 2001).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D81F7-775F-CD40-9887-0A6C83FE0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78DF8-5A9A-0940-A9D1-504069B9E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068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1512</Words>
  <Application>Microsoft Office PowerPoint</Application>
  <PresentationFormat>Widescreen</PresentationFormat>
  <Paragraphs>205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Week 6 – Session Topics</vt:lpstr>
      <vt:lpstr>Resources – Textbooks</vt:lpstr>
      <vt:lpstr>.</vt:lpstr>
      <vt:lpstr>1. sampling</vt:lpstr>
      <vt:lpstr>Cont..</vt:lpstr>
      <vt:lpstr>PowerPoint Presentation</vt:lpstr>
      <vt:lpstr>Probability Sampling</vt:lpstr>
      <vt:lpstr>Cont..</vt:lpstr>
      <vt:lpstr>Cont…</vt:lpstr>
      <vt:lpstr>2. Using secondary data</vt:lpstr>
      <vt:lpstr>Cont.</vt:lpstr>
      <vt:lpstr>Seminar Activity</vt:lpstr>
      <vt:lpstr>3. Collecting primary data through interviews</vt:lpstr>
      <vt:lpstr>Cont..</vt:lpstr>
      <vt:lpstr>Cont.</vt:lpstr>
      <vt:lpstr>Videos on formulating research questions</vt:lpstr>
      <vt:lpstr>4. Collecting primary data through Questionnaires</vt:lpstr>
      <vt:lpstr>Cont…</vt:lpstr>
      <vt:lpstr>Cont…</vt:lpstr>
      <vt:lpstr>Cont… </vt:lpstr>
      <vt:lpstr>Cont..</vt:lpstr>
      <vt:lpstr>Focus Group Interviews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3</cp:revision>
  <dcterms:created xsi:type="dcterms:W3CDTF">2023-10-08T18:11:10Z</dcterms:created>
  <dcterms:modified xsi:type="dcterms:W3CDTF">2025-03-18T14:15:12Z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