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6" r:id="rId3"/>
    <p:sldId id="277" r:id="rId4"/>
    <p:sldId id="279" r:id="rId5"/>
    <p:sldId id="278" r:id="rId6"/>
    <p:sldId id="265" r:id="rId7"/>
    <p:sldId id="268" r:id="rId8"/>
    <p:sldId id="271" r:id="rId9"/>
    <p:sldId id="267" r:id="rId10"/>
    <p:sldId id="270" r:id="rId11"/>
    <p:sldId id="272" r:id="rId12"/>
    <p:sldId id="275" r:id="rId13"/>
    <p:sldId id="273"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1" autoAdjust="0"/>
    <p:restoredTop sz="94660"/>
  </p:normalViewPr>
  <p:slideViewPr>
    <p:cSldViewPr snapToGrid="0">
      <p:cViewPr varScale="1">
        <p:scale>
          <a:sx n="79" d="100"/>
          <a:sy n="79" d="100"/>
        </p:scale>
        <p:origin x="69" y="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C4242-58B4-4314-B144-DA41BAA67C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86E5F4-2119-43E3-BBD8-FC61FB4462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AFB3B1-4723-438F-9311-A0EDF84BA90C}"/>
              </a:ext>
            </a:extLst>
          </p:cNvPr>
          <p:cNvSpPr>
            <a:spLocks noGrp="1"/>
          </p:cNvSpPr>
          <p:nvPr>
            <p:ph type="dt" sz="half" idx="10"/>
          </p:nvPr>
        </p:nvSpPr>
        <p:spPr/>
        <p:txBody>
          <a:bodyPr/>
          <a:lstStyle/>
          <a:p>
            <a:fld id="{2D385F79-FFCB-4752-B759-AA9CD9A239F4}" type="datetimeFigureOut">
              <a:rPr lang="en-GB" smtClean="0"/>
              <a:t>18/02/2021</a:t>
            </a:fld>
            <a:endParaRPr lang="en-GB"/>
          </a:p>
        </p:txBody>
      </p:sp>
      <p:sp>
        <p:nvSpPr>
          <p:cNvPr id="5" name="Footer Placeholder 4">
            <a:extLst>
              <a:ext uri="{FF2B5EF4-FFF2-40B4-BE49-F238E27FC236}">
                <a16:creationId xmlns:a16="http://schemas.microsoft.com/office/drawing/2014/main" id="{13D1AC2E-6B5F-403E-AF49-D9262670DC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2C8EE4-F059-456B-B200-B8FAC96E2D24}"/>
              </a:ext>
            </a:extLst>
          </p:cNvPr>
          <p:cNvSpPr>
            <a:spLocks noGrp="1"/>
          </p:cNvSpPr>
          <p:nvPr>
            <p:ph type="sldNum" sz="quarter" idx="12"/>
          </p:nvPr>
        </p:nvSpPr>
        <p:spPr/>
        <p:txBody>
          <a:bodyPr/>
          <a:lstStyle/>
          <a:p>
            <a:fld id="{7CA1A267-B9EF-4849-8404-EA6BAB7ACA8E}" type="slidenum">
              <a:rPr lang="en-GB" smtClean="0"/>
              <a:t>‹#›</a:t>
            </a:fld>
            <a:endParaRPr lang="en-GB"/>
          </a:p>
        </p:txBody>
      </p:sp>
    </p:spTree>
    <p:extLst>
      <p:ext uri="{BB962C8B-B14F-4D97-AF65-F5344CB8AC3E}">
        <p14:creationId xmlns:p14="http://schemas.microsoft.com/office/powerpoint/2010/main" val="742238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01019-D4B0-4663-A949-8A4EE84BD6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EFF91E-A5F6-456D-AFC1-9A6B9CFA96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90C43F-7EBF-48C3-A09C-A1DB9375CEF9}"/>
              </a:ext>
            </a:extLst>
          </p:cNvPr>
          <p:cNvSpPr>
            <a:spLocks noGrp="1"/>
          </p:cNvSpPr>
          <p:nvPr>
            <p:ph type="dt" sz="half" idx="10"/>
          </p:nvPr>
        </p:nvSpPr>
        <p:spPr/>
        <p:txBody>
          <a:bodyPr/>
          <a:lstStyle/>
          <a:p>
            <a:fld id="{2D385F79-FFCB-4752-B759-AA9CD9A239F4}" type="datetimeFigureOut">
              <a:rPr lang="en-GB" smtClean="0"/>
              <a:t>18/02/2021</a:t>
            </a:fld>
            <a:endParaRPr lang="en-GB"/>
          </a:p>
        </p:txBody>
      </p:sp>
      <p:sp>
        <p:nvSpPr>
          <p:cNvPr id="5" name="Footer Placeholder 4">
            <a:extLst>
              <a:ext uri="{FF2B5EF4-FFF2-40B4-BE49-F238E27FC236}">
                <a16:creationId xmlns:a16="http://schemas.microsoft.com/office/drawing/2014/main" id="{0D8452D0-059C-419E-85B6-B5306B2BB3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0A6569-EFD7-44A4-A817-14D9078BEA5B}"/>
              </a:ext>
            </a:extLst>
          </p:cNvPr>
          <p:cNvSpPr>
            <a:spLocks noGrp="1"/>
          </p:cNvSpPr>
          <p:nvPr>
            <p:ph type="sldNum" sz="quarter" idx="12"/>
          </p:nvPr>
        </p:nvSpPr>
        <p:spPr/>
        <p:txBody>
          <a:bodyPr/>
          <a:lstStyle/>
          <a:p>
            <a:fld id="{7CA1A267-B9EF-4849-8404-EA6BAB7ACA8E}" type="slidenum">
              <a:rPr lang="en-GB" smtClean="0"/>
              <a:t>‹#›</a:t>
            </a:fld>
            <a:endParaRPr lang="en-GB"/>
          </a:p>
        </p:txBody>
      </p:sp>
    </p:spTree>
    <p:extLst>
      <p:ext uri="{BB962C8B-B14F-4D97-AF65-F5344CB8AC3E}">
        <p14:creationId xmlns:p14="http://schemas.microsoft.com/office/powerpoint/2010/main" val="2685664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E6029-B7B0-4559-A80C-EF0B6EF810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FA8DE7-1765-41FF-A120-A41067B221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D43994-B4D8-40C3-8631-290AF5863AA2}"/>
              </a:ext>
            </a:extLst>
          </p:cNvPr>
          <p:cNvSpPr>
            <a:spLocks noGrp="1"/>
          </p:cNvSpPr>
          <p:nvPr>
            <p:ph type="dt" sz="half" idx="10"/>
          </p:nvPr>
        </p:nvSpPr>
        <p:spPr/>
        <p:txBody>
          <a:bodyPr/>
          <a:lstStyle/>
          <a:p>
            <a:fld id="{2D385F79-FFCB-4752-B759-AA9CD9A239F4}" type="datetimeFigureOut">
              <a:rPr lang="en-GB" smtClean="0"/>
              <a:t>18/02/2021</a:t>
            </a:fld>
            <a:endParaRPr lang="en-GB"/>
          </a:p>
        </p:txBody>
      </p:sp>
      <p:sp>
        <p:nvSpPr>
          <p:cNvPr id="5" name="Footer Placeholder 4">
            <a:extLst>
              <a:ext uri="{FF2B5EF4-FFF2-40B4-BE49-F238E27FC236}">
                <a16:creationId xmlns:a16="http://schemas.microsoft.com/office/drawing/2014/main" id="{BBAFBE8F-3C00-4807-BA7E-90E45CE375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944880-6513-47A0-A23F-A951B83CB74B}"/>
              </a:ext>
            </a:extLst>
          </p:cNvPr>
          <p:cNvSpPr>
            <a:spLocks noGrp="1"/>
          </p:cNvSpPr>
          <p:nvPr>
            <p:ph type="sldNum" sz="quarter" idx="12"/>
          </p:nvPr>
        </p:nvSpPr>
        <p:spPr/>
        <p:txBody>
          <a:bodyPr/>
          <a:lstStyle/>
          <a:p>
            <a:fld id="{7CA1A267-B9EF-4849-8404-EA6BAB7ACA8E}" type="slidenum">
              <a:rPr lang="en-GB" smtClean="0"/>
              <a:t>‹#›</a:t>
            </a:fld>
            <a:endParaRPr lang="en-GB"/>
          </a:p>
        </p:txBody>
      </p:sp>
    </p:spTree>
    <p:extLst>
      <p:ext uri="{BB962C8B-B14F-4D97-AF65-F5344CB8AC3E}">
        <p14:creationId xmlns:p14="http://schemas.microsoft.com/office/powerpoint/2010/main" val="1457162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2689A-5285-4D5C-AE90-BE38DB2003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AAC76E-A84A-458E-A198-FC9F23D935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A7E834-A38D-425E-AF77-B92A77B826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DE12C6-06F1-43CC-BCAB-FC9EB72BA90E}"/>
              </a:ext>
            </a:extLst>
          </p:cNvPr>
          <p:cNvSpPr>
            <a:spLocks noGrp="1"/>
          </p:cNvSpPr>
          <p:nvPr>
            <p:ph type="dt" sz="half" idx="10"/>
          </p:nvPr>
        </p:nvSpPr>
        <p:spPr/>
        <p:txBody>
          <a:bodyPr/>
          <a:lstStyle/>
          <a:p>
            <a:fld id="{2D385F79-FFCB-4752-B759-AA9CD9A239F4}" type="datetimeFigureOut">
              <a:rPr lang="en-GB" smtClean="0"/>
              <a:t>18/02/2021</a:t>
            </a:fld>
            <a:endParaRPr lang="en-GB"/>
          </a:p>
        </p:txBody>
      </p:sp>
      <p:sp>
        <p:nvSpPr>
          <p:cNvPr id="6" name="Footer Placeholder 5">
            <a:extLst>
              <a:ext uri="{FF2B5EF4-FFF2-40B4-BE49-F238E27FC236}">
                <a16:creationId xmlns:a16="http://schemas.microsoft.com/office/drawing/2014/main" id="{5D2FD9BC-18F9-4A5D-8891-A831DF7FFD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887A55-B383-47A9-A863-61F4C670FCE0}"/>
              </a:ext>
            </a:extLst>
          </p:cNvPr>
          <p:cNvSpPr>
            <a:spLocks noGrp="1"/>
          </p:cNvSpPr>
          <p:nvPr>
            <p:ph type="sldNum" sz="quarter" idx="12"/>
          </p:nvPr>
        </p:nvSpPr>
        <p:spPr/>
        <p:txBody>
          <a:bodyPr/>
          <a:lstStyle/>
          <a:p>
            <a:fld id="{7CA1A267-B9EF-4849-8404-EA6BAB7ACA8E}" type="slidenum">
              <a:rPr lang="en-GB" smtClean="0"/>
              <a:t>‹#›</a:t>
            </a:fld>
            <a:endParaRPr lang="en-GB"/>
          </a:p>
        </p:txBody>
      </p:sp>
    </p:spTree>
    <p:extLst>
      <p:ext uri="{BB962C8B-B14F-4D97-AF65-F5344CB8AC3E}">
        <p14:creationId xmlns:p14="http://schemas.microsoft.com/office/powerpoint/2010/main" val="1179992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5E52F-3003-453C-AD70-C0053E77EE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FCF69F-9717-4E38-96B2-5D0691B0F5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A2DB77-D8FC-4230-9459-0B147F1A33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0F78FD-E068-47C9-B21A-69D5C6479F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3CCF6B-7502-4C68-8EA0-829CA6B1D6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70EF82-1A3D-4E24-A22D-77BF72592B43}"/>
              </a:ext>
            </a:extLst>
          </p:cNvPr>
          <p:cNvSpPr>
            <a:spLocks noGrp="1"/>
          </p:cNvSpPr>
          <p:nvPr>
            <p:ph type="dt" sz="half" idx="10"/>
          </p:nvPr>
        </p:nvSpPr>
        <p:spPr/>
        <p:txBody>
          <a:bodyPr/>
          <a:lstStyle/>
          <a:p>
            <a:fld id="{2D385F79-FFCB-4752-B759-AA9CD9A239F4}" type="datetimeFigureOut">
              <a:rPr lang="en-GB" smtClean="0"/>
              <a:t>18/02/2021</a:t>
            </a:fld>
            <a:endParaRPr lang="en-GB"/>
          </a:p>
        </p:txBody>
      </p:sp>
      <p:sp>
        <p:nvSpPr>
          <p:cNvPr id="8" name="Footer Placeholder 7">
            <a:extLst>
              <a:ext uri="{FF2B5EF4-FFF2-40B4-BE49-F238E27FC236}">
                <a16:creationId xmlns:a16="http://schemas.microsoft.com/office/drawing/2014/main" id="{35FD89FA-312D-45A6-93DA-B79F771289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D0D2B1-BA9A-4815-B692-2087E2BB03A9}"/>
              </a:ext>
            </a:extLst>
          </p:cNvPr>
          <p:cNvSpPr>
            <a:spLocks noGrp="1"/>
          </p:cNvSpPr>
          <p:nvPr>
            <p:ph type="sldNum" sz="quarter" idx="12"/>
          </p:nvPr>
        </p:nvSpPr>
        <p:spPr/>
        <p:txBody>
          <a:bodyPr/>
          <a:lstStyle/>
          <a:p>
            <a:fld id="{7CA1A267-B9EF-4849-8404-EA6BAB7ACA8E}" type="slidenum">
              <a:rPr lang="en-GB" smtClean="0"/>
              <a:t>‹#›</a:t>
            </a:fld>
            <a:endParaRPr lang="en-GB"/>
          </a:p>
        </p:txBody>
      </p:sp>
    </p:spTree>
    <p:extLst>
      <p:ext uri="{BB962C8B-B14F-4D97-AF65-F5344CB8AC3E}">
        <p14:creationId xmlns:p14="http://schemas.microsoft.com/office/powerpoint/2010/main" val="227135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183A2-A291-4CC9-A872-C12D1AB7E3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4BAE7B-2D62-4C4C-B14E-E2CC4FC62441}"/>
              </a:ext>
            </a:extLst>
          </p:cNvPr>
          <p:cNvSpPr>
            <a:spLocks noGrp="1"/>
          </p:cNvSpPr>
          <p:nvPr>
            <p:ph type="dt" sz="half" idx="10"/>
          </p:nvPr>
        </p:nvSpPr>
        <p:spPr/>
        <p:txBody>
          <a:bodyPr/>
          <a:lstStyle/>
          <a:p>
            <a:fld id="{2D385F79-FFCB-4752-B759-AA9CD9A239F4}" type="datetimeFigureOut">
              <a:rPr lang="en-GB" smtClean="0"/>
              <a:t>18/02/2021</a:t>
            </a:fld>
            <a:endParaRPr lang="en-GB"/>
          </a:p>
        </p:txBody>
      </p:sp>
      <p:sp>
        <p:nvSpPr>
          <p:cNvPr id="4" name="Footer Placeholder 3">
            <a:extLst>
              <a:ext uri="{FF2B5EF4-FFF2-40B4-BE49-F238E27FC236}">
                <a16:creationId xmlns:a16="http://schemas.microsoft.com/office/drawing/2014/main" id="{8EBE3399-E6C1-4E25-BCC7-E0803A491F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8B3B0AB-FE85-42A7-90DF-E27173E0B18C}"/>
              </a:ext>
            </a:extLst>
          </p:cNvPr>
          <p:cNvSpPr>
            <a:spLocks noGrp="1"/>
          </p:cNvSpPr>
          <p:nvPr>
            <p:ph type="sldNum" sz="quarter" idx="12"/>
          </p:nvPr>
        </p:nvSpPr>
        <p:spPr/>
        <p:txBody>
          <a:bodyPr/>
          <a:lstStyle/>
          <a:p>
            <a:fld id="{7CA1A267-B9EF-4849-8404-EA6BAB7ACA8E}" type="slidenum">
              <a:rPr lang="en-GB" smtClean="0"/>
              <a:t>‹#›</a:t>
            </a:fld>
            <a:endParaRPr lang="en-GB"/>
          </a:p>
        </p:txBody>
      </p:sp>
    </p:spTree>
    <p:extLst>
      <p:ext uri="{BB962C8B-B14F-4D97-AF65-F5344CB8AC3E}">
        <p14:creationId xmlns:p14="http://schemas.microsoft.com/office/powerpoint/2010/main" val="3649412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4D524C-1614-47D9-91E5-412B7DA6FBCB}"/>
              </a:ext>
            </a:extLst>
          </p:cNvPr>
          <p:cNvSpPr>
            <a:spLocks noGrp="1"/>
          </p:cNvSpPr>
          <p:nvPr>
            <p:ph type="dt" sz="half" idx="10"/>
          </p:nvPr>
        </p:nvSpPr>
        <p:spPr/>
        <p:txBody>
          <a:bodyPr/>
          <a:lstStyle/>
          <a:p>
            <a:fld id="{2D385F79-FFCB-4752-B759-AA9CD9A239F4}" type="datetimeFigureOut">
              <a:rPr lang="en-GB" smtClean="0"/>
              <a:t>18/02/2021</a:t>
            </a:fld>
            <a:endParaRPr lang="en-GB"/>
          </a:p>
        </p:txBody>
      </p:sp>
      <p:sp>
        <p:nvSpPr>
          <p:cNvPr id="3" name="Footer Placeholder 2">
            <a:extLst>
              <a:ext uri="{FF2B5EF4-FFF2-40B4-BE49-F238E27FC236}">
                <a16:creationId xmlns:a16="http://schemas.microsoft.com/office/drawing/2014/main" id="{E07BEBDD-18CE-486E-A7CD-F6490B1030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05ABEB-DBD2-4A3C-BF16-CB0A5ED79EDB}"/>
              </a:ext>
            </a:extLst>
          </p:cNvPr>
          <p:cNvSpPr>
            <a:spLocks noGrp="1"/>
          </p:cNvSpPr>
          <p:nvPr>
            <p:ph type="sldNum" sz="quarter" idx="12"/>
          </p:nvPr>
        </p:nvSpPr>
        <p:spPr/>
        <p:txBody>
          <a:bodyPr/>
          <a:lstStyle/>
          <a:p>
            <a:fld id="{7CA1A267-B9EF-4849-8404-EA6BAB7ACA8E}" type="slidenum">
              <a:rPr lang="en-GB" smtClean="0"/>
              <a:t>‹#›</a:t>
            </a:fld>
            <a:endParaRPr lang="en-GB"/>
          </a:p>
        </p:txBody>
      </p:sp>
    </p:spTree>
    <p:extLst>
      <p:ext uri="{BB962C8B-B14F-4D97-AF65-F5344CB8AC3E}">
        <p14:creationId xmlns:p14="http://schemas.microsoft.com/office/powerpoint/2010/main" val="3530122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2E456-2E23-4EA5-9539-7C5CD2DC00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D2587B-FF15-4735-8E4C-550DB8DAB2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77F729-659E-4A86-8A45-13ED410590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08D606-D356-44BC-BB28-335E630B34B8}"/>
              </a:ext>
            </a:extLst>
          </p:cNvPr>
          <p:cNvSpPr>
            <a:spLocks noGrp="1"/>
          </p:cNvSpPr>
          <p:nvPr>
            <p:ph type="dt" sz="half" idx="10"/>
          </p:nvPr>
        </p:nvSpPr>
        <p:spPr/>
        <p:txBody>
          <a:bodyPr/>
          <a:lstStyle/>
          <a:p>
            <a:fld id="{2D385F79-FFCB-4752-B759-AA9CD9A239F4}" type="datetimeFigureOut">
              <a:rPr lang="en-GB" smtClean="0"/>
              <a:t>18/02/2021</a:t>
            </a:fld>
            <a:endParaRPr lang="en-GB"/>
          </a:p>
        </p:txBody>
      </p:sp>
      <p:sp>
        <p:nvSpPr>
          <p:cNvPr id="6" name="Footer Placeholder 5">
            <a:extLst>
              <a:ext uri="{FF2B5EF4-FFF2-40B4-BE49-F238E27FC236}">
                <a16:creationId xmlns:a16="http://schemas.microsoft.com/office/drawing/2014/main" id="{AD1CF761-1B5F-4358-B7C6-FD55FC3950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46CD29-F34A-46BD-9FBF-9C60AB508664}"/>
              </a:ext>
            </a:extLst>
          </p:cNvPr>
          <p:cNvSpPr>
            <a:spLocks noGrp="1"/>
          </p:cNvSpPr>
          <p:nvPr>
            <p:ph type="sldNum" sz="quarter" idx="12"/>
          </p:nvPr>
        </p:nvSpPr>
        <p:spPr/>
        <p:txBody>
          <a:bodyPr/>
          <a:lstStyle/>
          <a:p>
            <a:fld id="{7CA1A267-B9EF-4849-8404-EA6BAB7ACA8E}" type="slidenum">
              <a:rPr lang="en-GB" smtClean="0"/>
              <a:t>‹#›</a:t>
            </a:fld>
            <a:endParaRPr lang="en-GB"/>
          </a:p>
        </p:txBody>
      </p:sp>
    </p:spTree>
    <p:extLst>
      <p:ext uri="{BB962C8B-B14F-4D97-AF65-F5344CB8AC3E}">
        <p14:creationId xmlns:p14="http://schemas.microsoft.com/office/powerpoint/2010/main" val="168325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1280D-EB56-47EE-A07A-808E18D1AE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D5E19D4-0763-45E5-9B02-835A00731A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774DFA-5A70-47C7-B32D-34DCC02C1B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DF7109-5C71-4462-8FB0-2DDF2073A984}"/>
              </a:ext>
            </a:extLst>
          </p:cNvPr>
          <p:cNvSpPr>
            <a:spLocks noGrp="1"/>
          </p:cNvSpPr>
          <p:nvPr>
            <p:ph type="dt" sz="half" idx="10"/>
          </p:nvPr>
        </p:nvSpPr>
        <p:spPr/>
        <p:txBody>
          <a:bodyPr/>
          <a:lstStyle/>
          <a:p>
            <a:fld id="{2D385F79-FFCB-4752-B759-AA9CD9A239F4}" type="datetimeFigureOut">
              <a:rPr lang="en-GB" smtClean="0"/>
              <a:t>18/02/2021</a:t>
            </a:fld>
            <a:endParaRPr lang="en-GB"/>
          </a:p>
        </p:txBody>
      </p:sp>
      <p:sp>
        <p:nvSpPr>
          <p:cNvPr id="6" name="Footer Placeholder 5">
            <a:extLst>
              <a:ext uri="{FF2B5EF4-FFF2-40B4-BE49-F238E27FC236}">
                <a16:creationId xmlns:a16="http://schemas.microsoft.com/office/drawing/2014/main" id="{91C26A3A-988F-4E12-82E6-3FEA0DAC86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25E547-53EB-48B7-9101-41B2CD2C23F9}"/>
              </a:ext>
            </a:extLst>
          </p:cNvPr>
          <p:cNvSpPr>
            <a:spLocks noGrp="1"/>
          </p:cNvSpPr>
          <p:nvPr>
            <p:ph type="sldNum" sz="quarter" idx="12"/>
          </p:nvPr>
        </p:nvSpPr>
        <p:spPr/>
        <p:txBody>
          <a:bodyPr/>
          <a:lstStyle/>
          <a:p>
            <a:fld id="{7CA1A267-B9EF-4849-8404-EA6BAB7ACA8E}" type="slidenum">
              <a:rPr lang="en-GB" smtClean="0"/>
              <a:t>‹#›</a:t>
            </a:fld>
            <a:endParaRPr lang="en-GB"/>
          </a:p>
        </p:txBody>
      </p:sp>
    </p:spTree>
    <p:extLst>
      <p:ext uri="{BB962C8B-B14F-4D97-AF65-F5344CB8AC3E}">
        <p14:creationId xmlns:p14="http://schemas.microsoft.com/office/powerpoint/2010/main" val="2290078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1E4F3-1E81-4F1E-ACC4-1FA422A7C2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6FD770-993B-44EA-8DB1-493E9159669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63C20C-1752-4E97-B600-E19E0474F877}"/>
              </a:ext>
            </a:extLst>
          </p:cNvPr>
          <p:cNvSpPr>
            <a:spLocks noGrp="1"/>
          </p:cNvSpPr>
          <p:nvPr>
            <p:ph type="dt" sz="half" idx="10"/>
          </p:nvPr>
        </p:nvSpPr>
        <p:spPr/>
        <p:txBody>
          <a:bodyPr/>
          <a:lstStyle/>
          <a:p>
            <a:fld id="{2D385F79-FFCB-4752-B759-AA9CD9A239F4}" type="datetimeFigureOut">
              <a:rPr lang="en-GB" smtClean="0"/>
              <a:t>18/02/2021</a:t>
            </a:fld>
            <a:endParaRPr lang="en-GB"/>
          </a:p>
        </p:txBody>
      </p:sp>
      <p:sp>
        <p:nvSpPr>
          <p:cNvPr id="5" name="Footer Placeholder 4">
            <a:extLst>
              <a:ext uri="{FF2B5EF4-FFF2-40B4-BE49-F238E27FC236}">
                <a16:creationId xmlns:a16="http://schemas.microsoft.com/office/drawing/2014/main" id="{D7D59F0A-4D4A-4887-A0C9-46307914EA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F06810-616A-4248-988A-FCE89D992621}"/>
              </a:ext>
            </a:extLst>
          </p:cNvPr>
          <p:cNvSpPr>
            <a:spLocks noGrp="1"/>
          </p:cNvSpPr>
          <p:nvPr>
            <p:ph type="sldNum" sz="quarter" idx="12"/>
          </p:nvPr>
        </p:nvSpPr>
        <p:spPr/>
        <p:txBody>
          <a:bodyPr/>
          <a:lstStyle/>
          <a:p>
            <a:fld id="{7CA1A267-B9EF-4849-8404-EA6BAB7ACA8E}" type="slidenum">
              <a:rPr lang="en-GB" smtClean="0"/>
              <a:t>‹#›</a:t>
            </a:fld>
            <a:endParaRPr lang="en-GB"/>
          </a:p>
        </p:txBody>
      </p:sp>
    </p:spTree>
    <p:extLst>
      <p:ext uri="{BB962C8B-B14F-4D97-AF65-F5344CB8AC3E}">
        <p14:creationId xmlns:p14="http://schemas.microsoft.com/office/powerpoint/2010/main" val="3390449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3EBAEE-F317-4CBE-A760-46421736330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D6A35C-70AD-4901-BB2F-97AFC26CF6F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7B8139-CF8F-4879-A1FA-D8C92E86DF92}"/>
              </a:ext>
            </a:extLst>
          </p:cNvPr>
          <p:cNvSpPr>
            <a:spLocks noGrp="1"/>
          </p:cNvSpPr>
          <p:nvPr>
            <p:ph type="dt" sz="half" idx="10"/>
          </p:nvPr>
        </p:nvSpPr>
        <p:spPr/>
        <p:txBody>
          <a:bodyPr/>
          <a:lstStyle/>
          <a:p>
            <a:fld id="{2D385F79-FFCB-4752-B759-AA9CD9A239F4}" type="datetimeFigureOut">
              <a:rPr lang="en-GB" smtClean="0"/>
              <a:t>18/02/2021</a:t>
            </a:fld>
            <a:endParaRPr lang="en-GB"/>
          </a:p>
        </p:txBody>
      </p:sp>
      <p:sp>
        <p:nvSpPr>
          <p:cNvPr id="5" name="Footer Placeholder 4">
            <a:extLst>
              <a:ext uri="{FF2B5EF4-FFF2-40B4-BE49-F238E27FC236}">
                <a16:creationId xmlns:a16="http://schemas.microsoft.com/office/drawing/2014/main" id="{9BBEE873-7024-4C2A-82D3-F358133005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E1B7DE-09EC-47E6-A677-6B5E71BC3455}"/>
              </a:ext>
            </a:extLst>
          </p:cNvPr>
          <p:cNvSpPr>
            <a:spLocks noGrp="1"/>
          </p:cNvSpPr>
          <p:nvPr>
            <p:ph type="sldNum" sz="quarter" idx="12"/>
          </p:nvPr>
        </p:nvSpPr>
        <p:spPr/>
        <p:txBody>
          <a:bodyPr/>
          <a:lstStyle/>
          <a:p>
            <a:fld id="{7CA1A267-B9EF-4849-8404-EA6BAB7ACA8E}" type="slidenum">
              <a:rPr lang="en-GB" smtClean="0"/>
              <a:t>‹#›</a:t>
            </a:fld>
            <a:endParaRPr lang="en-GB"/>
          </a:p>
        </p:txBody>
      </p:sp>
    </p:spTree>
    <p:extLst>
      <p:ext uri="{BB962C8B-B14F-4D97-AF65-F5344CB8AC3E}">
        <p14:creationId xmlns:p14="http://schemas.microsoft.com/office/powerpoint/2010/main" val="2029112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3FDBBF-BD15-46F6-9007-07981F406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010B72-9649-43AF-855A-817298C090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972F7A-E522-4AE3-82D5-0C1AF91AC3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385F79-FFCB-4752-B759-AA9CD9A239F4}" type="datetimeFigureOut">
              <a:rPr lang="en-GB" smtClean="0"/>
              <a:t>18/02/2021</a:t>
            </a:fld>
            <a:endParaRPr lang="en-GB"/>
          </a:p>
        </p:txBody>
      </p:sp>
      <p:sp>
        <p:nvSpPr>
          <p:cNvPr id="5" name="Footer Placeholder 4">
            <a:extLst>
              <a:ext uri="{FF2B5EF4-FFF2-40B4-BE49-F238E27FC236}">
                <a16:creationId xmlns:a16="http://schemas.microsoft.com/office/drawing/2014/main" id="{C0541C65-FA66-4298-BA3D-C3390E5605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767E0D-CDA9-4CB1-BEF1-D922A3A3BA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A1A267-B9EF-4849-8404-EA6BAB7ACA8E}" type="slidenum">
              <a:rPr lang="en-GB" smtClean="0"/>
              <a:t>‹#›</a:t>
            </a:fld>
            <a:endParaRPr lang="en-GB"/>
          </a:p>
        </p:txBody>
      </p:sp>
    </p:spTree>
    <p:extLst>
      <p:ext uri="{BB962C8B-B14F-4D97-AF65-F5344CB8AC3E}">
        <p14:creationId xmlns:p14="http://schemas.microsoft.com/office/powerpoint/2010/main" val="34453065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image" Target="../media/image19.jpg"/></Relationships>
</file>

<file path=ppt/slides/_rels/slide1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2.xml"/><Relationship Id="rId5" Type="http://schemas.openxmlformats.org/officeDocument/2006/relationships/image" Target="../media/image23.jpg"/><Relationship Id="rId4" Type="http://schemas.openxmlformats.org/officeDocument/2006/relationships/image" Target="../media/image22.jp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3.jpg"/><Relationship Id="rId1" Type="http://schemas.openxmlformats.org/officeDocument/2006/relationships/slideLayout" Target="../slideLayouts/slideLayout2.xml"/><Relationship Id="rId4" Type="http://schemas.openxmlformats.org/officeDocument/2006/relationships/image" Target="../media/image27.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3D2DA-45CB-4B86-9F5A-7534DEF1E069}"/>
              </a:ext>
            </a:extLst>
          </p:cNvPr>
          <p:cNvSpPr>
            <a:spLocks noGrp="1"/>
          </p:cNvSpPr>
          <p:nvPr>
            <p:ph type="ctrTitle"/>
          </p:nvPr>
        </p:nvSpPr>
        <p:spPr/>
        <p:txBody>
          <a:bodyPr>
            <a:noAutofit/>
          </a:bodyPr>
          <a:lstStyle/>
          <a:p>
            <a:pPr algn="l"/>
            <a:r>
              <a:rPr lang="en-GB" sz="3200" dirty="0"/>
              <a:t>Student Name: Rhys Llewellyn Jones</a:t>
            </a:r>
            <a:br>
              <a:rPr lang="en-GB" sz="3200" dirty="0"/>
            </a:br>
            <a:r>
              <a:rPr lang="en-GB" sz="3200" dirty="0"/>
              <a:t>P Number: 2003816</a:t>
            </a:r>
            <a:br>
              <a:rPr lang="en-GB" sz="3200" dirty="0"/>
            </a:br>
            <a:r>
              <a:rPr lang="en-GB" sz="3200" dirty="0"/>
              <a:t>Programme of study: Photography in the Arts</a:t>
            </a:r>
            <a:br>
              <a:rPr lang="en-GB" sz="3200" dirty="0"/>
            </a:br>
            <a:r>
              <a:rPr lang="en-GB" sz="3200" dirty="0"/>
              <a:t>Module: </a:t>
            </a:r>
            <a:r>
              <a:rPr lang="en-GB" sz="3200" dirty="0" err="1"/>
              <a:t>M4X01603</a:t>
            </a:r>
            <a:br>
              <a:rPr lang="en-GB" sz="3200" dirty="0"/>
            </a:br>
            <a:r>
              <a:rPr lang="en-GB" sz="3200" dirty="0"/>
              <a:t>Photographic art practice Lecturer’s Name: </a:t>
            </a:r>
            <a:r>
              <a:rPr lang="en-GB" sz="3200" dirty="0" err="1"/>
              <a:t>SiânAddicott</a:t>
            </a:r>
            <a:r>
              <a:rPr lang="en-GB" sz="3200" dirty="0"/>
              <a:t>, Ryan Moule + Paul </a:t>
            </a:r>
            <a:r>
              <a:rPr lang="en-GB" sz="3200" dirty="0" err="1"/>
              <a:t>Duerinckx</a:t>
            </a:r>
            <a:endParaRPr lang="en-GB" sz="3200" dirty="0"/>
          </a:p>
        </p:txBody>
      </p:sp>
      <p:sp>
        <p:nvSpPr>
          <p:cNvPr id="3" name="Subtitle 2">
            <a:extLst>
              <a:ext uri="{FF2B5EF4-FFF2-40B4-BE49-F238E27FC236}">
                <a16:creationId xmlns:a16="http://schemas.microsoft.com/office/drawing/2014/main" id="{15246C95-D8EE-4D00-8EB4-2963B4960AF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79794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3C4BA-C209-4CFD-9190-8839F3B3F08F}"/>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28242D4E-8F44-46C4-A355-62600831FE1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0" y="4653823"/>
            <a:ext cx="4983778" cy="1785021"/>
          </a:xfrm>
        </p:spPr>
      </p:pic>
      <p:pic>
        <p:nvPicPr>
          <p:cNvPr id="7" name="Picture 6">
            <a:extLst>
              <a:ext uri="{FF2B5EF4-FFF2-40B4-BE49-F238E27FC236}">
                <a16:creationId xmlns:a16="http://schemas.microsoft.com/office/drawing/2014/main" id="{889795DB-9C59-4150-B8CA-1D4042C5FF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480" y="3437772"/>
            <a:ext cx="5652520" cy="1684105"/>
          </a:xfrm>
          <a:prstGeom prst="rect">
            <a:avLst/>
          </a:prstGeom>
        </p:spPr>
      </p:pic>
      <p:pic>
        <p:nvPicPr>
          <p:cNvPr id="9" name="Picture 8">
            <a:extLst>
              <a:ext uri="{FF2B5EF4-FFF2-40B4-BE49-F238E27FC236}">
                <a16:creationId xmlns:a16="http://schemas.microsoft.com/office/drawing/2014/main" id="{C5BD040E-D07C-409D-A8C6-B00D49DA27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5999" y="2010790"/>
            <a:ext cx="5652521" cy="1673652"/>
          </a:xfrm>
          <a:prstGeom prst="rect">
            <a:avLst/>
          </a:prstGeom>
        </p:spPr>
      </p:pic>
      <p:pic>
        <p:nvPicPr>
          <p:cNvPr id="11" name="Picture 10">
            <a:extLst>
              <a:ext uri="{FF2B5EF4-FFF2-40B4-BE49-F238E27FC236}">
                <a16:creationId xmlns:a16="http://schemas.microsoft.com/office/drawing/2014/main" id="{5C371EC7-1F33-4982-B4F9-E34603AA5F5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8200" y="365126"/>
            <a:ext cx="5257798" cy="1826952"/>
          </a:xfrm>
          <a:prstGeom prst="rect">
            <a:avLst/>
          </a:prstGeom>
        </p:spPr>
      </p:pic>
    </p:spTree>
    <p:extLst>
      <p:ext uri="{BB962C8B-B14F-4D97-AF65-F5344CB8AC3E}">
        <p14:creationId xmlns:p14="http://schemas.microsoft.com/office/powerpoint/2010/main" val="899213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A2F5E-3F26-478D-90D3-8CB9E2F2FB9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C5B483C9-8698-4264-B828-CA6AE8F5382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1" y="365126"/>
            <a:ext cx="5257800" cy="1996792"/>
          </a:xfrm>
        </p:spPr>
      </p:pic>
      <p:pic>
        <p:nvPicPr>
          <p:cNvPr id="7" name="Picture 6">
            <a:extLst>
              <a:ext uri="{FF2B5EF4-FFF2-40B4-BE49-F238E27FC236}">
                <a16:creationId xmlns:a16="http://schemas.microsoft.com/office/drawing/2014/main" id="{A461F2CA-4D61-44F0-A64E-0E1057D8E9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5997" y="2361918"/>
            <a:ext cx="5257801" cy="1698457"/>
          </a:xfrm>
          <a:prstGeom prst="rect">
            <a:avLst/>
          </a:prstGeom>
        </p:spPr>
      </p:pic>
      <p:pic>
        <p:nvPicPr>
          <p:cNvPr id="9" name="Picture 8">
            <a:extLst>
              <a:ext uri="{FF2B5EF4-FFF2-40B4-BE49-F238E27FC236}">
                <a16:creationId xmlns:a16="http://schemas.microsoft.com/office/drawing/2014/main" id="{B0C91AD6-A6A8-4CE2-AA62-C4E0F23673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2952" y="3429000"/>
            <a:ext cx="5573045" cy="1925782"/>
          </a:xfrm>
          <a:prstGeom prst="rect">
            <a:avLst/>
          </a:prstGeom>
        </p:spPr>
      </p:pic>
      <p:pic>
        <p:nvPicPr>
          <p:cNvPr id="11" name="Picture 10">
            <a:extLst>
              <a:ext uri="{FF2B5EF4-FFF2-40B4-BE49-F238E27FC236}">
                <a16:creationId xmlns:a16="http://schemas.microsoft.com/office/drawing/2014/main" id="{4906CBA4-6B16-4B54-8121-AFE94A20598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5997" y="4731605"/>
            <a:ext cx="4723726" cy="1563888"/>
          </a:xfrm>
          <a:prstGeom prst="rect">
            <a:avLst/>
          </a:prstGeom>
        </p:spPr>
      </p:pic>
    </p:spTree>
    <p:extLst>
      <p:ext uri="{BB962C8B-B14F-4D97-AF65-F5344CB8AC3E}">
        <p14:creationId xmlns:p14="http://schemas.microsoft.com/office/powerpoint/2010/main" val="1080127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DBA755C-3370-49E0-9694-0E0C10656460}"/>
              </a:ext>
            </a:extLst>
          </p:cNvPr>
          <p:cNvPicPr>
            <a:picLocks noChangeAspect="1"/>
          </p:cNvPicPr>
          <p:nvPr/>
        </p:nvPicPr>
        <p:blipFill>
          <a:blip r:embed="rId2"/>
          <a:stretch>
            <a:fillRect/>
          </a:stretch>
        </p:blipFill>
        <p:spPr>
          <a:xfrm>
            <a:off x="3468396" y="2470349"/>
            <a:ext cx="5255207" cy="1828959"/>
          </a:xfrm>
          <a:prstGeom prst="rect">
            <a:avLst/>
          </a:prstGeom>
        </p:spPr>
      </p:pic>
      <p:sp>
        <p:nvSpPr>
          <p:cNvPr id="6" name="TextBox 5">
            <a:extLst>
              <a:ext uri="{FF2B5EF4-FFF2-40B4-BE49-F238E27FC236}">
                <a16:creationId xmlns:a16="http://schemas.microsoft.com/office/drawing/2014/main" id="{25323823-D047-4C3E-B8AE-9B187F4F0D99}"/>
              </a:ext>
            </a:extLst>
          </p:cNvPr>
          <p:cNvSpPr txBox="1"/>
          <p:nvPr/>
        </p:nvSpPr>
        <p:spPr>
          <a:xfrm>
            <a:off x="131618" y="334879"/>
            <a:ext cx="6096000" cy="369332"/>
          </a:xfrm>
          <a:prstGeom prst="rect">
            <a:avLst/>
          </a:prstGeom>
          <a:noFill/>
        </p:spPr>
        <p:txBody>
          <a:bodyPr wrap="square">
            <a:spAutoFit/>
          </a:bodyPr>
          <a:lstStyle/>
          <a:p>
            <a:r>
              <a:rPr lang="en-GB" dirty="0"/>
              <a:t>serving to depress; inducing a state of depression:</a:t>
            </a:r>
          </a:p>
        </p:txBody>
      </p:sp>
      <p:cxnSp>
        <p:nvCxnSpPr>
          <p:cNvPr id="8" name="Straight Arrow Connector 7">
            <a:extLst>
              <a:ext uri="{FF2B5EF4-FFF2-40B4-BE49-F238E27FC236}">
                <a16:creationId xmlns:a16="http://schemas.microsoft.com/office/drawing/2014/main" id="{2984293D-BD1B-48B3-823F-50AC03EA5841}"/>
              </a:ext>
            </a:extLst>
          </p:cNvPr>
          <p:cNvCxnSpPr/>
          <p:nvPr/>
        </p:nvCxnSpPr>
        <p:spPr>
          <a:xfrm flipH="1" flipV="1">
            <a:off x="3318164" y="817418"/>
            <a:ext cx="1655618" cy="16417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1A1BBB18-E610-4065-A412-25D5530D933A}"/>
              </a:ext>
            </a:extLst>
          </p:cNvPr>
          <p:cNvSpPr txBox="1"/>
          <p:nvPr/>
        </p:nvSpPr>
        <p:spPr>
          <a:xfrm>
            <a:off x="10030691" y="6396243"/>
            <a:ext cx="6096000" cy="369332"/>
          </a:xfrm>
          <a:prstGeom prst="rect">
            <a:avLst/>
          </a:prstGeom>
          <a:noFill/>
        </p:spPr>
        <p:txBody>
          <a:bodyPr wrap="square">
            <a:spAutoFit/>
          </a:bodyPr>
          <a:lstStyle/>
          <a:p>
            <a:r>
              <a:rPr lang="en-GB" dirty="0" err="1"/>
              <a:t>www.dictionary.com</a:t>
            </a:r>
            <a:endParaRPr lang="en-GB" dirty="0"/>
          </a:p>
        </p:txBody>
      </p:sp>
      <p:sp>
        <p:nvSpPr>
          <p:cNvPr id="12" name="TextBox 11">
            <a:extLst>
              <a:ext uri="{FF2B5EF4-FFF2-40B4-BE49-F238E27FC236}">
                <a16:creationId xmlns:a16="http://schemas.microsoft.com/office/drawing/2014/main" id="{F2A26CC1-948B-4869-A4C9-3A5B8212DAB1}"/>
              </a:ext>
            </a:extLst>
          </p:cNvPr>
          <p:cNvSpPr txBox="1"/>
          <p:nvPr/>
        </p:nvSpPr>
        <p:spPr>
          <a:xfrm>
            <a:off x="4505688" y="908832"/>
            <a:ext cx="8062076" cy="646331"/>
          </a:xfrm>
          <a:prstGeom prst="rect">
            <a:avLst/>
          </a:prstGeom>
          <a:noFill/>
        </p:spPr>
        <p:txBody>
          <a:bodyPr wrap="square">
            <a:spAutoFit/>
          </a:bodyPr>
          <a:lstStyle/>
          <a:p>
            <a:r>
              <a:rPr lang="en-GB" dirty="0"/>
              <a:t>the act of dying; the end of life; the total and permanent cessation of all the vital functions of an </a:t>
            </a:r>
            <a:r>
              <a:rPr lang="en-GB" dirty="0" err="1"/>
              <a:t>organism.Compare</a:t>
            </a:r>
            <a:r>
              <a:rPr lang="en-GB" dirty="0"/>
              <a:t> brain death.</a:t>
            </a:r>
          </a:p>
        </p:txBody>
      </p:sp>
      <p:cxnSp>
        <p:nvCxnSpPr>
          <p:cNvPr id="14" name="Straight Arrow Connector 13">
            <a:extLst>
              <a:ext uri="{FF2B5EF4-FFF2-40B4-BE49-F238E27FC236}">
                <a16:creationId xmlns:a16="http://schemas.microsoft.com/office/drawing/2014/main" id="{4CBE40E6-B15F-4B6C-BB9E-B9E3A2D75749}"/>
              </a:ext>
            </a:extLst>
          </p:cNvPr>
          <p:cNvCxnSpPr/>
          <p:nvPr/>
        </p:nvCxnSpPr>
        <p:spPr>
          <a:xfrm flipV="1">
            <a:off x="6917331" y="1638300"/>
            <a:ext cx="265246" cy="7070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1C5645CB-AD3D-4A33-9B47-001CADE762F6}"/>
              </a:ext>
            </a:extLst>
          </p:cNvPr>
          <p:cNvSpPr txBox="1"/>
          <p:nvPr/>
        </p:nvSpPr>
        <p:spPr>
          <a:xfrm>
            <a:off x="9259172" y="2869151"/>
            <a:ext cx="2607087" cy="369332"/>
          </a:xfrm>
          <a:prstGeom prst="rect">
            <a:avLst/>
          </a:prstGeom>
          <a:noFill/>
        </p:spPr>
        <p:txBody>
          <a:bodyPr wrap="square">
            <a:spAutoFit/>
          </a:bodyPr>
          <a:lstStyle/>
          <a:p>
            <a:r>
              <a:rPr lang="en-GB" dirty="0"/>
              <a:t>sad; miserable; wretched:</a:t>
            </a:r>
          </a:p>
        </p:txBody>
      </p:sp>
      <p:cxnSp>
        <p:nvCxnSpPr>
          <p:cNvPr id="18" name="Straight Arrow Connector 17">
            <a:extLst>
              <a:ext uri="{FF2B5EF4-FFF2-40B4-BE49-F238E27FC236}">
                <a16:creationId xmlns:a16="http://schemas.microsoft.com/office/drawing/2014/main" id="{1070E57B-770A-4A8E-A4B3-0D377C0FADA0}"/>
              </a:ext>
            </a:extLst>
          </p:cNvPr>
          <p:cNvCxnSpPr/>
          <p:nvPr/>
        </p:nvCxnSpPr>
        <p:spPr>
          <a:xfrm flipV="1">
            <a:off x="8815933" y="3217850"/>
            <a:ext cx="1214758" cy="31410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2287ACA-B4E9-4CBC-BF33-760AC2AE9FA3}"/>
              </a:ext>
            </a:extLst>
          </p:cNvPr>
          <p:cNvSpPr txBox="1"/>
          <p:nvPr/>
        </p:nvSpPr>
        <p:spPr>
          <a:xfrm>
            <a:off x="2500639" y="5717416"/>
            <a:ext cx="8062076" cy="646331"/>
          </a:xfrm>
          <a:prstGeom prst="rect">
            <a:avLst/>
          </a:prstGeom>
          <a:noFill/>
        </p:spPr>
        <p:txBody>
          <a:bodyPr wrap="square">
            <a:spAutoFit/>
          </a:bodyPr>
          <a:lstStyle/>
          <a:p>
            <a:r>
              <a:rPr lang="en-GB" dirty="0"/>
              <a:t>a contrivance used for catching game or other animals, as a mechanical device that springs shut suddenly.</a:t>
            </a:r>
          </a:p>
        </p:txBody>
      </p:sp>
      <p:cxnSp>
        <p:nvCxnSpPr>
          <p:cNvPr id="22" name="Straight Arrow Connector 21">
            <a:extLst>
              <a:ext uri="{FF2B5EF4-FFF2-40B4-BE49-F238E27FC236}">
                <a16:creationId xmlns:a16="http://schemas.microsoft.com/office/drawing/2014/main" id="{7A9039D6-8339-4401-8527-2BBAF1B43FFA}"/>
              </a:ext>
            </a:extLst>
          </p:cNvPr>
          <p:cNvCxnSpPr>
            <a:stCxn id="4" idx="2"/>
          </p:cNvCxnSpPr>
          <p:nvPr/>
        </p:nvCxnSpPr>
        <p:spPr>
          <a:xfrm flipH="1">
            <a:off x="6095999" y="4299308"/>
            <a:ext cx="1" cy="11089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6D0DCF20-1F6F-4DFF-9981-DA31EC697A65}"/>
              </a:ext>
            </a:extLst>
          </p:cNvPr>
          <p:cNvSpPr txBox="1"/>
          <p:nvPr/>
        </p:nvSpPr>
        <p:spPr>
          <a:xfrm>
            <a:off x="527001" y="4207624"/>
            <a:ext cx="4812815" cy="923330"/>
          </a:xfrm>
          <a:prstGeom prst="rect">
            <a:avLst/>
          </a:prstGeom>
          <a:noFill/>
        </p:spPr>
        <p:txBody>
          <a:bodyPr wrap="square">
            <a:spAutoFit/>
          </a:bodyPr>
          <a:lstStyle/>
          <a:p>
            <a:r>
              <a:rPr lang="en-GB" dirty="0"/>
              <a:t>disposed to take a </a:t>
            </a:r>
            <a:r>
              <a:rPr lang="en-GB" dirty="0" err="1"/>
              <a:t>favorable</a:t>
            </a:r>
            <a:r>
              <a:rPr lang="en-GB" dirty="0"/>
              <a:t> view of events or conditions and to expect the most </a:t>
            </a:r>
            <a:r>
              <a:rPr lang="en-GB" dirty="0" err="1"/>
              <a:t>favorable</a:t>
            </a:r>
            <a:r>
              <a:rPr lang="en-GB" dirty="0"/>
              <a:t> outcome.</a:t>
            </a:r>
          </a:p>
        </p:txBody>
      </p:sp>
      <p:cxnSp>
        <p:nvCxnSpPr>
          <p:cNvPr id="26" name="Straight Arrow Connector 25">
            <a:extLst>
              <a:ext uri="{FF2B5EF4-FFF2-40B4-BE49-F238E27FC236}">
                <a16:creationId xmlns:a16="http://schemas.microsoft.com/office/drawing/2014/main" id="{595C4D81-FC6D-4E86-A4A6-BB5B5F98EC7F}"/>
              </a:ext>
            </a:extLst>
          </p:cNvPr>
          <p:cNvCxnSpPr/>
          <p:nvPr/>
        </p:nvCxnSpPr>
        <p:spPr>
          <a:xfrm flipH="1">
            <a:off x="2027583" y="3531957"/>
            <a:ext cx="1290581" cy="6756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92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BD6E8-09F2-472D-BE5A-3857EADFCDB6}"/>
              </a:ext>
            </a:extLst>
          </p:cNvPr>
          <p:cNvSpPr>
            <a:spLocks noGrp="1"/>
          </p:cNvSpPr>
          <p:nvPr>
            <p:ph type="title"/>
          </p:nvPr>
        </p:nvSpPr>
        <p:spPr/>
        <p:txBody>
          <a:bodyPr/>
          <a:lstStyle/>
          <a:p>
            <a:r>
              <a:rPr lang="en-GB" dirty="0"/>
              <a:t>Movie link </a:t>
            </a:r>
            <a:r>
              <a:rPr lang="en-GB" dirty="0" err="1"/>
              <a:t>MCU</a:t>
            </a:r>
            <a:r>
              <a:rPr lang="en-GB" dirty="0"/>
              <a:t> (marvel cinematic universe </a:t>
            </a:r>
          </a:p>
        </p:txBody>
      </p:sp>
      <p:sp>
        <p:nvSpPr>
          <p:cNvPr id="3" name="Content Placeholder 2">
            <a:extLst>
              <a:ext uri="{FF2B5EF4-FFF2-40B4-BE49-F238E27FC236}">
                <a16:creationId xmlns:a16="http://schemas.microsoft.com/office/drawing/2014/main" id="{B0D9A741-7402-4689-80EF-6963051616DD}"/>
              </a:ext>
            </a:extLst>
          </p:cNvPr>
          <p:cNvSpPr>
            <a:spLocks noGrp="1"/>
          </p:cNvSpPr>
          <p:nvPr>
            <p:ph idx="1"/>
          </p:nvPr>
        </p:nvSpPr>
        <p:spPr>
          <a:xfrm>
            <a:off x="838200" y="1825625"/>
            <a:ext cx="4616395" cy="4351338"/>
          </a:xfrm>
        </p:spPr>
        <p:txBody>
          <a:bodyPr>
            <a:normAutofit/>
          </a:bodyPr>
          <a:lstStyle/>
          <a:p>
            <a:pPr marL="0" indent="0">
              <a:buNone/>
            </a:pPr>
            <a:r>
              <a:rPr lang="en-GB" sz="1800" dirty="0"/>
              <a:t>I feel like one part of the </a:t>
            </a:r>
            <a:r>
              <a:rPr lang="en-GB" sz="1800" dirty="0" err="1"/>
              <a:t>MCU</a:t>
            </a:r>
            <a:r>
              <a:rPr lang="en-GB" sz="1800" dirty="0"/>
              <a:t> links into my project because the </a:t>
            </a:r>
            <a:r>
              <a:rPr lang="en-GB" sz="1800" dirty="0" err="1"/>
              <a:t>mcu</a:t>
            </a:r>
            <a:r>
              <a:rPr lang="en-GB" sz="1800" dirty="0"/>
              <a:t> has a multiverse where there is multiple reality's with the same character but is slightly different in the back story or the way they look, in the next </a:t>
            </a:r>
            <a:r>
              <a:rPr lang="en-GB" sz="1800" dirty="0" err="1"/>
              <a:t>MCU</a:t>
            </a:r>
            <a:r>
              <a:rPr lang="en-GB" sz="1800" dirty="0"/>
              <a:t> spiderman we finally get to see Tobey maigre, Andrew Garfield and tom hollands version of Spiderman interact because of the multiverse and now they will come together, like how I have put in my image multiple versions of myself but they are different because of something that might of happened or didn’t happen to that version of my self.</a:t>
            </a:r>
          </a:p>
        </p:txBody>
      </p:sp>
      <p:sp>
        <p:nvSpPr>
          <p:cNvPr id="5" name="TextBox 4">
            <a:extLst>
              <a:ext uri="{FF2B5EF4-FFF2-40B4-BE49-F238E27FC236}">
                <a16:creationId xmlns:a16="http://schemas.microsoft.com/office/drawing/2014/main" id="{F55213EC-A323-4C69-B78D-F5AB35AEDA1F}"/>
              </a:ext>
            </a:extLst>
          </p:cNvPr>
          <p:cNvSpPr txBox="1"/>
          <p:nvPr/>
        </p:nvSpPr>
        <p:spPr>
          <a:xfrm>
            <a:off x="9305015" y="6305126"/>
            <a:ext cx="2613991" cy="375497"/>
          </a:xfrm>
          <a:prstGeom prst="rect">
            <a:avLst/>
          </a:prstGeom>
          <a:noFill/>
        </p:spPr>
        <p:txBody>
          <a:bodyPr wrap="square">
            <a:spAutoFit/>
          </a:bodyPr>
          <a:lstStyle/>
          <a:p>
            <a:r>
              <a:rPr lang="en-GB" dirty="0" err="1"/>
              <a:t>www.animatedtimes.com</a:t>
            </a:r>
            <a:endParaRPr lang="en-GB" dirty="0"/>
          </a:p>
        </p:txBody>
      </p:sp>
      <p:pic>
        <p:nvPicPr>
          <p:cNvPr id="7" name="Picture 6">
            <a:extLst>
              <a:ext uri="{FF2B5EF4-FFF2-40B4-BE49-F238E27FC236}">
                <a16:creationId xmlns:a16="http://schemas.microsoft.com/office/drawing/2014/main" id="{673A3566-84CB-4C64-8F52-A83E068330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65628" y="2282454"/>
            <a:ext cx="5376970" cy="3024546"/>
          </a:xfrm>
          <a:prstGeom prst="rect">
            <a:avLst/>
          </a:prstGeom>
        </p:spPr>
      </p:pic>
    </p:spTree>
    <p:extLst>
      <p:ext uri="{BB962C8B-B14F-4D97-AF65-F5344CB8AC3E}">
        <p14:creationId xmlns:p14="http://schemas.microsoft.com/office/powerpoint/2010/main" val="3560531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4629-0358-4BF9-9157-13E428652C16}"/>
              </a:ext>
            </a:extLst>
          </p:cNvPr>
          <p:cNvSpPr>
            <a:spLocks noGrp="1"/>
          </p:cNvSpPr>
          <p:nvPr>
            <p:ph type="title"/>
          </p:nvPr>
        </p:nvSpPr>
        <p:spPr/>
        <p:txBody>
          <a:bodyPr/>
          <a:lstStyle/>
          <a:p>
            <a:r>
              <a:rPr lang="en-GB" dirty="0"/>
              <a:t>Margaret Atwood - Happy Endings</a:t>
            </a:r>
          </a:p>
        </p:txBody>
      </p:sp>
      <p:sp>
        <p:nvSpPr>
          <p:cNvPr id="4" name="TextBox 3">
            <a:extLst>
              <a:ext uri="{FF2B5EF4-FFF2-40B4-BE49-F238E27FC236}">
                <a16:creationId xmlns:a16="http://schemas.microsoft.com/office/drawing/2014/main" id="{98B5F75C-7D18-4C0F-9784-430B1502BE1B}"/>
              </a:ext>
            </a:extLst>
          </p:cNvPr>
          <p:cNvSpPr txBox="1"/>
          <p:nvPr/>
        </p:nvSpPr>
        <p:spPr>
          <a:xfrm>
            <a:off x="838200" y="1690688"/>
            <a:ext cx="5848847" cy="3416320"/>
          </a:xfrm>
          <a:prstGeom prst="rect">
            <a:avLst/>
          </a:prstGeom>
          <a:noFill/>
        </p:spPr>
        <p:txBody>
          <a:bodyPr wrap="square" rtlCol="0">
            <a:spAutoFit/>
          </a:bodyPr>
          <a:lstStyle/>
          <a:p>
            <a:r>
              <a:rPr lang="en-GB" dirty="0"/>
              <a:t>I have decided to go forward with murder in the dark (Happy Endings) because I feel like I know a couple of ideas I can do for this book using the thought and feeling I received while reading this book.</a:t>
            </a:r>
          </a:p>
          <a:p>
            <a:r>
              <a:rPr lang="en-GB" dirty="0"/>
              <a:t>I created a summer project that was around the same sort of thing, but I want to follow up on that idea, create the images of multiple me but in a slight change where its all me but different versions of myself, whilst the summer project was to show how not being around toxic people helped me become the person I wanted to be and not what others want to see.</a:t>
            </a:r>
          </a:p>
          <a:p>
            <a:endParaRPr lang="en-GB" dirty="0"/>
          </a:p>
        </p:txBody>
      </p:sp>
      <p:sp>
        <p:nvSpPr>
          <p:cNvPr id="10" name="TextBox 9">
            <a:extLst>
              <a:ext uri="{FF2B5EF4-FFF2-40B4-BE49-F238E27FC236}">
                <a16:creationId xmlns:a16="http://schemas.microsoft.com/office/drawing/2014/main" id="{F1E6DD56-60B8-408F-953D-6C455C4549E2}"/>
              </a:ext>
            </a:extLst>
          </p:cNvPr>
          <p:cNvSpPr txBox="1"/>
          <p:nvPr/>
        </p:nvSpPr>
        <p:spPr>
          <a:xfrm>
            <a:off x="5727405" y="6060190"/>
            <a:ext cx="6096000" cy="369332"/>
          </a:xfrm>
          <a:prstGeom prst="rect">
            <a:avLst/>
          </a:prstGeom>
          <a:noFill/>
        </p:spPr>
        <p:txBody>
          <a:bodyPr wrap="square">
            <a:spAutoFit/>
          </a:bodyPr>
          <a:lstStyle/>
          <a:p>
            <a:r>
              <a:rPr lang="en-GB" dirty="0" err="1"/>
              <a:t>www.goodreads.com</a:t>
            </a:r>
            <a:r>
              <a:rPr lang="en-GB" dirty="0"/>
              <a:t>/book/show/</a:t>
            </a:r>
            <a:r>
              <a:rPr lang="en-GB" dirty="0" err="1"/>
              <a:t>609514.Murder_in_the_Dark</a:t>
            </a:r>
            <a:endParaRPr lang="en-GB" dirty="0"/>
          </a:p>
        </p:txBody>
      </p:sp>
      <p:pic>
        <p:nvPicPr>
          <p:cNvPr id="12" name="Picture 11">
            <a:extLst>
              <a:ext uri="{FF2B5EF4-FFF2-40B4-BE49-F238E27FC236}">
                <a16:creationId xmlns:a16="http://schemas.microsoft.com/office/drawing/2014/main" id="{13BFAB45-713F-419D-AA99-D3EA125D01A5}"/>
              </a:ext>
            </a:extLst>
          </p:cNvPr>
          <p:cNvPicPr>
            <a:picLocks noChangeAspect="1"/>
          </p:cNvPicPr>
          <p:nvPr/>
        </p:nvPicPr>
        <p:blipFill>
          <a:blip r:embed="rId2"/>
          <a:stretch>
            <a:fillRect/>
          </a:stretch>
        </p:blipFill>
        <p:spPr>
          <a:xfrm>
            <a:off x="7565730" y="1690688"/>
            <a:ext cx="2419350" cy="4000500"/>
          </a:xfrm>
          <a:prstGeom prst="rect">
            <a:avLst/>
          </a:prstGeom>
        </p:spPr>
      </p:pic>
    </p:spTree>
    <p:extLst>
      <p:ext uri="{BB962C8B-B14F-4D97-AF65-F5344CB8AC3E}">
        <p14:creationId xmlns:p14="http://schemas.microsoft.com/office/powerpoint/2010/main" val="3247270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BC67F-C469-40D5-BE67-DC353F8C87E9}"/>
              </a:ext>
            </a:extLst>
          </p:cNvPr>
          <p:cNvSpPr>
            <a:spLocks noGrp="1"/>
          </p:cNvSpPr>
          <p:nvPr>
            <p:ph type="title"/>
          </p:nvPr>
        </p:nvSpPr>
        <p:spPr>
          <a:xfrm>
            <a:off x="838199" y="365125"/>
            <a:ext cx="3485707" cy="1325563"/>
          </a:xfrm>
        </p:spPr>
        <p:txBody>
          <a:bodyPr/>
          <a:lstStyle/>
          <a:p>
            <a:r>
              <a:rPr lang="en-GB" dirty="0"/>
              <a:t>Johnny briggs</a:t>
            </a:r>
          </a:p>
        </p:txBody>
      </p:sp>
      <p:sp>
        <p:nvSpPr>
          <p:cNvPr id="3" name="Content Placeholder 2">
            <a:extLst>
              <a:ext uri="{FF2B5EF4-FFF2-40B4-BE49-F238E27FC236}">
                <a16:creationId xmlns:a16="http://schemas.microsoft.com/office/drawing/2014/main" id="{476CA937-FF4D-4DB4-B7FF-6DC860D65329}"/>
              </a:ext>
            </a:extLst>
          </p:cNvPr>
          <p:cNvSpPr>
            <a:spLocks noGrp="1"/>
          </p:cNvSpPr>
          <p:nvPr>
            <p:ph idx="1"/>
          </p:nvPr>
        </p:nvSpPr>
        <p:spPr>
          <a:xfrm>
            <a:off x="325582" y="2438398"/>
            <a:ext cx="5174672" cy="1981201"/>
          </a:xfrm>
        </p:spPr>
        <p:txBody>
          <a:bodyPr>
            <a:normAutofit/>
          </a:bodyPr>
          <a:lstStyle/>
          <a:p>
            <a:pPr marL="0" indent="0">
              <a:buNone/>
            </a:pPr>
            <a:r>
              <a:rPr lang="en-GB" sz="1400" dirty="0"/>
              <a:t>I love how in this image he could have just used photoshop to mirror the image but instead he went and place every individual item in the same place on the other side other the room to create a mirror affect when connecting the images, if you look closely you will see slight differences in the sides of the room.    </a:t>
            </a:r>
          </a:p>
          <a:p>
            <a:pPr marL="0" indent="0">
              <a:buNone/>
            </a:pPr>
            <a:r>
              <a:rPr lang="en-GB" sz="1400" dirty="0"/>
              <a:t>The half mask that he is using each side in the image is actually a mould of his dad's heads that he made and then used both halves of it separately for the image.</a:t>
            </a:r>
          </a:p>
        </p:txBody>
      </p:sp>
      <p:pic>
        <p:nvPicPr>
          <p:cNvPr id="5" name="Picture 4">
            <a:extLst>
              <a:ext uri="{FF2B5EF4-FFF2-40B4-BE49-F238E27FC236}">
                <a16:creationId xmlns:a16="http://schemas.microsoft.com/office/drawing/2014/main" id="{CC30BAAC-9A46-4C69-9C85-4A813BE26F2A}"/>
              </a:ext>
            </a:extLst>
          </p:cNvPr>
          <p:cNvPicPr>
            <a:picLocks noChangeAspect="1"/>
          </p:cNvPicPr>
          <p:nvPr/>
        </p:nvPicPr>
        <p:blipFill>
          <a:blip r:embed="rId2"/>
          <a:stretch>
            <a:fillRect/>
          </a:stretch>
        </p:blipFill>
        <p:spPr>
          <a:xfrm>
            <a:off x="5747018" y="1095804"/>
            <a:ext cx="5849237" cy="4666391"/>
          </a:xfrm>
          <a:prstGeom prst="rect">
            <a:avLst/>
          </a:prstGeom>
        </p:spPr>
      </p:pic>
    </p:spTree>
    <p:extLst>
      <p:ext uri="{BB962C8B-B14F-4D97-AF65-F5344CB8AC3E}">
        <p14:creationId xmlns:p14="http://schemas.microsoft.com/office/powerpoint/2010/main" val="234229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5A3D0-9D97-48DC-B540-3E2521D78C83}"/>
              </a:ext>
            </a:extLst>
          </p:cNvPr>
          <p:cNvSpPr>
            <a:spLocks noGrp="1"/>
          </p:cNvSpPr>
          <p:nvPr>
            <p:ph type="title"/>
          </p:nvPr>
        </p:nvSpPr>
        <p:spPr>
          <a:xfrm>
            <a:off x="838200" y="365125"/>
            <a:ext cx="3207327" cy="722457"/>
          </a:xfrm>
        </p:spPr>
        <p:txBody>
          <a:bodyPr/>
          <a:lstStyle/>
          <a:p>
            <a:r>
              <a:rPr lang="en-GB" dirty="0"/>
              <a:t>Paul M Smith</a:t>
            </a:r>
          </a:p>
        </p:txBody>
      </p:sp>
      <p:sp>
        <p:nvSpPr>
          <p:cNvPr id="3" name="Content Placeholder 2">
            <a:extLst>
              <a:ext uri="{FF2B5EF4-FFF2-40B4-BE49-F238E27FC236}">
                <a16:creationId xmlns:a16="http://schemas.microsoft.com/office/drawing/2014/main" id="{5AAB9D3C-92D6-4605-9339-C4AA533CE1A5}"/>
              </a:ext>
            </a:extLst>
          </p:cNvPr>
          <p:cNvSpPr>
            <a:spLocks noGrp="1"/>
          </p:cNvSpPr>
          <p:nvPr>
            <p:ph idx="1"/>
          </p:nvPr>
        </p:nvSpPr>
        <p:spPr>
          <a:xfrm>
            <a:off x="405245" y="1087582"/>
            <a:ext cx="4942610" cy="1662545"/>
          </a:xfrm>
        </p:spPr>
        <p:txBody>
          <a:bodyPr>
            <a:normAutofit/>
          </a:bodyPr>
          <a:lstStyle/>
          <a:p>
            <a:pPr marL="0" indent="0">
              <a:buNone/>
            </a:pPr>
            <a:r>
              <a:rPr lang="en-GB" sz="1400" dirty="0"/>
              <a:t>I was told to look at this photographer because I linked in with my idea of multiple versions of myself, as Paul created a set of images where he used multiple versions of his self to create a lad's night out in a set of 12 images, where it was him in a few different situations.</a:t>
            </a:r>
          </a:p>
          <a:p>
            <a:pPr marL="0" indent="0">
              <a:buNone/>
            </a:pPr>
            <a:r>
              <a:rPr lang="en-GB" sz="1400" dirty="0"/>
              <a:t>He was then hired to recreated a version of these images but for Robbie Williams for his album.</a:t>
            </a:r>
          </a:p>
        </p:txBody>
      </p:sp>
      <p:pic>
        <p:nvPicPr>
          <p:cNvPr id="4" name="Picture 3">
            <a:extLst>
              <a:ext uri="{FF2B5EF4-FFF2-40B4-BE49-F238E27FC236}">
                <a16:creationId xmlns:a16="http://schemas.microsoft.com/office/drawing/2014/main" id="{380A0762-E9E1-42BB-B3D8-2B3F72565AD8}"/>
              </a:ext>
            </a:extLst>
          </p:cNvPr>
          <p:cNvPicPr>
            <a:picLocks noChangeAspect="1"/>
          </p:cNvPicPr>
          <p:nvPr/>
        </p:nvPicPr>
        <p:blipFill>
          <a:blip r:embed="rId2"/>
          <a:stretch>
            <a:fillRect/>
          </a:stretch>
        </p:blipFill>
        <p:spPr>
          <a:xfrm>
            <a:off x="5652655" y="1267691"/>
            <a:ext cx="6241474" cy="4163955"/>
          </a:xfrm>
          <a:prstGeom prst="rect">
            <a:avLst/>
          </a:prstGeom>
        </p:spPr>
      </p:pic>
      <p:pic>
        <p:nvPicPr>
          <p:cNvPr id="6" name="Picture 5">
            <a:extLst>
              <a:ext uri="{FF2B5EF4-FFF2-40B4-BE49-F238E27FC236}">
                <a16:creationId xmlns:a16="http://schemas.microsoft.com/office/drawing/2014/main" id="{1B17CDCA-67DB-4C0A-8842-5E1EA7C4A914}"/>
              </a:ext>
            </a:extLst>
          </p:cNvPr>
          <p:cNvPicPr>
            <a:picLocks noChangeAspect="1"/>
          </p:cNvPicPr>
          <p:nvPr/>
        </p:nvPicPr>
        <p:blipFill>
          <a:blip r:embed="rId3"/>
          <a:stretch>
            <a:fillRect/>
          </a:stretch>
        </p:blipFill>
        <p:spPr>
          <a:xfrm>
            <a:off x="1141268" y="3349668"/>
            <a:ext cx="3281509" cy="2737716"/>
          </a:xfrm>
          <a:prstGeom prst="rect">
            <a:avLst/>
          </a:prstGeom>
        </p:spPr>
      </p:pic>
    </p:spTree>
    <p:extLst>
      <p:ext uri="{BB962C8B-B14F-4D97-AF65-F5344CB8AC3E}">
        <p14:creationId xmlns:p14="http://schemas.microsoft.com/office/powerpoint/2010/main" val="705964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F00D9-4321-4AAA-8FFA-3DBDC44AE882}"/>
              </a:ext>
            </a:extLst>
          </p:cNvPr>
          <p:cNvSpPr>
            <a:spLocks noGrp="1"/>
          </p:cNvSpPr>
          <p:nvPr>
            <p:ph type="title"/>
          </p:nvPr>
        </p:nvSpPr>
        <p:spPr>
          <a:xfrm>
            <a:off x="519545" y="218642"/>
            <a:ext cx="10515600" cy="290583"/>
          </a:xfrm>
        </p:spPr>
        <p:txBody>
          <a:bodyPr>
            <a:noAutofit/>
          </a:bodyPr>
          <a:lstStyle/>
          <a:p>
            <a:r>
              <a:rPr lang="en-GB" sz="2800" b="1" u="sng" dirty="0"/>
              <a:t>Practice images</a:t>
            </a:r>
          </a:p>
        </p:txBody>
      </p:sp>
      <p:pic>
        <p:nvPicPr>
          <p:cNvPr id="5" name="Content Placeholder 4">
            <a:extLst>
              <a:ext uri="{FF2B5EF4-FFF2-40B4-BE49-F238E27FC236}">
                <a16:creationId xmlns:a16="http://schemas.microsoft.com/office/drawing/2014/main" id="{2E221EF4-46F7-4193-98DA-C8D7CAC3BE4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8" y="658091"/>
            <a:ext cx="6096000" cy="4064001"/>
          </a:xfrm>
        </p:spPr>
      </p:pic>
      <p:pic>
        <p:nvPicPr>
          <p:cNvPr id="3" name="Picture 2">
            <a:extLst>
              <a:ext uri="{FF2B5EF4-FFF2-40B4-BE49-F238E27FC236}">
                <a16:creationId xmlns:a16="http://schemas.microsoft.com/office/drawing/2014/main" id="{7F7F3725-B664-4457-A702-4457B783D591}"/>
              </a:ext>
            </a:extLst>
          </p:cNvPr>
          <p:cNvPicPr>
            <a:picLocks noChangeAspect="1"/>
          </p:cNvPicPr>
          <p:nvPr/>
        </p:nvPicPr>
        <p:blipFill>
          <a:blip r:embed="rId3"/>
          <a:stretch>
            <a:fillRect/>
          </a:stretch>
        </p:blipFill>
        <p:spPr>
          <a:xfrm>
            <a:off x="6095472" y="655708"/>
            <a:ext cx="6096528" cy="4066384"/>
          </a:xfrm>
          <a:prstGeom prst="rect">
            <a:avLst/>
          </a:prstGeom>
        </p:spPr>
      </p:pic>
      <p:sp>
        <p:nvSpPr>
          <p:cNvPr id="4" name="TextBox 3">
            <a:extLst>
              <a:ext uri="{FF2B5EF4-FFF2-40B4-BE49-F238E27FC236}">
                <a16:creationId xmlns:a16="http://schemas.microsoft.com/office/drawing/2014/main" id="{6AFCE6CC-EB48-4C40-9433-C9F47D87C695}"/>
              </a:ext>
            </a:extLst>
          </p:cNvPr>
          <p:cNvSpPr txBox="1"/>
          <p:nvPr/>
        </p:nvSpPr>
        <p:spPr>
          <a:xfrm>
            <a:off x="415636" y="4800600"/>
            <a:ext cx="11346873" cy="1600438"/>
          </a:xfrm>
          <a:prstGeom prst="rect">
            <a:avLst/>
          </a:prstGeom>
          <a:noFill/>
        </p:spPr>
        <p:txBody>
          <a:bodyPr wrap="square" rtlCol="0">
            <a:spAutoFit/>
          </a:bodyPr>
          <a:lstStyle/>
          <a:p>
            <a:r>
              <a:rPr lang="en-GB" sz="1400" dirty="0"/>
              <a:t>For these two images the one to the left I created as my first image for this task to show case my thought, ideas and process. When talking in a 1-1 with Ryan he said it would be a good idea to look at johnny briggs because he had a piece that he took an image of a range of assorted objects and him in a be with a half of a mask of his dad on then recreated the same thing but reversed and merged the two images together to create an image that looked like a mirrored image, but he actually spent a lot more time on it.</a:t>
            </a:r>
          </a:p>
          <a:p>
            <a:r>
              <a:rPr lang="en-GB" sz="1400" dirty="0"/>
              <a:t>I took into consideration that Ryan also told me to maybe have more of my interests shown in the image like the one poster in the first image but also use a wider view of my room, so this worked out a lot better where it doesn’t look so crammed into one image as there's a better angle in image two and shows more of my interests.</a:t>
            </a:r>
          </a:p>
        </p:txBody>
      </p:sp>
    </p:spTree>
    <p:extLst>
      <p:ext uri="{BB962C8B-B14F-4D97-AF65-F5344CB8AC3E}">
        <p14:creationId xmlns:p14="http://schemas.microsoft.com/office/powerpoint/2010/main" val="2013080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67304-16B9-4175-8CC0-0A5BFDB56D2A}"/>
              </a:ext>
            </a:extLst>
          </p:cNvPr>
          <p:cNvSpPr>
            <a:spLocks noGrp="1"/>
          </p:cNvSpPr>
          <p:nvPr>
            <p:ph type="title"/>
          </p:nvPr>
        </p:nvSpPr>
        <p:spPr>
          <a:xfrm>
            <a:off x="48491" y="81179"/>
            <a:ext cx="10515600" cy="396875"/>
          </a:xfrm>
        </p:spPr>
        <p:txBody>
          <a:bodyPr>
            <a:normAutofit/>
          </a:bodyPr>
          <a:lstStyle/>
          <a:p>
            <a:r>
              <a:rPr lang="en-GB" sz="1800" dirty="0"/>
              <a:t>Practice images set 2</a:t>
            </a:r>
          </a:p>
        </p:txBody>
      </p:sp>
      <p:pic>
        <p:nvPicPr>
          <p:cNvPr id="4" name="Content Placeholder 3">
            <a:extLst>
              <a:ext uri="{FF2B5EF4-FFF2-40B4-BE49-F238E27FC236}">
                <a16:creationId xmlns:a16="http://schemas.microsoft.com/office/drawing/2014/main" id="{C262D961-41F8-4953-ADFA-5325EE5A551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28" y="559233"/>
            <a:ext cx="4831772" cy="3221182"/>
          </a:xfrm>
        </p:spPr>
      </p:pic>
      <p:pic>
        <p:nvPicPr>
          <p:cNvPr id="5" name="Picture 4">
            <a:extLst>
              <a:ext uri="{FF2B5EF4-FFF2-40B4-BE49-F238E27FC236}">
                <a16:creationId xmlns:a16="http://schemas.microsoft.com/office/drawing/2014/main" id="{FF324DB0-C91B-481B-8D38-40029A3E55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5000" y="0"/>
            <a:ext cx="2522000" cy="3783000"/>
          </a:xfrm>
          <a:prstGeom prst="rect">
            <a:avLst/>
          </a:prstGeom>
        </p:spPr>
      </p:pic>
      <p:pic>
        <p:nvPicPr>
          <p:cNvPr id="7" name="Picture 6">
            <a:extLst>
              <a:ext uri="{FF2B5EF4-FFF2-40B4-BE49-F238E27FC236}">
                <a16:creationId xmlns:a16="http://schemas.microsoft.com/office/drawing/2014/main" id="{0E31D62D-8A84-4FC3-993C-493C6565F96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53122" y="559233"/>
            <a:ext cx="4835650" cy="3223767"/>
          </a:xfrm>
          <a:prstGeom prst="rect">
            <a:avLst/>
          </a:prstGeom>
        </p:spPr>
      </p:pic>
      <p:sp>
        <p:nvSpPr>
          <p:cNvPr id="3" name="TextBox 2">
            <a:extLst>
              <a:ext uri="{FF2B5EF4-FFF2-40B4-BE49-F238E27FC236}">
                <a16:creationId xmlns:a16="http://schemas.microsoft.com/office/drawing/2014/main" id="{120BD016-3555-4022-8576-06D1C0FFB161}"/>
              </a:ext>
            </a:extLst>
          </p:cNvPr>
          <p:cNvSpPr txBox="1"/>
          <p:nvPr/>
        </p:nvSpPr>
        <p:spPr>
          <a:xfrm>
            <a:off x="86591" y="4433455"/>
            <a:ext cx="12018818" cy="1477328"/>
          </a:xfrm>
          <a:prstGeom prst="rect">
            <a:avLst/>
          </a:prstGeom>
          <a:noFill/>
        </p:spPr>
        <p:txBody>
          <a:bodyPr wrap="square" rtlCol="0">
            <a:spAutoFit/>
          </a:bodyPr>
          <a:lstStyle/>
          <a:p>
            <a:r>
              <a:rPr lang="en-GB" sz="1400" dirty="0"/>
              <a:t>I decided to test out the idea of me looking towards the same place in each image no matter where I was sitting as the meaning of my project is no mater what you do you’ll end up in the same place no matter how long it takes or what you learn you will always end up dead. When showing these pieces in a group tutorial people didn’t see it the same way and said to revert back to the idea of multiple me doing a few different tasks like in the first two practice images, so I will be doing this over the next few days to show sort of multiple reality's where I'm slightly different in each.</a:t>
            </a:r>
          </a:p>
        </p:txBody>
      </p:sp>
    </p:spTree>
    <p:extLst>
      <p:ext uri="{BB962C8B-B14F-4D97-AF65-F5344CB8AC3E}">
        <p14:creationId xmlns:p14="http://schemas.microsoft.com/office/powerpoint/2010/main" val="4151291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FE325-B45D-4316-825D-D8E5568BBE63}"/>
              </a:ext>
            </a:extLst>
          </p:cNvPr>
          <p:cNvSpPr>
            <a:spLocks noGrp="1"/>
          </p:cNvSpPr>
          <p:nvPr>
            <p:ph type="title"/>
          </p:nvPr>
        </p:nvSpPr>
        <p:spPr>
          <a:xfrm>
            <a:off x="214746" y="226579"/>
            <a:ext cx="5202381" cy="583911"/>
          </a:xfrm>
        </p:spPr>
        <p:txBody>
          <a:bodyPr>
            <a:normAutofit/>
          </a:bodyPr>
          <a:lstStyle/>
          <a:p>
            <a:r>
              <a:rPr lang="en-GB" sz="2800" dirty="0"/>
              <a:t>Compare colour to black and white</a:t>
            </a:r>
          </a:p>
        </p:txBody>
      </p:sp>
      <p:pic>
        <p:nvPicPr>
          <p:cNvPr id="5" name="Content Placeholder 4">
            <a:extLst>
              <a:ext uri="{FF2B5EF4-FFF2-40B4-BE49-F238E27FC236}">
                <a16:creationId xmlns:a16="http://schemas.microsoft.com/office/drawing/2014/main" id="{597B255B-DF2F-45F5-B560-B5E0DA63ABE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50726" y="3720653"/>
            <a:ext cx="4365244" cy="2910163"/>
          </a:xfrm>
        </p:spPr>
      </p:pic>
      <p:pic>
        <p:nvPicPr>
          <p:cNvPr id="7" name="Picture 6">
            <a:extLst>
              <a:ext uri="{FF2B5EF4-FFF2-40B4-BE49-F238E27FC236}">
                <a16:creationId xmlns:a16="http://schemas.microsoft.com/office/drawing/2014/main" id="{33BB983B-E948-4832-9BEF-2628FD75BF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0726" y="810490"/>
            <a:ext cx="4365245" cy="2910163"/>
          </a:xfrm>
          <a:prstGeom prst="rect">
            <a:avLst/>
          </a:prstGeom>
        </p:spPr>
      </p:pic>
      <p:pic>
        <p:nvPicPr>
          <p:cNvPr id="9" name="Picture 8">
            <a:extLst>
              <a:ext uri="{FF2B5EF4-FFF2-40B4-BE49-F238E27FC236}">
                <a16:creationId xmlns:a16="http://schemas.microsoft.com/office/drawing/2014/main" id="{FF6BB3FD-31E4-4851-8C1F-58A5AB9DF7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4157" y="3373583"/>
            <a:ext cx="3844639" cy="2563092"/>
          </a:xfrm>
          <a:prstGeom prst="rect">
            <a:avLst/>
          </a:prstGeom>
        </p:spPr>
      </p:pic>
      <p:pic>
        <p:nvPicPr>
          <p:cNvPr id="11" name="Picture 10">
            <a:extLst>
              <a:ext uri="{FF2B5EF4-FFF2-40B4-BE49-F238E27FC236}">
                <a16:creationId xmlns:a16="http://schemas.microsoft.com/office/drawing/2014/main" id="{BA8DFBA6-3580-42F9-9299-3E27172C335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4158" y="810491"/>
            <a:ext cx="3844638" cy="2563092"/>
          </a:xfrm>
          <a:prstGeom prst="rect">
            <a:avLst/>
          </a:prstGeom>
        </p:spPr>
      </p:pic>
      <p:sp>
        <p:nvSpPr>
          <p:cNvPr id="12" name="TextBox 11">
            <a:extLst>
              <a:ext uri="{FF2B5EF4-FFF2-40B4-BE49-F238E27FC236}">
                <a16:creationId xmlns:a16="http://schemas.microsoft.com/office/drawing/2014/main" id="{7CECC81B-170C-4A1C-8C55-90BA2C71B7B5}"/>
              </a:ext>
            </a:extLst>
          </p:cNvPr>
          <p:cNvSpPr txBox="1"/>
          <p:nvPr/>
        </p:nvSpPr>
        <p:spPr>
          <a:xfrm>
            <a:off x="4178795" y="2092037"/>
            <a:ext cx="3371929" cy="2677656"/>
          </a:xfrm>
          <a:prstGeom prst="rect">
            <a:avLst/>
          </a:prstGeom>
          <a:noFill/>
        </p:spPr>
        <p:txBody>
          <a:bodyPr wrap="square" rtlCol="0">
            <a:spAutoFit/>
          </a:bodyPr>
          <a:lstStyle/>
          <a:p>
            <a:r>
              <a:rPr lang="en-GB" sz="1400" dirty="0"/>
              <a:t>I decide on my final one to ask a few of my friends because they have a different point of view, I wanted to know if colour or black/white was more effective for my idea and ¾ said the black/white was the best for the idea but ¼ thought the colour brought the image out more.</a:t>
            </a:r>
          </a:p>
          <a:p>
            <a:r>
              <a:rPr lang="en-GB" sz="1400" dirty="0"/>
              <a:t>In my own opinion I was already leaning towards the black/white image as I felt it added a depressing feeling to the image that helped with the idea of no matter what you do you end up in the same place dead.</a:t>
            </a:r>
          </a:p>
        </p:txBody>
      </p:sp>
    </p:spTree>
    <p:extLst>
      <p:ext uri="{BB962C8B-B14F-4D97-AF65-F5344CB8AC3E}">
        <p14:creationId xmlns:p14="http://schemas.microsoft.com/office/powerpoint/2010/main" val="1659090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9A0C7-EB4E-4D7A-9B6E-45C308569CE6}"/>
              </a:ext>
            </a:extLst>
          </p:cNvPr>
          <p:cNvSpPr>
            <a:spLocks noGrp="1"/>
          </p:cNvSpPr>
          <p:nvPr>
            <p:ph type="title"/>
          </p:nvPr>
        </p:nvSpPr>
        <p:spPr>
          <a:xfrm>
            <a:off x="838200" y="365126"/>
            <a:ext cx="10515600" cy="729384"/>
          </a:xfrm>
        </p:spPr>
        <p:txBody>
          <a:bodyPr/>
          <a:lstStyle/>
          <a:p>
            <a:r>
              <a:rPr lang="en-GB" dirty="0"/>
              <a:t>Contact sheets</a:t>
            </a:r>
          </a:p>
        </p:txBody>
      </p:sp>
      <p:pic>
        <p:nvPicPr>
          <p:cNvPr id="5" name="Picture 4">
            <a:extLst>
              <a:ext uri="{FF2B5EF4-FFF2-40B4-BE49-F238E27FC236}">
                <a16:creationId xmlns:a16="http://schemas.microsoft.com/office/drawing/2014/main" id="{FB23D20C-C006-48F6-B3E0-93C04FFB92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6364" y="4444067"/>
            <a:ext cx="4153009" cy="1932265"/>
          </a:xfrm>
          <a:prstGeom prst="rect">
            <a:avLst/>
          </a:prstGeom>
        </p:spPr>
      </p:pic>
      <p:pic>
        <p:nvPicPr>
          <p:cNvPr id="7" name="Picture 6">
            <a:extLst>
              <a:ext uri="{FF2B5EF4-FFF2-40B4-BE49-F238E27FC236}">
                <a16:creationId xmlns:a16="http://schemas.microsoft.com/office/drawing/2014/main" id="{CF0293AA-9880-4DD7-B835-AD8D1E3622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66351" y="729818"/>
            <a:ext cx="4169338" cy="3113396"/>
          </a:xfrm>
          <a:prstGeom prst="rect">
            <a:avLst/>
          </a:prstGeom>
        </p:spPr>
      </p:pic>
      <p:pic>
        <p:nvPicPr>
          <p:cNvPr id="9" name="Picture 8">
            <a:extLst>
              <a:ext uri="{FF2B5EF4-FFF2-40B4-BE49-F238E27FC236}">
                <a16:creationId xmlns:a16="http://schemas.microsoft.com/office/drawing/2014/main" id="{8EA70156-79EB-4E23-B093-5ED3F7A987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1094510"/>
            <a:ext cx="4169338" cy="3140611"/>
          </a:xfrm>
          <a:prstGeom prst="rect">
            <a:avLst/>
          </a:prstGeom>
        </p:spPr>
      </p:pic>
      <p:sp>
        <p:nvSpPr>
          <p:cNvPr id="3" name="TextBox 2">
            <a:extLst>
              <a:ext uri="{FF2B5EF4-FFF2-40B4-BE49-F238E27FC236}">
                <a16:creationId xmlns:a16="http://schemas.microsoft.com/office/drawing/2014/main" id="{36BD05F1-A94A-435E-B6E5-24C07199D514}"/>
              </a:ext>
            </a:extLst>
          </p:cNvPr>
          <p:cNvSpPr txBox="1"/>
          <p:nvPr/>
        </p:nvSpPr>
        <p:spPr>
          <a:xfrm>
            <a:off x="5470498" y="4209870"/>
            <a:ext cx="6361044" cy="1200329"/>
          </a:xfrm>
          <a:prstGeom prst="rect">
            <a:avLst/>
          </a:prstGeom>
          <a:noFill/>
        </p:spPr>
        <p:txBody>
          <a:bodyPr wrap="square" rtlCol="0">
            <a:spAutoFit/>
          </a:bodyPr>
          <a:lstStyle/>
          <a:p>
            <a:r>
              <a:rPr lang="en-GB" dirty="0"/>
              <a:t>These are the contact sheet for the three final images for the reading festival project, each image is a part of the single image where I used the one and then imbedded multiple versions of myself to it, showing my meaning of different versions of yourself. </a:t>
            </a:r>
          </a:p>
        </p:txBody>
      </p:sp>
    </p:spTree>
    <p:extLst>
      <p:ext uri="{BB962C8B-B14F-4D97-AF65-F5344CB8AC3E}">
        <p14:creationId xmlns:p14="http://schemas.microsoft.com/office/powerpoint/2010/main" val="6476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ECB13-EF40-4B2F-AA6D-BF22DC12B181}"/>
              </a:ext>
            </a:extLst>
          </p:cNvPr>
          <p:cNvSpPr>
            <a:spLocks noGrp="1"/>
          </p:cNvSpPr>
          <p:nvPr>
            <p:ph type="title"/>
          </p:nvPr>
        </p:nvSpPr>
        <p:spPr>
          <a:xfrm>
            <a:off x="200891" y="284162"/>
            <a:ext cx="10515600" cy="396875"/>
          </a:xfrm>
        </p:spPr>
        <p:txBody>
          <a:bodyPr>
            <a:normAutofit fontScale="90000"/>
          </a:bodyPr>
          <a:lstStyle/>
          <a:p>
            <a:r>
              <a:rPr lang="en-GB" sz="2800" dirty="0"/>
              <a:t>Final images ready for evaluation</a:t>
            </a:r>
          </a:p>
        </p:txBody>
      </p:sp>
      <p:pic>
        <p:nvPicPr>
          <p:cNvPr id="7" name="Picture 6">
            <a:extLst>
              <a:ext uri="{FF2B5EF4-FFF2-40B4-BE49-F238E27FC236}">
                <a16:creationId xmlns:a16="http://schemas.microsoft.com/office/drawing/2014/main" id="{1091B30F-AA19-46EE-B50A-6B474BC0EB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2201148"/>
            <a:ext cx="3887073" cy="2591382"/>
          </a:xfrm>
          <a:prstGeom prst="rect">
            <a:avLst/>
          </a:prstGeom>
        </p:spPr>
      </p:pic>
      <p:pic>
        <p:nvPicPr>
          <p:cNvPr id="9" name="Picture 8">
            <a:extLst>
              <a:ext uri="{FF2B5EF4-FFF2-40B4-BE49-F238E27FC236}">
                <a16:creationId xmlns:a16="http://schemas.microsoft.com/office/drawing/2014/main" id="{8CD3244C-498A-436E-97D6-665E9812B8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72344" y="2201147"/>
            <a:ext cx="4377161" cy="2918107"/>
          </a:xfrm>
          <a:prstGeom prst="rect">
            <a:avLst/>
          </a:prstGeom>
        </p:spPr>
      </p:pic>
      <p:pic>
        <p:nvPicPr>
          <p:cNvPr id="4" name="Picture 3">
            <a:extLst>
              <a:ext uri="{FF2B5EF4-FFF2-40B4-BE49-F238E27FC236}">
                <a16:creationId xmlns:a16="http://schemas.microsoft.com/office/drawing/2014/main" id="{612E9D2D-B963-44E3-ADCF-92F9090637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30473" y="2201147"/>
            <a:ext cx="3961527" cy="2641018"/>
          </a:xfrm>
          <a:prstGeom prst="rect">
            <a:avLst/>
          </a:prstGeom>
        </p:spPr>
      </p:pic>
    </p:spTree>
    <p:extLst>
      <p:ext uri="{BB962C8B-B14F-4D97-AF65-F5344CB8AC3E}">
        <p14:creationId xmlns:p14="http://schemas.microsoft.com/office/powerpoint/2010/main" val="39665639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B8290-BD16-4E0F-AC80-D1FEC94453BE}"/>
              </a:ext>
            </a:extLst>
          </p:cNvPr>
          <p:cNvSpPr>
            <a:spLocks noGrp="1"/>
          </p:cNvSpPr>
          <p:nvPr>
            <p:ph type="title"/>
          </p:nvPr>
        </p:nvSpPr>
        <p:spPr/>
        <p:txBody>
          <a:bodyPr/>
          <a:lstStyle/>
          <a:p>
            <a:r>
              <a:rPr lang="en-GB" dirty="0"/>
              <a:t>Evaluation </a:t>
            </a:r>
          </a:p>
        </p:txBody>
      </p:sp>
      <p:sp>
        <p:nvSpPr>
          <p:cNvPr id="3" name="Content Placeholder 2">
            <a:extLst>
              <a:ext uri="{FF2B5EF4-FFF2-40B4-BE49-F238E27FC236}">
                <a16:creationId xmlns:a16="http://schemas.microsoft.com/office/drawing/2014/main" id="{7D1A7784-23C7-4742-BD3B-7749A223F0DF}"/>
              </a:ext>
            </a:extLst>
          </p:cNvPr>
          <p:cNvSpPr>
            <a:spLocks noGrp="1"/>
          </p:cNvSpPr>
          <p:nvPr>
            <p:ph idx="1"/>
          </p:nvPr>
        </p:nvSpPr>
        <p:spPr/>
        <p:txBody>
          <a:bodyPr>
            <a:normAutofit/>
          </a:bodyPr>
          <a:lstStyle/>
          <a:p>
            <a:pPr marL="0" indent="0">
              <a:buNone/>
            </a:pPr>
            <a:r>
              <a:rPr lang="en-GB" sz="1400" dirty="0"/>
              <a:t>I first started off by deciding the book I wanted to start the project off with and I decided with Margaret </a:t>
            </a:r>
            <a:r>
              <a:rPr lang="en-GB" sz="1400" dirty="0" err="1"/>
              <a:t>Atwoods</a:t>
            </a:r>
            <a:r>
              <a:rPr lang="en-GB" sz="1400" dirty="0"/>
              <a:t> happy endings, I decided on this book because It linked in with a previous project, I did for my summer project where I talked about me having different versions of myself to please others and now I can talk about how I may have been doing something else if I didn’t meet someone or do something that made me who I am now. The editing process was probably be the thing that look the longest as I created 2 practice images at first but then was told in a tutorial to change it slightly but when I created 3 images, I also made a different change of my own, that I then decided to have instead of me doing different tasks but to have me in each image looking at the same thing as the main meaning of the book is no matter what happens in life you always end up in the same place, that being dead. </a:t>
            </a:r>
          </a:p>
          <a:p>
            <a:pPr marL="0" indent="0">
              <a:buNone/>
            </a:pPr>
            <a:r>
              <a:rPr lang="en-GB" sz="1400" dirty="0"/>
              <a:t>The discussion we had in the group tutorial was to basically revert to the idea of me doing different tasks and Paul told me to look at Paul M Smiths lads' night out project, I then reshot the images and created my final 3 images. While making my piece I used photoshop as it was simply the best way to possibly put the number of different versions of myself into the images, I feel the multiple versions of myself link in with what is happening in the marvel movies now as they have a multiverse now and in each universe there's a different version of the same person.</a:t>
            </a:r>
          </a:p>
          <a:p>
            <a:pPr marL="0" indent="0">
              <a:buNone/>
            </a:pPr>
            <a:r>
              <a:rPr lang="en-GB" sz="1400" dirty="0"/>
              <a:t>My time management I feel was very well done as today I will finish and hand in my project even though tomorrow is the deadline, and I then will be able to work on different projects with this finally done and dusted, for the project I would spend at least a few hours a day on it after the lectures to make sure I would get the project done and handed in. I feel the order I decided to place the different images in the slide before and the portfolio works the best as it shows my bedroom at home then my garden in the snow then my university accommodation room.  </a:t>
            </a:r>
          </a:p>
          <a:p>
            <a:pPr marL="0" indent="0">
              <a:buNone/>
            </a:pPr>
            <a:r>
              <a:rPr lang="en-GB" sz="1400" dirty="0"/>
              <a:t>If I could go back in time and change one thing about my project that would be to simply sick to the first idea, not change to looking at same thing as the original idea work better and it took a big chunk of time away as I then needed to retake the images then edit in photoshop, but I will say I am now very happy with the outcome of my images. </a:t>
            </a:r>
          </a:p>
        </p:txBody>
      </p:sp>
    </p:spTree>
    <p:extLst>
      <p:ext uri="{BB962C8B-B14F-4D97-AF65-F5344CB8AC3E}">
        <p14:creationId xmlns:p14="http://schemas.microsoft.com/office/powerpoint/2010/main" val="28578921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903</TotalTime>
  <Words>1537</Words>
  <Application>Microsoft Office PowerPoint</Application>
  <PresentationFormat>Widescreen</PresentationFormat>
  <Paragraphs>36</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Student Name: Rhys Llewellyn Jones P Number: 2003816 Programme of study: Photography in the Arts Module: M4X01603 Photographic art practice Lecturer’s Name: SiânAddicott, Ryan Moule + Paul Duerinckx</vt:lpstr>
      <vt:lpstr>PowerPoint Presentation</vt:lpstr>
      <vt:lpstr>PowerPoint Presentation</vt:lpstr>
      <vt:lpstr>PowerPoint Presentation</vt:lpstr>
      <vt:lpstr>Movie link MCU (marvel cinematic universe </vt:lpstr>
      <vt:lpstr>Margaret Atwood - Happy Endings</vt:lpstr>
      <vt:lpstr>Johnny briggs</vt:lpstr>
      <vt:lpstr>Paul M Smith</vt:lpstr>
      <vt:lpstr>Practice images</vt:lpstr>
      <vt:lpstr>Practice images set 2</vt:lpstr>
      <vt:lpstr>Compare colour to black and white</vt:lpstr>
      <vt:lpstr>Contact sheets</vt:lpstr>
      <vt:lpstr>Final images ready for evaluation</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5 Key words for 8 books</dc:title>
  <dc:creator>Rhys Llewellyn Jones</dc:creator>
  <cp:lastModifiedBy>Rhys Llewellyn Jones</cp:lastModifiedBy>
  <cp:revision>48</cp:revision>
  <dcterms:created xsi:type="dcterms:W3CDTF">2021-01-23T13:05:02Z</dcterms:created>
  <dcterms:modified xsi:type="dcterms:W3CDTF">2021-02-18T15:52:45Z</dcterms:modified>
</cp:coreProperties>
</file>