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60" r:id="rId5"/>
    <p:sldId id="258" r:id="rId6"/>
    <p:sldId id="261" r:id="rId7"/>
    <p:sldId id="265" r:id="rId8"/>
    <p:sldId id="262" r:id="rId9"/>
    <p:sldId id="263"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3EA8256-9FA5-447A-B6F6-B2A51C78B639}" v="7" dt="2023-11-20T09:59:28.11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4660"/>
  </p:normalViewPr>
  <p:slideViewPr>
    <p:cSldViewPr snapToGrid="0">
      <p:cViewPr varScale="1">
        <p:scale>
          <a:sx n="94" d="100"/>
          <a:sy n="94" d="100"/>
        </p:scale>
        <p:origin x="78" y="29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ve Tindall" userId="56fef3d5-bab5-4aa2-8263-b7d01d73936e" providerId="ADAL" clId="{F3EA8256-9FA5-447A-B6F6-B2A51C78B639}"/>
    <pc:docChg chg="undo redo custSel addSld modSld sldOrd">
      <pc:chgData name="Steve Tindall" userId="56fef3d5-bab5-4aa2-8263-b7d01d73936e" providerId="ADAL" clId="{F3EA8256-9FA5-447A-B6F6-B2A51C78B639}" dt="2023-11-20T13:47:10.240" v="4967" actId="20577"/>
      <pc:docMkLst>
        <pc:docMk/>
      </pc:docMkLst>
      <pc:sldChg chg="modSp new mod">
        <pc:chgData name="Steve Tindall" userId="56fef3d5-bab5-4aa2-8263-b7d01d73936e" providerId="ADAL" clId="{F3EA8256-9FA5-447A-B6F6-B2A51C78B639}" dt="2023-11-15T09:56:38.491" v="4066" actId="113"/>
        <pc:sldMkLst>
          <pc:docMk/>
          <pc:sldMk cId="27688759" sldId="257"/>
        </pc:sldMkLst>
        <pc:spChg chg="mod">
          <ac:chgData name="Steve Tindall" userId="56fef3d5-bab5-4aa2-8263-b7d01d73936e" providerId="ADAL" clId="{F3EA8256-9FA5-447A-B6F6-B2A51C78B639}" dt="2023-11-02T09:46:57.203" v="20" actId="20577"/>
          <ac:spMkLst>
            <pc:docMk/>
            <pc:sldMk cId="27688759" sldId="257"/>
            <ac:spMk id="2" creationId="{39C9EF5A-3C0F-D3F6-BF1B-A633C3561F97}"/>
          </ac:spMkLst>
        </pc:spChg>
        <pc:spChg chg="mod">
          <ac:chgData name="Steve Tindall" userId="56fef3d5-bab5-4aa2-8263-b7d01d73936e" providerId="ADAL" clId="{F3EA8256-9FA5-447A-B6F6-B2A51C78B639}" dt="2023-11-15T09:56:38.491" v="4066" actId="113"/>
          <ac:spMkLst>
            <pc:docMk/>
            <pc:sldMk cId="27688759" sldId="257"/>
            <ac:spMk id="3" creationId="{8565D6D1-8734-230E-3028-A279A904F013}"/>
          </ac:spMkLst>
        </pc:spChg>
      </pc:sldChg>
      <pc:sldChg chg="addSp delSp modSp new mod">
        <pc:chgData name="Steve Tindall" userId="56fef3d5-bab5-4aa2-8263-b7d01d73936e" providerId="ADAL" clId="{F3EA8256-9FA5-447A-B6F6-B2A51C78B639}" dt="2023-11-20T09:53:24.912" v="4661" actId="20577"/>
        <pc:sldMkLst>
          <pc:docMk/>
          <pc:sldMk cId="3599762069" sldId="258"/>
        </pc:sldMkLst>
        <pc:spChg chg="mod">
          <ac:chgData name="Steve Tindall" userId="56fef3d5-bab5-4aa2-8263-b7d01d73936e" providerId="ADAL" clId="{F3EA8256-9FA5-447A-B6F6-B2A51C78B639}" dt="2023-11-20T09:53:24.912" v="4661" actId="20577"/>
          <ac:spMkLst>
            <pc:docMk/>
            <pc:sldMk cId="3599762069" sldId="258"/>
            <ac:spMk id="2" creationId="{4836C85B-7A28-F440-ADDE-EC3D0503B41B}"/>
          </ac:spMkLst>
        </pc:spChg>
        <pc:spChg chg="mod">
          <ac:chgData name="Steve Tindall" userId="56fef3d5-bab5-4aa2-8263-b7d01d73936e" providerId="ADAL" clId="{F3EA8256-9FA5-447A-B6F6-B2A51C78B639}" dt="2023-11-02T10:31:57.793" v="1847" actId="5793"/>
          <ac:spMkLst>
            <pc:docMk/>
            <pc:sldMk cId="3599762069" sldId="258"/>
            <ac:spMk id="3" creationId="{673ACCF0-C39F-C4D6-56E9-0DAAF01F99AF}"/>
          </ac:spMkLst>
        </pc:spChg>
        <pc:graphicFrameChg chg="add del mod modGraphic">
          <ac:chgData name="Steve Tindall" userId="56fef3d5-bab5-4aa2-8263-b7d01d73936e" providerId="ADAL" clId="{F3EA8256-9FA5-447A-B6F6-B2A51C78B639}" dt="2023-11-02T10:22:33.149" v="1316" actId="3680"/>
          <ac:graphicFrameMkLst>
            <pc:docMk/>
            <pc:sldMk cId="3599762069" sldId="258"/>
            <ac:graphicFrameMk id="4" creationId="{76439456-3D95-448E-05FD-B98477F299A0}"/>
          </ac:graphicFrameMkLst>
        </pc:graphicFrameChg>
        <pc:graphicFrameChg chg="add del mod modGraphic">
          <ac:chgData name="Steve Tindall" userId="56fef3d5-bab5-4aa2-8263-b7d01d73936e" providerId="ADAL" clId="{F3EA8256-9FA5-447A-B6F6-B2A51C78B639}" dt="2023-11-02T10:23:26.780" v="1358" actId="3680"/>
          <ac:graphicFrameMkLst>
            <pc:docMk/>
            <pc:sldMk cId="3599762069" sldId="258"/>
            <ac:graphicFrameMk id="5" creationId="{3E5FD75F-E7EF-57FA-9E42-0C30B0A627F0}"/>
          </ac:graphicFrameMkLst>
        </pc:graphicFrameChg>
        <pc:graphicFrameChg chg="add mod modGraphic">
          <ac:chgData name="Steve Tindall" userId="56fef3d5-bab5-4aa2-8263-b7d01d73936e" providerId="ADAL" clId="{F3EA8256-9FA5-447A-B6F6-B2A51C78B639}" dt="2023-11-02T10:31:18.770" v="1836" actId="1076"/>
          <ac:graphicFrameMkLst>
            <pc:docMk/>
            <pc:sldMk cId="3599762069" sldId="258"/>
            <ac:graphicFrameMk id="6" creationId="{26DDC7BF-ABEE-56A3-01CB-2CF8B8AE7580}"/>
          </ac:graphicFrameMkLst>
        </pc:graphicFrameChg>
      </pc:sldChg>
      <pc:sldChg chg="modSp new mod ord">
        <pc:chgData name="Steve Tindall" userId="56fef3d5-bab5-4aa2-8263-b7d01d73936e" providerId="ADAL" clId="{F3EA8256-9FA5-447A-B6F6-B2A51C78B639}" dt="2023-11-20T10:08:59.787" v="4964" actId="20577"/>
        <pc:sldMkLst>
          <pc:docMk/>
          <pc:sldMk cId="3358035637" sldId="259"/>
        </pc:sldMkLst>
        <pc:spChg chg="mod">
          <ac:chgData name="Steve Tindall" userId="56fef3d5-bab5-4aa2-8263-b7d01d73936e" providerId="ADAL" clId="{F3EA8256-9FA5-447A-B6F6-B2A51C78B639}" dt="2023-11-20T09:53:14.614" v="4652" actId="20577"/>
          <ac:spMkLst>
            <pc:docMk/>
            <pc:sldMk cId="3358035637" sldId="259"/>
            <ac:spMk id="2" creationId="{B7D37C4D-8AAB-30C9-D728-B67E9A093530}"/>
          </ac:spMkLst>
        </pc:spChg>
        <pc:spChg chg="mod">
          <ac:chgData name="Steve Tindall" userId="56fef3d5-bab5-4aa2-8263-b7d01d73936e" providerId="ADAL" clId="{F3EA8256-9FA5-447A-B6F6-B2A51C78B639}" dt="2023-11-20T10:08:59.787" v="4964" actId="20577"/>
          <ac:spMkLst>
            <pc:docMk/>
            <pc:sldMk cId="3358035637" sldId="259"/>
            <ac:spMk id="3" creationId="{7CAF823F-68E7-E696-CE32-B3EFF376F6DE}"/>
          </ac:spMkLst>
        </pc:spChg>
      </pc:sldChg>
      <pc:sldChg chg="addSp delSp modSp new mod setBg modClrScheme chgLayout">
        <pc:chgData name="Steve Tindall" userId="56fef3d5-bab5-4aa2-8263-b7d01d73936e" providerId="ADAL" clId="{F3EA8256-9FA5-447A-B6F6-B2A51C78B639}" dt="2023-11-20T13:47:10.240" v="4967" actId="20577"/>
        <pc:sldMkLst>
          <pc:docMk/>
          <pc:sldMk cId="1565512108" sldId="260"/>
        </pc:sldMkLst>
        <pc:spChg chg="add mod">
          <ac:chgData name="Steve Tindall" userId="56fef3d5-bab5-4aa2-8263-b7d01d73936e" providerId="ADAL" clId="{F3EA8256-9FA5-447A-B6F6-B2A51C78B639}" dt="2023-11-20T13:47:10.240" v="4967" actId="20577"/>
          <ac:spMkLst>
            <pc:docMk/>
            <pc:sldMk cId="1565512108" sldId="260"/>
            <ac:spMk id="2" creationId="{7A206431-BAC4-9EBA-4718-1955D63F0519}"/>
          </ac:spMkLst>
        </pc:spChg>
        <pc:spChg chg="add mod ord">
          <ac:chgData name="Steve Tindall" userId="56fef3d5-bab5-4aa2-8263-b7d01d73936e" providerId="ADAL" clId="{F3EA8256-9FA5-447A-B6F6-B2A51C78B639}" dt="2023-11-02T10:16:45.481" v="1142" actId="26606"/>
          <ac:spMkLst>
            <pc:docMk/>
            <pc:sldMk cId="1565512108" sldId="260"/>
            <ac:spMk id="4" creationId="{BA286E71-BA44-4EE6-3D92-FB7A61136004}"/>
          </ac:spMkLst>
        </pc:spChg>
        <pc:spChg chg="add del mod ord">
          <ac:chgData name="Steve Tindall" userId="56fef3d5-bab5-4aa2-8263-b7d01d73936e" providerId="ADAL" clId="{F3EA8256-9FA5-447A-B6F6-B2A51C78B639}" dt="2023-11-02T10:16:45.481" v="1142" actId="26606"/>
          <ac:spMkLst>
            <pc:docMk/>
            <pc:sldMk cId="1565512108" sldId="260"/>
            <ac:spMk id="5" creationId="{B37F6F9C-0C94-41F0-2F06-9637E441B289}"/>
          </ac:spMkLst>
        </pc:spChg>
        <pc:spChg chg="add">
          <ac:chgData name="Steve Tindall" userId="56fef3d5-bab5-4aa2-8263-b7d01d73936e" providerId="ADAL" clId="{F3EA8256-9FA5-447A-B6F6-B2A51C78B639}" dt="2023-11-02T10:16:45.481" v="1142" actId="26606"/>
          <ac:spMkLst>
            <pc:docMk/>
            <pc:sldMk cId="1565512108" sldId="260"/>
            <ac:spMk id="10" creationId="{A4AC5506-6312-4701-8D3C-40187889A947}"/>
          </ac:spMkLst>
        </pc:spChg>
        <pc:picChg chg="add del mod">
          <ac:chgData name="Steve Tindall" userId="56fef3d5-bab5-4aa2-8263-b7d01d73936e" providerId="ADAL" clId="{F3EA8256-9FA5-447A-B6F6-B2A51C78B639}" dt="2023-11-02T10:13:18.045" v="1082" actId="478"/>
          <ac:picMkLst>
            <pc:docMk/>
            <pc:sldMk cId="1565512108" sldId="260"/>
            <ac:picMk id="2" creationId="{2AA36BCD-6652-EA91-98DF-553F9997654F}"/>
          </ac:picMkLst>
        </pc:picChg>
        <pc:picChg chg="add mod ord">
          <ac:chgData name="Steve Tindall" userId="56fef3d5-bab5-4aa2-8263-b7d01d73936e" providerId="ADAL" clId="{F3EA8256-9FA5-447A-B6F6-B2A51C78B639}" dt="2023-11-02T10:16:50.739" v="1143" actId="1076"/>
          <ac:picMkLst>
            <pc:docMk/>
            <pc:sldMk cId="1565512108" sldId="260"/>
            <ac:picMk id="3" creationId="{4A21CEC4-A7BF-63B0-9B29-A05F96AD099D}"/>
          </ac:picMkLst>
        </pc:picChg>
      </pc:sldChg>
      <pc:sldChg chg="addSp delSp modSp new mod">
        <pc:chgData name="Steve Tindall" userId="56fef3d5-bab5-4aa2-8263-b7d01d73936e" providerId="ADAL" clId="{F3EA8256-9FA5-447A-B6F6-B2A51C78B639}" dt="2023-11-20T10:09:03.685" v="4965" actId="20577"/>
        <pc:sldMkLst>
          <pc:docMk/>
          <pc:sldMk cId="1074320179" sldId="261"/>
        </pc:sldMkLst>
        <pc:spChg chg="mod">
          <ac:chgData name="Steve Tindall" userId="56fef3d5-bab5-4aa2-8263-b7d01d73936e" providerId="ADAL" clId="{F3EA8256-9FA5-447A-B6F6-B2A51C78B639}" dt="2023-11-02T10:32:17.811" v="1866" actId="20577"/>
          <ac:spMkLst>
            <pc:docMk/>
            <pc:sldMk cId="1074320179" sldId="261"/>
            <ac:spMk id="2" creationId="{36DA6B0C-FBCB-680C-28F5-6EA588750139}"/>
          </ac:spMkLst>
        </pc:spChg>
        <pc:spChg chg="mod">
          <ac:chgData name="Steve Tindall" userId="56fef3d5-bab5-4aa2-8263-b7d01d73936e" providerId="ADAL" clId="{F3EA8256-9FA5-447A-B6F6-B2A51C78B639}" dt="2023-11-20T10:09:03.685" v="4965" actId="20577"/>
          <ac:spMkLst>
            <pc:docMk/>
            <pc:sldMk cId="1074320179" sldId="261"/>
            <ac:spMk id="3" creationId="{14AB933D-2ACE-30BA-CC0A-BFAC34A99408}"/>
          </ac:spMkLst>
        </pc:spChg>
        <pc:spChg chg="add del mod">
          <ac:chgData name="Steve Tindall" userId="56fef3d5-bab5-4aa2-8263-b7d01d73936e" providerId="ADAL" clId="{F3EA8256-9FA5-447A-B6F6-B2A51C78B639}" dt="2023-11-02T10:46:37.885" v="2307"/>
          <ac:spMkLst>
            <pc:docMk/>
            <pc:sldMk cId="1074320179" sldId="261"/>
            <ac:spMk id="4" creationId="{DE3C3BC1-3831-DB68-A3D3-2160BB64762E}"/>
          </ac:spMkLst>
        </pc:spChg>
        <pc:spChg chg="add mod">
          <ac:chgData name="Steve Tindall" userId="56fef3d5-bab5-4aa2-8263-b7d01d73936e" providerId="ADAL" clId="{F3EA8256-9FA5-447A-B6F6-B2A51C78B639}" dt="2023-11-15T10:29:18.158" v="4280" actId="14100"/>
          <ac:spMkLst>
            <pc:docMk/>
            <pc:sldMk cId="1074320179" sldId="261"/>
            <ac:spMk id="4" creationId="{E875F755-F771-386E-9B93-06C87AB12D41}"/>
          </ac:spMkLst>
        </pc:spChg>
        <pc:spChg chg="add mod">
          <ac:chgData name="Steve Tindall" userId="56fef3d5-bab5-4aa2-8263-b7d01d73936e" providerId="ADAL" clId="{F3EA8256-9FA5-447A-B6F6-B2A51C78B639}" dt="2023-11-20T09:49:05.794" v="4624" actId="5793"/>
          <ac:spMkLst>
            <pc:docMk/>
            <pc:sldMk cId="1074320179" sldId="261"/>
            <ac:spMk id="5" creationId="{E8070241-DDC9-56F3-7B59-B1A71810C7B6}"/>
          </ac:spMkLst>
        </pc:spChg>
      </pc:sldChg>
      <pc:sldChg chg="addSp modSp new mod">
        <pc:chgData name="Steve Tindall" userId="56fef3d5-bab5-4aa2-8263-b7d01d73936e" providerId="ADAL" clId="{F3EA8256-9FA5-447A-B6F6-B2A51C78B639}" dt="2023-11-02T11:16:18.745" v="2991" actId="20577"/>
        <pc:sldMkLst>
          <pc:docMk/>
          <pc:sldMk cId="3785282747" sldId="262"/>
        </pc:sldMkLst>
        <pc:spChg chg="mod">
          <ac:chgData name="Steve Tindall" userId="56fef3d5-bab5-4aa2-8263-b7d01d73936e" providerId="ADAL" clId="{F3EA8256-9FA5-447A-B6F6-B2A51C78B639}" dt="2023-11-02T11:07:09.575" v="2483" actId="20577"/>
          <ac:spMkLst>
            <pc:docMk/>
            <pc:sldMk cId="3785282747" sldId="262"/>
            <ac:spMk id="2" creationId="{669685E9-1EA0-98BF-9C57-BC79D6158401}"/>
          </ac:spMkLst>
        </pc:spChg>
        <pc:spChg chg="mod">
          <ac:chgData name="Steve Tindall" userId="56fef3d5-bab5-4aa2-8263-b7d01d73936e" providerId="ADAL" clId="{F3EA8256-9FA5-447A-B6F6-B2A51C78B639}" dt="2023-11-02T11:10:45.100" v="2840" actId="20577"/>
          <ac:spMkLst>
            <pc:docMk/>
            <pc:sldMk cId="3785282747" sldId="262"/>
            <ac:spMk id="3" creationId="{64BA5363-D146-510B-FC2C-A2206200B87D}"/>
          </ac:spMkLst>
        </pc:spChg>
        <pc:spChg chg="add mod">
          <ac:chgData name="Steve Tindall" userId="56fef3d5-bab5-4aa2-8263-b7d01d73936e" providerId="ADAL" clId="{F3EA8256-9FA5-447A-B6F6-B2A51C78B639}" dt="2023-11-02T11:16:18.745" v="2991" actId="20577"/>
          <ac:spMkLst>
            <pc:docMk/>
            <pc:sldMk cId="3785282747" sldId="262"/>
            <ac:spMk id="4" creationId="{DCA3143A-37B6-5638-0376-6DE43BF0B2FE}"/>
          </ac:spMkLst>
        </pc:spChg>
      </pc:sldChg>
      <pc:sldChg chg="modSp new mod">
        <pc:chgData name="Steve Tindall" userId="56fef3d5-bab5-4aa2-8263-b7d01d73936e" providerId="ADAL" clId="{F3EA8256-9FA5-447A-B6F6-B2A51C78B639}" dt="2023-11-02T11:28:48.046" v="3338" actId="20577"/>
        <pc:sldMkLst>
          <pc:docMk/>
          <pc:sldMk cId="2966023841" sldId="263"/>
        </pc:sldMkLst>
        <pc:spChg chg="mod">
          <ac:chgData name="Steve Tindall" userId="56fef3d5-bab5-4aa2-8263-b7d01d73936e" providerId="ADAL" clId="{F3EA8256-9FA5-447A-B6F6-B2A51C78B639}" dt="2023-11-02T11:19:27.920" v="3264" actId="5793"/>
          <ac:spMkLst>
            <pc:docMk/>
            <pc:sldMk cId="2966023841" sldId="263"/>
            <ac:spMk id="2" creationId="{F1BC3842-265A-C07B-EB61-6B852F8E71C2}"/>
          </ac:spMkLst>
        </pc:spChg>
        <pc:spChg chg="mod">
          <ac:chgData name="Steve Tindall" userId="56fef3d5-bab5-4aa2-8263-b7d01d73936e" providerId="ADAL" clId="{F3EA8256-9FA5-447A-B6F6-B2A51C78B639}" dt="2023-11-02T11:28:48.046" v="3338" actId="20577"/>
          <ac:spMkLst>
            <pc:docMk/>
            <pc:sldMk cId="2966023841" sldId="263"/>
            <ac:spMk id="3" creationId="{04060112-1939-22B4-E550-8DFC54A019BC}"/>
          </ac:spMkLst>
        </pc:spChg>
      </pc:sldChg>
      <pc:sldChg chg="modSp new mod">
        <pc:chgData name="Steve Tindall" userId="56fef3d5-bab5-4aa2-8263-b7d01d73936e" providerId="ADAL" clId="{F3EA8256-9FA5-447A-B6F6-B2A51C78B639}" dt="2023-11-15T10:34:58.858" v="4374" actId="20577"/>
        <pc:sldMkLst>
          <pc:docMk/>
          <pc:sldMk cId="3052566581" sldId="264"/>
        </pc:sldMkLst>
        <pc:spChg chg="mod">
          <ac:chgData name="Steve Tindall" userId="56fef3d5-bab5-4aa2-8263-b7d01d73936e" providerId="ADAL" clId="{F3EA8256-9FA5-447A-B6F6-B2A51C78B639}" dt="2023-11-02T11:51:19.056" v="3934" actId="115"/>
          <ac:spMkLst>
            <pc:docMk/>
            <pc:sldMk cId="3052566581" sldId="264"/>
            <ac:spMk id="2" creationId="{379E0E9B-A963-6A81-EF99-2372EE78F153}"/>
          </ac:spMkLst>
        </pc:spChg>
        <pc:spChg chg="mod">
          <ac:chgData name="Steve Tindall" userId="56fef3d5-bab5-4aa2-8263-b7d01d73936e" providerId="ADAL" clId="{F3EA8256-9FA5-447A-B6F6-B2A51C78B639}" dt="2023-11-15T10:34:58.858" v="4374" actId="20577"/>
          <ac:spMkLst>
            <pc:docMk/>
            <pc:sldMk cId="3052566581" sldId="264"/>
            <ac:spMk id="3" creationId="{F2524538-8FE4-A0E1-3B4C-FF644D100D41}"/>
          </ac:spMkLst>
        </pc:spChg>
      </pc:sldChg>
      <pc:sldChg chg="modSp new mod">
        <pc:chgData name="Steve Tindall" userId="56fef3d5-bab5-4aa2-8263-b7d01d73936e" providerId="ADAL" clId="{F3EA8256-9FA5-447A-B6F6-B2A51C78B639}" dt="2023-11-20T09:49:27.398" v="4627" actId="20577"/>
        <pc:sldMkLst>
          <pc:docMk/>
          <pc:sldMk cId="114957916" sldId="265"/>
        </pc:sldMkLst>
        <pc:spChg chg="mod">
          <ac:chgData name="Steve Tindall" userId="56fef3d5-bab5-4aa2-8263-b7d01d73936e" providerId="ADAL" clId="{F3EA8256-9FA5-447A-B6F6-B2A51C78B639}" dt="2023-11-20T09:49:27.398" v="4627" actId="20577"/>
          <ac:spMkLst>
            <pc:docMk/>
            <pc:sldMk cId="114957916" sldId="265"/>
            <ac:spMk id="3" creationId="{67A1EF3C-82CB-FC80-046A-AF49A7217F17}"/>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ECFD7-58DB-CAB4-57C7-DA9893DEF4E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CCEA75B-4C28-DB7E-520B-87762538251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89185F6-9B49-659E-7CA6-C7E741855959}"/>
              </a:ext>
            </a:extLst>
          </p:cNvPr>
          <p:cNvSpPr>
            <a:spLocks noGrp="1"/>
          </p:cNvSpPr>
          <p:nvPr>
            <p:ph type="dt" sz="half" idx="10"/>
          </p:nvPr>
        </p:nvSpPr>
        <p:spPr/>
        <p:txBody>
          <a:bodyPr/>
          <a:lstStyle/>
          <a:p>
            <a:fld id="{C89A165A-78E8-4025-8E30-A98571419503}" type="datetimeFigureOut">
              <a:rPr lang="en-GB" smtClean="0"/>
              <a:t>15/11/2023</a:t>
            </a:fld>
            <a:endParaRPr lang="en-GB"/>
          </a:p>
        </p:txBody>
      </p:sp>
      <p:sp>
        <p:nvSpPr>
          <p:cNvPr id="5" name="Footer Placeholder 4">
            <a:extLst>
              <a:ext uri="{FF2B5EF4-FFF2-40B4-BE49-F238E27FC236}">
                <a16:creationId xmlns:a16="http://schemas.microsoft.com/office/drawing/2014/main" id="{AF32C90F-10C7-0DE9-D18B-9F975311FA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7835518-17BC-D03A-53F3-2C98BE36C7F7}"/>
              </a:ext>
            </a:extLst>
          </p:cNvPr>
          <p:cNvSpPr>
            <a:spLocks noGrp="1"/>
          </p:cNvSpPr>
          <p:nvPr>
            <p:ph type="sldNum" sz="quarter" idx="12"/>
          </p:nvPr>
        </p:nvSpPr>
        <p:spPr/>
        <p:txBody>
          <a:bodyPr/>
          <a:lstStyle/>
          <a:p>
            <a:fld id="{51007B25-4440-4FDA-B737-C148D1DEA62C}" type="slidenum">
              <a:rPr lang="en-GB" smtClean="0"/>
              <a:t>‹#›</a:t>
            </a:fld>
            <a:endParaRPr lang="en-GB"/>
          </a:p>
        </p:txBody>
      </p:sp>
    </p:spTree>
    <p:extLst>
      <p:ext uri="{BB962C8B-B14F-4D97-AF65-F5344CB8AC3E}">
        <p14:creationId xmlns:p14="http://schemas.microsoft.com/office/powerpoint/2010/main" val="367571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1C73F1-6652-89B5-3809-8545B3D3BF4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8DE253C-C9BE-F675-C077-1997C0AB8B2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35495A-2575-9590-E29B-215D46854AA8}"/>
              </a:ext>
            </a:extLst>
          </p:cNvPr>
          <p:cNvSpPr>
            <a:spLocks noGrp="1"/>
          </p:cNvSpPr>
          <p:nvPr>
            <p:ph type="dt" sz="half" idx="10"/>
          </p:nvPr>
        </p:nvSpPr>
        <p:spPr/>
        <p:txBody>
          <a:bodyPr/>
          <a:lstStyle/>
          <a:p>
            <a:fld id="{C89A165A-78E8-4025-8E30-A98571419503}" type="datetimeFigureOut">
              <a:rPr lang="en-GB" smtClean="0"/>
              <a:t>15/11/2023</a:t>
            </a:fld>
            <a:endParaRPr lang="en-GB"/>
          </a:p>
        </p:txBody>
      </p:sp>
      <p:sp>
        <p:nvSpPr>
          <p:cNvPr id="5" name="Footer Placeholder 4">
            <a:extLst>
              <a:ext uri="{FF2B5EF4-FFF2-40B4-BE49-F238E27FC236}">
                <a16:creationId xmlns:a16="http://schemas.microsoft.com/office/drawing/2014/main" id="{5DD14934-0F86-DB94-B28D-39E94957FC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69D382-25AB-35C2-CB7B-2D4913E8BA97}"/>
              </a:ext>
            </a:extLst>
          </p:cNvPr>
          <p:cNvSpPr>
            <a:spLocks noGrp="1"/>
          </p:cNvSpPr>
          <p:nvPr>
            <p:ph type="sldNum" sz="quarter" idx="12"/>
          </p:nvPr>
        </p:nvSpPr>
        <p:spPr/>
        <p:txBody>
          <a:bodyPr/>
          <a:lstStyle/>
          <a:p>
            <a:fld id="{51007B25-4440-4FDA-B737-C148D1DEA62C}" type="slidenum">
              <a:rPr lang="en-GB" smtClean="0"/>
              <a:t>‹#›</a:t>
            </a:fld>
            <a:endParaRPr lang="en-GB"/>
          </a:p>
        </p:txBody>
      </p:sp>
    </p:spTree>
    <p:extLst>
      <p:ext uri="{BB962C8B-B14F-4D97-AF65-F5344CB8AC3E}">
        <p14:creationId xmlns:p14="http://schemas.microsoft.com/office/powerpoint/2010/main" val="3457035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87F63-98EB-2FB9-5C46-36B99346EA6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D81B8A3-18FC-8A19-02C6-7C0C4340294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2850E56-D961-3A83-4938-BC91C0A054AC}"/>
              </a:ext>
            </a:extLst>
          </p:cNvPr>
          <p:cNvSpPr>
            <a:spLocks noGrp="1"/>
          </p:cNvSpPr>
          <p:nvPr>
            <p:ph type="dt" sz="half" idx="10"/>
          </p:nvPr>
        </p:nvSpPr>
        <p:spPr/>
        <p:txBody>
          <a:bodyPr/>
          <a:lstStyle/>
          <a:p>
            <a:fld id="{C89A165A-78E8-4025-8E30-A98571419503}" type="datetimeFigureOut">
              <a:rPr lang="en-GB" smtClean="0"/>
              <a:t>15/11/2023</a:t>
            </a:fld>
            <a:endParaRPr lang="en-GB"/>
          </a:p>
        </p:txBody>
      </p:sp>
      <p:sp>
        <p:nvSpPr>
          <p:cNvPr id="5" name="Footer Placeholder 4">
            <a:extLst>
              <a:ext uri="{FF2B5EF4-FFF2-40B4-BE49-F238E27FC236}">
                <a16:creationId xmlns:a16="http://schemas.microsoft.com/office/drawing/2014/main" id="{1454C2A3-E3F6-3CB8-A31F-A81216B57C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D1BDBBA-B79B-1B20-5521-A8F0A28A3DFD}"/>
              </a:ext>
            </a:extLst>
          </p:cNvPr>
          <p:cNvSpPr>
            <a:spLocks noGrp="1"/>
          </p:cNvSpPr>
          <p:nvPr>
            <p:ph type="sldNum" sz="quarter" idx="12"/>
          </p:nvPr>
        </p:nvSpPr>
        <p:spPr/>
        <p:txBody>
          <a:bodyPr/>
          <a:lstStyle/>
          <a:p>
            <a:fld id="{51007B25-4440-4FDA-B737-C148D1DEA62C}" type="slidenum">
              <a:rPr lang="en-GB" smtClean="0"/>
              <a:t>‹#›</a:t>
            </a:fld>
            <a:endParaRPr lang="en-GB"/>
          </a:p>
        </p:txBody>
      </p:sp>
    </p:spTree>
    <p:extLst>
      <p:ext uri="{BB962C8B-B14F-4D97-AF65-F5344CB8AC3E}">
        <p14:creationId xmlns:p14="http://schemas.microsoft.com/office/powerpoint/2010/main" val="27749729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4A9039-6EA4-6E53-830A-CD7CC70D74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4B6CE09-C0AE-B551-C212-A5608594F65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629586F-D466-DBEC-8663-CD1A847F453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73177A3-6076-002E-23DF-E3900C278AFA}"/>
              </a:ext>
            </a:extLst>
          </p:cNvPr>
          <p:cNvSpPr>
            <a:spLocks noGrp="1"/>
          </p:cNvSpPr>
          <p:nvPr>
            <p:ph type="dt" sz="half" idx="10"/>
          </p:nvPr>
        </p:nvSpPr>
        <p:spPr/>
        <p:txBody>
          <a:bodyPr/>
          <a:lstStyle/>
          <a:p>
            <a:fld id="{C89A165A-78E8-4025-8E30-A98571419503}" type="datetimeFigureOut">
              <a:rPr lang="en-GB" smtClean="0"/>
              <a:t>15/11/2023</a:t>
            </a:fld>
            <a:endParaRPr lang="en-GB"/>
          </a:p>
        </p:txBody>
      </p:sp>
      <p:sp>
        <p:nvSpPr>
          <p:cNvPr id="6" name="Footer Placeholder 5">
            <a:extLst>
              <a:ext uri="{FF2B5EF4-FFF2-40B4-BE49-F238E27FC236}">
                <a16:creationId xmlns:a16="http://schemas.microsoft.com/office/drawing/2014/main" id="{0C6C6D37-9742-F922-6A97-191444A9461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828469F-314C-1069-4908-C0E83B24D4A1}"/>
              </a:ext>
            </a:extLst>
          </p:cNvPr>
          <p:cNvSpPr>
            <a:spLocks noGrp="1"/>
          </p:cNvSpPr>
          <p:nvPr>
            <p:ph type="sldNum" sz="quarter" idx="12"/>
          </p:nvPr>
        </p:nvSpPr>
        <p:spPr/>
        <p:txBody>
          <a:bodyPr/>
          <a:lstStyle/>
          <a:p>
            <a:fld id="{51007B25-4440-4FDA-B737-C148D1DEA62C}" type="slidenum">
              <a:rPr lang="en-GB" smtClean="0"/>
              <a:t>‹#›</a:t>
            </a:fld>
            <a:endParaRPr lang="en-GB"/>
          </a:p>
        </p:txBody>
      </p:sp>
    </p:spTree>
    <p:extLst>
      <p:ext uri="{BB962C8B-B14F-4D97-AF65-F5344CB8AC3E}">
        <p14:creationId xmlns:p14="http://schemas.microsoft.com/office/powerpoint/2010/main" val="4670781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A3D33-6ECB-ACFA-DE1F-8FB5898C2E2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32EB6E5-AE17-7D64-2A1C-6582E33A841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6406DFD-E8AD-7D50-BB74-3574E07D2CB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B990789-6A54-52D5-F831-5479E54DF0F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CE3D4D-DE1C-F664-3BDD-5CCAF0BAE85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47E14D3-8A1B-9246-185D-EA6385806AB2}"/>
              </a:ext>
            </a:extLst>
          </p:cNvPr>
          <p:cNvSpPr>
            <a:spLocks noGrp="1"/>
          </p:cNvSpPr>
          <p:nvPr>
            <p:ph type="dt" sz="half" idx="10"/>
          </p:nvPr>
        </p:nvSpPr>
        <p:spPr/>
        <p:txBody>
          <a:bodyPr/>
          <a:lstStyle/>
          <a:p>
            <a:fld id="{C89A165A-78E8-4025-8E30-A98571419503}" type="datetimeFigureOut">
              <a:rPr lang="en-GB" smtClean="0"/>
              <a:t>15/11/2023</a:t>
            </a:fld>
            <a:endParaRPr lang="en-GB"/>
          </a:p>
        </p:txBody>
      </p:sp>
      <p:sp>
        <p:nvSpPr>
          <p:cNvPr id="8" name="Footer Placeholder 7">
            <a:extLst>
              <a:ext uri="{FF2B5EF4-FFF2-40B4-BE49-F238E27FC236}">
                <a16:creationId xmlns:a16="http://schemas.microsoft.com/office/drawing/2014/main" id="{AC188D75-2C6E-567B-DFC5-F30C0D4C61D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52AC2AF-3A38-2D12-406A-547B67AEACCD}"/>
              </a:ext>
            </a:extLst>
          </p:cNvPr>
          <p:cNvSpPr>
            <a:spLocks noGrp="1"/>
          </p:cNvSpPr>
          <p:nvPr>
            <p:ph type="sldNum" sz="quarter" idx="12"/>
          </p:nvPr>
        </p:nvSpPr>
        <p:spPr/>
        <p:txBody>
          <a:bodyPr/>
          <a:lstStyle/>
          <a:p>
            <a:fld id="{51007B25-4440-4FDA-B737-C148D1DEA62C}" type="slidenum">
              <a:rPr lang="en-GB" smtClean="0"/>
              <a:t>‹#›</a:t>
            </a:fld>
            <a:endParaRPr lang="en-GB"/>
          </a:p>
        </p:txBody>
      </p:sp>
    </p:spTree>
    <p:extLst>
      <p:ext uri="{BB962C8B-B14F-4D97-AF65-F5344CB8AC3E}">
        <p14:creationId xmlns:p14="http://schemas.microsoft.com/office/powerpoint/2010/main" val="30194771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5AD9BD-1153-C54F-2322-3DE535DD684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B6D1473-B878-9486-92A5-1AF016FC636B}"/>
              </a:ext>
            </a:extLst>
          </p:cNvPr>
          <p:cNvSpPr>
            <a:spLocks noGrp="1"/>
          </p:cNvSpPr>
          <p:nvPr>
            <p:ph type="dt" sz="half" idx="10"/>
          </p:nvPr>
        </p:nvSpPr>
        <p:spPr/>
        <p:txBody>
          <a:bodyPr/>
          <a:lstStyle/>
          <a:p>
            <a:fld id="{C89A165A-78E8-4025-8E30-A98571419503}" type="datetimeFigureOut">
              <a:rPr lang="en-GB" smtClean="0"/>
              <a:t>15/11/2023</a:t>
            </a:fld>
            <a:endParaRPr lang="en-GB"/>
          </a:p>
        </p:txBody>
      </p:sp>
      <p:sp>
        <p:nvSpPr>
          <p:cNvPr id="4" name="Footer Placeholder 3">
            <a:extLst>
              <a:ext uri="{FF2B5EF4-FFF2-40B4-BE49-F238E27FC236}">
                <a16:creationId xmlns:a16="http://schemas.microsoft.com/office/drawing/2014/main" id="{D6B3A979-5A3F-D06A-6A75-F7CFACEEFC4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CB78F3F-C575-335C-B91C-A7ECF0456D5D}"/>
              </a:ext>
            </a:extLst>
          </p:cNvPr>
          <p:cNvSpPr>
            <a:spLocks noGrp="1"/>
          </p:cNvSpPr>
          <p:nvPr>
            <p:ph type="sldNum" sz="quarter" idx="12"/>
          </p:nvPr>
        </p:nvSpPr>
        <p:spPr/>
        <p:txBody>
          <a:bodyPr/>
          <a:lstStyle/>
          <a:p>
            <a:fld id="{51007B25-4440-4FDA-B737-C148D1DEA62C}" type="slidenum">
              <a:rPr lang="en-GB" smtClean="0"/>
              <a:t>‹#›</a:t>
            </a:fld>
            <a:endParaRPr lang="en-GB"/>
          </a:p>
        </p:txBody>
      </p:sp>
    </p:spTree>
    <p:extLst>
      <p:ext uri="{BB962C8B-B14F-4D97-AF65-F5344CB8AC3E}">
        <p14:creationId xmlns:p14="http://schemas.microsoft.com/office/powerpoint/2010/main" val="25754163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1B7234B-1748-72D7-EAA0-B5F2858291AD}"/>
              </a:ext>
            </a:extLst>
          </p:cNvPr>
          <p:cNvSpPr>
            <a:spLocks noGrp="1"/>
          </p:cNvSpPr>
          <p:nvPr>
            <p:ph type="dt" sz="half" idx="10"/>
          </p:nvPr>
        </p:nvSpPr>
        <p:spPr/>
        <p:txBody>
          <a:bodyPr/>
          <a:lstStyle/>
          <a:p>
            <a:fld id="{C89A165A-78E8-4025-8E30-A98571419503}" type="datetimeFigureOut">
              <a:rPr lang="en-GB" smtClean="0"/>
              <a:t>15/11/2023</a:t>
            </a:fld>
            <a:endParaRPr lang="en-GB"/>
          </a:p>
        </p:txBody>
      </p:sp>
      <p:sp>
        <p:nvSpPr>
          <p:cNvPr id="3" name="Footer Placeholder 2">
            <a:extLst>
              <a:ext uri="{FF2B5EF4-FFF2-40B4-BE49-F238E27FC236}">
                <a16:creationId xmlns:a16="http://schemas.microsoft.com/office/drawing/2014/main" id="{6D631829-E0EC-1931-4572-C55DA165407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8A11F37-E751-B48C-D32C-A3401CF8905D}"/>
              </a:ext>
            </a:extLst>
          </p:cNvPr>
          <p:cNvSpPr>
            <a:spLocks noGrp="1"/>
          </p:cNvSpPr>
          <p:nvPr>
            <p:ph type="sldNum" sz="quarter" idx="12"/>
          </p:nvPr>
        </p:nvSpPr>
        <p:spPr/>
        <p:txBody>
          <a:bodyPr/>
          <a:lstStyle/>
          <a:p>
            <a:fld id="{51007B25-4440-4FDA-B737-C148D1DEA62C}" type="slidenum">
              <a:rPr lang="en-GB" smtClean="0"/>
              <a:t>‹#›</a:t>
            </a:fld>
            <a:endParaRPr lang="en-GB"/>
          </a:p>
        </p:txBody>
      </p:sp>
    </p:spTree>
    <p:extLst>
      <p:ext uri="{BB962C8B-B14F-4D97-AF65-F5344CB8AC3E}">
        <p14:creationId xmlns:p14="http://schemas.microsoft.com/office/powerpoint/2010/main" val="40573259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BDDA1D-5D53-DE75-2787-90EDAEEB505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CF88E19-DD89-743E-35DD-D9D536FCBD1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F7EEFDF-D6E1-A258-A4A5-435578EFFA2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1844BE8-A9F9-4722-EA1C-B0F16D09361A}"/>
              </a:ext>
            </a:extLst>
          </p:cNvPr>
          <p:cNvSpPr>
            <a:spLocks noGrp="1"/>
          </p:cNvSpPr>
          <p:nvPr>
            <p:ph type="dt" sz="half" idx="10"/>
          </p:nvPr>
        </p:nvSpPr>
        <p:spPr/>
        <p:txBody>
          <a:bodyPr/>
          <a:lstStyle/>
          <a:p>
            <a:fld id="{C89A165A-78E8-4025-8E30-A98571419503}" type="datetimeFigureOut">
              <a:rPr lang="en-GB" smtClean="0"/>
              <a:t>15/11/2023</a:t>
            </a:fld>
            <a:endParaRPr lang="en-GB"/>
          </a:p>
        </p:txBody>
      </p:sp>
      <p:sp>
        <p:nvSpPr>
          <p:cNvPr id="6" name="Footer Placeholder 5">
            <a:extLst>
              <a:ext uri="{FF2B5EF4-FFF2-40B4-BE49-F238E27FC236}">
                <a16:creationId xmlns:a16="http://schemas.microsoft.com/office/drawing/2014/main" id="{8BD8CC05-4F0F-7489-09D2-0D256D0D7DF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8F8654B-C35E-B200-FF6E-CDE900365EBE}"/>
              </a:ext>
            </a:extLst>
          </p:cNvPr>
          <p:cNvSpPr>
            <a:spLocks noGrp="1"/>
          </p:cNvSpPr>
          <p:nvPr>
            <p:ph type="sldNum" sz="quarter" idx="12"/>
          </p:nvPr>
        </p:nvSpPr>
        <p:spPr/>
        <p:txBody>
          <a:bodyPr/>
          <a:lstStyle/>
          <a:p>
            <a:fld id="{51007B25-4440-4FDA-B737-C148D1DEA62C}" type="slidenum">
              <a:rPr lang="en-GB" smtClean="0"/>
              <a:t>‹#›</a:t>
            </a:fld>
            <a:endParaRPr lang="en-GB"/>
          </a:p>
        </p:txBody>
      </p:sp>
    </p:spTree>
    <p:extLst>
      <p:ext uri="{BB962C8B-B14F-4D97-AF65-F5344CB8AC3E}">
        <p14:creationId xmlns:p14="http://schemas.microsoft.com/office/powerpoint/2010/main" val="17212848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68E9E9-0353-4077-E412-9A6CDF0E4DE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EA1DFCB-B298-2DF5-A6EE-D3EC80D065D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B8D579A-7641-AD9E-3A8D-42DDF03B843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CBDB2CF-E90A-0852-A528-B54857827A84}"/>
              </a:ext>
            </a:extLst>
          </p:cNvPr>
          <p:cNvSpPr>
            <a:spLocks noGrp="1"/>
          </p:cNvSpPr>
          <p:nvPr>
            <p:ph type="dt" sz="half" idx="10"/>
          </p:nvPr>
        </p:nvSpPr>
        <p:spPr/>
        <p:txBody>
          <a:bodyPr/>
          <a:lstStyle/>
          <a:p>
            <a:fld id="{C89A165A-78E8-4025-8E30-A98571419503}" type="datetimeFigureOut">
              <a:rPr lang="en-GB" smtClean="0"/>
              <a:t>15/11/2023</a:t>
            </a:fld>
            <a:endParaRPr lang="en-GB"/>
          </a:p>
        </p:txBody>
      </p:sp>
      <p:sp>
        <p:nvSpPr>
          <p:cNvPr id="6" name="Footer Placeholder 5">
            <a:extLst>
              <a:ext uri="{FF2B5EF4-FFF2-40B4-BE49-F238E27FC236}">
                <a16:creationId xmlns:a16="http://schemas.microsoft.com/office/drawing/2014/main" id="{7D9A9D41-9EC2-CC6B-5AD0-3B3A06F8B52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4F51ACD-A83D-FB4C-6E98-72D089AD3980}"/>
              </a:ext>
            </a:extLst>
          </p:cNvPr>
          <p:cNvSpPr>
            <a:spLocks noGrp="1"/>
          </p:cNvSpPr>
          <p:nvPr>
            <p:ph type="sldNum" sz="quarter" idx="12"/>
          </p:nvPr>
        </p:nvSpPr>
        <p:spPr/>
        <p:txBody>
          <a:bodyPr/>
          <a:lstStyle/>
          <a:p>
            <a:fld id="{51007B25-4440-4FDA-B737-C148D1DEA62C}" type="slidenum">
              <a:rPr lang="en-GB" smtClean="0"/>
              <a:t>‹#›</a:t>
            </a:fld>
            <a:endParaRPr lang="en-GB"/>
          </a:p>
        </p:txBody>
      </p:sp>
    </p:spTree>
    <p:extLst>
      <p:ext uri="{BB962C8B-B14F-4D97-AF65-F5344CB8AC3E}">
        <p14:creationId xmlns:p14="http://schemas.microsoft.com/office/powerpoint/2010/main" val="33983390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E4DC8F-77C9-40FC-4E78-75F2043E3CD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0B5E520-363E-3719-430D-2766CB51DE2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752384-C9FD-EFB3-A024-8059014B7747}"/>
              </a:ext>
            </a:extLst>
          </p:cNvPr>
          <p:cNvSpPr>
            <a:spLocks noGrp="1"/>
          </p:cNvSpPr>
          <p:nvPr>
            <p:ph type="dt" sz="half" idx="10"/>
          </p:nvPr>
        </p:nvSpPr>
        <p:spPr/>
        <p:txBody>
          <a:bodyPr/>
          <a:lstStyle/>
          <a:p>
            <a:fld id="{C89A165A-78E8-4025-8E30-A98571419503}" type="datetimeFigureOut">
              <a:rPr lang="en-GB" smtClean="0"/>
              <a:t>15/11/2023</a:t>
            </a:fld>
            <a:endParaRPr lang="en-GB"/>
          </a:p>
        </p:txBody>
      </p:sp>
      <p:sp>
        <p:nvSpPr>
          <p:cNvPr id="5" name="Footer Placeholder 4">
            <a:extLst>
              <a:ext uri="{FF2B5EF4-FFF2-40B4-BE49-F238E27FC236}">
                <a16:creationId xmlns:a16="http://schemas.microsoft.com/office/drawing/2014/main" id="{CB5452BF-E42E-4386-AE8F-D2BC2D1AC5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488E3D-26B2-642E-5E7F-3B7CF97469A9}"/>
              </a:ext>
            </a:extLst>
          </p:cNvPr>
          <p:cNvSpPr>
            <a:spLocks noGrp="1"/>
          </p:cNvSpPr>
          <p:nvPr>
            <p:ph type="sldNum" sz="quarter" idx="12"/>
          </p:nvPr>
        </p:nvSpPr>
        <p:spPr/>
        <p:txBody>
          <a:bodyPr/>
          <a:lstStyle/>
          <a:p>
            <a:fld id="{51007B25-4440-4FDA-B737-C148D1DEA62C}" type="slidenum">
              <a:rPr lang="en-GB" smtClean="0"/>
              <a:t>‹#›</a:t>
            </a:fld>
            <a:endParaRPr lang="en-GB"/>
          </a:p>
        </p:txBody>
      </p:sp>
    </p:spTree>
    <p:extLst>
      <p:ext uri="{BB962C8B-B14F-4D97-AF65-F5344CB8AC3E}">
        <p14:creationId xmlns:p14="http://schemas.microsoft.com/office/powerpoint/2010/main" val="35172054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FC80A1C-6CE4-DC5A-EC8E-4535D0D4F4B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4155821-1457-5C17-2E02-52B07449107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13E8B44-E4F5-FAA5-31F6-1E034970E494}"/>
              </a:ext>
            </a:extLst>
          </p:cNvPr>
          <p:cNvSpPr>
            <a:spLocks noGrp="1"/>
          </p:cNvSpPr>
          <p:nvPr>
            <p:ph type="dt" sz="half" idx="10"/>
          </p:nvPr>
        </p:nvSpPr>
        <p:spPr/>
        <p:txBody>
          <a:bodyPr/>
          <a:lstStyle/>
          <a:p>
            <a:fld id="{C89A165A-78E8-4025-8E30-A98571419503}" type="datetimeFigureOut">
              <a:rPr lang="en-GB" smtClean="0"/>
              <a:t>15/11/2023</a:t>
            </a:fld>
            <a:endParaRPr lang="en-GB"/>
          </a:p>
        </p:txBody>
      </p:sp>
      <p:sp>
        <p:nvSpPr>
          <p:cNvPr id="5" name="Footer Placeholder 4">
            <a:extLst>
              <a:ext uri="{FF2B5EF4-FFF2-40B4-BE49-F238E27FC236}">
                <a16:creationId xmlns:a16="http://schemas.microsoft.com/office/drawing/2014/main" id="{EACD18CB-C9A2-F7B3-5D3A-9951B1C836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E0E635-0DE5-3F72-F05C-FF0939E9E805}"/>
              </a:ext>
            </a:extLst>
          </p:cNvPr>
          <p:cNvSpPr>
            <a:spLocks noGrp="1"/>
          </p:cNvSpPr>
          <p:nvPr>
            <p:ph type="sldNum" sz="quarter" idx="12"/>
          </p:nvPr>
        </p:nvSpPr>
        <p:spPr/>
        <p:txBody>
          <a:bodyPr/>
          <a:lstStyle/>
          <a:p>
            <a:fld id="{51007B25-4440-4FDA-B737-C148D1DEA62C}" type="slidenum">
              <a:rPr lang="en-GB" smtClean="0"/>
              <a:t>‹#›</a:t>
            </a:fld>
            <a:endParaRPr lang="en-GB"/>
          </a:p>
        </p:txBody>
      </p:sp>
    </p:spTree>
    <p:extLst>
      <p:ext uri="{BB962C8B-B14F-4D97-AF65-F5344CB8AC3E}">
        <p14:creationId xmlns:p14="http://schemas.microsoft.com/office/powerpoint/2010/main" val="22811165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BD9D804-52F8-09D1-E1FB-9D72FC8E67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8C83903-A2C1-32EE-F2F3-7DF812DE9E2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F97B6B4-DC0B-998B-AFA2-241EF85DB7A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89A165A-78E8-4025-8E30-A98571419503}" type="datetimeFigureOut">
              <a:rPr lang="en-GB" smtClean="0"/>
              <a:t>15/11/2023</a:t>
            </a:fld>
            <a:endParaRPr lang="en-GB"/>
          </a:p>
        </p:txBody>
      </p:sp>
      <p:sp>
        <p:nvSpPr>
          <p:cNvPr id="5" name="Footer Placeholder 4">
            <a:extLst>
              <a:ext uri="{FF2B5EF4-FFF2-40B4-BE49-F238E27FC236}">
                <a16:creationId xmlns:a16="http://schemas.microsoft.com/office/drawing/2014/main" id="{78F1EEF6-DFBA-C738-966A-2AB467D0BBB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68AAC26-3685-5DBB-5E01-16941586824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007B25-4440-4FDA-B737-C148D1DEA62C}" type="slidenum">
              <a:rPr lang="en-GB" smtClean="0"/>
              <a:t>‹#›</a:t>
            </a:fld>
            <a:endParaRPr lang="en-GB"/>
          </a:p>
        </p:txBody>
      </p:sp>
    </p:spTree>
    <p:extLst>
      <p:ext uri="{BB962C8B-B14F-4D97-AF65-F5344CB8AC3E}">
        <p14:creationId xmlns:p14="http://schemas.microsoft.com/office/powerpoint/2010/main" val="281248682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mailto:s.tindall@uwtsd.ac.uk"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5B380-F1CF-F676-888E-5AC88AFA9BF9}"/>
              </a:ext>
            </a:extLst>
          </p:cNvPr>
          <p:cNvSpPr>
            <a:spLocks noGrp="1"/>
          </p:cNvSpPr>
          <p:nvPr>
            <p:ph type="ctrTitle"/>
          </p:nvPr>
        </p:nvSpPr>
        <p:spPr/>
        <p:txBody>
          <a:bodyPr/>
          <a:lstStyle/>
          <a:p>
            <a:r>
              <a:rPr lang="en-GB" dirty="0"/>
              <a:t>ACBA 4000 - Session 7 </a:t>
            </a:r>
          </a:p>
        </p:txBody>
      </p:sp>
      <p:sp>
        <p:nvSpPr>
          <p:cNvPr id="3" name="Subtitle 2">
            <a:extLst>
              <a:ext uri="{FF2B5EF4-FFF2-40B4-BE49-F238E27FC236}">
                <a16:creationId xmlns:a16="http://schemas.microsoft.com/office/drawing/2014/main" id="{6D5CBAC1-1FD2-89AC-E221-BB7B1A562B69}"/>
              </a:ext>
            </a:extLst>
          </p:cNvPr>
          <p:cNvSpPr>
            <a:spLocks noGrp="1"/>
          </p:cNvSpPr>
          <p:nvPr>
            <p:ph type="subTitle" idx="1"/>
          </p:nvPr>
        </p:nvSpPr>
        <p:spPr/>
        <p:txBody>
          <a:bodyPr/>
          <a:lstStyle/>
          <a:p>
            <a:r>
              <a:rPr lang="en-GB" dirty="0"/>
              <a:t>Suppliers, Main Contractors &amp; Sub-Contractors (named, nominated or domestic)</a:t>
            </a:r>
          </a:p>
        </p:txBody>
      </p:sp>
    </p:spTree>
    <p:extLst>
      <p:ext uri="{BB962C8B-B14F-4D97-AF65-F5344CB8AC3E}">
        <p14:creationId xmlns:p14="http://schemas.microsoft.com/office/powerpoint/2010/main" val="22604635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9EF5A-3C0F-D3F6-BF1B-A633C3561F97}"/>
              </a:ext>
            </a:extLst>
          </p:cNvPr>
          <p:cNvSpPr>
            <a:spLocks noGrp="1"/>
          </p:cNvSpPr>
          <p:nvPr>
            <p:ph type="title"/>
          </p:nvPr>
        </p:nvSpPr>
        <p:spPr/>
        <p:txBody>
          <a:bodyPr/>
          <a:lstStyle/>
          <a:p>
            <a:r>
              <a:rPr lang="en-GB" dirty="0"/>
              <a:t>Recap….</a:t>
            </a:r>
          </a:p>
        </p:txBody>
      </p:sp>
      <p:sp>
        <p:nvSpPr>
          <p:cNvPr id="3" name="Content Placeholder 2">
            <a:extLst>
              <a:ext uri="{FF2B5EF4-FFF2-40B4-BE49-F238E27FC236}">
                <a16:creationId xmlns:a16="http://schemas.microsoft.com/office/drawing/2014/main" id="{8565D6D1-8734-230E-3028-A279A904F013}"/>
              </a:ext>
            </a:extLst>
          </p:cNvPr>
          <p:cNvSpPr>
            <a:spLocks noGrp="1"/>
          </p:cNvSpPr>
          <p:nvPr>
            <p:ph idx="1"/>
          </p:nvPr>
        </p:nvSpPr>
        <p:spPr/>
        <p:txBody>
          <a:bodyPr>
            <a:normAutofit lnSpcReduction="10000"/>
          </a:bodyPr>
          <a:lstStyle/>
          <a:p>
            <a:r>
              <a:rPr lang="en-GB" b="1" dirty="0"/>
              <a:t>Procurement</a:t>
            </a:r>
            <a:r>
              <a:rPr lang="en-GB" dirty="0"/>
              <a:t> = risk, risk and risk!!! (In both Design &amp; Build)</a:t>
            </a:r>
          </a:p>
          <a:p>
            <a:r>
              <a:rPr lang="en-GB" dirty="0"/>
              <a:t>Procurement strategy = Traditional, D&amp;B and Management (100’s of others)</a:t>
            </a:r>
          </a:p>
          <a:p>
            <a:r>
              <a:rPr lang="en-GB" dirty="0"/>
              <a:t>A standard form of contract to go with these procurement routes.</a:t>
            </a:r>
          </a:p>
          <a:p>
            <a:r>
              <a:rPr lang="en-GB" b="1" dirty="0"/>
              <a:t>Tendering</a:t>
            </a:r>
            <a:r>
              <a:rPr lang="en-GB" dirty="0"/>
              <a:t> = an offer by a supplier in response to an invite to tender!</a:t>
            </a:r>
          </a:p>
          <a:p>
            <a:pPr lvl="1"/>
            <a:r>
              <a:rPr lang="en-GB" dirty="0"/>
              <a:t>Single &amp; Two stage tendering</a:t>
            </a:r>
          </a:p>
          <a:p>
            <a:pPr lvl="1"/>
            <a:r>
              <a:rPr lang="en-GB" dirty="0"/>
              <a:t>Open tendering</a:t>
            </a:r>
          </a:p>
          <a:p>
            <a:pPr lvl="1"/>
            <a:r>
              <a:rPr lang="en-GB" dirty="0"/>
              <a:t>Selective tendering</a:t>
            </a:r>
          </a:p>
          <a:p>
            <a:pPr lvl="1"/>
            <a:r>
              <a:rPr lang="en-GB" dirty="0"/>
              <a:t>Serial tendering</a:t>
            </a:r>
          </a:p>
          <a:p>
            <a:pPr lvl="1"/>
            <a:r>
              <a:rPr lang="en-GB" dirty="0"/>
              <a:t>Framework tendering</a:t>
            </a:r>
          </a:p>
        </p:txBody>
      </p:sp>
    </p:spTree>
    <p:extLst>
      <p:ext uri="{BB962C8B-B14F-4D97-AF65-F5344CB8AC3E}">
        <p14:creationId xmlns:p14="http://schemas.microsoft.com/office/powerpoint/2010/main" val="276887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37C4D-8AAB-30C9-D728-B67E9A093530}"/>
              </a:ext>
            </a:extLst>
          </p:cNvPr>
          <p:cNvSpPr>
            <a:spLocks noGrp="1"/>
          </p:cNvSpPr>
          <p:nvPr>
            <p:ph type="title"/>
          </p:nvPr>
        </p:nvSpPr>
        <p:spPr/>
        <p:txBody>
          <a:bodyPr/>
          <a:lstStyle/>
          <a:p>
            <a:r>
              <a:rPr lang="en-GB" dirty="0"/>
              <a:t>Tier 1 Main Contractors (MC) </a:t>
            </a:r>
          </a:p>
        </p:txBody>
      </p:sp>
      <p:sp>
        <p:nvSpPr>
          <p:cNvPr id="3" name="Content Placeholder 2">
            <a:extLst>
              <a:ext uri="{FF2B5EF4-FFF2-40B4-BE49-F238E27FC236}">
                <a16:creationId xmlns:a16="http://schemas.microsoft.com/office/drawing/2014/main" id="{7CAF823F-68E7-E696-CE32-B3EFF376F6DE}"/>
              </a:ext>
            </a:extLst>
          </p:cNvPr>
          <p:cNvSpPr>
            <a:spLocks noGrp="1"/>
          </p:cNvSpPr>
          <p:nvPr>
            <p:ph idx="1"/>
          </p:nvPr>
        </p:nvSpPr>
        <p:spPr/>
        <p:txBody>
          <a:bodyPr>
            <a:normAutofit fontScale="92500" lnSpcReduction="10000"/>
          </a:bodyPr>
          <a:lstStyle/>
          <a:p>
            <a:r>
              <a:rPr lang="en-GB" dirty="0"/>
              <a:t>For small contracts a single contractor may be able to carry out the works themselves.</a:t>
            </a:r>
          </a:p>
          <a:p>
            <a:r>
              <a:rPr lang="en-GB" dirty="0"/>
              <a:t>However, on larger more complex projects it is unlikely that one contractor will be able to carry out all the works to complete the project.</a:t>
            </a:r>
          </a:p>
          <a:p>
            <a:r>
              <a:rPr lang="en-GB" dirty="0"/>
              <a:t>MC generally do not want to take on </a:t>
            </a:r>
            <a:r>
              <a:rPr lang="en-GB" u="sng" dirty="0"/>
              <a:t>direct employees </a:t>
            </a:r>
            <a:r>
              <a:rPr lang="en-GB" dirty="0"/>
              <a:t>for one project. Therefore, they will appoint Sub-contractors to carryout packages of work.</a:t>
            </a:r>
          </a:p>
          <a:p>
            <a:r>
              <a:rPr lang="en-GB" i="1" u="sng" dirty="0"/>
              <a:t>Q. how many Work Packages on a traditional construction project?</a:t>
            </a:r>
          </a:p>
          <a:p>
            <a:r>
              <a:rPr lang="en-GB" dirty="0"/>
              <a:t>In this situation they then get the contractual name of ‘Contractor’.</a:t>
            </a:r>
          </a:p>
          <a:p>
            <a:r>
              <a:rPr lang="en-GB" dirty="0"/>
              <a:t>NRM, defines the Main Contractor as, </a:t>
            </a:r>
            <a:r>
              <a:rPr lang="en-GB" i="1" dirty="0">
                <a:solidFill>
                  <a:srgbClr val="FF0000"/>
                </a:solidFill>
              </a:rPr>
              <a:t>'...the contractor responsible for the total construction and completion process of the building project.’</a:t>
            </a:r>
          </a:p>
          <a:p>
            <a:r>
              <a:rPr lang="en-GB" i="1" u="sng" dirty="0"/>
              <a:t>Thought: What does this mean in practice?</a:t>
            </a:r>
          </a:p>
        </p:txBody>
      </p:sp>
    </p:spTree>
    <p:extLst>
      <p:ext uri="{BB962C8B-B14F-4D97-AF65-F5344CB8AC3E}">
        <p14:creationId xmlns:p14="http://schemas.microsoft.com/office/powerpoint/2010/main" val="33580356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BA286E71-BA44-4EE6-3D92-FB7A61136004}"/>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dirty="0">
                <a:solidFill>
                  <a:schemeClr val="bg1"/>
                </a:solidFill>
                <a:latin typeface="+mj-lt"/>
                <a:ea typeface="+mj-ea"/>
                <a:cs typeface="+mj-cs"/>
              </a:rPr>
              <a:t>Top 10 UK Main Contractors (by turnover) 2020</a:t>
            </a:r>
          </a:p>
        </p:txBody>
      </p:sp>
      <p:pic>
        <p:nvPicPr>
          <p:cNvPr id="3" name="Content Placeholder 2">
            <a:extLst>
              <a:ext uri="{FF2B5EF4-FFF2-40B4-BE49-F238E27FC236}">
                <a16:creationId xmlns:a16="http://schemas.microsoft.com/office/drawing/2014/main" id="{4A21CEC4-A7BF-63B0-9B29-A05F96AD099D}"/>
              </a:ext>
            </a:extLst>
          </p:cNvPr>
          <p:cNvPicPr>
            <a:picLocks noGrp="1" noChangeAspect="1"/>
          </p:cNvPicPr>
          <p:nvPr>
            <p:ph idx="1"/>
          </p:nvPr>
        </p:nvPicPr>
        <p:blipFill>
          <a:blip r:embed="rId2"/>
          <a:stretch>
            <a:fillRect/>
          </a:stretch>
        </p:blipFill>
        <p:spPr>
          <a:xfrm>
            <a:off x="556532" y="2046236"/>
            <a:ext cx="10905066" cy="3080680"/>
          </a:xfrm>
          <a:prstGeom prst="rect">
            <a:avLst/>
          </a:prstGeom>
        </p:spPr>
      </p:pic>
      <p:sp>
        <p:nvSpPr>
          <p:cNvPr id="2" name="TextBox 1">
            <a:extLst>
              <a:ext uri="{FF2B5EF4-FFF2-40B4-BE49-F238E27FC236}">
                <a16:creationId xmlns:a16="http://schemas.microsoft.com/office/drawing/2014/main" id="{7A206431-BAC4-9EBA-4718-1955D63F0519}"/>
              </a:ext>
            </a:extLst>
          </p:cNvPr>
          <p:cNvSpPr txBox="1"/>
          <p:nvPr/>
        </p:nvSpPr>
        <p:spPr>
          <a:xfrm>
            <a:off x="2390863" y="5234730"/>
            <a:ext cx="6870584" cy="1477328"/>
          </a:xfrm>
          <a:prstGeom prst="rect">
            <a:avLst/>
          </a:prstGeom>
          <a:noFill/>
        </p:spPr>
        <p:txBody>
          <a:bodyPr wrap="square" rtlCol="0">
            <a:spAutoFit/>
          </a:bodyPr>
          <a:lstStyle/>
          <a:p>
            <a:r>
              <a:rPr lang="en-GB" b="1" dirty="0"/>
              <a:t>Q. What would you say is a reasonable profit margin % for a Main contractor?</a:t>
            </a:r>
          </a:p>
          <a:p>
            <a:endParaRPr lang="en-GB" b="1" dirty="0"/>
          </a:p>
          <a:p>
            <a:r>
              <a:rPr lang="en-GB" i="1" dirty="0"/>
              <a:t>In 2021 the </a:t>
            </a:r>
            <a:r>
              <a:rPr lang="en-GB" i="1"/>
              <a:t>UK’s top, tier 1, </a:t>
            </a:r>
            <a:r>
              <a:rPr lang="en-GB" i="1" dirty="0"/>
              <a:t>MC achieved a profit margin of ???%</a:t>
            </a:r>
          </a:p>
          <a:p>
            <a:r>
              <a:rPr lang="en-GB" i="1" dirty="0"/>
              <a:t>(Yes, that is right ???%!!!)</a:t>
            </a:r>
          </a:p>
        </p:txBody>
      </p:sp>
    </p:spTree>
    <p:extLst>
      <p:ext uri="{BB962C8B-B14F-4D97-AF65-F5344CB8AC3E}">
        <p14:creationId xmlns:p14="http://schemas.microsoft.com/office/powerpoint/2010/main" val="15655121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36C85B-7A28-F440-ADDE-EC3D0503B41B}"/>
              </a:ext>
            </a:extLst>
          </p:cNvPr>
          <p:cNvSpPr>
            <a:spLocks noGrp="1"/>
          </p:cNvSpPr>
          <p:nvPr>
            <p:ph type="title"/>
          </p:nvPr>
        </p:nvSpPr>
        <p:spPr/>
        <p:txBody>
          <a:bodyPr/>
          <a:lstStyle/>
          <a:p>
            <a:r>
              <a:rPr lang="en-GB" dirty="0"/>
              <a:t>Tier 2&amp;3 Sub-Contractors </a:t>
            </a:r>
            <a:r>
              <a:rPr lang="en-GB" i="1" dirty="0"/>
              <a:t>(specialist contractors!!!) </a:t>
            </a:r>
            <a:r>
              <a:rPr lang="en-GB" dirty="0"/>
              <a:t>Subbies or Suppliers</a:t>
            </a:r>
          </a:p>
        </p:txBody>
      </p:sp>
      <p:sp>
        <p:nvSpPr>
          <p:cNvPr id="3" name="Content Placeholder 2">
            <a:extLst>
              <a:ext uri="{FF2B5EF4-FFF2-40B4-BE49-F238E27FC236}">
                <a16:creationId xmlns:a16="http://schemas.microsoft.com/office/drawing/2014/main" id="{673ACCF0-C39F-C4D6-56E9-0DAAF01F99AF}"/>
              </a:ext>
            </a:extLst>
          </p:cNvPr>
          <p:cNvSpPr>
            <a:spLocks noGrp="1"/>
          </p:cNvSpPr>
          <p:nvPr>
            <p:ph idx="1"/>
          </p:nvPr>
        </p:nvSpPr>
        <p:spPr/>
        <p:txBody>
          <a:bodyPr/>
          <a:lstStyle/>
          <a:p>
            <a:r>
              <a:rPr lang="en-GB" dirty="0"/>
              <a:t>Most of the works is not carried out by the Main Contractor but by the Sub-Contractors. This %age is increasing!</a:t>
            </a:r>
          </a:p>
          <a:p>
            <a:r>
              <a:rPr lang="en-GB" dirty="0"/>
              <a:t>The SC agrees a contract with the MC to complete a package of a project. E.g., M&amp;E, piling, roofing, cladding, civils, steelwork, and so on.</a:t>
            </a:r>
          </a:p>
          <a:p>
            <a:pPr marL="0" indent="0">
              <a:buNone/>
            </a:pPr>
            <a:endParaRPr lang="en-GB" dirty="0"/>
          </a:p>
          <a:p>
            <a:endParaRPr lang="en-GB" dirty="0"/>
          </a:p>
        </p:txBody>
      </p:sp>
      <p:graphicFrame>
        <p:nvGraphicFramePr>
          <p:cNvPr id="6" name="Table 6">
            <a:extLst>
              <a:ext uri="{FF2B5EF4-FFF2-40B4-BE49-F238E27FC236}">
                <a16:creationId xmlns:a16="http://schemas.microsoft.com/office/drawing/2014/main" id="{26DDC7BF-ABEE-56A3-01CB-2CF8B8AE7580}"/>
              </a:ext>
            </a:extLst>
          </p:cNvPr>
          <p:cNvGraphicFramePr>
            <a:graphicFrameLocks noGrp="1"/>
          </p:cNvGraphicFramePr>
          <p:nvPr>
            <p:extLst>
              <p:ext uri="{D42A27DB-BD31-4B8C-83A1-F6EECF244321}">
                <p14:modId xmlns:p14="http://schemas.microsoft.com/office/powerpoint/2010/main" val="1000905922"/>
              </p:ext>
            </p:extLst>
          </p:nvPr>
        </p:nvGraphicFramePr>
        <p:xfrm>
          <a:off x="3122568" y="3746500"/>
          <a:ext cx="8128000" cy="256540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442857979"/>
                    </a:ext>
                  </a:extLst>
                </a:gridCol>
                <a:gridCol w="4064000">
                  <a:extLst>
                    <a:ext uri="{9D8B030D-6E8A-4147-A177-3AD203B41FA5}">
                      <a16:colId xmlns:a16="http://schemas.microsoft.com/office/drawing/2014/main" val="3219351412"/>
                    </a:ext>
                  </a:extLst>
                </a:gridCol>
              </a:tblGrid>
              <a:tr h="0">
                <a:tc>
                  <a:txBody>
                    <a:bodyPr/>
                    <a:lstStyle/>
                    <a:p>
                      <a:r>
                        <a:rPr lang="en-GB" dirty="0"/>
                        <a:t>Advantages to MC</a:t>
                      </a:r>
                    </a:p>
                  </a:txBody>
                  <a:tcPr/>
                </a:tc>
                <a:tc>
                  <a:txBody>
                    <a:bodyPr/>
                    <a:lstStyle/>
                    <a:p>
                      <a:r>
                        <a:rPr lang="en-GB" dirty="0"/>
                        <a:t>Disadvantages to MC</a:t>
                      </a:r>
                    </a:p>
                  </a:txBody>
                  <a:tcPr/>
                </a:tc>
                <a:extLst>
                  <a:ext uri="{0D108BD9-81ED-4DB2-BD59-A6C34878D82A}">
                    <a16:rowId xmlns:a16="http://schemas.microsoft.com/office/drawing/2014/main" val="1499233335"/>
                  </a:ext>
                </a:extLst>
              </a:tr>
              <a:tr h="370840">
                <a:tc>
                  <a:txBody>
                    <a:bodyPr/>
                    <a:lstStyle/>
                    <a:p>
                      <a:r>
                        <a:rPr lang="en-GB" dirty="0"/>
                        <a:t>Reduces MC liability of directly employing full time staff with the specialisms needed to complete the project</a:t>
                      </a:r>
                    </a:p>
                  </a:txBody>
                  <a:tcPr/>
                </a:tc>
                <a:tc>
                  <a:txBody>
                    <a:bodyPr/>
                    <a:lstStyle/>
                    <a:p>
                      <a:r>
                        <a:rPr lang="en-GB" dirty="0"/>
                        <a:t>Programming, some SC may be difficult to engage </a:t>
                      </a:r>
                    </a:p>
                  </a:txBody>
                  <a:tcPr/>
                </a:tc>
                <a:extLst>
                  <a:ext uri="{0D108BD9-81ED-4DB2-BD59-A6C34878D82A}">
                    <a16:rowId xmlns:a16="http://schemas.microsoft.com/office/drawing/2014/main" val="661123217"/>
                  </a:ext>
                </a:extLst>
              </a:tr>
              <a:tr h="370840">
                <a:tc>
                  <a:txBody>
                    <a:bodyPr/>
                    <a:lstStyle/>
                    <a:p>
                      <a:r>
                        <a:rPr lang="en-GB" dirty="0"/>
                        <a:t>SC are used only when required, thereby reducing overheads</a:t>
                      </a:r>
                    </a:p>
                  </a:txBody>
                  <a:tcPr/>
                </a:tc>
                <a:tc>
                  <a:txBody>
                    <a:bodyPr/>
                    <a:lstStyle/>
                    <a:p>
                      <a:r>
                        <a:rPr lang="en-GB" dirty="0"/>
                        <a:t>Control and co-ordination of SC</a:t>
                      </a:r>
                    </a:p>
                  </a:txBody>
                  <a:tcPr/>
                </a:tc>
                <a:extLst>
                  <a:ext uri="{0D108BD9-81ED-4DB2-BD59-A6C34878D82A}">
                    <a16:rowId xmlns:a16="http://schemas.microsoft.com/office/drawing/2014/main" val="1294878590"/>
                  </a:ext>
                </a:extLst>
              </a:tr>
              <a:tr h="370840">
                <a:tc>
                  <a:txBody>
                    <a:bodyPr/>
                    <a:lstStyle/>
                    <a:p>
                      <a:endParaRPr lang="en-GB"/>
                    </a:p>
                  </a:txBody>
                  <a:tcPr/>
                </a:tc>
                <a:tc>
                  <a:txBody>
                    <a:bodyPr/>
                    <a:lstStyle/>
                    <a:p>
                      <a:r>
                        <a:rPr lang="en-GB" dirty="0"/>
                        <a:t>Quality of work</a:t>
                      </a:r>
                    </a:p>
                  </a:txBody>
                  <a:tcPr/>
                </a:tc>
                <a:extLst>
                  <a:ext uri="{0D108BD9-81ED-4DB2-BD59-A6C34878D82A}">
                    <a16:rowId xmlns:a16="http://schemas.microsoft.com/office/drawing/2014/main" val="4216784794"/>
                  </a:ext>
                </a:extLst>
              </a:tr>
            </a:tbl>
          </a:graphicData>
        </a:graphic>
      </p:graphicFrame>
    </p:spTree>
    <p:extLst>
      <p:ext uri="{BB962C8B-B14F-4D97-AF65-F5344CB8AC3E}">
        <p14:creationId xmlns:p14="http://schemas.microsoft.com/office/powerpoint/2010/main" val="35997620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DA6B0C-FBCB-680C-28F5-6EA588750139}"/>
              </a:ext>
            </a:extLst>
          </p:cNvPr>
          <p:cNvSpPr>
            <a:spLocks noGrp="1"/>
          </p:cNvSpPr>
          <p:nvPr>
            <p:ph type="title"/>
          </p:nvPr>
        </p:nvSpPr>
        <p:spPr/>
        <p:txBody>
          <a:bodyPr/>
          <a:lstStyle/>
          <a:p>
            <a:r>
              <a:rPr lang="en-GB" dirty="0"/>
              <a:t>Types of SC:</a:t>
            </a:r>
          </a:p>
        </p:txBody>
      </p:sp>
      <p:sp>
        <p:nvSpPr>
          <p:cNvPr id="3" name="Content Placeholder 2">
            <a:extLst>
              <a:ext uri="{FF2B5EF4-FFF2-40B4-BE49-F238E27FC236}">
                <a16:creationId xmlns:a16="http://schemas.microsoft.com/office/drawing/2014/main" id="{14AB933D-2ACE-30BA-CC0A-BFAC34A99408}"/>
              </a:ext>
            </a:extLst>
          </p:cNvPr>
          <p:cNvSpPr>
            <a:spLocks noGrp="1"/>
          </p:cNvSpPr>
          <p:nvPr>
            <p:ph idx="1"/>
          </p:nvPr>
        </p:nvSpPr>
        <p:spPr/>
        <p:txBody>
          <a:bodyPr>
            <a:normAutofit/>
          </a:bodyPr>
          <a:lstStyle/>
          <a:p>
            <a:r>
              <a:rPr lang="en-GB" dirty="0"/>
              <a:t>NRM: the term ‘subcontractor' means; </a:t>
            </a:r>
            <a:r>
              <a:rPr lang="en-GB" dirty="0">
                <a:solidFill>
                  <a:srgbClr val="FF0000"/>
                </a:solidFill>
              </a:rPr>
              <a:t>‘…a contractor who undertakes specific work within the building project; known as specialist, works, trade, work package, and labour only subcontractors.’</a:t>
            </a:r>
          </a:p>
          <a:p>
            <a:pPr marL="0" indent="0">
              <a:buNone/>
            </a:pPr>
            <a:endParaRPr lang="en-GB" b="1" dirty="0"/>
          </a:p>
          <a:p>
            <a:r>
              <a:rPr lang="en-GB" b="1" dirty="0"/>
              <a:t>Domestic</a:t>
            </a:r>
          </a:p>
          <a:p>
            <a:r>
              <a:rPr lang="en-GB" b="1" dirty="0"/>
              <a:t>Named </a:t>
            </a:r>
          </a:p>
          <a:p>
            <a:r>
              <a:rPr lang="en-GB" b="1" dirty="0"/>
              <a:t>Nominated </a:t>
            </a:r>
          </a:p>
          <a:p>
            <a:r>
              <a:rPr lang="en-GB" b="1" dirty="0"/>
              <a:t>Labour only</a:t>
            </a:r>
          </a:p>
        </p:txBody>
      </p:sp>
      <p:sp>
        <p:nvSpPr>
          <p:cNvPr id="5" name="TextBox 4">
            <a:extLst>
              <a:ext uri="{FF2B5EF4-FFF2-40B4-BE49-F238E27FC236}">
                <a16:creationId xmlns:a16="http://schemas.microsoft.com/office/drawing/2014/main" id="{E8070241-DDC9-56F3-7B59-B1A71810C7B6}"/>
              </a:ext>
            </a:extLst>
          </p:cNvPr>
          <p:cNvSpPr txBox="1"/>
          <p:nvPr/>
        </p:nvSpPr>
        <p:spPr>
          <a:xfrm>
            <a:off x="4018325" y="4110606"/>
            <a:ext cx="4395833" cy="1200329"/>
          </a:xfrm>
          <a:prstGeom prst="rect">
            <a:avLst/>
          </a:prstGeom>
          <a:noFill/>
        </p:spPr>
        <p:txBody>
          <a:bodyPr wrap="square" rtlCol="0">
            <a:spAutoFit/>
          </a:bodyPr>
          <a:lstStyle/>
          <a:p>
            <a:r>
              <a:rPr lang="en-GB" b="1" dirty="0"/>
              <a:t>Q. Complete a  paragraph (or two) to be included into this PPT presentation PTO…. </a:t>
            </a:r>
            <a:r>
              <a:rPr lang="en-GB" b="1" dirty="0">
                <a:hlinkClick r:id="rId2"/>
              </a:rPr>
              <a:t>s.tindall@uwtsd.ac.uk</a:t>
            </a:r>
            <a:endParaRPr lang="en-GB" b="1" dirty="0"/>
          </a:p>
          <a:p>
            <a:endParaRPr lang="en-GB" dirty="0"/>
          </a:p>
        </p:txBody>
      </p:sp>
      <p:sp>
        <p:nvSpPr>
          <p:cNvPr id="4" name="Right Brace 3">
            <a:extLst>
              <a:ext uri="{FF2B5EF4-FFF2-40B4-BE49-F238E27FC236}">
                <a16:creationId xmlns:a16="http://schemas.microsoft.com/office/drawing/2014/main" id="{E875F755-F771-386E-9B93-06C87AB12D41}"/>
              </a:ext>
            </a:extLst>
          </p:cNvPr>
          <p:cNvSpPr/>
          <p:nvPr/>
        </p:nvSpPr>
        <p:spPr>
          <a:xfrm>
            <a:off x="3397541" y="4110606"/>
            <a:ext cx="528507" cy="1812022"/>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10743201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9B06C3-E8CD-58A7-FCB6-C4B26591FD40}"/>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67A1EF3C-82CB-FC80-046A-AF49A7217F17}"/>
              </a:ext>
            </a:extLst>
          </p:cNvPr>
          <p:cNvSpPr>
            <a:spLocks noGrp="1"/>
          </p:cNvSpPr>
          <p:nvPr>
            <p:ph idx="1"/>
          </p:nvPr>
        </p:nvSpPr>
        <p:spPr/>
        <p:txBody>
          <a:bodyPr/>
          <a:lstStyle/>
          <a:p>
            <a:r>
              <a:rPr lang="en-GB" dirty="0"/>
              <a:t>Who are they in contract with?</a:t>
            </a:r>
          </a:p>
          <a:p>
            <a:r>
              <a:rPr lang="en-GB" dirty="0"/>
              <a:t>Who is responsible for them?</a:t>
            </a:r>
          </a:p>
          <a:p>
            <a:r>
              <a:rPr lang="en-GB" dirty="0"/>
              <a:t>What are the risk to the person in contract with them?</a:t>
            </a:r>
          </a:p>
          <a:p>
            <a:r>
              <a:rPr lang="en-GB" dirty="0"/>
              <a:t>Who identifies/selects them?</a:t>
            </a:r>
          </a:p>
          <a:p>
            <a:r>
              <a:rPr lang="en-GB" dirty="0"/>
              <a:t>What happens to the sub-contractor in a Construction Management procurement route?</a:t>
            </a:r>
          </a:p>
        </p:txBody>
      </p:sp>
    </p:spTree>
    <p:extLst>
      <p:ext uri="{BB962C8B-B14F-4D97-AF65-F5344CB8AC3E}">
        <p14:creationId xmlns:p14="http://schemas.microsoft.com/office/powerpoint/2010/main" val="1149579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9685E9-1EA0-98BF-9C57-BC79D6158401}"/>
              </a:ext>
            </a:extLst>
          </p:cNvPr>
          <p:cNvSpPr>
            <a:spLocks noGrp="1"/>
          </p:cNvSpPr>
          <p:nvPr>
            <p:ph type="title"/>
          </p:nvPr>
        </p:nvSpPr>
        <p:spPr/>
        <p:txBody>
          <a:bodyPr/>
          <a:lstStyle/>
          <a:p>
            <a:r>
              <a:rPr lang="en-GB" dirty="0"/>
              <a:t>Quotations from SC (as part of the supply chain)</a:t>
            </a:r>
          </a:p>
        </p:txBody>
      </p:sp>
      <p:sp>
        <p:nvSpPr>
          <p:cNvPr id="3" name="Content Placeholder 2">
            <a:extLst>
              <a:ext uri="{FF2B5EF4-FFF2-40B4-BE49-F238E27FC236}">
                <a16:creationId xmlns:a16="http://schemas.microsoft.com/office/drawing/2014/main" id="{64BA5363-D146-510B-FC2C-A2206200B87D}"/>
              </a:ext>
            </a:extLst>
          </p:cNvPr>
          <p:cNvSpPr>
            <a:spLocks noGrp="1"/>
          </p:cNvSpPr>
          <p:nvPr>
            <p:ph idx="1"/>
          </p:nvPr>
        </p:nvSpPr>
        <p:spPr/>
        <p:txBody>
          <a:bodyPr/>
          <a:lstStyle/>
          <a:p>
            <a:r>
              <a:rPr lang="en-GB" dirty="0"/>
              <a:t>When preparing their tender, the MC relies on SC to calculate their bid price. The SC will provide quotes for the parts of the tender that are relevant to them. This is usually competitive bidding against other SC’s. </a:t>
            </a:r>
          </a:p>
          <a:p>
            <a:r>
              <a:rPr lang="en-GB" dirty="0"/>
              <a:t>The 4 types of SC quotation are as follows:</a:t>
            </a:r>
          </a:p>
          <a:p>
            <a:pPr marL="514350" indent="-514350">
              <a:buFont typeface="+mj-lt"/>
              <a:buAutoNum type="arabicPeriod"/>
            </a:pPr>
            <a:r>
              <a:rPr lang="en-GB" dirty="0"/>
              <a:t>Fixed Price</a:t>
            </a:r>
          </a:p>
          <a:p>
            <a:pPr marL="514350" indent="-514350">
              <a:buFont typeface="+mj-lt"/>
              <a:buAutoNum type="arabicPeriod"/>
            </a:pPr>
            <a:r>
              <a:rPr lang="en-GB" dirty="0"/>
              <a:t>Fluctuating Price</a:t>
            </a:r>
          </a:p>
          <a:p>
            <a:pPr marL="514350" indent="-514350">
              <a:buFont typeface="+mj-lt"/>
              <a:buAutoNum type="arabicPeriod"/>
            </a:pPr>
            <a:r>
              <a:rPr lang="en-GB" dirty="0"/>
              <a:t>Variant Price</a:t>
            </a:r>
          </a:p>
          <a:p>
            <a:pPr marL="514350" indent="-514350">
              <a:buFont typeface="+mj-lt"/>
              <a:buAutoNum type="arabicPeriod"/>
            </a:pPr>
            <a:r>
              <a:rPr lang="en-GB" dirty="0"/>
              <a:t>Incomplete prices</a:t>
            </a:r>
          </a:p>
        </p:txBody>
      </p:sp>
      <p:sp>
        <p:nvSpPr>
          <p:cNvPr id="4" name="TextBox 3">
            <a:extLst>
              <a:ext uri="{FF2B5EF4-FFF2-40B4-BE49-F238E27FC236}">
                <a16:creationId xmlns:a16="http://schemas.microsoft.com/office/drawing/2014/main" id="{DCA3143A-37B6-5638-0376-6DE43BF0B2FE}"/>
              </a:ext>
            </a:extLst>
          </p:cNvPr>
          <p:cNvSpPr txBox="1"/>
          <p:nvPr/>
        </p:nvSpPr>
        <p:spPr>
          <a:xfrm>
            <a:off x="5578678" y="4454554"/>
            <a:ext cx="4009938" cy="923330"/>
          </a:xfrm>
          <a:prstGeom prst="rect">
            <a:avLst/>
          </a:prstGeom>
          <a:noFill/>
        </p:spPr>
        <p:txBody>
          <a:bodyPr wrap="square" rtlCol="0">
            <a:spAutoFit/>
          </a:bodyPr>
          <a:lstStyle/>
          <a:p>
            <a:r>
              <a:rPr lang="en-GB" dirty="0"/>
              <a:t>Draw up a list of @ 6 factors that you think could affect the SC tender price.</a:t>
            </a:r>
          </a:p>
          <a:p>
            <a:r>
              <a:rPr lang="en-GB" dirty="0"/>
              <a:t> This is for discussion only!</a:t>
            </a:r>
          </a:p>
        </p:txBody>
      </p:sp>
    </p:spTree>
    <p:extLst>
      <p:ext uri="{BB962C8B-B14F-4D97-AF65-F5344CB8AC3E}">
        <p14:creationId xmlns:p14="http://schemas.microsoft.com/office/powerpoint/2010/main" val="37852827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BC3842-265A-C07B-EB61-6B852F8E71C2}"/>
              </a:ext>
            </a:extLst>
          </p:cNvPr>
          <p:cNvSpPr>
            <a:spLocks noGrp="1"/>
          </p:cNvSpPr>
          <p:nvPr>
            <p:ph type="title"/>
          </p:nvPr>
        </p:nvSpPr>
        <p:spPr/>
        <p:txBody>
          <a:bodyPr/>
          <a:lstStyle/>
          <a:p>
            <a:r>
              <a:rPr lang="en-GB" dirty="0"/>
              <a:t>Possible:</a:t>
            </a:r>
          </a:p>
        </p:txBody>
      </p:sp>
      <p:sp>
        <p:nvSpPr>
          <p:cNvPr id="3" name="Content Placeholder 2">
            <a:extLst>
              <a:ext uri="{FF2B5EF4-FFF2-40B4-BE49-F238E27FC236}">
                <a16:creationId xmlns:a16="http://schemas.microsoft.com/office/drawing/2014/main" id="{04060112-1939-22B4-E550-8DFC54A019BC}"/>
              </a:ext>
            </a:extLst>
          </p:cNvPr>
          <p:cNvSpPr>
            <a:spLocks noGrp="1"/>
          </p:cNvSpPr>
          <p:nvPr>
            <p:ph idx="1"/>
          </p:nvPr>
        </p:nvSpPr>
        <p:spPr/>
        <p:txBody>
          <a:bodyPr/>
          <a:lstStyle/>
          <a:p>
            <a:r>
              <a:rPr lang="en-GB" dirty="0"/>
              <a:t>How busy the SC are</a:t>
            </a:r>
          </a:p>
          <a:p>
            <a:r>
              <a:rPr lang="en-GB" dirty="0"/>
              <a:t>Their historical relationship with the MC</a:t>
            </a:r>
          </a:p>
          <a:p>
            <a:r>
              <a:rPr lang="en-GB" dirty="0"/>
              <a:t>The level of MC’s discount MCD (typically 2.5% but can be 7.5% or even 10%!!!)</a:t>
            </a:r>
          </a:p>
          <a:p>
            <a:r>
              <a:rPr lang="en-GB" dirty="0"/>
              <a:t>How long the MC takes to  pay the SC (this could be negotiated) </a:t>
            </a:r>
          </a:p>
          <a:p>
            <a:r>
              <a:rPr lang="en-GB" dirty="0"/>
              <a:t>The location of the project</a:t>
            </a:r>
          </a:p>
          <a:p>
            <a:r>
              <a:rPr lang="en-GB" dirty="0"/>
              <a:t>How specialist the works are</a:t>
            </a:r>
          </a:p>
          <a:p>
            <a:r>
              <a:rPr lang="en-GB" dirty="0"/>
              <a:t>The programme constraints</a:t>
            </a:r>
          </a:p>
        </p:txBody>
      </p:sp>
    </p:spTree>
    <p:extLst>
      <p:ext uri="{BB962C8B-B14F-4D97-AF65-F5344CB8AC3E}">
        <p14:creationId xmlns:p14="http://schemas.microsoft.com/office/powerpoint/2010/main" val="29660238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E0E9B-A963-6A81-EF99-2372EE78F153}"/>
              </a:ext>
            </a:extLst>
          </p:cNvPr>
          <p:cNvSpPr>
            <a:spLocks noGrp="1"/>
          </p:cNvSpPr>
          <p:nvPr>
            <p:ph type="title"/>
          </p:nvPr>
        </p:nvSpPr>
        <p:spPr/>
        <p:txBody>
          <a:bodyPr/>
          <a:lstStyle/>
          <a:p>
            <a:r>
              <a:rPr lang="en-GB" dirty="0"/>
              <a:t>An honouree mention: </a:t>
            </a:r>
            <a:r>
              <a:rPr lang="en-GB" b="1" u="sng" dirty="0"/>
              <a:t>Collateral Warranties</a:t>
            </a:r>
          </a:p>
        </p:txBody>
      </p:sp>
      <p:sp>
        <p:nvSpPr>
          <p:cNvPr id="3" name="Content Placeholder 2">
            <a:extLst>
              <a:ext uri="{FF2B5EF4-FFF2-40B4-BE49-F238E27FC236}">
                <a16:creationId xmlns:a16="http://schemas.microsoft.com/office/drawing/2014/main" id="{F2524538-8FE4-A0E1-3B4C-FF644D100D41}"/>
              </a:ext>
            </a:extLst>
          </p:cNvPr>
          <p:cNvSpPr>
            <a:spLocks noGrp="1"/>
          </p:cNvSpPr>
          <p:nvPr>
            <p:ph idx="1"/>
          </p:nvPr>
        </p:nvSpPr>
        <p:spPr/>
        <p:txBody>
          <a:bodyPr>
            <a:normAutofit fontScale="92500" lnSpcReduction="10000"/>
          </a:bodyPr>
          <a:lstStyle/>
          <a:p>
            <a:r>
              <a:rPr lang="en-GB" dirty="0"/>
              <a:t>Provide a contractual relationship where one does not exist. (third party would have to sue in Tort)</a:t>
            </a:r>
          </a:p>
          <a:p>
            <a:r>
              <a:rPr lang="en-GB" dirty="0"/>
              <a:t>Between a Client and a </a:t>
            </a:r>
            <a:r>
              <a:rPr lang="en-GB" dirty="0">
                <a:solidFill>
                  <a:srgbClr val="FF0000"/>
                </a:solidFill>
              </a:rPr>
              <a:t>Domestic SC</a:t>
            </a:r>
            <a:r>
              <a:rPr lang="en-GB" dirty="0"/>
              <a:t>.</a:t>
            </a:r>
          </a:p>
          <a:p>
            <a:r>
              <a:rPr lang="en-GB" dirty="0"/>
              <a:t>Particularly used where the SC is involved in the design of the project.</a:t>
            </a:r>
          </a:p>
          <a:p>
            <a:r>
              <a:rPr lang="en-GB" dirty="0"/>
              <a:t>So that the client can then pursue the SC if the design is faulty and during the ‘</a:t>
            </a:r>
            <a:r>
              <a:rPr lang="en-GB" u="sng" dirty="0"/>
              <a:t>defect's liability period</a:t>
            </a:r>
            <a:r>
              <a:rPr lang="en-GB" dirty="0"/>
              <a:t>’ (6 or 12 yrs.) after PC.</a:t>
            </a:r>
          </a:p>
          <a:p>
            <a:r>
              <a:rPr lang="en-GB" dirty="0"/>
              <a:t>JCT have developed standard forms of CW for use alongside the main contract.</a:t>
            </a:r>
          </a:p>
          <a:p>
            <a:r>
              <a:rPr lang="en-GB" dirty="0"/>
              <a:t>Could also be used for SC workmanship.</a:t>
            </a:r>
          </a:p>
          <a:p>
            <a:r>
              <a:rPr lang="en-GB" dirty="0"/>
              <a:t>Some SC may refuse to tender if CW are to be used, especially if they are very onerous.</a:t>
            </a:r>
          </a:p>
          <a:p>
            <a:endParaRPr lang="en-GB" dirty="0"/>
          </a:p>
          <a:p>
            <a:endParaRPr lang="en-GB" dirty="0"/>
          </a:p>
        </p:txBody>
      </p:sp>
    </p:spTree>
    <p:extLst>
      <p:ext uri="{BB962C8B-B14F-4D97-AF65-F5344CB8AC3E}">
        <p14:creationId xmlns:p14="http://schemas.microsoft.com/office/powerpoint/2010/main" val="305256658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788</Words>
  <Application>Microsoft Office PowerPoint</Application>
  <PresentationFormat>Widescreen</PresentationFormat>
  <Paragraphs>73</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ACBA 4000 - Session 7 </vt:lpstr>
      <vt:lpstr>Recap….</vt:lpstr>
      <vt:lpstr>Tier 1 Main Contractors (MC) </vt:lpstr>
      <vt:lpstr>Top 10 UK Main Contractors (by turnover) 2020</vt:lpstr>
      <vt:lpstr>Tier 2&amp;3 Sub-Contractors (specialist contractors!!!) Subbies or Suppliers</vt:lpstr>
      <vt:lpstr>Types of SC:</vt:lpstr>
      <vt:lpstr>PowerPoint Presentation</vt:lpstr>
      <vt:lpstr>Quotations from SC (as part of the supply chain)</vt:lpstr>
      <vt:lpstr>Possible:</vt:lpstr>
      <vt:lpstr>An honouree mention: Collateral Warranties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ACBA 4000 - Session 7 </dc:title>
  <dc:creator>Steve Tindall</dc:creator>
  <cp:lastModifiedBy>Steve Tindall</cp:lastModifiedBy>
  <cp:revision>1</cp:revision>
  <dcterms:created xsi:type="dcterms:W3CDTF">2023-11-02T09:45:06Z</dcterms:created>
  <dcterms:modified xsi:type="dcterms:W3CDTF">2023-11-20T13:47:15Z</dcterms:modified>
</cp:coreProperties>
</file>