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1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50EA9-D4C2-4A22-8DB4-54C8D7131F12}" v="68" dt="2022-11-07T14:37:33.3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658" autoAdjust="0"/>
    <p:restoredTop sz="94660"/>
  </p:normalViewPr>
  <p:slideViewPr>
    <p:cSldViewPr snapToGrid="0">
      <p:cViewPr>
        <p:scale>
          <a:sx n="45" d="100"/>
          <a:sy n="45" d="100"/>
        </p:scale>
        <p:origin x="97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non Lloyd-Jones" userId="57ed7c7eb73b9d18" providerId="LiveId" clId="{16650EA9-D4C2-4A22-8DB4-54C8D7131F12}"/>
    <pc:docChg chg="modSld">
      <pc:chgData name="shannon Lloyd-Jones" userId="57ed7c7eb73b9d18" providerId="LiveId" clId="{16650EA9-D4C2-4A22-8DB4-54C8D7131F12}" dt="2022-11-07T14:37:33.316" v="67" actId="20577"/>
      <pc:docMkLst>
        <pc:docMk/>
      </pc:docMkLst>
      <pc:sldChg chg="modTransition">
        <pc:chgData name="shannon Lloyd-Jones" userId="57ed7c7eb73b9d18" providerId="LiveId" clId="{16650EA9-D4C2-4A22-8DB4-54C8D7131F12}" dt="2022-11-07T14:33:31.651" v="1"/>
        <pc:sldMkLst>
          <pc:docMk/>
          <pc:sldMk cId="185830005" sldId="256"/>
        </pc:sldMkLst>
      </pc:sldChg>
      <pc:sldChg chg="modTransition">
        <pc:chgData name="shannon Lloyd-Jones" userId="57ed7c7eb73b9d18" providerId="LiveId" clId="{16650EA9-D4C2-4A22-8DB4-54C8D7131F12}" dt="2022-11-07T14:36:10.376" v="66"/>
        <pc:sldMkLst>
          <pc:docMk/>
          <pc:sldMk cId="4232981746" sldId="257"/>
        </pc:sldMkLst>
      </pc:sldChg>
      <pc:sldChg chg="modSp">
        <pc:chgData name="shannon Lloyd-Jones" userId="57ed7c7eb73b9d18" providerId="LiveId" clId="{16650EA9-D4C2-4A22-8DB4-54C8D7131F12}" dt="2022-11-07T14:37:33.316" v="67" actId="20577"/>
        <pc:sldMkLst>
          <pc:docMk/>
          <pc:sldMk cId="3495200631" sldId="258"/>
        </pc:sldMkLst>
        <pc:spChg chg="mod">
          <ac:chgData name="shannon Lloyd-Jones" userId="57ed7c7eb73b9d18" providerId="LiveId" clId="{16650EA9-D4C2-4A22-8DB4-54C8D7131F12}" dt="2022-11-07T14:37:33.316" v="67" actId="20577"/>
          <ac:spMkLst>
            <pc:docMk/>
            <pc:sldMk cId="3495200631" sldId="258"/>
            <ac:spMk id="2" creationId="{E796292C-D047-031A-D2C7-F2955A7CD291}"/>
          </ac:spMkLst>
        </pc:spChg>
      </pc:sldChg>
      <pc:sldChg chg="modSp">
        <pc:chgData name="shannon Lloyd-Jones" userId="57ed7c7eb73b9d18" providerId="LiveId" clId="{16650EA9-D4C2-4A22-8DB4-54C8D7131F12}" dt="2022-11-07T14:35:12.630" v="63" actId="20577"/>
        <pc:sldMkLst>
          <pc:docMk/>
          <pc:sldMk cId="2612353777" sldId="261"/>
        </pc:sldMkLst>
        <pc:spChg chg="mod">
          <ac:chgData name="shannon Lloyd-Jones" userId="57ed7c7eb73b9d18" providerId="LiveId" clId="{16650EA9-D4C2-4A22-8DB4-54C8D7131F12}" dt="2022-11-07T14:35:12.630" v="63" actId="20577"/>
          <ac:spMkLst>
            <pc:docMk/>
            <pc:sldMk cId="2612353777" sldId="261"/>
            <ac:spMk id="3" creationId="{81DACF4F-C43F-551E-B73F-3061F42B061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5475E-D6B3-CA06-079B-11F5F4CB68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97C965-3BA0-92E2-8CE0-0C6C2E2959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8171A7-E9CB-96BE-CEB1-C021D0091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D1AC6-BD61-79F8-0B94-FA537B3A3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7DC41-907F-6B1F-5142-5EA59DE7E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365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05C8D-285C-5967-8D9F-71C867B21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EF22B-A1A5-F837-13DD-6CA975302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812D6-34D0-6B3B-1228-908DF4CB3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E2341-5266-D127-2E32-5E5A9A05A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7185C-ECA8-178F-D343-FB09B7268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966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8BEDF-C0E7-AFE4-168A-54CFA34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23AE31-AC94-8B8C-43D1-0747A14EA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91CEA-D784-056B-8AE1-6841922E8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A9892-8197-DC7D-D6B3-DEB15A0A8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0FBDF-DA1A-D210-6F02-D0258131A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085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50A06-8425-71DD-8F45-B8CB6C2CE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8C601-2DD4-9CF3-238C-CBB38D51C6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620A37-B3F7-8FBA-238F-D8B291D54B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3E02B-AE32-1D42-F4E7-A87BAE9EB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6D4D56-D143-B3DD-A159-500F1534B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7DF4C-F0E3-4E77-04DC-AD4B8AEC0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997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155BC-C055-31C2-8FA8-2160ECE58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AB995-1385-828F-9AA3-943F9074B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9E1AE8-C6FB-8313-677E-7910EE63A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DBF3C5-69E5-9FE3-B769-887EDA3F58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15B0E1-D64C-3229-D18E-331A4836F6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7347B0-3BA8-FD57-B17A-D306F621C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631583-3648-0ADA-56B2-8A85AEC0C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A0AA50-328E-860A-1A12-148FF518C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50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430EB-C3C6-60C7-E9AF-87716AB2D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0C7C9F-43D8-864E-DD59-AC07A3B99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ACA064-DBFA-2025-67D9-2F02796EF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D29E33-4919-2B2B-AC7C-D1412A5AF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696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A95645-731D-CDF4-4326-10508C52F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3DE0C0-8B57-D72A-5C9E-203044602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063CDE-01D8-DF77-8485-81204086C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797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A6219-95BD-466F-B53A-5570FAC21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87FD4-2343-6481-EE1D-A6F5FC72A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BC4BF9-548C-EED6-ED81-A8AA1BD5EF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0E217D-E83E-FB5F-4128-04EC2EB70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716F8-3C27-C66A-711D-502A6ECFE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73DF53-33DA-5C6A-DF3A-0B12C010D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603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B218-6226-D4F8-8818-4FED25D7C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9682CD-0A9B-5BA7-05B8-F5278CB8DF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3FE9F5-05FE-E169-F727-D284F2B468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6BDA1A-DC2D-F7AB-9757-31923F3D2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619C35-C667-BD00-F9BE-AF5EFE376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7A59A-0CB8-A1E7-7989-1D4F967AE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12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BE6E1-4068-F476-C054-3C1F42CEB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877AEA-30E4-E2C6-E10C-2FE744E920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48FDB-D38A-F941-3FAB-33237B2BD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D74E88-C410-E999-525F-D03E9B160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81492-5821-C76E-DA61-33A769F7A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649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9CD68D-72D7-EFB1-6AE2-0D12D4841F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4A1DD7-53EF-5C8D-C3F5-94FF787EBA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D604E-500D-B8F1-8132-BE3F54684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D8508-ACDF-2EE4-C34C-89E9CDFED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7C405-F89A-7337-FC2E-83D877AAE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310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C6331C-B7AD-1A89-F8F7-E6C4AF951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CEA1B8-A8DD-8F5F-80EC-1C5DBB777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8C40E-419A-CD18-A5C4-025EB000B0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C51D-205A-4CBE-9789-1DDA4912AF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B0C384-EE0B-983A-5D69-C940A67D87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D60A33-6595-A400-6321-43B2C6A3F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711333-7C0B-4C66-8D75-AE4953868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45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815340" y="683404"/>
            <a:ext cx="1056132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FDC600-1CF5-169B-2013-1CF31A6DFC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44" r="1" b="10242"/>
          <a:stretch/>
        </p:blipFill>
        <p:spPr>
          <a:xfrm rot="21480000">
            <a:off x="1137837" y="1003258"/>
            <a:ext cx="9916327" cy="476439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F8CEFDFF-6222-0B89-377B-73FE4D7085F5}"/>
              </a:ext>
            </a:extLst>
          </p:cNvPr>
          <p:cNvSpPr/>
          <p:nvPr/>
        </p:nvSpPr>
        <p:spPr>
          <a:xfrm rot="21212061">
            <a:off x="2818492" y="2357120"/>
            <a:ext cx="6502400" cy="174752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C427A21-947F-E018-1596-B4BB6EE6FFE8}"/>
              </a:ext>
            </a:extLst>
          </p:cNvPr>
          <p:cNvSpPr/>
          <p:nvPr/>
        </p:nvSpPr>
        <p:spPr>
          <a:xfrm rot="21218498">
            <a:off x="4168347" y="2769214"/>
            <a:ext cx="35909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UN-Plugged</a:t>
            </a:r>
          </a:p>
        </p:txBody>
      </p:sp>
    </p:spTree>
    <p:extLst>
      <p:ext uri="{BB962C8B-B14F-4D97-AF65-F5344CB8AC3E}">
        <p14:creationId xmlns:p14="http://schemas.microsoft.com/office/powerpoint/2010/main" val="185830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E6FE62-6A99-49BB-1DA9-33A127F2B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3" r="1004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3EF07D-8BAA-505C-7BFC-91A8AF5ED022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Un-plugged is a self -sustaining business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Offering off the grid experiences such as..</a:t>
            </a:r>
          </a:p>
        </p:txBody>
      </p:sp>
    </p:spTree>
    <p:extLst>
      <p:ext uri="{BB962C8B-B14F-4D97-AF65-F5344CB8AC3E}">
        <p14:creationId xmlns:p14="http://schemas.microsoft.com/office/powerpoint/2010/main" val="4232981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40" name="Freeform: Shape 1039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42" name="Freeform: Shape 1041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026" name="Picture 2" descr="Image result for wigwam building ">
            <a:extLst>
              <a:ext uri="{FF2B5EF4-FFF2-40B4-BE49-F238E27FC236}">
                <a16:creationId xmlns:a16="http://schemas.microsoft.com/office/drawing/2014/main" id="{4E81358C-35F5-8A0E-E715-DDCD564C23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60"/>
          <a:stretch/>
        </p:blipFill>
        <p:spPr bwMode="auto">
          <a:xfrm>
            <a:off x="2644776" y="10"/>
            <a:ext cx="9547224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4" name="Freeform: Shape 1043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96292C-D047-031A-D2C7-F2955A7CD291}"/>
              </a:ext>
            </a:extLst>
          </p:cNvPr>
          <p:cNvSpPr txBox="1"/>
          <p:nvPr/>
        </p:nvSpPr>
        <p:spPr>
          <a:xfrm>
            <a:off x="546101" y="1028700"/>
            <a:ext cx="166610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gency FB" panose="020B0503020202020204" pitchFamily="34" charset="0"/>
              </a:rPr>
              <a:t>Wigwam Building </a:t>
            </a:r>
          </a:p>
          <a:p>
            <a:pPr algn="ctr"/>
            <a:endParaRPr lang="en-GB" sz="2800" b="1" dirty="0">
              <a:latin typeface="Agency FB" panose="020B0503020202020204" pitchFamily="34" charset="0"/>
            </a:endParaRPr>
          </a:p>
          <a:p>
            <a:pPr algn="ctr"/>
            <a:r>
              <a:rPr lang="en-GB" sz="2800" b="1" dirty="0">
                <a:latin typeface="Agency FB" panose="020B0503020202020204" pitchFamily="34" charset="0"/>
              </a:rPr>
              <a:t>All built from willow and wood grown on the Un-plugged plantation </a:t>
            </a:r>
          </a:p>
        </p:txBody>
      </p:sp>
    </p:spTree>
    <p:extLst>
      <p:ext uri="{BB962C8B-B14F-4D97-AF65-F5344CB8AC3E}">
        <p14:creationId xmlns:p14="http://schemas.microsoft.com/office/powerpoint/2010/main" val="3495200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5" name="Rectangle 2054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4F01B3DF-A89E-515C-0CE0-E9BC01CC05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9" r="3385" b="-1"/>
          <a:stretch/>
        </p:blipFill>
        <p:spPr bwMode="auto">
          <a:xfrm>
            <a:off x="2644776" y="10"/>
            <a:ext cx="9547224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6" name="Freeform: Shape 2060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D23FD2-2473-04B0-469B-DFD5B5DF880C}"/>
              </a:ext>
            </a:extLst>
          </p:cNvPr>
          <p:cNvSpPr txBox="1"/>
          <p:nvPr/>
        </p:nvSpPr>
        <p:spPr>
          <a:xfrm>
            <a:off x="228652" y="469900"/>
            <a:ext cx="40779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Camp fires </a:t>
            </a:r>
          </a:p>
          <a:p>
            <a:endParaRPr lang="en-GB" sz="4000" dirty="0"/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87684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613B4A9-1C7C-4729-A016-AB42D3979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8753FD4-3A92-89B0-EF24-4313A8B29B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3392"/>
          <a:stretch/>
        </p:blipFill>
        <p:spPr>
          <a:xfrm>
            <a:off x="329316" y="10"/>
            <a:ext cx="11862684" cy="6857990"/>
          </a:xfrm>
          <a:custGeom>
            <a:avLst/>
            <a:gdLst/>
            <a:ahLst/>
            <a:cxnLst/>
            <a:rect l="l" t="t" r="r" b="b"/>
            <a:pathLst>
              <a:path w="11862684" h="6858000">
                <a:moveTo>
                  <a:pt x="1047342" y="0"/>
                </a:moveTo>
                <a:lnTo>
                  <a:pt x="4590463" y="0"/>
                </a:lnTo>
                <a:lnTo>
                  <a:pt x="5499874" y="0"/>
                </a:lnTo>
                <a:lnTo>
                  <a:pt x="5723425" y="0"/>
                </a:lnTo>
                <a:lnTo>
                  <a:pt x="7580390" y="0"/>
                </a:lnTo>
                <a:lnTo>
                  <a:pt x="7747884" y="0"/>
                </a:lnTo>
                <a:lnTo>
                  <a:pt x="7824084" y="0"/>
                </a:lnTo>
                <a:lnTo>
                  <a:pt x="11862684" y="0"/>
                </a:lnTo>
                <a:lnTo>
                  <a:pt x="11862684" y="6858000"/>
                </a:lnTo>
                <a:lnTo>
                  <a:pt x="7824084" y="6858000"/>
                </a:lnTo>
                <a:lnTo>
                  <a:pt x="7747884" y="6858000"/>
                </a:lnTo>
                <a:lnTo>
                  <a:pt x="7580390" y="6858000"/>
                </a:lnTo>
                <a:lnTo>
                  <a:pt x="5723425" y="6858000"/>
                </a:lnTo>
                <a:lnTo>
                  <a:pt x="5499874" y="6858000"/>
                </a:lnTo>
                <a:lnTo>
                  <a:pt x="4590463" y="6858000"/>
                </a:lnTo>
                <a:lnTo>
                  <a:pt x="1654188" y="6858000"/>
                </a:lnTo>
                <a:cubicBezTo>
                  <a:pt x="1530404" y="6786859"/>
                  <a:pt x="1412658" y="6701489"/>
                  <a:pt x="1279816" y="6658805"/>
                </a:cubicBezTo>
                <a:cubicBezTo>
                  <a:pt x="1189242" y="6630349"/>
                  <a:pt x="1101686" y="6580550"/>
                  <a:pt x="1116783" y="6431153"/>
                </a:cubicBezTo>
                <a:cubicBezTo>
                  <a:pt x="1119802" y="6388469"/>
                  <a:pt x="1095648" y="6356456"/>
                  <a:pt x="1059419" y="6367127"/>
                </a:cubicBezTo>
                <a:cubicBezTo>
                  <a:pt x="989979" y="6388469"/>
                  <a:pt x="956768" y="6327999"/>
                  <a:pt x="917520" y="6281757"/>
                </a:cubicBezTo>
                <a:cubicBezTo>
                  <a:pt x="848079" y="6199945"/>
                  <a:pt x="781658" y="6114575"/>
                  <a:pt x="669950" y="6100347"/>
                </a:cubicBezTo>
                <a:cubicBezTo>
                  <a:pt x="691084" y="6036320"/>
                  <a:pt x="727312" y="6043434"/>
                  <a:pt x="760524" y="6057663"/>
                </a:cubicBezTo>
                <a:cubicBezTo>
                  <a:pt x="848079" y="6093234"/>
                  <a:pt x="935634" y="6132361"/>
                  <a:pt x="1023188" y="6167932"/>
                </a:cubicBezTo>
                <a:cubicBezTo>
                  <a:pt x="1080552" y="6189274"/>
                  <a:pt x="1137916" y="6221287"/>
                  <a:pt x="1213395" y="6196388"/>
                </a:cubicBezTo>
                <a:cubicBezTo>
                  <a:pt x="1146974" y="6068335"/>
                  <a:pt x="1035266" y="6043434"/>
                  <a:pt x="944692" y="6004307"/>
                </a:cubicBezTo>
                <a:cubicBezTo>
                  <a:pt x="832982" y="5954508"/>
                  <a:pt x="766562" y="5862025"/>
                  <a:pt x="685045" y="5755314"/>
                </a:cubicBezTo>
                <a:cubicBezTo>
                  <a:pt x="766562" y="5726858"/>
                  <a:pt x="817887" y="5805112"/>
                  <a:pt x="884310" y="5801555"/>
                </a:cubicBezTo>
                <a:cubicBezTo>
                  <a:pt x="887328" y="5790884"/>
                  <a:pt x="893366" y="5769542"/>
                  <a:pt x="893366" y="5769542"/>
                </a:cubicBezTo>
                <a:cubicBezTo>
                  <a:pt x="784676" y="5712629"/>
                  <a:pt x="736372" y="5605917"/>
                  <a:pt x="718256" y="5474306"/>
                </a:cubicBezTo>
                <a:cubicBezTo>
                  <a:pt x="712218" y="5406721"/>
                  <a:pt x="672970" y="5385379"/>
                  <a:pt x="633720" y="5353367"/>
                </a:cubicBezTo>
                <a:cubicBezTo>
                  <a:pt x="500878" y="5243097"/>
                  <a:pt x="358980" y="5143500"/>
                  <a:pt x="247270" y="4994104"/>
                </a:cubicBezTo>
                <a:cubicBezTo>
                  <a:pt x="377094" y="5011889"/>
                  <a:pt x="479744" y="5111487"/>
                  <a:pt x="615606" y="5154171"/>
                </a:cubicBezTo>
                <a:cubicBezTo>
                  <a:pt x="506917" y="4990547"/>
                  <a:pt x="365016" y="4905177"/>
                  <a:pt x="235194" y="4805580"/>
                </a:cubicBezTo>
                <a:cubicBezTo>
                  <a:pt x="174810" y="4759339"/>
                  <a:pt x="120468" y="4702425"/>
                  <a:pt x="51026" y="4677526"/>
                </a:cubicBezTo>
                <a:cubicBezTo>
                  <a:pt x="26873" y="4670412"/>
                  <a:pt x="-15396" y="4652628"/>
                  <a:pt x="5740" y="4602828"/>
                </a:cubicBezTo>
                <a:cubicBezTo>
                  <a:pt x="23854" y="4560144"/>
                  <a:pt x="57065" y="4574373"/>
                  <a:pt x="87257" y="4585042"/>
                </a:cubicBezTo>
                <a:cubicBezTo>
                  <a:pt x="159715" y="4613499"/>
                  <a:pt x="238213" y="4613499"/>
                  <a:pt x="337844" y="4613499"/>
                </a:cubicBezTo>
                <a:cubicBezTo>
                  <a:pt x="253310" y="4478331"/>
                  <a:pt x="99332" y="4521016"/>
                  <a:pt x="26873" y="4378734"/>
                </a:cubicBezTo>
                <a:cubicBezTo>
                  <a:pt x="117448" y="4353835"/>
                  <a:pt x="186888" y="4403633"/>
                  <a:pt x="259346" y="4414305"/>
                </a:cubicBezTo>
                <a:cubicBezTo>
                  <a:pt x="325769" y="4424975"/>
                  <a:pt x="340863" y="4400076"/>
                  <a:pt x="325769" y="4321821"/>
                </a:cubicBezTo>
                <a:cubicBezTo>
                  <a:pt x="301616" y="4200882"/>
                  <a:pt x="337844" y="4140411"/>
                  <a:pt x="434458" y="4172424"/>
                </a:cubicBezTo>
                <a:cubicBezTo>
                  <a:pt x="525031" y="4204438"/>
                  <a:pt x="534089" y="4158196"/>
                  <a:pt x="509936" y="4090612"/>
                </a:cubicBezTo>
                <a:cubicBezTo>
                  <a:pt x="473706" y="3991015"/>
                  <a:pt x="512954" y="3912759"/>
                  <a:pt x="540128" y="3827390"/>
                </a:cubicBezTo>
                <a:cubicBezTo>
                  <a:pt x="582395" y="3699337"/>
                  <a:pt x="564281" y="3635309"/>
                  <a:pt x="476725" y="3539269"/>
                </a:cubicBezTo>
                <a:cubicBezTo>
                  <a:pt x="425400" y="3485914"/>
                  <a:pt x="374074" y="3439672"/>
                  <a:pt x="301616" y="3393429"/>
                </a:cubicBezTo>
                <a:cubicBezTo>
                  <a:pt x="467668" y="3368530"/>
                  <a:pt x="295577" y="3283162"/>
                  <a:pt x="352940" y="3229805"/>
                </a:cubicBezTo>
                <a:cubicBezTo>
                  <a:pt x="470686" y="3208463"/>
                  <a:pt x="564281" y="3379202"/>
                  <a:pt x="724294" y="3329402"/>
                </a:cubicBezTo>
                <a:cubicBezTo>
                  <a:pt x="531070" y="3183563"/>
                  <a:pt x="313691" y="3137322"/>
                  <a:pt x="171792" y="2941684"/>
                </a:cubicBezTo>
                <a:cubicBezTo>
                  <a:pt x="205002" y="2899000"/>
                  <a:pt x="238213" y="2941684"/>
                  <a:pt x="265385" y="2923898"/>
                </a:cubicBezTo>
                <a:cubicBezTo>
                  <a:pt x="265385" y="2913227"/>
                  <a:pt x="582395" y="2980812"/>
                  <a:pt x="600510" y="2703362"/>
                </a:cubicBezTo>
                <a:cubicBezTo>
                  <a:pt x="606548" y="2703362"/>
                  <a:pt x="612587" y="2703362"/>
                  <a:pt x="618624" y="2692689"/>
                </a:cubicBezTo>
                <a:cubicBezTo>
                  <a:pt x="651834" y="2653563"/>
                  <a:pt x="621644" y="2561080"/>
                  <a:pt x="675988" y="2553965"/>
                </a:cubicBezTo>
                <a:cubicBezTo>
                  <a:pt x="736372" y="2546851"/>
                  <a:pt x="793735" y="2514837"/>
                  <a:pt x="857136" y="2532623"/>
                </a:cubicBezTo>
                <a:cubicBezTo>
                  <a:pt x="905443" y="2546851"/>
                  <a:pt x="956768" y="2564636"/>
                  <a:pt x="1008094" y="2564636"/>
                </a:cubicBezTo>
                <a:cubicBezTo>
                  <a:pt x="1062438" y="2564636"/>
                  <a:pt x="1137916" y="2685576"/>
                  <a:pt x="1171128" y="2525509"/>
                </a:cubicBezTo>
                <a:cubicBezTo>
                  <a:pt x="1171128" y="2518395"/>
                  <a:pt x="1264720" y="2536181"/>
                  <a:pt x="1316045" y="2543294"/>
                </a:cubicBezTo>
                <a:cubicBezTo>
                  <a:pt x="1358314" y="2550408"/>
                  <a:pt x="1409640" y="2582422"/>
                  <a:pt x="1439830" y="2518395"/>
                </a:cubicBezTo>
                <a:cubicBezTo>
                  <a:pt x="1454926" y="2479267"/>
                  <a:pt x="1382466" y="2408126"/>
                  <a:pt x="1319065" y="2401012"/>
                </a:cubicBezTo>
                <a:cubicBezTo>
                  <a:pt x="1261702" y="2393898"/>
                  <a:pt x="1204338" y="2386784"/>
                  <a:pt x="1149994" y="2401012"/>
                </a:cubicBezTo>
                <a:cubicBezTo>
                  <a:pt x="1083572" y="2418796"/>
                  <a:pt x="1047342" y="2390340"/>
                  <a:pt x="1029227" y="2326314"/>
                </a:cubicBezTo>
                <a:cubicBezTo>
                  <a:pt x="1008094" y="2258731"/>
                  <a:pt x="968844" y="2223159"/>
                  <a:pt x="914500" y="2191146"/>
                </a:cubicBezTo>
                <a:cubicBezTo>
                  <a:pt x="781658" y="2112891"/>
                  <a:pt x="654854" y="2020407"/>
                  <a:pt x="509936" y="1974165"/>
                </a:cubicBezTo>
                <a:cubicBezTo>
                  <a:pt x="482764" y="1967051"/>
                  <a:pt x="449553" y="1952823"/>
                  <a:pt x="437476" y="1892353"/>
                </a:cubicBezTo>
                <a:cubicBezTo>
                  <a:pt x="829964" y="1984836"/>
                  <a:pt x="1186222" y="2223159"/>
                  <a:pt x="1590788" y="2208931"/>
                </a:cubicBezTo>
                <a:cubicBezTo>
                  <a:pt x="1482098" y="2134233"/>
                  <a:pt x="1352276" y="2130676"/>
                  <a:pt x="1234528" y="2077320"/>
                </a:cubicBezTo>
                <a:cubicBezTo>
                  <a:pt x="1319065" y="2038192"/>
                  <a:pt x="1397562" y="2080877"/>
                  <a:pt x="1476060" y="2102219"/>
                </a:cubicBezTo>
                <a:cubicBezTo>
                  <a:pt x="1542482" y="2120004"/>
                  <a:pt x="1602864" y="2123562"/>
                  <a:pt x="1608902" y="2013292"/>
                </a:cubicBezTo>
                <a:cubicBezTo>
                  <a:pt x="1608902" y="2002622"/>
                  <a:pt x="1608902" y="1995507"/>
                  <a:pt x="1608902" y="1984836"/>
                </a:cubicBezTo>
                <a:cubicBezTo>
                  <a:pt x="1584749" y="1938595"/>
                  <a:pt x="1551538" y="1917252"/>
                  <a:pt x="1509271" y="1903025"/>
                </a:cubicBezTo>
                <a:cubicBezTo>
                  <a:pt x="1485118" y="1895910"/>
                  <a:pt x="1451907" y="1881683"/>
                  <a:pt x="1451907" y="1849668"/>
                </a:cubicBezTo>
                <a:cubicBezTo>
                  <a:pt x="1454926" y="1728729"/>
                  <a:pt x="1373409" y="1693158"/>
                  <a:pt x="1294912" y="1657587"/>
                </a:cubicBezTo>
                <a:cubicBezTo>
                  <a:pt x="1337180" y="1597117"/>
                  <a:pt x="1373409" y="1639802"/>
                  <a:pt x="1406620" y="1636245"/>
                </a:cubicBezTo>
                <a:cubicBezTo>
                  <a:pt x="1427754" y="1632688"/>
                  <a:pt x="1448887" y="1629132"/>
                  <a:pt x="1448887" y="1597117"/>
                </a:cubicBezTo>
                <a:cubicBezTo>
                  <a:pt x="1448887" y="1572219"/>
                  <a:pt x="1439830" y="1540204"/>
                  <a:pt x="1418696" y="1540204"/>
                </a:cubicBezTo>
                <a:cubicBezTo>
                  <a:pt x="1285854" y="1536647"/>
                  <a:pt x="1210375" y="1365909"/>
                  <a:pt x="1071494" y="1365909"/>
                </a:cubicBezTo>
                <a:cubicBezTo>
                  <a:pt x="986960" y="1365909"/>
                  <a:pt x="1113764" y="1269868"/>
                  <a:pt x="1044324" y="1230741"/>
                </a:cubicBezTo>
                <a:cubicBezTo>
                  <a:pt x="1029227" y="1220069"/>
                  <a:pt x="1086591" y="1205842"/>
                  <a:pt x="1110744" y="1209399"/>
                </a:cubicBezTo>
                <a:cubicBezTo>
                  <a:pt x="1134897" y="1212955"/>
                  <a:pt x="1156032" y="1237855"/>
                  <a:pt x="1186222" y="1220069"/>
                </a:cubicBezTo>
                <a:cubicBezTo>
                  <a:pt x="1201318" y="1156043"/>
                  <a:pt x="1162069" y="1131144"/>
                  <a:pt x="1125840" y="1113358"/>
                </a:cubicBezTo>
                <a:cubicBezTo>
                  <a:pt x="1047342" y="1070674"/>
                  <a:pt x="968844" y="1020875"/>
                  <a:pt x="881290" y="1006647"/>
                </a:cubicBezTo>
                <a:cubicBezTo>
                  <a:pt x="851099" y="1003089"/>
                  <a:pt x="832982" y="985305"/>
                  <a:pt x="836002" y="949734"/>
                </a:cubicBezTo>
                <a:cubicBezTo>
                  <a:pt x="842040" y="903491"/>
                  <a:pt x="872232" y="917720"/>
                  <a:pt x="896385" y="921277"/>
                </a:cubicBezTo>
                <a:cubicBezTo>
                  <a:pt x="911482" y="924835"/>
                  <a:pt x="926577" y="935506"/>
                  <a:pt x="941672" y="910606"/>
                </a:cubicBezTo>
                <a:cubicBezTo>
                  <a:pt x="588434" y="658055"/>
                  <a:pt x="401247" y="672284"/>
                  <a:pt x="5740" y="465975"/>
                </a:cubicBezTo>
                <a:cubicBezTo>
                  <a:pt x="93294" y="426847"/>
                  <a:pt x="156696" y="455303"/>
                  <a:pt x="217079" y="462417"/>
                </a:cubicBezTo>
                <a:cubicBezTo>
                  <a:pt x="368036" y="480203"/>
                  <a:pt x="274442" y="512216"/>
                  <a:pt x="425400" y="533558"/>
                </a:cubicBezTo>
                <a:cubicBezTo>
                  <a:pt x="497860" y="544229"/>
                  <a:pt x="564281" y="579800"/>
                  <a:pt x="645798" y="522887"/>
                </a:cubicBezTo>
                <a:cubicBezTo>
                  <a:pt x="700142" y="483759"/>
                  <a:pt x="787696" y="526444"/>
                  <a:pt x="854118" y="558458"/>
                </a:cubicBezTo>
                <a:cubicBezTo>
                  <a:pt x="908462" y="586915"/>
                  <a:pt x="962806" y="594028"/>
                  <a:pt x="1035266" y="558458"/>
                </a:cubicBezTo>
                <a:cubicBezTo>
                  <a:pt x="968844" y="537116"/>
                  <a:pt x="917520" y="519330"/>
                  <a:pt x="866193" y="505101"/>
                </a:cubicBezTo>
                <a:cubicBezTo>
                  <a:pt x="823926" y="494431"/>
                  <a:pt x="799772" y="469532"/>
                  <a:pt x="802792" y="416176"/>
                </a:cubicBezTo>
                <a:cubicBezTo>
                  <a:pt x="802792" y="387720"/>
                  <a:pt x="793735" y="348592"/>
                  <a:pt x="823926" y="334364"/>
                </a:cubicBezTo>
                <a:cubicBezTo>
                  <a:pt x="848079" y="320135"/>
                  <a:pt x="881290" y="334364"/>
                  <a:pt x="893366" y="359262"/>
                </a:cubicBezTo>
                <a:cubicBezTo>
                  <a:pt x="908462" y="405504"/>
                  <a:pt x="923557" y="448189"/>
                  <a:pt x="974883" y="451747"/>
                </a:cubicBezTo>
                <a:cubicBezTo>
                  <a:pt x="1044324" y="458860"/>
                  <a:pt x="1005074" y="430405"/>
                  <a:pt x="992998" y="394834"/>
                </a:cubicBezTo>
                <a:cubicBezTo>
                  <a:pt x="980921" y="355706"/>
                  <a:pt x="1017152" y="345034"/>
                  <a:pt x="1041304" y="352148"/>
                </a:cubicBezTo>
                <a:cubicBezTo>
                  <a:pt x="1131878" y="384162"/>
                  <a:pt x="1225472" y="327250"/>
                  <a:pt x="1319065" y="373491"/>
                </a:cubicBezTo>
                <a:cubicBezTo>
                  <a:pt x="1294912" y="259665"/>
                  <a:pt x="1243586" y="209867"/>
                  <a:pt x="1134897" y="192082"/>
                </a:cubicBezTo>
                <a:cubicBezTo>
                  <a:pt x="1095648" y="188525"/>
                  <a:pt x="1053380" y="195638"/>
                  <a:pt x="1017152" y="163625"/>
                </a:cubicBezTo>
                <a:cubicBezTo>
                  <a:pt x="996016" y="145839"/>
                  <a:pt x="974883" y="124497"/>
                  <a:pt x="989979" y="88927"/>
                </a:cubicBezTo>
                <a:cubicBezTo>
                  <a:pt x="999036" y="64027"/>
                  <a:pt x="1023188" y="64027"/>
                  <a:pt x="1044324" y="71141"/>
                </a:cubicBezTo>
                <a:cubicBezTo>
                  <a:pt x="1131878" y="110269"/>
                  <a:pt x="1225472" y="120941"/>
                  <a:pt x="1316045" y="135168"/>
                </a:cubicBezTo>
                <a:cubicBezTo>
                  <a:pt x="1331142" y="138725"/>
                  <a:pt x="1346237" y="145839"/>
                  <a:pt x="1361334" y="110269"/>
                </a:cubicBezTo>
                <a:cubicBezTo>
                  <a:pt x="1255664" y="78255"/>
                  <a:pt x="1153012" y="35571"/>
                  <a:pt x="1047342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1D487A-2D76-6226-3809-5A99BF571EC0}"/>
              </a:ext>
            </a:extLst>
          </p:cNvPr>
          <p:cNvSpPr txBox="1"/>
          <p:nvPr/>
        </p:nvSpPr>
        <p:spPr>
          <a:xfrm rot="21131390">
            <a:off x="2095500" y="308114"/>
            <a:ext cx="6146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Growing Your own veg </a:t>
            </a:r>
          </a:p>
        </p:txBody>
      </p:sp>
    </p:spTree>
    <p:extLst>
      <p:ext uri="{BB962C8B-B14F-4D97-AF65-F5344CB8AC3E}">
        <p14:creationId xmlns:p14="http://schemas.microsoft.com/office/powerpoint/2010/main" val="463719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C139986-4DF2-7AD9-CA4F-68092EA43A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61" r="-1" b="-1"/>
          <a:stretch/>
        </p:blipFill>
        <p:spPr>
          <a:xfrm>
            <a:off x="2644776" y="10"/>
            <a:ext cx="9547224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43C4BB-C4DC-5AB6-1F6B-ACF6A781748D}"/>
              </a:ext>
            </a:extLst>
          </p:cNvPr>
          <p:cNvSpPr txBox="1"/>
          <p:nvPr/>
        </p:nvSpPr>
        <p:spPr>
          <a:xfrm>
            <a:off x="457200" y="520700"/>
            <a:ext cx="2413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Bee keeping </a:t>
            </a:r>
          </a:p>
          <a:p>
            <a:endParaRPr lang="en-GB" sz="3600" dirty="0"/>
          </a:p>
          <a:p>
            <a:r>
              <a:rPr lang="en-GB" sz="3600" dirty="0"/>
              <a:t>Producing Honey and candles from the wax </a:t>
            </a:r>
          </a:p>
        </p:txBody>
      </p:sp>
    </p:spTree>
    <p:extLst>
      <p:ext uri="{BB962C8B-B14F-4D97-AF65-F5344CB8AC3E}">
        <p14:creationId xmlns:p14="http://schemas.microsoft.com/office/powerpoint/2010/main" val="367114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1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7A2AC9-3DF5-BBAB-D393-B982826F00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222" r="1" b="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38D2475-E174-C592-FC0A-99621FF1B4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34" r="21955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8" name="Rectangle 23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45FD47-18F0-E889-6A56-7C014A526CCE}"/>
              </a:ext>
            </a:extLst>
          </p:cNvPr>
          <p:cNvSpPr txBox="1"/>
          <p:nvPr/>
        </p:nvSpPr>
        <p:spPr>
          <a:xfrm>
            <a:off x="4286858" y="2761554"/>
            <a:ext cx="3618284" cy="134572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Swimming and kayaking plus other various water activities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On the lake  </a:t>
            </a:r>
          </a:p>
        </p:txBody>
      </p:sp>
      <p:sp>
        <p:nvSpPr>
          <p:cNvPr id="26" name="Frame 25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60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ECBFEF8-9038-4E5E-A5F1-E4DC2303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FE2091-701F-0E77-A3DF-A7AD259604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01" r="-1" b="-1"/>
          <a:stretch/>
        </p:blipFill>
        <p:spPr>
          <a:xfrm>
            <a:off x="1669474" y="10"/>
            <a:ext cx="10522527" cy="6857990"/>
          </a:xfrm>
          <a:custGeom>
            <a:avLst/>
            <a:gdLst/>
            <a:ahLst/>
            <a:cxnLst/>
            <a:rect l="l" t="t" r="r" b="b"/>
            <a:pathLst>
              <a:path w="10522527" h="6858000">
                <a:moveTo>
                  <a:pt x="2882142" y="0"/>
                </a:moveTo>
                <a:lnTo>
                  <a:pt x="10522527" y="0"/>
                </a:lnTo>
                <a:lnTo>
                  <a:pt x="10522527" y="6858000"/>
                </a:lnTo>
                <a:lnTo>
                  <a:pt x="80697" y="6858000"/>
                </a:lnTo>
                <a:lnTo>
                  <a:pt x="37339" y="6516785"/>
                </a:lnTo>
                <a:cubicBezTo>
                  <a:pt x="12648" y="6273664"/>
                  <a:pt x="0" y="6026982"/>
                  <a:pt x="0" y="5777347"/>
                </a:cubicBezTo>
                <a:cubicBezTo>
                  <a:pt x="0" y="3530630"/>
                  <a:pt x="1024495" y="1523197"/>
                  <a:pt x="2631803" y="196728"/>
                </a:cubicBezTo>
                <a:close/>
              </a:path>
            </a:pathLst>
          </a:custGeom>
        </p:spPr>
      </p:pic>
      <p:sp>
        <p:nvSpPr>
          <p:cNvPr id="9" name="Arc 8">
            <a:extLst>
              <a:ext uri="{FF2B5EF4-FFF2-40B4-BE49-F238E27FC236}">
                <a16:creationId xmlns:a16="http://schemas.microsoft.com/office/drawing/2014/main" id="{F37E8EB2-7BE0-4F3D-921C-F4E9C2C1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77AE46B-A945-4A7E-9911-90317607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DACF4F-C43F-551E-B73F-3061F42B061F}"/>
              </a:ext>
            </a:extLst>
          </p:cNvPr>
          <p:cNvSpPr txBox="1"/>
          <p:nvPr/>
        </p:nvSpPr>
        <p:spPr>
          <a:xfrm>
            <a:off x="165100" y="457200"/>
            <a:ext cx="2006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 whilst staying on site in the eco Tree houses</a:t>
            </a:r>
          </a:p>
          <a:p>
            <a:endParaRPr lang="en-GB" dirty="0"/>
          </a:p>
          <a:p>
            <a:r>
              <a:rPr lang="en-GB" dirty="0"/>
              <a:t>There are 10 Tree houses on site </a:t>
            </a:r>
          </a:p>
          <a:p>
            <a:endParaRPr lang="en-GB" dirty="0"/>
          </a:p>
          <a:p>
            <a:r>
              <a:rPr lang="en-GB" dirty="0"/>
              <a:t>From £20 a Night </a:t>
            </a:r>
          </a:p>
        </p:txBody>
      </p:sp>
    </p:spTree>
    <p:extLst>
      <p:ext uri="{BB962C8B-B14F-4D97-AF65-F5344CB8AC3E}">
        <p14:creationId xmlns:p14="http://schemas.microsoft.com/office/powerpoint/2010/main" val="2612353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Arrow Connector 14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9B617C6F-7009-3853-EF14-4EC87FC5AA52}"/>
              </a:ext>
            </a:extLst>
          </p:cNvPr>
          <p:cNvSpPr txBox="1"/>
          <p:nvPr/>
        </p:nvSpPr>
        <p:spPr>
          <a:xfrm>
            <a:off x="655320" y="0"/>
            <a:ext cx="5120113" cy="58467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Unplugged is a business and an all off the grid adventure and a view into alternative living. It is an eco-friendly business that offers a retreat.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Unplugged also grows its own materials and vegetables and rears its own livestock and honeybee’s.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All fresh produce is sold on within the local community and anything unsold is either donated to a homeless shelter or food banks or given to the wildlife.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Our target audience is people trying to reconnect with nature with an off-grid lifestyle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1AFA69-4793-4519-9EF5-3F7B85076F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05" r="35744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3723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DEAEE08D-A745-4391-9073-9E99767E0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04539" y="266074"/>
            <a:ext cx="7489662" cy="6252180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074" name="Picture 2" descr="Image result for land ">
            <a:extLst>
              <a:ext uri="{FF2B5EF4-FFF2-40B4-BE49-F238E27FC236}">
                <a16:creationId xmlns:a16="http://schemas.microsoft.com/office/drawing/2014/main" id="{8411CF53-3EFC-6CF2-8A07-A4BFAF03B2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75" r="-3" b="-3"/>
          <a:stretch/>
        </p:blipFill>
        <p:spPr bwMode="auto">
          <a:xfrm>
            <a:off x="2659414" y="339746"/>
            <a:ext cx="7203799" cy="6030364"/>
          </a:xfrm>
          <a:custGeom>
            <a:avLst/>
            <a:gdLst/>
            <a:ahLst/>
            <a:cxnLst/>
            <a:rect l="l" t="t" r="r" b="b"/>
            <a:pathLst>
              <a:path w="7203799" h="6030364">
                <a:moveTo>
                  <a:pt x="4122552" y="0"/>
                </a:moveTo>
                <a:cubicBezTo>
                  <a:pt x="4596210" y="0"/>
                  <a:pt x="5032147" y="81110"/>
                  <a:pt x="5418463" y="240852"/>
                </a:cubicBezTo>
                <a:cubicBezTo>
                  <a:pt x="5780509" y="390677"/>
                  <a:pt x="6098496" y="609358"/>
                  <a:pt x="6363612" y="890695"/>
                </a:cubicBezTo>
                <a:cubicBezTo>
                  <a:pt x="6905445" y="1465899"/>
                  <a:pt x="7203799" y="2283333"/>
                  <a:pt x="7203799" y="3192481"/>
                </a:cubicBezTo>
                <a:cubicBezTo>
                  <a:pt x="7203799" y="3555204"/>
                  <a:pt x="7088321" y="3846319"/>
                  <a:pt x="6829541" y="4136467"/>
                </a:cubicBezTo>
                <a:cubicBezTo>
                  <a:pt x="6558859" y="4439977"/>
                  <a:pt x="6152137" y="4719524"/>
                  <a:pt x="5721456" y="5015457"/>
                </a:cubicBezTo>
                <a:cubicBezTo>
                  <a:pt x="5641997" y="5069990"/>
                  <a:pt x="5559911" y="5126451"/>
                  <a:pt x="5477826" y="5183599"/>
                </a:cubicBezTo>
                <a:cubicBezTo>
                  <a:pt x="4743068" y="5695047"/>
                  <a:pt x="4206802" y="6030364"/>
                  <a:pt x="3475911" y="6030364"/>
                </a:cubicBezTo>
                <a:cubicBezTo>
                  <a:pt x="2362258" y="6030364"/>
                  <a:pt x="1573553" y="5618755"/>
                  <a:pt x="838794" y="4653974"/>
                </a:cubicBezTo>
                <a:cubicBezTo>
                  <a:pt x="742642" y="4527696"/>
                  <a:pt x="648651" y="4412849"/>
                  <a:pt x="557754" y="4301854"/>
                </a:cubicBezTo>
                <a:cubicBezTo>
                  <a:pt x="181022" y="3841635"/>
                  <a:pt x="0" y="3602300"/>
                  <a:pt x="0" y="3192481"/>
                </a:cubicBezTo>
                <a:cubicBezTo>
                  <a:pt x="0" y="2785556"/>
                  <a:pt x="113467" y="2383585"/>
                  <a:pt x="337003" y="1997729"/>
                </a:cubicBezTo>
                <a:cubicBezTo>
                  <a:pt x="555745" y="1620270"/>
                  <a:pt x="868475" y="1274763"/>
                  <a:pt x="1266386" y="971116"/>
                </a:cubicBezTo>
                <a:cubicBezTo>
                  <a:pt x="1657494" y="672565"/>
                  <a:pt x="2122028" y="426344"/>
                  <a:pt x="2610064" y="259166"/>
                </a:cubicBezTo>
                <a:cubicBezTo>
                  <a:pt x="3111238" y="87171"/>
                  <a:pt x="3620296" y="0"/>
                  <a:pt x="412255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7E862DF0-097D-4BBD-A1A1-35B522C5E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59414" y="339746"/>
            <a:ext cx="7203799" cy="6030364"/>
          </a:xfrm>
          <a:custGeom>
            <a:avLst/>
            <a:gdLst>
              <a:gd name="connsiteX0" fmla="*/ 4090459 w 7203799"/>
              <a:gd name="connsiteY0" fmla="*/ 146611 h 6030364"/>
              <a:gd name="connsiteX1" fmla="*/ 2634463 w 7203799"/>
              <a:gd name="connsiteY1" fmla="*/ 392518 h 6030364"/>
              <a:gd name="connsiteX2" fmla="*/ 1340972 w 7203799"/>
              <a:gd name="connsiteY2" fmla="*/ 1068045 h 6030364"/>
              <a:gd name="connsiteX3" fmla="*/ 446301 w 7203799"/>
              <a:gd name="connsiteY3" fmla="*/ 2042135 h 6030364"/>
              <a:gd name="connsiteX4" fmla="*/ 121886 w 7203799"/>
              <a:gd name="connsiteY4" fmla="*/ 3175764 h 6030364"/>
              <a:gd name="connsiteX5" fmla="*/ 658808 w 7203799"/>
              <a:gd name="connsiteY5" fmla="*/ 4228382 h 6030364"/>
              <a:gd name="connsiteX6" fmla="*/ 929352 w 7203799"/>
              <a:gd name="connsiteY6" fmla="*/ 4562487 h 6030364"/>
              <a:gd name="connsiteX7" fmla="*/ 3467971 w 7203799"/>
              <a:gd name="connsiteY7" fmla="*/ 5868460 h 6030364"/>
              <a:gd name="connsiteX8" fmla="*/ 5395115 w 7203799"/>
              <a:gd name="connsiteY8" fmla="*/ 5065016 h 6030364"/>
              <a:gd name="connsiteX9" fmla="*/ 5629645 w 7203799"/>
              <a:gd name="connsiteY9" fmla="*/ 4905476 h 6030364"/>
              <a:gd name="connsiteX10" fmla="*/ 6696345 w 7203799"/>
              <a:gd name="connsiteY10" fmla="*/ 4071455 h 6030364"/>
              <a:gd name="connsiteX11" fmla="*/ 7056622 w 7203799"/>
              <a:gd name="connsiteY11" fmla="*/ 3175764 h 6030364"/>
              <a:gd name="connsiteX12" fmla="*/ 6247816 w 7203799"/>
              <a:gd name="connsiteY12" fmla="*/ 991737 h 6030364"/>
              <a:gd name="connsiteX13" fmla="*/ 5337969 w 7203799"/>
              <a:gd name="connsiteY13" fmla="*/ 375142 h 6030364"/>
              <a:gd name="connsiteX14" fmla="*/ 4090459 w 7203799"/>
              <a:gd name="connsiteY14" fmla="*/ 146611 h 6030364"/>
              <a:gd name="connsiteX15" fmla="*/ 4122552 w 7203799"/>
              <a:gd name="connsiteY15" fmla="*/ 0 h 6030364"/>
              <a:gd name="connsiteX16" fmla="*/ 5418463 w 7203799"/>
              <a:gd name="connsiteY16" fmla="*/ 240852 h 6030364"/>
              <a:gd name="connsiteX17" fmla="*/ 6363612 w 7203799"/>
              <a:gd name="connsiteY17" fmla="*/ 890695 h 6030364"/>
              <a:gd name="connsiteX18" fmla="*/ 7203799 w 7203799"/>
              <a:gd name="connsiteY18" fmla="*/ 3192481 h 6030364"/>
              <a:gd name="connsiteX19" fmla="*/ 6829541 w 7203799"/>
              <a:gd name="connsiteY19" fmla="*/ 4136467 h 6030364"/>
              <a:gd name="connsiteX20" fmla="*/ 5721456 w 7203799"/>
              <a:gd name="connsiteY20" fmla="*/ 5015457 h 6030364"/>
              <a:gd name="connsiteX21" fmla="*/ 5477826 w 7203799"/>
              <a:gd name="connsiteY21" fmla="*/ 5183599 h 6030364"/>
              <a:gd name="connsiteX22" fmla="*/ 3475911 w 7203799"/>
              <a:gd name="connsiteY22" fmla="*/ 6030364 h 6030364"/>
              <a:gd name="connsiteX23" fmla="*/ 838794 w 7203799"/>
              <a:gd name="connsiteY23" fmla="*/ 4653974 h 6030364"/>
              <a:gd name="connsiteX24" fmla="*/ 557754 w 7203799"/>
              <a:gd name="connsiteY24" fmla="*/ 4301854 h 6030364"/>
              <a:gd name="connsiteX25" fmla="*/ 0 w 7203799"/>
              <a:gd name="connsiteY25" fmla="*/ 3192481 h 6030364"/>
              <a:gd name="connsiteX26" fmla="*/ 337002 w 7203799"/>
              <a:gd name="connsiteY26" fmla="*/ 1997729 h 6030364"/>
              <a:gd name="connsiteX27" fmla="*/ 1266386 w 7203799"/>
              <a:gd name="connsiteY27" fmla="*/ 971116 h 6030364"/>
              <a:gd name="connsiteX28" fmla="*/ 2610064 w 7203799"/>
              <a:gd name="connsiteY28" fmla="*/ 259166 h 6030364"/>
              <a:gd name="connsiteX29" fmla="*/ 4122552 w 7203799"/>
              <a:gd name="connsiteY29" fmla="*/ 0 h 6030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7203799" h="6030364">
                <a:moveTo>
                  <a:pt x="4090459" y="146611"/>
                </a:moveTo>
                <a:cubicBezTo>
                  <a:pt x="3606963" y="146611"/>
                  <a:pt x="3116919" y="229322"/>
                  <a:pt x="2634463" y="392518"/>
                </a:cubicBezTo>
                <a:cubicBezTo>
                  <a:pt x="2164657" y="551144"/>
                  <a:pt x="1717473" y="784767"/>
                  <a:pt x="1340972" y="1068045"/>
                </a:cubicBezTo>
                <a:cubicBezTo>
                  <a:pt x="957924" y="1356158"/>
                  <a:pt x="656874" y="1683987"/>
                  <a:pt x="446301" y="2042135"/>
                </a:cubicBezTo>
                <a:cubicBezTo>
                  <a:pt x="231114" y="2408251"/>
                  <a:pt x="121886" y="2789658"/>
                  <a:pt x="121886" y="3175764"/>
                </a:cubicBezTo>
                <a:cubicBezTo>
                  <a:pt x="121886" y="3564616"/>
                  <a:pt x="296147" y="3791707"/>
                  <a:pt x="658808" y="4228382"/>
                </a:cubicBezTo>
                <a:cubicBezTo>
                  <a:pt x="746310" y="4333697"/>
                  <a:pt x="836791" y="4442668"/>
                  <a:pt x="929352" y="4562487"/>
                </a:cubicBezTo>
                <a:cubicBezTo>
                  <a:pt x="1636666" y="5477909"/>
                  <a:pt x="2395913" y="5868460"/>
                  <a:pt x="3467971" y="5868460"/>
                </a:cubicBezTo>
                <a:cubicBezTo>
                  <a:pt x="4171563" y="5868460"/>
                  <a:pt x="4687799" y="5550298"/>
                  <a:pt x="5395115" y="5065016"/>
                </a:cubicBezTo>
                <a:cubicBezTo>
                  <a:pt x="5474133" y="5010792"/>
                  <a:pt x="5553154" y="4957219"/>
                  <a:pt x="5629645" y="4905476"/>
                </a:cubicBezTo>
                <a:cubicBezTo>
                  <a:pt x="6044240" y="4624684"/>
                  <a:pt x="6435769" y="4359438"/>
                  <a:pt x="6696345" y="4071455"/>
                </a:cubicBezTo>
                <a:cubicBezTo>
                  <a:pt x="6945459" y="3796151"/>
                  <a:pt x="7056622" y="3519931"/>
                  <a:pt x="7056622" y="3175764"/>
                </a:cubicBezTo>
                <a:cubicBezTo>
                  <a:pt x="7056622" y="2313128"/>
                  <a:pt x="6769413" y="1537514"/>
                  <a:pt x="6247816" y="991737"/>
                </a:cubicBezTo>
                <a:cubicBezTo>
                  <a:pt x="5992603" y="724794"/>
                  <a:pt x="5686492" y="517301"/>
                  <a:pt x="5337969" y="375142"/>
                </a:cubicBezTo>
                <a:cubicBezTo>
                  <a:pt x="4966082" y="223571"/>
                  <a:pt x="4546427" y="146611"/>
                  <a:pt x="4090459" y="146611"/>
                </a:cubicBezTo>
                <a:close/>
                <a:moveTo>
                  <a:pt x="4122552" y="0"/>
                </a:moveTo>
                <a:cubicBezTo>
                  <a:pt x="4596209" y="0"/>
                  <a:pt x="5032147" y="81110"/>
                  <a:pt x="5418463" y="240852"/>
                </a:cubicBezTo>
                <a:cubicBezTo>
                  <a:pt x="5780509" y="390677"/>
                  <a:pt x="6098496" y="609358"/>
                  <a:pt x="6363612" y="890695"/>
                </a:cubicBezTo>
                <a:cubicBezTo>
                  <a:pt x="6905445" y="1465899"/>
                  <a:pt x="7203799" y="2283333"/>
                  <a:pt x="7203799" y="3192481"/>
                </a:cubicBezTo>
                <a:cubicBezTo>
                  <a:pt x="7203799" y="3555204"/>
                  <a:pt x="7088321" y="3846319"/>
                  <a:pt x="6829541" y="4136467"/>
                </a:cubicBezTo>
                <a:cubicBezTo>
                  <a:pt x="6558859" y="4439977"/>
                  <a:pt x="6152137" y="4719524"/>
                  <a:pt x="5721456" y="5015457"/>
                </a:cubicBezTo>
                <a:cubicBezTo>
                  <a:pt x="5641997" y="5069990"/>
                  <a:pt x="5559911" y="5126451"/>
                  <a:pt x="5477826" y="5183599"/>
                </a:cubicBezTo>
                <a:cubicBezTo>
                  <a:pt x="4743067" y="5695047"/>
                  <a:pt x="4206801" y="6030364"/>
                  <a:pt x="3475911" y="6030364"/>
                </a:cubicBezTo>
                <a:cubicBezTo>
                  <a:pt x="2362258" y="6030364"/>
                  <a:pt x="1573553" y="5618755"/>
                  <a:pt x="838794" y="4653974"/>
                </a:cubicBezTo>
                <a:cubicBezTo>
                  <a:pt x="742641" y="4527696"/>
                  <a:pt x="648651" y="4412849"/>
                  <a:pt x="557754" y="4301854"/>
                </a:cubicBezTo>
                <a:cubicBezTo>
                  <a:pt x="181022" y="3841635"/>
                  <a:pt x="0" y="3602300"/>
                  <a:pt x="0" y="3192481"/>
                </a:cubicBezTo>
                <a:cubicBezTo>
                  <a:pt x="0" y="2785556"/>
                  <a:pt x="113467" y="2383584"/>
                  <a:pt x="337002" y="1997729"/>
                </a:cubicBezTo>
                <a:cubicBezTo>
                  <a:pt x="555744" y="1620270"/>
                  <a:pt x="868475" y="1274763"/>
                  <a:pt x="1266386" y="971116"/>
                </a:cubicBezTo>
                <a:cubicBezTo>
                  <a:pt x="1657494" y="672565"/>
                  <a:pt x="2122028" y="426344"/>
                  <a:pt x="2610064" y="259166"/>
                </a:cubicBezTo>
                <a:cubicBezTo>
                  <a:pt x="3111237" y="87171"/>
                  <a:pt x="3620296" y="0"/>
                  <a:pt x="4122552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94084B-3466-CF63-2509-D518D67421EC}"/>
              </a:ext>
            </a:extLst>
          </p:cNvPr>
          <p:cNvSpPr txBox="1"/>
          <p:nvPr/>
        </p:nvSpPr>
        <p:spPr>
          <a:xfrm>
            <a:off x="304800" y="339746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Un-Plugged Back story is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8E8B4B-8023-F7B2-1EF7-99CF34572AF0}"/>
              </a:ext>
            </a:extLst>
          </p:cNvPr>
          <p:cNvSpPr txBox="1"/>
          <p:nvPr/>
        </p:nvSpPr>
        <p:spPr>
          <a:xfrm rot="1688681">
            <a:off x="9461500" y="614090"/>
            <a:ext cx="2997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land + Lake was inherited and put to good use to grow the Un-plugged family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6AB01D-D040-2FBC-2DB4-E590FA7A5B92}"/>
              </a:ext>
            </a:extLst>
          </p:cNvPr>
          <p:cNvSpPr txBox="1"/>
          <p:nvPr/>
        </p:nvSpPr>
        <p:spPr>
          <a:xfrm rot="19412618">
            <a:off x="160502" y="1717743"/>
            <a:ext cx="37211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Everything built on the land (e.g. Treehouses and buildings) were built from the materials and produce grown on the land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99EF99-1E2C-C1EC-830A-9F30A94C3ED8}"/>
              </a:ext>
            </a:extLst>
          </p:cNvPr>
          <p:cNvSpPr txBox="1"/>
          <p:nvPr/>
        </p:nvSpPr>
        <p:spPr>
          <a:xfrm rot="1699646">
            <a:off x="304800" y="4381500"/>
            <a:ext cx="2717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Volunteers Helped out with manual labour during the construction of Un-plugged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B4F4E1-9480-14CB-7506-23ACE8B9B1A9}"/>
              </a:ext>
            </a:extLst>
          </p:cNvPr>
          <p:cNvSpPr txBox="1"/>
          <p:nvPr/>
        </p:nvSpPr>
        <p:spPr>
          <a:xfrm rot="20192094">
            <a:off x="8915399" y="5029200"/>
            <a:ext cx="2552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Un-plugged has an on site store selling the produce that’s been  grown and made on site </a:t>
            </a:r>
          </a:p>
        </p:txBody>
      </p:sp>
    </p:spTree>
    <p:extLst>
      <p:ext uri="{BB962C8B-B14F-4D97-AF65-F5344CB8AC3E}">
        <p14:creationId xmlns:p14="http://schemas.microsoft.com/office/powerpoint/2010/main" val="40973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238</Words>
  <Application>Microsoft Office PowerPoint</Application>
  <PresentationFormat>Widescreen</PresentationFormat>
  <Paragraphs>36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Meiryo</vt:lpstr>
      <vt:lpstr>Agency FB</vt:lpstr>
      <vt:lpstr>Arial</vt:lpstr>
      <vt:lpstr>Calibri</vt:lpstr>
      <vt:lpstr>Calibri Light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shannon Lloyd-Jones</dc:creator>
  <cp:lastModifiedBy>shannon Lloyd-Jones</cp:lastModifiedBy>
  <cp:revision>1</cp:revision>
  <dcterms:created xsi:type="dcterms:W3CDTF">2022-11-07T13:23:47Z</dcterms:created>
  <dcterms:modified xsi:type="dcterms:W3CDTF">2022-11-07T14:37:42Z</dcterms:modified>
</cp:coreProperties>
</file>