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1" r:id="rId5"/>
    <p:sldId id="260" r:id="rId6"/>
    <p:sldId id="259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EF5D90-A27E-F7B4-FC9D-20425AAEE239}" v="1226" dt="2025-11-17T20:32:34.649"/>
    <p1510:client id="{633B6E50-C6D2-056C-871D-D76AAE9EF23F}" v="465" dt="2025-11-18T13:37:18.058"/>
    <p1510:client id="{6913EEC6-FBF8-52F2-EA3E-2E689E6560A9}" v="50" dt="2025-11-18T19:25:40.025"/>
    <p1510:client id="{792C0104-28C4-9425-C797-383C43E27202}" v="34" dt="2025-11-17T20:39:37.967"/>
    <p1510:client id="{831B11FD-27A4-4595-4B87-55532D14A0B3}" v="3" dt="2025-11-18T10:47:41.069"/>
    <p1510:client id="{8450CC7C-A546-F3EB-2133-7BCF63990A41}" v="3" dt="2025-11-18T08:54:37.6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ir Hanif (2516965)" userId="S::2516965@student.uwtsd.ac.uk::161b8302-9c78-4563-8399-88332c9ab084" providerId="AD" clId="Web-{831B11FD-27A4-4595-4B87-55532D14A0B3}"/>
    <pc:docChg chg="sldOrd">
      <pc:chgData name="Yasir Hanif (2516965)" userId="S::2516965@student.uwtsd.ac.uk::161b8302-9c78-4563-8399-88332c9ab084" providerId="AD" clId="Web-{831B11FD-27A4-4595-4B87-55532D14A0B3}" dt="2025-11-18T10:47:41.069" v="2"/>
      <pc:docMkLst>
        <pc:docMk/>
      </pc:docMkLst>
      <pc:sldChg chg="ord">
        <pc:chgData name="Yasir Hanif (2516965)" userId="S::2516965@student.uwtsd.ac.uk::161b8302-9c78-4563-8399-88332c9ab084" providerId="AD" clId="Web-{831B11FD-27A4-4595-4B87-55532D14A0B3}" dt="2025-11-18T10:47:41.069" v="2"/>
        <pc:sldMkLst>
          <pc:docMk/>
          <pc:sldMk cId="2049992365" sldId="257"/>
        </pc:sldMkLst>
      </pc:sldChg>
    </pc:docChg>
  </pc:docChgLst>
  <pc:docChgLst>
    <pc:chgData name="Yasir Hanif (2516965)" userId="S::2516965@student.uwtsd.ac.uk::161b8302-9c78-4563-8399-88332c9ab084" providerId="AD" clId="Web-{792C0104-28C4-9425-C797-383C43E27202}"/>
    <pc:docChg chg="mod modSld addMainMaster delMainMaster">
      <pc:chgData name="Yasir Hanif (2516965)" userId="S::2516965@student.uwtsd.ac.uk::161b8302-9c78-4563-8399-88332c9ab084" providerId="AD" clId="Web-{792C0104-28C4-9425-C797-383C43E27202}" dt="2025-11-17T20:39:37.967" v="41"/>
      <pc:docMkLst>
        <pc:docMk/>
      </pc:docMkLst>
      <pc:sldChg chg="modSp mod modTransition modClrScheme chgLayout">
        <pc:chgData name="Yasir Hanif (2516965)" userId="S::2516965@student.uwtsd.ac.uk::161b8302-9c78-4563-8399-88332c9ab084" providerId="AD" clId="Web-{792C0104-28C4-9425-C797-383C43E27202}" dt="2025-11-17T20:38:59.466" v="36"/>
        <pc:sldMkLst>
          <pc:docMk/>
          <pc:sldMk cId="109857222" sldId="256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09.404" v="37"/>
        <pc:sldMkLst>
          <pc:docMk/>
          <pc:sldMk cId="2049992365" sldId="257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2049992365" sldId="257"/>
            <ac:spMk id="2" creationId="{17D396BD-A4B8-879F-3E77-3017835C3D95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2049992365" sldId="257"/>
            <ac:spMk id="3" creationId="{4EBB70F4-31CE-0D0C-E085-9797710D4A39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19.842" v="38"/>
        <pc:sldMkLst>
          <pc:docMk/>
          <pc:sldMk cId="3638205526" sldId="258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3638205526" sldId="258"/>
            <ac:spMk id="2" creationId="{38CF61D7-9394-A193-C992-66FA52961A13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7:20.965" v="19" actId="20577"/>
          <ac:spMkLst>
            <pc:docMk/>
            <pc:sldMk cId="3638205526" sldId="258"/>
            <ac:spMk id="3" creationId="{4695ED73-B595-7D69-D63F-DAD89B24E43A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37.967" v="41"/>
        <pc:sldMkLst>
          <pc:docMk/>
          <pc:sldMk cId="1759420002" sldId="259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759420002" sldId="259"/>
            <ac:spMk id="2" creationId="{C49288B0-E7AD-0F5B-EE84-9328876FDECC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759420002" sldId="259"/>
            <ac:spMk id="3" creationId="{4BE02FFF-0BE1-7A26-C3DB-5A7FD6A9EBB2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30.654" v="40"/>
        <pc:sldMkLst>
          <pc:docMk/>
          <pc:sldMk cId="3334329838" sldId="260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3334329838" sldId="260"/>
            <ac:spMk id="2" creationId="{4A2E6BC5-A971-6516-3444-8DBC57627859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3334329838" sldId="260"/>
            <ac:spMk id="3" creationId="{89F641AB-4944-68FF-E292-527CA40E242E}"/>
          </ac:spMkLst>
        </pc:spChg>
      </pc:sldChg>
      <pc:sldChg chg="modSp mod modTransition modClrScheme addAnim chgLayout">
        <pc:chgData name="Yasir Hanif (2516965)" userId="S::2516965@student.uwtsd.ac.uk::161b8302-9c78-4563-8399-88332c9ab084" providerId="AD" clId="Web-{792C0104-28C4-9425-C797-383C43E27202}" dt="2025-11-17T20:39:26.263" v="39"/>
        <pc:sldMkLst>
          <pc:docMk/>
          <pc:sldMk cId="1358475446" sldId="261"/>
        </pc:sldMkLst>
        <pc:spChg chg="mod ord">
          <ac:chgData name="Yasir Hanif (2516965)" userId="S::2516965@student.uwtsd.ac.uk::161b8302-9c78-4563-8399-88332c9ab084" providerId="AD" clId="Web-{792C0104-28C4-9425-C797-383C43E27202}" dt="2025-11-17T20:35:29.916" v="3"/>
          <ac:spMkLst>
            <pc:docMk/>
            <pc:sldMk cId="1358475446" sldId="261"/>
            <ac:spMk id="2" creationId="{843C6C03-4798-D3D6-89B0-51E17E8679F0}"/>
          </ac:spMkLst>
        </pc:spChg>
        <pc:spChg chg="mod ord">
          <ac:chgData name="Yasir Hanif (2516965)" userId="S::2516965@student.uwtsd.ac.uk::161b8302-9c78-4563-8399-88332c9ab084" providerId="AD" clId="Web-{792C0104-28C4-9425-C797-383C43E27202}" dt="2025-11-17T20:38:23.200" v="30" actId="20577"/>
          <ac:spMkLst>
            <pc:docMk/>
            <pc:sldMk cId="1358475446" sldId="261"/>
            <ac:spMk id="3" creationId="{084EB9E7-EE77-95FE-7AAA-E387666EFB6C}"/>
          </ac:spMkLst>
        </pc:spChg>
      </pc:sldChg>
      <pc:sldMasterChg chg="del delSldLayout">
        <pc:chgData name="Yasir Hanif (2516965)" userId="S::2516965@student.uwtsd.ac.uk::161b8302-9c78-4563-8399-88332c9ab084" providerId="AD" clId="Web-{792C0104-28C4-9425-C797-383C43E27202}" dt="2025-11-17T20:34:21.351" v="0"/>
        <pc:sldMasterMkLst>
          <pc:docMk/>
          <pc:sldMasterMk cId="2768018428" sldId="2147483672"/>
        </pc:sldMasterMkLst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1881529983" sldId="2147483673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111418124" sldId="2147483674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2838953225" sldId="2147483675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9012205" sldId="2147483676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1737578300" sldId="2147483677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3684837456" sldId="2147483678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3286176704" sldId="2147483679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208682541" sldId="2147483680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4286018599" sldId="2147483681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2254975978" sldId="2147483682"/>
          </pc:sldLayoutMkLst>
        </pc:sldLayoutChg>
        <pc:sldLayoutChg chg="del">
          <pc:chgData name="Yasir Hanif (2516965)" userId="S::2516965@student.uwtsd.ac.uk::161b8302-9c78-4563-8399-88332c9ab084" providerId="AD" clId="Web-{792C0104-28C4-9425-C797-383C43E27202}" dt="2025-11-17T20:34:21.351" v="0"/>
          <pc:sldLayoutMkLst>
            <pc:docMk/>
            <pc:sldMasterMk cId="2768018428" sldId="2147483672"/>
            <pc:sldLayoutMk cId="1600303957" sldId="2147483683"/>
          </pc:sldLayoutMkLst>
        </pc:sldLayoutChg>
      </pc:sldMasterChg>
      <pc:sldMasterChg chg="add del addSldLayout delSldLayout modSldLayout">
        <pc:chgData name="Yasir Hanif (2516965)" userId="S::2516965@student.uwtsd.ac.uk::161b8302-9c78-4563-8399-88332c9ab084" providerId="AD" clId="Web-{792C0104-28C4-9425-C797-383C43E27202}" dt="2025-11-17T20:34:53.900" v="1"/>
        <pc:sldMasterMkLst>
          <pc:docMk/>
          <pc:sldMasterMk cId="3493952501" sldId="2147483684"/>
        </pc:sldMasterMkLst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2790843841" sldId="214748368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2203411875" sldId="214748368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1783508654" sldId="214748368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724075173" sldId="214748368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773304819" sldId="2147483689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1231493962" sldId="2147483690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1728277008" sldId="2147483691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4187422089" sldId="2147483692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593530863" sldId="2147483693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113167489" sldId="2147483694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137755990" sldId="214748369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811561290" sldId="214748369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2358542752" sldId="214748369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3521745497" sldId="214748369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2333047185" sldId="2147483699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4054313240" sldId="2147483700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4:53.900" v="1"/>
          <pc:sldLayoutMkLst>
            <pc:docMk/>
            <pc:sldMasterMk cId="3493952501" sldId="2147483684"/>
            <pc:sldLayoutMk cId="1599108261" sldId="2147483701"/>
          </pc:sldLayoutMkLst>
        </pc:sldLayoutChg>
      </pc:sldMasterChg>
      <pc:sldMasterChg chg="add del addSldLayout delSldLayout modSldLayout">
        <pc:chgData name="Yasir Hanif (2516965)" userId="S::2516965@student.uwtsd.ac.uk::161b8302-9c78-4563-8399-88332c9ab084" providerId="AD" clId="Web-{792C0104-28C4-9425-C797-383C43E27202}" dt="2025-11-17T20:35:10.697" v="2"/>
        <pc:sldMasterMkLst>
          <pc:docMk/>
          <pc:sldMasterMk cId="3559991366" sldId="2147483702"/>
        </pc:sldMasterMkLst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25366307" sldId="2147483703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447130686" sldId="2147483704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15608385" sldId="214748370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1185815925" sldId="214748370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131327302" sldId="214748370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804686683" sldId="214748370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125759125" sldId="2147483709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56108948" sldId="2147483710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026572330" sldId="2147483711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469627278" sldId="2147483712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776266144" sldId="2147483713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1075051053" sldId="2147483714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125813486" sldId="214748371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190931115" sldId="214748371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245575894" sldId="214748371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3153973174" sldId="214748371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10.697" v="2"/>
          <pc:sldLayoutMkLst>
            <pc:docMk/>
            <pc:sldMasterMk cId="3559991366" sldId="2147483702"/>
            <pc:sldLayoutMk cId="2403503343" sldId="2147483719"/>
          </pc:sldLayoutMkLst>
        </pc:sldLayoutChg>
      </pc:sldMasterChg>
      <pc:sldMasterChg chg="add del addSldLayout delSldLayout modSldLayout">
        <pc:chgData name="Yasir Hanif (2516965)" userId="S::2516965@student.uwtsd.ac.uk::161b8302-9c78-4563-8399-88332c9ab084" providerId="AD" clId="Web-{792C0104-28C4-9425-C797-383C43E27202}" dt="2025-11-17T20:35:29.916" v="3"/>
        <pc:sldMasterMkLst>
          <pc:docMk/>
          <pc:sldMasterMk cId="3776756213" sldId="2147483720"/>
        </pc:sldMasterMkLst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548932598" sldId="2147483721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110431101" sldId="2147483722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709406574" sldId="2147483723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1945926719" sldId="2147483724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106878689" sldId="2147483725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618571574" sldId="2147483726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1585497834" sldId="2147483727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938922792" sldId="2147483728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3760785575" sldId="2147483729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1509788427" sldId="2147483730"/>
          </pc:sldLayoutMkLst>
        </pc:sldLayoutChg>
        <pc:sldLayoutChg chg="add del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3776756213" sldId="2147483720"/>
            <pc:sldLayoutMk cId="2906664871" sldId="2147483731"/>
          </pc:sldLayoutMkLst>
        </pc:sldLayoutChg>
      </pc:sldMasterChg>
      <pc:sldMasterChg chg="add addSldLayout modSldLayout">
        <pc:chgData name="Yasir Hanif (2516965)" userId="S::2516965@student.uwtsd.ac.uk::161b8302-9c78-4563-8399-88332c9ab084" providerId="AD" clId="Web-{792C0104-28C4-9425-C797-383C43E27202}" dt="2025-11-17T20:35:29.916" v="3"/>
        <pc:sldMasterMkLst>
          <pc:docMk/>
          <pc:sldMasterMk cId="1366812044" sldId="2147483732"/>
        </pc:sldMasterMkLst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333089495" sldId="2147483733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272550550" sldId="2147483734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1801794928" sldId="2147483735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176828182" sldId="2147483736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804793195" sldId="2147483737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90922679" sldId="2147483738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4025042481" sldId="2147483739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1602069643" sldId="2147483740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481772102" sldId="2147483741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468461976" sldId="2147483742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025320526" sldId="2147483743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220989705" sldId="2147483744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820485482" sldId="2147483745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1922515737" sldId="2147483746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47167096" sldId="2147483747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2743468442" sldId="2147483748"/>
          </pc:sldLayoutMkLst>
        </pc:sldLayoutChg>
        <pc:sldLayoutChg chg="add mod replId">
          <pc:chgData name="Yasir Hanif (2516965)" userId="S::2516965@student.uwtsd.ac.uk::161b8302-9c78-4563-8399-88332c9ab084" providerId="AD" clId="Web-{792C0104-28C4-9425-C797-383C43E27202}" dt="2025-11-17T20:35:29.916" v="3"/>
          <pc:sldLayoutMkLst>
            <pc:docMk/>
            <pc:sldMasterMk cId="1366812044" sldId="2147483732"/>
            <pc:sldLayoutMk cId="3834028651" sldId="2147483749"/>
          </pc:sldLayoutMkLst>
        </pc:sldLayoutChg>
      </pc:sldMasterChg>
    </pc:docChg>
  </pc:docChgLst>
  <pc:docChgLst>
    <pc:chgData name="Yasir Hanif (2516965)" userId="S::2516965@student.uwtsd.ac.uk::161b8302-9c78-4563-8399-88332c9ab084" providerId="AD" clId="Web-{633B6E50-C6D2-056C-871D-D76AAE9EF23F}"/>
    <pc:docChg chg="modSld">
      <pc:chgData name="Yasir Hanif (2516965)" userId="S::2516965@student.uwtsd.ac.uk::161b8302-9c78-4563-8399-88332c9ab084" providerId="AD" clId="Web-{633B6E50-C6D2-056C-871D-D76AAE9EF23F}" dt="2025-11-18T13:37:18.058" v="531"/>
      <pc:docMkLst>
        <pc:docMk/>
      </pc:docMkLst>
      <pc:sldChg chg="addSp delSp modSp mod setBg setClrOvrMap">
        <pc:chgData name="Yasir Hanif (2516965)" userId="S::2516965@student.uwtsd.ac.uk::161b8302-9c78-4563-8399-88332c9ab084" providerId="AD" clId="Web-{633B6E50-C6D2-056C-871D-D76AAE9EF23F}" dt="2025-11-18T12:52:41.507" v="150"/>
        <pc:sldMkLst>
          <pc:docMk/>
          <pc:sldMk cId="109857222" sldId="256"/>
        </pc:sldMkLst>
        <pc:spChg chg="mod">
          <ac:chgData name="Yasir Hanif (2516965)" userId="S::2516965@student.uwtsd.ac.uk::161b8302-9c78-4563-8399-88332c9ab084" providerId="AD" clId="Web-{633B6E50-C6D2-056C-871D-D76AAE9EF23F}" dt="2025-11-18T12:52:41.507" v="15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Yasir Hanif (2516965)" userId="S::2516965@student.uwtsd.ac.uk::161b8302-9c78-4563-8399-88332c9ab084" providerId="AD" clId="Web-{633B6E50-C6D2-056C-871D-D76AAE9EF23F}" dt="2025-11-18T12:52:41.507" v="14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0:10.926" v="18"/>
          <ac:spMkLst>
            <pc:docMk/>
            <pc:sldMk cId="109857222" sldId="256"/>
            <ac:spMk id="6" creationId="{5EF08599-3FED-4288-A20D-E7BCAC3B8E26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0:10.926" v="18"/>
          <ac:spMkLst>
            <pc:docMk/>
            <pc:sldMk cId="109857222" sldId="256"/>
            <ac:spMk id="7" creationId="{C884A6B2-90E9-4BDB-8503-71AC02D3956A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39:44.097" v="14"/>
          <ac:spMkLst>
            <pc:docMk/>
            <pc:sldMk cId="109857222" sldId="256"/>
            <ac:spMk id="9" creationId="{E58348C3-6249-4952-AA86-C63DB35EA9F2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41.507" v="150"/>
          <ac:spMkLst>
            <pc:docMk/>
            <pc:sldMk cId="109857222" sldId="256"/>
            <ac:spMk id="21" creationId="{E58348C3-6249-4952-AA86-C63DB35EA9F2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34.507" v="145"/>
          <ac:spMkLst>
            <pc:docMk/>
            <pc:sldMk cId="109857222" sldId="256"/>
            <ac:spMk id="25" creationId="{A6073935-E043-4801-AF06-06093A9145F7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03.193" v="135"/>
          <ac:spMkLst>
            <pc:docMk/>
            <pc:sldMk cId="109857222" sldId="256"/>
            <ac:spMk id="28" creationId="{5EF08599-3FED-4288-A20D-E7BCAC3B8E26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03.193" v="135"/>
          <ac:spMkLst>
            <pc:docMk/>
            <pc:sldMk cId="109857222" sldId="256"/>
            <ac:spMk id="30" creationId="{C884A6B2-90E9-4BDB-8503-71AC02D3956A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34.507" v="145"/>
          <ac:spMkLst>
            <pc:docMk/>
            <pc:sldMk cId="109857222" sldId="256"/>
            <ac:spMk id="38" creationId="{8D6B9972-4A81-4223-9901-0E559A1D5E59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08.459" v="137"/>
          <ac:spMkLst>
            <pc:docMk/>
            <pc:sldMk cId="109857222" sldId="256"/>
            <ac:spMk id="40" creationId="{E58348C3-6249-4952-AA86-C63DB35EA9F2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41.507" v="149"/>
          <ac:spMkLst>
            <pc:docMk/>
            <pc:sldMk cId="109857222" sldId="256"/>
            <ac:spMk id="47" creationId="{5EF08599-3FED-4288-A20D-E7BCAC3B8E26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41.507" v="149"/>
          <ac:spMkLst>
            <pc:docMk/>
            <pc:sldMk cId="109857222" sldId="256"/>
            <ac:spMk id="48" creationId="{C884A6B2-90E9-4BDB-8503-71AC02D3956A}"/>
          </ac:spMkLst>
        </pc:spChg>
        <pc:spChg chg="add">
          <ac:chgData name="Yasir Hanif (2516965)" userId="S::2516965@student.uwtsd.ac.uk::161b8302-9c78-4563-8399-88332c9ab084" providerId="AD" clId="Web-{633B6E50-C6D2-056C-871D-D76AAE9EF23F}" dt="2025-11-18T12:52:41.507" v="150"/>
          <ac:spMkLst>
            <pc:docMk/>
            <pc:sldMk cId="109857222" sldId="256"/>
            <ac:spMk id="52" creationId="{E58348C3-6249-4952-AA86-C63DB35EA9F2}"/>
          </ac:spMkLst>
        </pc:spChg>
        <pc:grpChg chg="add del">
          <ac:chgData name="Yasir Hanif (2516965)" userId="S::2516965@student.uwtsd.ac.uk::161b8302-9c78-4563-8399-88332c9ab084" providerId="AD" clId="Web-{633B6E50-C6D2-056C-871D-D76AAE9EF23F}" dt="2025-11-18T12:39:44.097" v="14"/>
          <ac:grpSpMkLst>
            <pc:docMk/>
            <pc:sldMk cId="109857222" sldId="256"/>
            <ac:grpSpMk id="11" creationId="{DE6174AD-DBB0-43E6-98C2-738DB3A1524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40:10.926" v="18"/>
          <ac:grpSpMkLst>
            <pc:docMk/>
            <pc:sldMk cId="109857222" sldId="256"/>
            <ac:grpSpMk id="13" creationId="{E9046BC8-D404-4E7D-9202-A07F3FDD3823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52:41.507" v="150"/>
          <ac:grpSpMkLst>
            <pc:docMk/>
            <pc:sldMk cId="109857222" sldId="256"/>
            <ac:grpSpMk id="22" creationId="{DE6174AD-DBB0-43E6-98C2-738DB3A1524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52:34.507" v="145"/>
          <ac:grpSpMkLst>
            <pc:docMk/>
            <pc:sldMk cId="109857222" sldId="256"/>
            <ac:grpSpMk id="26" creationId="{8AC26FF4-D6F9-4A94-A837-D051A101EDD3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52:03.193" v="135"/>
          <ac:grpSpMkLst>
            <pc:docMk/>
            <pc:sldMk cId="109857222" sldId="256"/>
            <ac:grpSpMk id="32" creationId="{E9046BC8-D404-4E7D-9202-A07F3FDD3823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52:08.459" v="137"/>
          <ac:grpSpMkLst>
            <pc:docMk/>
            <pc:sldMk cId="109857222" sldId="256"/>
            <ac:grpSpMk id="41" creationId="{DE6174AD-DBB0-43E6-98C2-738DB3A1524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52:38.710" v="147"/>
          <ac:grpSpMkLst>
            <pc:docMk/>
            <pc:sldMk cId="109857222" sldId="256"/>
            <ac:grpSpMk id="42" creationId="{0A3EF779-83DD-4EB0-9F4C-7304381A2870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52:11.334" v="139"/>
          <ac:grpSpMkLst>
            <pc:docMk/>
            <pc:sldMk cId="109857222" sldId="256"/>
            <ac:grpSpMk id="44" creationId="{0A3EF779-83DD-4EB0-9F4C-7304381A2870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52:41.507" v="149"/>
          <ac:grpSpMkLst>
            <pc:docMk/>
            <pc:sldMk cId="109857222" sldId="256"/>
            <ac:grpSpMk id="49" creationId="{E9046BC8-D404-4E7D-9202-A07F3FDD3823}"/>
          </ac:grpSpMkLst>
        </pc:grpChg>
        <pc:grpChg chg="add">
          <ac:chgData name="Yasir Hanif (2516965)" userId="S::2516965@student.uwtsd.ac.uk::161b8302-9c78-4563-8399-88332c9ab084" providerId="AD" clId="Web-{633B6E50-C6D2-056C-871D-D76AAE9EF23F}" dt="2025-11-18T12:52:41.507" v="150"/>
          <ac:grpSpMkLst>
            <pc:docMk/>
            <pc:sldMk cId="109857222" sldId="256"/>
            <ac:grpSpMk id="53" creationId="{DE6174AD-DBB0-43E6-98C2-738DB3A15244}"/>
          </ac:grpSpMkLst>
        </pc:grpChg>
        <pc:picChg chg="add mod ord">
          <ac:chgData name="Yasir Hanif (2516965)" userId="S::2516965@student.uwtsd.ac.uk::161b8302-9c78-4563-8399-88332c9ab084" providerId="AD" clId="Web-{633B6E50-C6D2-056C-871D-D76AAE9EF23F}" dt="2025-11-18T12:52:41.507" v="150"/>
          <ac:picMkLst>
            <pc:docMk/>
            <pc:sldMk cId="109857222" sldId="256"/>
            <ac:picMk id="4" creationId="{2B59CAF3-3C3E-0795-919E-569A521B7407}"/>
          </ac:picMkLst>
        </pc:picChg>
      </pc:sldChg>
      <pc:sldChg chg="addSp delSp modSp mod setBg modClrScheme setClrOvrMap delDesignElem chgLayout">
        <pc:chgData name="Yasir Hanif (2516965)" userId="S::2516965@student.uwtsd.ac.uk::161b8302-9c78-4563-8399-88332c9ab084" providerId="AD" clId="Web-{633B6E50-C6D2-056C-871D-D76AAE9EF23F}" dt="2025-11-18T12:55:40.278" v="270" actId="20577"/>
        <pc:sldMkLst>
          <pc:docMk/>
          <pc:sldMk cId="2049992365" sldId="257"/>
        </pc:sldMkLst>
        <pc:spChg chg="mod ord">
          <ac:chgData name="Yasir Hanif (2516965)" userId="S::2516965@student.uwtsd.ac.uk::161b8302-9c78-4563-8399-88332c9ab084" providerId="AD" clId="Web-{633B6E50-C6D2-056C-871D-D76AAE9EF23F}" dt="2025-11-18T12:48:02.804" v="50"/>
          <ac:spMkLst>
            <pc:docMk/>
            <pc:sldMk cId="2049992365" sldId="257"/>
            <ac:spMk id="2" creationId="{17D396BD-A4B8-879F-3E77-3017835C3D95}"/>
          </ac:spMkLst>
        </pc:spChg>
        <pc:spChg chg="mod ord">
          <ac:chgData name="Yasir Hanif (2516965)" userId="S::2516965@student.uwtsd.ac.uk::161b8302-9c78-4563-8399-88332c9ab084" providerId="AD" clId="Web-{633B6E50-C6D2-056C-871D-D76AAE9EF23F}" dt="2025-11-18T12:55:40.278" v="270" actId="20577"/>
          <ac:spMkLst>
            <pc:docMk/>
            <pc:sldMk cId="2049992365" sldId="257"/>
            <ac:spMk id="3" creationId="{4EBB70F4-31CE-0D0C-E085-9797710D4A39}"/>
          </ac:spMkLst>
        </pc:spChg>
        <pc:spChg chg="add del mod ord">
          <ac:chgData name="Yasir Hanif (2516965)" userId="S::2516965@student.uwtsd.ac.uk::161b8302-9c78-4563-8399-88332c9ab084" providerId="AD" clId="Web-{633B6E50-C6D2-056C-871D-D76AAE9EF23F}" dt="2025-11-18T12:45:28.790" v="35"/>
          <ac:spMkLst>
            <pc:docMk/>
            <pc:sldMk cId="2049992365" sldId="257"/>
            <ac:spMk id="4" creationId="{D92C6663-A14F-F5EE-0E3A-FD7A84A9066A}"/>
          </ac:spMkLst>
        </pc:spChg>
        <pc:spChg chg="add del mod ord">
          <ac:chgData name="Yasir Hanif (2516965)" userId="S::2516965@student.uwtsd.ac.uk::161b8302-9c78-4563-8399-88332c9ab084" providerId="AD" clId="Web-{633B6E50-C6D2-056C-871D-D76AAE9EF23F}" dt="2025-11-18T12:45:21.681" v="34"/>
          <ac:spMkLst>
            <pc:docMk/>
            <pc:sldMk cId="2049992365" sldId="257"/>
            <ac:spMk id="5" creationId="{E6FFA95B-95C6-2D4C-BC75-335A4876B19E}"/>
          </ac:spMkLst>
        </pc:spChg>
        <pc:spChg chg="add del mod ord">
          <ac:chgData name="Yasir Hanif (2516965)" userId="S::2516965@student.uwtsd.ac.uk::161b8302-9c78-4563-8399-88332c9ab084" providerId="AD" clId="Web-{633B6E50-C6D2-056C-871D-D76AAE9EF23F}" dt="2025-11-18T12:45:21.681" v="34"/>
          <ac:spMkLst>
            <pc:docMk/>
            <pc:sldMk cId="2049992365" sldId="257"/>
            <ac:spMk id="6" creationId="{5EC5573F-B2B4-BE99-378C-0A569916233F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1:50.006" v="22"/>
          <ac:spMkLst>
            <pc:docMk/>
            <pc:sldMk cId="2049992365" sldId="257"/>
            <ac:spMk id="8" creationId="{E03BF673-8C68-4092-BF1B-53C57EFEC21F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1:50.006" v="22"/>
          <ac:spMkLst>
            <pc:docMk/>
            <pc:sldMk cId="2049992365" sldId="257"/>
            <ac:spMk id="10" creationId="{B1BDB70B-F0E6-4867-818F-C582494FB6D6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1:53.584" v="24"/>
          <ac:spMkLst>
            <pc:docMk/>
            <pc:sldMk cId="2049992365" sldId="257"/>
            <ac:spMk id="18" creationId="{225F4217-4021-45A0-812B-398F9A7A93F9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1:53.584" v="24"/>
          <ac:spMkLst>
            <pc:docMk/>
            <pc:sldMk cId="2049992365" sldId="257"/>
            <ac:spMk id="21" creationId="{F659138C-74A1-445B-848C-3608AE871A9F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1:54.397" v="26"/>
          <ac:spMkLst>
            <pc:docMk/>
            <pc:sldMk cId="2049992365" sldId="257"/>
            <ac:spMk id="25" creationId="{99CAC3B1-4879-424D-8F15-206277196159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2:14.819" v="28"/>
          <ac:spMkLst>
            <pc:docMk/>
            <pc:sldMk cId="2049992365" sldId="257"/>
            <ac:spMk id="29" creationId="{E03BF673-8C68-4092-BF1B-53C57EFEC21F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2:14.819" v="28"/>
          <ac:spMkLst>
            <pc:docMk/>
            <pc:sldMk cId="2049992365" sldId="257"/>
            <ac:spMk id="30" creationId="{B1BDB70B-F0E6-4867-818F-C582494FB6D6}"/>
          </ac:spMkLst>
        </pc:spChg>
        <pc:grpChg chg="add">
          <ac:chgData name="Yasir Hanif (2516965)" userId="S::2516965@student.uwtsd.ac.uk::161b8302-9c78-4563-8399-88332c9ab084" providerId="AD" clId="Web-{633B6E50-C6D2-056C-871D-D76AAE9EF23F}" dt="2025-11-18T12:48:02.804" v="50"/>
          <ac:grpSpMkLst>
            <pc:docMk/>
            <pc:sldMk cId="2049992365" sldId="257"/>
            <ac:grpSpMk id="9" creationId="{15FF890B-3CE7-403A-AECE-2DE04FC7AF80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41:50.006" v="22"/>
          <ac:grpSpMkLst>
            <pc:docMk/>
            <pc:sldMk cId="2049992365" sldId="257"/>
            <ac:grpSpMk id="12" creationId="{1E52C707-F508-47B5-8864-8CC3EE0F030B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41:53.584" v="24"/>
          <ac:grpSpMkLst>
            <pc:docMk/>
            <pc:sldMk cId="2049992365" sldId="257"/>
            <ac:grpSpMk id="22" creationId="{7DFD7409-66D7-4C9C-B528-E79EB64A4D31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41:54.397" v="26"/>
          <ac:grpSpMkLst>
            <pc:docMk/>
            <pc:sldMk cId="2049992365" sldId="257"/>
            <ac:grpSpMk id="26" creationId="{4B8492CB-DFBA-4A82-9778-F21493DA36C1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42:14.819" v="28"/>
          <ac:grpSpMkLst>
            <pc:docMk/>
            <pc:sldMk cId="2049992365" sldId="257"/>
            <ac:grpSpMk id="31" creationId="{1E52C707-F508-47B5-8864-8CC3EE0F030B}"/>
          </ac:grpSpMkLst>
        </pc:grpChg>
        <pc:picChg chg="add">
          <ac:chgData name="Yasir Hanif (2516965)" userId="S::2516965@student.uwtsd.ac.uk::161b8302-9c78-4563-8399-88332c9ab084" providerId="AD" clId="Web-{633B6E50-C6D2-056C-871D-D76AAE9EF23F}" dt="2025-11-18T12:48:02.804" v="50"/>
          <ac:picMkLst>
            <pc:docMk/>
            <pc:sldMk cId="2049992365" sldId="257"/>
            <ac:picMk id="7" creationId="{12301043-7A18-77C0-7FF7-482B4A6A8928}"/>
          </ac:picMkLst>
        </pc:picChg>
        <pc:cxnChg chg="add del">
          <ac:chgData name="Yasir Hanif (2516965)" userId="S::2516965@student.uwtsd.ac.uk::161b8302-9c78-4563-8399-88332c9ab084" providerId="AD" clId="Web-{633B6E50-C6D2-056C-871D-D76AAE9EF23F}" dt="2025-11-18T12:41:53.584" v="24"/>
          <ac:cxnSpMkLst>
            <pc:docMk/>
            <pc:sldMk cId="2049992365" sldId="257"/>
            <ac:cxnSpMk id="20" creationId="{486F4EBC-E415-40E4-A8BA-BA66F0B632CB}"/>
          </ac:cxnSpMkLst>
        </pc:cxnChg>
      </pc:sldChg>
      <pc:sldChg chg="addSp delSp modSp mod setBg">
        <pc:chgData name="Yasir Hanif (2516965)" userId="S::2516965@student.uwtsd.ac.uk::161b8302-9c78-4563-8399-88332c9ab084" providerId="AD" clId="Web-{633B6E50-C6D2-056C-871D-D76AAE9EF23F}" dt="2025-11-18T12:57:49.500" v="308" actId="20577"/>
        <pc:sldMkLst>
          <pc:docMk/>
          <pc:sldMk cId="3638205526" sldId="258"/>
        </pc:sldMkLst>
        <pc:spChg chg="mod">
          <ac:chgData name="Yasir Hanif (2516965)" userId="S::2516965@student.uwtsd.ac.uk::161b8302-9c78-4563-8399-88332c9ab084" providerId="AD" clId="Web-{633B6E50-C6D2-056C-871D-D76AAE9EF23F}" dt="2025-11-18T12:52:58.117" v="152"/>
          <ac:spMkLst>
            <pc:docMk/>
            <pc:sldMk cId="3638205526" sldId="258"/>
            <ac:spMk id="2" creationId="{38CF61D7-9394-A193-C992-66FA52961A13}"/>
          </ac:spMkLst>
        </pc:spChg>
        <pc:spChg chg="mod">
          <ac:chgData name="Yasir Hanif (2516965)" userId="S::2516965@student.uwtsd.ac.uk::161b8302-9c78-4563-8399-88332c9ab084" providerId="AD" clId="Web-{633B6E50-C6D2-056C-871D-D76AAE9EF23F}" dt="2025-11-18T12:57:49.500" v="308" actId="20577"/>
          <ac:spMkLst>
            <pc:docMk/>
            <pc:sldMk cId="3638205526" sldId="258"/>
            <ac:spMk id="3" creationId="{4695ED73-B595-7D69-D63F-DAD89B24E43A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58.133" v="153"/>
          <ac:spMkLst>
            <pc:docMk/>
            <pc:sldMk cId="3638205526" sldId="258"/>
            <ac:spMk id="9" creationId="{6AD30037-67ED-4367-9BE0-45787510BF13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52:58.117" v="152"/>
          <ac:spMkLst>
            <pc:docMk/>
            <pc:sldMk cId="3638205526" sldId="258"/>
            <ac:spMk id="30" creationId="{55599FE3-8CCE-4364-9F89-0C11699C4F6A}"/>
          </ac:spMkLst>
        </pc:spChg>
        <pc:spChg chg="add">
          <ac:chgData name="Yasir Hanif (2516965)" userId="S::2516965@student.uwtsd.ac.uk::161b8302-9c78-4563-8399-88332c9ab084" providerId="AD" clId="Web-{633B6E50-C6D2-056C-871D-D76AAE9EF23F}" dt="2025-11-18T12:52:58.133" v="153"/>
          <ac:spMkLst>
            <pc:docMk/>
            <pc:sldMk cId="3638205526" sldId="258"/>
            <ac:spMk id="32" creationId="{6AD30037-67ED-4367-9BE0-45787510BF13}"/>
          </ac:spMkLst>
        </pc:spChg>
        <pc:grpChg chg="add del">
          <ac:chgData name="Yasir Hanif (2516965)" userId="S::2516965@student.uwtsd.ac.uk::161b8302-9c78-4563-8399-88332c9ab084" providerId="AD" clId="Web-{633B6E50-C6D2-056C-871D-D76AAE9EF23F}" dt="2025-11-18T12:52:58.133" v="153"/>
          <ac:grpSpMkLst>
            <pc:docMk/>
            <pc:sldMk cId="3638205526" sldId="258"/>
            <ac:grpSpMk id="11" creationId="{50841A4E-5BC1-44B4-83CF-D524E8AEAD6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52:58.117" v="152"/>
          <ac:grpSpMkLst>
            <pc:docMk/>
            <pc:sldMk cId="3638205526" sldId="258"/>
            <ac:grpSpMk id="22" creationId="{E4C39A5A-6D63-4FAC-B6C2-D37778B97ACD}"/>
          </ac:grpSpMkLst>
        </pc:grpChg>
        <pc:grpChg chg="add">
          <ac:chgData name="Yasir Hanif (2516965)" userId="S::2516965@student.uwtsd.ac.uk::161b8302-9c78-4563-8399-88332c9ab084" providerId="AD" clId="Web-{633B6E50-C6D2-056C-871D-D76AAE9EF23F}" dt="2025-11-18T12:52:58.133" v="153"/>
          <ac:grpSpMkLst>
            <pc:docMk/>
            <pc:sldMk cId="3638205526" sldId="258"/>
            <ac:grpSpMk id="24" creationId="{50841A4E-5BC1-44B4-83CF-D524E8AEAD64}"/>
          </ac:grpSpMkLst>
        </pc:grpChg>
        <pc:picChg chg="add mod ord">
          <ac:chgData name="Yasir Hanif (2516965)" userId="S::2516965@student.uwtsd.ac.uk::161b8302-9c78-4563-8399-88332c9ab084" providerId="AD" clId="Web-{633B6E50-C6D2-056C-871D-D76AAE9EF23F}" dt="2025-11-18T12:52:58.133" v="153"/>
          <ac:picMkLst>
            <pc:docMk/>
            <pc:sldMk cId="3638205526" sldId="258"/>
            <ac:picMk id="5" creationId="{20F7CF18-AA93-89A0-4219-6418371C217A}"/>
          </ac:picMkLst>
        </pc:picChg>
      </pc:sldChg>
      <pc:sldChg chg="addSp delSp modSp mod modTransition setBg modAnim setClrOvrMap">
        <pc:chgData name="Yasir Hanif (2516965)" userId="S::2516965@student.uwtsd.ac.uk::161b8302-9c78-4563-8399-88332c9ab084" providerId="AD" clId="Web-{633B6E50-C6D2-056C-871D-D76AAE9EF23F}" dt="2025-11-18T13:23:57.348" v="378"/>
        <pc:sldMkLst>
          <pc:docMk/>
          <pc:sldMk cId="1759420002" sldId="259"/>
        </pc:sldMkLst>
        <pc:spChg chg="mod">
          <ac:chgData name="Yasir Hanif (2516965)" userId="S::2516965@student.uwtsd.ac.uk::161b8302-9c78-4563-8399-88332c9ab084" providerId="AD" clId="Web-{633B6E50-C6D2-056C-871D-D76AAE9EF23F}" dt="2025-11-18T13:19:17.953" v="370"/>
          <ac:spMkLst>
            <pc:docMk/>
            <pc:sldMk cId="1759420002" sldId="259"/>
            <ac:spMk id="2" creationId="{C49288B0-E7AD-0F5B-EE84-9328876FDECC}"/>
          </ac:spMkLst>
        </pc:spChg>
        <pc:spChg chg="mod ord">
          <ac:chgData name="Yasir Hanif (2516965)" userId="S::2516965@student.uwtsd.ac.uk::161b8302-9c78-4563-8399-88332c9ab084" providerId="AD" clId="Web-{633B6E50-C6D2-056C-871D-D76AAE9EF23F}" dt="2025-11-18T13:19:17.953" v="370"/>
          <ac:spMkLst>
            <pc:docMk/>
            <pc:sldMk cId="1759420002" sldId="259"/>
            <ac:spMk id="3" creationId="{4BE02FFF-0BE1-7A26-C3DB-5A7FD6A9EBB2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5:34.871" v="342"/>
          <ac:spMkLst>
            <pc:docMk/>
            <pc:sldMk cId="1759420002" sldId="259"/>
            <ac:spMk id="9" creationId="{85428F22-76B3-4107-AADE-3F9EC95FD325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8:14.108" v="354"/>
          <ac:spMkLst>
            <pc:docMk/>
            <pc:sldMk cId="1759420002" sldId="259"/>
            <ac:spMk id="17" creationId="{55599FE3-8CCE-4364-9F89-0C11699C4F6A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8:58.421" v="359"/>
          <ac:spMkLst>
            <pc:docMk/>
            <pc:sldMk cId="1759420002" sldId="259"/>
            <ac:spMk id="26" creationId="{6AD30037-67ED-4367-9BE0-45787510BF13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8:10.983" v="351"/>
          <ac:spMkLst>
            <pc:docMk/>
            <pc:sldMk cId="1759420002" sldId="259"/>
            <ac:spMk id="27" creationId="{6AD30037-67ED-4367-9BE0-45787510BF13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9:12.874" v="365"/>
          <ac:spMkLst>
            <pc:docMk/>
            <pc:sldMk cId="1759420002" sldId="259"/>
            <ac:spMk id="28" creationId="{2FCD9B94-D70B-4446-85E5-ACD3904289CB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9:15.546" v="367"/>
          <ac:spMkLst>
            <pc:docMk/>
            <pc:sldMk cId="1759420002" sldId="259"/>
            <ac:spMk id="37" creationId="{55599FE3-8CCE-4364-9F89-0C11699C4F6A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8:14.108" v="353"/>
          <ac:spMkLst>
            <pc:docMk/>
            <pc:sldMk cId="1759420002" sldId="259"/>
            <ac:spMk id="40" creationId="{85428F22-76B3-4107-AADE-3F9EC95FD325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9:05.421" v="361"/>
          <ac:spMkLst>
            <pc:docMk/>
            <pc:sldMk cId="1759420002" sldId="259"/>
            <ac:spMk id="42" creationId="{85428F22-76B3-4107-AADE-3F9EC95FD325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19:17.953" v="369"/>
          <ac:spMkLst>
            <pc:docMk/>
            <pc:sldMk cId="1759420002" sldId="259"/>
            <ac:spMk id="46" creationId="{85428F22-76B3-4107-AADE-3F9EC95FD325}"/>
          </ac:spMkLst>
        </pc:spChg>
        <pc:spChg chg="add">
          <ac:chgData name="Yasir Hanif (2516965)" userId="S::2516965@student.uwtsd.ac.uk::161b8302-9c78-4563-8399-88332c9ab084" providerId="AD" clId="Web-{633B6E50-C6D2-056C-871D-D76AAE9EF23F}" dt="2025-11-18T13:19:17.953" v="370"/>
          <ac:spMkLst>
            <pc:docMk/>
            <pc:sldMk cId="1759420002" sldId="259"/>
            <ac:spMk id="55" creationId="{6AD30037-67ED-4367-9BE0-45787510BF13}"/>
          </ac:spMkLst>
        </pc:spChg>
        <pc:grpChg chg="add del">
          <ac:chgData name="Yasir Hanif (2516965)" userId="S::2516965@student.uwtsd.ac.uk::161b8302-9c78-4563-8399-88332c9ab084" providerId="AD" clId="Web-{633B6E50-C6D2-056C-871D-D76AAE9EF23F}" dt="2025-11-18T13:18:14.108" v="354"/>
          <ac:grpSpMkLst>
            <pc:docMk/>
            <pc:sldMk cId="1759420002" sldId="259"/>
            <ac:grpSpMk id="7" creationId="{E4C39A5A-6D63-4FAC-B6C2-D37778B97ACD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5:34.871" v="342"/>
          <ac:grpSpMkLst>
            <pc:docMk/>
            <pc:sldMk cId="1759420002" sldId="259"/>
            <ac:grpSpMk id="11" creationId="{5346FBCF-5353-4172-96F5-4B7EB07777C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5:34.871" v="342"/>
          <ac:grpSpMkLst>
            <pc:docMk/>
            <pc:sldMk cId="1759420002" sldId="259"/>
            <ac:grpSpMk id="15" creationId="{78326E10-C8CB-487F-A110-F861268DE619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8:10.983" v="351"/>
          <ac:grpSpMkLst>
            <pc:docMk/>
            <pc:sldMk cId="1759420002" sldId="259"/>
            <ac:grpSpMk id="29" creationId="{50841A4E-5BC1-44B4-83CF-D524E8AEAD6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8:58.421" v="359"/>
          <ac:grpSpMkLst>
            <pc:docMk/>
            <pc:sldMk cId="1759420002" sldId="259"/>
            <ac:grpSpMk id="31" creationId="{50841A4E-5BC1-44B4-83CF-D524E8AEAD6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8:14.108" v="353"/>
          <ac:grpSpMkLst>
            <pc:docMk/>
            <pc:sldMk cId="1759420002" sldId="259"/>
            <ac:grpSpMk id="33" creationId="{78326E10-C8CB-487F-A110-F861268DE619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9:05.421" v="361"/>
          <ac:grpSpMkLst>
            <pc:docMk/>
            <pc:sldMk cId="1759420002" sldId="259"/>
            <ac:grpSpMk id="35" creationId="{78326E10-C8CB-487F-A110-F861268DE619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9:15.546" v="367"/>
          <ac:grpSpMkLst>
            <pc:docMk/>
            <pc:sldMk cId="1759420002" sldId="259"/>
            <ac:grpSpMk id="36" creationId="{E4C39A5A-6D63-4FAC-B6C2-D37778B97ACD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8:14.108" v="353"/>
          <ac:grpSpMkLst>
            <pc:docMk/>
            <pc:sldMk cId="1759420002" sldId="259"/>
            <ac:grpSpMk id="41" creationId="{5346FBCF-5353-4172-96F5-4B7EB07777C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9:05.421" v="361"/>
          <ac:grpSpMkLst>
            <pc:docMk/>
            <pc:sldMk cId="1759420002" sldId="259"/>
            <ac:grpSpMk id="43" creationId="{5346FBCF-5353-4172-96F5-4B7EB07777C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9:17.953" v="369"/>
          <ac:grpSpMkLst>
            <pc:docMk/>
            <pc:sldMk cId="1759420002" sldId="259"/>
            <ac:grpSpMk id="47" creationId="{5346FBCF-5353-4172-96F5-4B7EB07777C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19:17.953" v="369"/>
          <ac:grpSpMkLst>
            <pc:docMk/>
            <pc:sldMk cId="1759420002" sldId="259"/>
            <ac:grpSpMk id="49" creationId="{78326E10-C8CB-487F-A110-F861268DE619}"/>
          </ac:grpSpMkLst>
        </pc:grpChg>
        <pc:grpChg chg="add">
          <ac:chgData name="Yasir Hanif (2516965)" userId="S::2516965@student.uwtsd.ac.uk::161b8302-9c78-4563-8399-88332c9ab084" providerId="AD" clId="Web-{633B6E50-C6D2-056C-871D-D76AAE9EF23F}" dt="2025-11-18T13:19:17.953" v="370"/>
          <ac:grpSpMkLst>
            <pc:docMk/>
            <pc:sldMk cId="1759420002" sldId="259"/>
            <ac:grpSpMk id="56" creationId="{50841A4E-5BC1-44B4-83CF-D524E8AEAD64}"/>
          </ac:grpSpMkLst>
        </pc:grpChg>
        <pc:picChg chg="add del mod">
          <ac:chgData name="Yasir Hanif (2516965)" userId="S::2516965@student.uwtsd.ac.uk::161b8302-9c78-4563-8399-88332c9ab084" providerId="AD" clId="Web-{633B6E50-C6D2-056C-871D-D76AAE9EF23F}" dt="2025-11-18T13:18:03.139" v="349"/>
          <ac:picMkLst>
            <pc:docMk/>
            <pc:sldMk cId="1759420002" sldId="259"/>
            <ac:picMk id="4" creationId="{1971995B-A8B1-C7EE-1C45-620A142388C8}"/>
          </ac:picMkLst>
        </pc:picChg>
        <pc:picChg chg="add del mod">
          <ac:chgData name="Yasir Hanif (2516965)" userId="S::2516965@student.uwtsd.ac.uk::161b8302-9c78-4563-8399-88332c9ab084" providerId="AD" clId="Web-{633B6E50-C6D2-056C-871D-D76AAE9EF23F}" dt="2025-11-18T13:15:28.199" v="340"/>
          <ac:picMkLst>
            <pc:docMk/>
            <pc:sldMk cId="1759420002" sldId="259"/>
            <ac:picMk id="5" creationId="{29A62D33-1005-D772-6D37-36F60A10F6D3}"/>
          </ac:picMkLst>
        </pc:picChg>
        <pc:picChg chg="add del mod">
          <ac:chgData name="Yasir Hanif (2516965)" userId="S::2516965@student.uwtsd.ac.uk::161b8302-9c78-4563-8399-88332c9ab084" providerId="AD" clId="Web-{633B6E50-C6D2-056C-871D-D76AAE9EF23F}" dt="2025-11-18T13:15:24.418" v="339"/>
          <ac:picMkLst>
            <pc:docMk/>
            <pc:sldMk cId="1759420002" sldId="259"/>
            <ac:picMk id="6" creationId="{CC709B2C-B30D-F2E3-D68A-128289C09BBB}"/>
          </ac:picMkLst>
        </pc:picChg>
        <pc:picChg chg="add del mod ord">
          <ac:chgData name="Yasir Hanif (2516965)" userId="S::2516965@student.uwtsd.ac.uk::161b8302-9c78-4563-8399-88332c9ab084" providerId="AD" clId="Web-{633B6E50-C6D2-056C-871D-D76AAE9EF23F}" dt="2025-11-18T13:18:53.499" v="357"/>
          <ac:picMkLst>
            <pc:docMk/>
            <pc:sldMk cId="1759420002" sldId="259"/>
            <ac:picMk id="22" creationId="{410A6A17-E61F-72DA-4A3F-C9EBC4C4E120}"/>
          </ac:picMkLst>
        </pc:picChg>
        <pc:picChg chg="add del mod">
          <ac:chgData name="Yasir Hanif (2516965)" userId="S::2516965@student.uwtsd.ac.uk::161b8302-9c78-4563-8399-88332c9ab084" providerId="AD" clId="Web-{633B6E50-C6D2-056C-871D-D76AAE9EF23F}" dt="2025-11-18T13:17:59.639" v="348"/>
          <ac:picMkLst>
            <pc:docMk/>
            <pc:sldMk cId="1759420002" sldId="259"/>
            <ac:picMk id="23" creationId="{81447D95-E109-9926-6C28-2A87C7B259F4}"/>
          </ac:picMkLst>
        </pc:picChg>
        <pc:picChg chg="add mod ord">
          <ac:chgData name="Yasir Hanif (2516965)" userId="S::2516965@student.uwtsd.ac.uk::161b8302-9c78-4563-8399-88332c9ab084" providerId="AD" clId="Web-{633B6E50-C6D2-056C-871D-D76AAE9EF23F}" dt="2025-11-18T13:19:17.953" v="370"/>
          <ac:picMkLst>
            <pc:docMk/>
            <pc:sldMk cId="1759420002" sldId="259"/>
            <ac:picMk id="24" creationId="{304DE94F-B4AB-8890-7226-542CF70EE47E}"/>
          </ac:picMkLst>
        </pc:picChg>
      </pc:sldChg>
      <pc:sldChg chg="addSp delSp modSp mod modTransition setBg modAnim">
        <pc:chgData name="Yasir Hanif (2516965)" userId="S::2516965@student.uwtsd.ac.uk::161b8302-9c78-4563-8399-88332c9ab084" providerId="AD" clId="Web-{633B6E50-C6D2-056C-871D-D76AAE9EF23F}" dt="2025-11-18T13:37:18.058" v="531"/>
        <pc:sldMkLst>
          <pc:docMk/>
          <pc:sldMk cId="3334329838" sldId="260"/>
        </pc:sldMkLst>
        <pc:spChg chg="mod">
          <ac:chgData name="Yasir Hanif (2516965)" userId="S::2516965@student.uwtsd.ac.uk::161b8302-9c78-4563-8399-88332c9ab084" providerId="AD" clId="Web-{633B6E50-C6D2-056C-871D-D76AAE9EF23F}" dt="2025-11-18T13:07:32.653" v="335"/>
          <ac:spMkLst>
            <pc:docMk/>
            <pc:sldMk cId="3334329838" sldId="260"/>
            <ac:spMk id="2" creationId="{4A2E6BC5-A971-6516-3444-8DBC57627859}"/>
          </ac:spMkLst>
        </pc:spChg>
        <pc:spChg chg="mod">
          <ac:chgData name="Yasir Hanif (2516965)" userId="S::2516965@student.uwtsd.ac.uk::161b8302-9c78-4563-8399-88332c9ab084" providerId="AD" clId="Web-{633B6E50-C6D2-056C-871D-D76AAE9EF23F}" dt="2025-11-18T13:07:32.653" v="335"/>
          <ac:spMkLst>
            <pc:docMk/>
            <pc:sldMk cId="3334329838" sldId="260"/>
            <ac:spMk id="3" creationId="{89F641AB-4944-68FF-E292-527CA40E242E}"/>
          </ac:spMkLst>
        </pc:spChg>
        <pc:spChg chg="add del mod">
          <ac:chgData name="Yasir Hanif (2516965)" userId="S::2516965@student.uwtsd.ac.uk::161b8302-9c78-4563-8399-88332c9ab084" providerId="AD" clId="Web-{633B6E50-C6D2-056C-871D-D76AAE9EF23F}" dt="2025-11-18T13:04:50.938" v="328"/>
          <ac:spMkLst>
            <pc:docMk/>
            <pc:sldMk cId="3334329838" sldId="260"/>
            <ac:spMk id="5" creationId="{DA5A2AE0-9F1A-544C-2A42-DF95299D3DD9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07:19.121" v="332"/>
          <ac:spMkLst>
            <pc:docMk/>
            <pc:sldMk cId="3334329838" sldId="260"/>
            <ac:spMk id="12" creationId="{6AD30037-67ED-4367-9BE0-45787510BF13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3:07:32.637" v="334"/>
          <ac:spMkLst>
            <pc:docMk/>
            <pc:sldMk cId="3334329838" sldId="260"/>
            <ac:spMk id="20" creationId="{DD7EED39-224E-4230-8FD1-B1E1AF6C6E36}"/>
          </ac:spMkLst>
        </pc:spChg>
        <pc:spChg chg="add">
          <ac:chgData name="Yasir Hanif (2516965)" userId="S::2516965@student.uwtsd.ac.uk::161b8302-9c78-4563-8399-88332c9ab084" providerId="AD" clId="Web-{633B6E50-C6D2-056C-871D-D76AAE9EF23F}" dt="2025-11-18T13:07:32.653" v="335"/>
          <ac:spMkLst>
            <pc:docMk/>
            <pc:sldMk cId="3334329838" sldId="260"/>
            <ac:spMk id="25" creationId="{6AD30037-67ED-4367-9BE0-45787510BF13}"/>
          </ac:spMkLst>
        </pc:spChg>
        <pc:spChg chg="add">
          <ac:chgData name="Yasir Hanif (2516965)" userId="S::2516965@student.uwtsd.ac.uk::161b8302-9c78-4563-8399-88332c9ab084" providerId="AD" clId="Web-{633B6E50-C6D2-056C-871D-D76AAE9EF23F}" dt="2025-11-18T13:07:32.653" v="335"/>
          <ac:spMkLst>
            <pc:docMk/>
            <pc:sldMk cId="3334329838" sldId="260"/>
            <ac:spMk id="26" creationId="{AAAE29C6-F6DD-4D29-805A-6C214EA9C040}"/>
          </ac:spMkLst>
        </pc:spChg>
        <pc:grpChg chg="add del">
          <ac:chgData name="Yasir Hanif (2516965)" userId="S::2516965@student.uwtsd.ac.uk::161b8302-9c78-4563-8399-88332c9ab084" providerId="AD" clId="Web-{633B6E50-C6D2-056C-871D-D76AAE9EF23F}" dt="2025-11-18T13:07:19.121" v="332"/>
          <ac:grpSpMkLst>
            <pc:docMk/>
            <pc:sldMk cId="3334329838" sldId="260"/>
            <ac:grpSpMk id="14" creationId="{50841A4E-5BC1-44B4-83CF-D524E8AEAD64}"/>
          </ac:grpSpMkLst>
        </pc:grpChg>
        <pc:grpChg chg="add">
          <ac:chgData name="Yasir Hanif (2516965)" userId="S::2516965@student.uwtsd.ac.uk::161b8302-9c78-4563-8399-88332c9ab084" providerId="AD" clId="Web-{633B6E50-C6D2-056C-871D-D76AAE9EF23F}" dt="2025-11-18T13:07:32.653" v="335"/>
          <ac:grpSpMkLst>
            <pc:docMk/>
            <pc:sldMk cId="3334329838" sldId="260"/>
            <ac:grpSpMk id="16" creationId="{50841A4E-5BC1-44B4-83CF-D524E8AEAD64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3:07:32.637" v="334"/>
          <ac:grpSpMkLst>
            <pc:docMk/>
            <pc:sldMk cId="3334329838" sldId="260"/>
            <ac:grpSpMk id="22" creationId="{A2E861A3-F23C-46B8-A38A-4A22E453D993}"/>
          </ac:grpSpMkLst>
        </pc:grpChg>
        <pc:picChg chg="add del mod">
          <ac:chgData name="Yasir Hanif (2516965)" userId="S::2516965@student.uwtsd.ac.uk::161b8302-9c78-4563-8399-88332c9ab084" providerId="AD" clId="Web-{633B6E50-C6D2-056C-871D-D76AAE9EF23F}" dt="2025-11-18T13:04:50.938" v="329"/>
          <ac:picMkLst>
            <pc:docMk/>
            <pc:sldMk cId="3334329838" sldId="260"/>
            <ac:picMk id="4" creationId="{C055F7DD-E516-BC7B-FD89-61A67CBCBD8A}"/>
          </ac:picMkLst>
        </pc:picChg>
        <pc:picChg chg="add mod ord">
          <ac:chgData name="Yasir Hanif (2516965)" userId="S::2516965@student.uwtsd.ac.uk::161b8302-9c78-4563-8399-88332c9ab084" providerId="AD" clId="Web-{633B6E50-C6D2-056C-871D-D76AAE9EF23F}" dt="2025-11-18T13:07:32.653" v="335"/>
          <ac:picMkLst>
            <pc:docMk/>
            <pc:sldMk cId="3334329838" sldId="260"/>
            <ac:picMk id="7" creationId="{BCF776AB-D83D-D284-4383-99655F6CA83C}"/>
          </ac:picMkLst>
        </pc:picChg>
      </pc:sldChg>
      <pc:sldChg chg="addSp delSp modSp mod setBg setClrOvrMap">
        <pc:chgData name="Yasir Hanif (2516965)" userId="S::2516965@student.uwtsd.ac.uk::161b8302-9c78-4563-8399-88332c9ab084" providerId="AD" clId="Web-{633B6E50-C6D2-056C-871D-D76AAE9EF23F}" dt="2025-11-18T13:34:27.290" v="526" actId="20577"/>
        <pc:sldMkLst>
          <pc:docMk/>
          <pc:sldMk cId="1358475446" sldId="261"/>
        </pc:sldMkLst>
        <pc:spChg chg="mod">
          <ac:chgData name="Yasir Hanif (2516965)" userId="S::2516965@student.uwtsd.ac.uk::161b8302-9c78-4563-8399-88332c9ab084" providerId="AD" clId="Web-{633B6E50-C6D2-056C-871D-D76AAE9EF23F}" dt="2025-11-18T12:59:57.784" v="312"/>
          <ac:spMkLst>
            <pc:docMk/>
            <pc:sldMk cId="1358475446" sldId="261"/>
            <ac:spMk id="2" creationId="{843C6C03-4798-D3D6-89B0-51E17E8679F0}"/>
          </ac:spMkLst>
        </pc:spChg>
        <pc:spChg chg="mod">
          <ac:chgData name="Yasir Hanif (2516965)" userId="S::2516965@student.uwtsd.ac.uk::161b8302-9c78-4563-8399-88332c9ab084" providerId="AD" clId="Web-{633B6E50-C6D2-056C-871D-D76AAE9EF23F}" dt="2025-11-18T13:34:27.290" v="526" actId="20577"/>
          <ac:spMkLst>
            <pc:docMk/>
            <pc:sldMk cId="1358475446" sldId="261"/>
            <ac:spMk id="3" creationId="{084EB9E7-EE77-95FE-7AAA-E387666EFB6C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17.012" v="53"/>
          <ac:spMkLst>
            <pc:docMk/>
            <pc:sldMk cId="1358475446" sldId="261"/>
            <ac:spMk id="8" creationId="{EFF64A51-0B9E-4405-A276-88E23C246294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17.012" v="53"/>
          <ac:spMkLst>
            <pc:docMk/>
            <pc:sldMk cId="1358475446" sldId="261"/>
            <ac:spMk id="10" creationId="{6B9B3D5D-FAFA-4C3E-85A7-25E2B5A5616A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17.012" v="53"/>
          <ac:spMkLst>
            <pc:docMk/>
            <pc:sldMk cId="1358475446" sldId="261"/>
            <ac:spMk id="12" creationId="{ABD1EBD0-A060-48EA-BCD1-847EA8790977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25.372" v="57"/>
          <ac:spMkLst>
            <pc:docMk/>
            <pc:sldMk cId="1358475446" sldId="261"/>
            <ac:spMk id="14" creationId="{8A8B2820-6B8F-4C19-BFC5-D28EE44E54CB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25.372" v="57"/>
          <ac:spMkLst>
            <pc:docMk/>
            <pc:sldMk cId="1358475446" sldId="261"/>
            <ac:spMk id="16" creationId="{DCA45AB7-441E-40A8-A98B-557D68F48A48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20.825" v="55"/>
          <ac:spMkLst>
            <pc:docMk/>
            <pc:sldMk cId="1358475446" sldId="261"/>
            <ac:spMk id="17" creationId="{01355D4F-439D-46D1-9007-6D39B8422A19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25.372" v="57"/>
          <ac:spMkLst>
            <pc:docMk/>
            <pc:sldMk cId="1358475446" sldId="261"/>
            <ac:spMk id="20" creationId="{5820085E-2582-4A95-98EE-45DFFD5C017C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25.372" v="57"/>
          <ac:spMkLst>
            <pc:docMk/>
            <pc:sldMk cId="1358475446" sldId="261"/>
            <ac:spMk id="21" creationId="{99CAC3B1-4879-424D-8F15-206277196159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25.372" v="57"/>
          <ac:spMkLst>
            <pc:docMk/>
            <pc:sldMk cId="1358475446" sldId="261"/>
            <ac:spMk id="22" creationId="{E34CC1C8-EBDD-4AEA-83E6-B27575B62E2E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25.372" v="57"/>
          <ac:spMkLst>
            <pc:docMk/>
            <pc:sldMk cId="1358475446" sldId="261"/>
            <ac:spMk id="23" creationId="{D6B38644-B85D-4211-9526-5B4C2A662BF7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25.372" v="57"/>
          <ac:spMkLst>
            <pc:docMk/>
            <pc:sldMk cId="1358475446" sldId="261"/>
            <ac:spMk id="24" creationId="{5F516030-4F00-4C48-AD93-91EFA17A1AC3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49.499" v="59"/>
          <ac:spMkLst>
            <pc:docMk/>
            <pc:sldMk cId="1358475446" sldId="261"/>
            <ac:spMk id="26" creationId="{C8643778-7F6C-4E8D-84D1-D5CDB9928191}"/>
          </ac:spMkLst>
        </pc:spChg>
        <pc:spChg chg="add del">
          <ac:chgData name="Yasir Hanif (2516965)" userId="S::2516965@student.uwtsd.ac.uk::161b8302-9c78-4563-8399-88332c9ab084" providerId="AD" clId="Web-{633B6E50-C6D2-056C-871D-D76AAE9EF23F}" dt="2025-11-18T12:49:49.499" v="59"/>
          <ac:spMkLst>
            <pc:docMk/>
            <pc:sldMk cId="1358475446" sldId="261"/>
            <ac:spMk id="27" creationId="{1D22F88D-6907-48AF-B024-346E855E0D96}"/>
          </ac:spMkLst>
        </pc:spChg>
        <pc:grpChg chg="add del">
          <ac:chgData name="Yasir Hanif (2516965)" userId="S::2516965@student.uwtsd.ac.uk::161b8302-9c78-4563-8399-88332c9ab084" providerId="AD" clId="Web-{633B6E50-C6D2-056C-871D-D76AAE9EF23F}" dt="2025-11-18T12:49:20.825" v="55"/>
          <ac:grpSpMkLst>
            <pc:docMk/>
            <pc:sldMk cId="1358475446" sldId="261"/>
            <ac:grpSpMk id="18" creationId="{BAACB4EA-FD87-4345-AC16-8265F9596779}"/>
          </ac:grpSpMkLst>
        </pc:grpChg>
        <pc:grpChg chg="add del">
          <ac:chgData name="Yasir Hanif (2516965)" userId="S::2516965@student.uwtsd.ac.uk::161b8302-9c78-4563-8399-88332c9ab084" providerId="AD" clId="Web-{633B6E50-C6D2-056C-871D-D76AAE9EF23F}" dt="2025-11-18T12:49:49.499" v="59"/>
          <ac:grpSpMkLst>
            <pc:docMk/>
            <pc:sldMk cId="1358475446" sldId="261"/>
            <ac:grpSpMk id="28" creationId="{F3842748-48B5-4DD0-A06A-A31C74024A99}"/>
          </ac:grpSpMkLst>
        </pc:grpChg>
        <pc:picChg chg="add del mod">
          <ac:chgData name="Yasir Hanif (2516965)" userId="S::2516965@student.uwtsd.ac.uk::161b8302-9c78-4563-8399-88332c9ab084" providerId="AD" clId="Web-{633B6E50-C6D2-056C-871D-D76AAE9EF23F}" dt="2025-11-18T13:00:03.862" v="313"/>
          <ac:picMkLst>
            <pc:docMk/>
            <pc:sldMk cId="1358475446" sldId="261"/>
            <ac:picMk id="4" creationId="{F7550064-368D-C914-8001-740E062748EC}"/>
          </ac:picMkLst>
        </pc:picChg>
        <pc:picChg chg="add mod ord">
          <ac:chgData name="Yasir Hanif (2516965)" userId="S::2516965@student.uwtsd.ac.uk::161b8302-9c78-4563-8399-88332c9ab084" providerId="AD" clId="Web-{633B6E50-C6D2-056C-871D-D76AAE9EF23F}" dt="2025-11-18T12:59:57.784" v="312"/>
          <ac:picMkLst>
            <pc:docMk/>
            <pc:sldMk cId="1358475446" sldId="261"/>
            <ac:picMk id="36" creationId="{A9E33527-EC63-4F02-2EDB-1A5AA7422167}"/>
          </ac:picMkLst>
        </pc:picChg>
      </pc:sldChg>
    </pc:docChg>
  </pc:docChgLst>
  <pc:docChgLst>
    <pc:chgData name="Yasir Hanif (2516965)" userId="S::2516965@student.uwtsd.ac.uk::161b8302-9c78-4563-8399-88332c9ab084" providerId="AD" clId="Web-{8450CC7C-A546-F3EB-2133-7BCF63990A41}"/>
    <pc:docChg chg="modSld">
      <pc:chgData name="Yasir Hanif (2516965)" userId="S::2516965@student.uwtsd.ac.uk::161b8302-9c78-4563-8399-88332c9ab084" providerId="AD" clId="Web-{8450CC7C-A546-F3EB-2133-7BCF63990A41}" dt="2025-11-18T08:54:33.551" v="1" actId="20577"/>
      <pc:docMkLst>
        <pc:docMk/>
      </pc:docMkLst>
      <pc:sldChg chg="modSp">
        <pc:chgData name="Yasir Hanif (2516965)" userId="S::2516965@student.uwtsd.ac.uk::161b8302-9c78-4563-8399-88332c9ab084" providerId="AD" clId="Web-{8450CC7C-A546-F3EB-2133-7BCF63990A41}" dt="2025-11-18T08:54:33.551" v="1" actId="20577"/>
        <pc:sldMkLst>
          <pc:docMk/>
          <pc:sldMk cId="3638205526" sldId="258"/>
        </pc:sldMkLst>
        <pc:spChg chg="mod">
          <ac:chgData name="Yasir Hanif (2516965)" userId="S::2516965@student.uwtsd.ac.uk::161b8302-9c78-4563-8399-88332c9ab084" providerId="AD" clId="Web-{8450CC7C-A546-F3EB-2133-7BCF63990A41}" dt="2025-11-18T08:54:33.551" v="1" actId="20577"/>
          <ac:spMkLst>
            <pc:docMk/>
            <pc:sldMk cId="3638205526" sldId="258"/>
            <ac:spMk id="3" creationId="{4695ED73-B595-7D69-D63F-DAD89B24E43A}"/>
          </ac:spMkLst>
        </pc:spChg>
      </pc:sldChg>
    </pc:docChg>
  </pc:docChgLst>
  <pc:docChgLst>
    <pc:chgData name="Yasir Hanif (2516965)" userId="S::2516965@student.uwtsd.ac.uk::161b8302-9c78-4563-8399-88332c9ab084" providerId="AD" clId="Web-{6913EEC6-FBF8-52F2-EA3E-2E689E6560A9}"/>
    <pc:docChg chg="modSld">
      <pc:chgData name="Yasir Hanif (2516965)" userId="S::2516965@student.uwtsd.ac.uk::161b8302-9c78-4563-8399-88332c9ab084" providerId="AD" clId="Web-{6913EEC6-FBF8-52F2-EA3E-2E689E6560A9}" dt="2025-11-18T19:25:40.025" v="49" actId="20577"/>
      <pc:docMkLst>
        <pc:docMk/>
      </pc:docMkLst>
      <pc:sldChg chg="modSp">
        <pc:chgData name="Yasir Hanif (2516965)" userId="S::2516965@student.uwtsd.ac.uk::161b8302-9c78-4563-8399-88332c9ab084" providerId="AD" clId="Web-{6913EEC6-FBF8-52F2-EA3E-2E689E6560A9}" dt="2025-11-18T19:25:40.025" v="49" actId="20577"/>
        <pc:sldMkLst>
          <pc:docMk/>
          <pc:sldMk cId="3638205526" sldId="258"/>
        </pc:sldMkLst>
        <pc:spChg chg="mod">
          <ac:chgData name="Yasir Hanif (2516965)" userId="S::2516965@student.uwtsd.ac.uk::161b8302-9c78-4563-8399-88332c9ab084" providerId="AD" clId="Web-{6913EEC6-FBF8-52F2-EA3E-2E689E6560A9}" dt="2025-11-18T19:25:40.025" v="49" actId="20577"/>
          <ac:spMkLst>
            <pc:docMk/>
            <pc:sldMk cId="3638205526" sldId="258"/>
            <ac:spMk id="3" creationId="{4695ED73-B595-7D69-D63F-DAD89B24E43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089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550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794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828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793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042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069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772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461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320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9897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4854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515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670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4684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028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812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6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48299" y="1380068"/>
            <a:ext cx="6054723" cy="2616199"/>
          </a:xfrm>
        </p:spPr>
        <p:txBody>
          <a:bodyPr>
            <a:normAutofit/>
          </a:bodyPr>
          <a:lstStyle/>
          <a:p>
            <a:r>
              <a:rPr lang="en-GB"/>
              <a:t>Reflective Presentation  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36254" y="3996267"/>
            <a:ext cx="5166768" cy="13885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Yasir Hanif</a:t>
            </a:r>
          </a:p>
        </p:txBody>
      </p:sp>
      <p:pic>
        <p:nvPicPr>
          <p:cNvPr id="4" name="Picture 3" descr="Book Read Pages - Free photo on Pixabay">
            <a:extLst>
              <a:ext uri="{FF2B5EF4-FFF2-40B4-BE49-F238E27FC236}">
                <a16:creationId xmlns:a16="http://schemas.microsoft.com/office/drawing/2014/main" id="{2B59CAF3-3C3E-0795-919E-569A521B74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477" r="27800" b="9091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D396BD-A4B8-879F-3E77-3017835C3D95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484311" y="685800"/>
            <a:ext cx="10018713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Overview </a:t>
            </a:r>
          </a:p>
        </p:txBody>
      </p:sp>
      <p:pic>
        <p:nvPicPr>
          <p:cNvPr id="7" name="Graphic 6" descr="History">
            <a:extLst>
              <a:ext uri="{FF2B5EF4-FFF2-40B4-BE49-F238E27FC236}">
                <a16:creationId xmlns:a16="http://schemas.microsoft.com/office/drawing/2014/main" id="{12301043-7A18-77C0-7FF7-482B4A6A89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07761" y="2743199"/>
            <a:ext cx="3047999" cy="304799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B70F4-31CE-0D0C-E085-9797710D4A3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016336" y="2666999"/>
            <a:ext cx="5486687" cy="31242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700"/>
          </a:p>
          <a:p>
            <a:pPr>
              <a:lnSpc>
                <a:spcPct val="90000"/>
              </a:lnSpc>
            </a:pPr>
            <a:r>
              <a:rPr lang="en-US" sz="1700"/>
              <a:t>Within the report I focused on the positive opportunities and negatives of learning in the digital era. </a:t>
            </a:r>
            <a:r>
              <a:rPr lang="en-US" sz="1700" err="1"/>
              <a:t>Reasearching</a:t>
            </a:r>
            <a:r>
              <a:rPr lang="en-US" sz="1700"/>
              <a:t> what areas are the main concern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/>
          </a:p>
          <a:p>
            <a:pPr>
              <a:lnSpc>
                <a:spcPct val="90000"/>
              </a:lnSpc>
            </a:pPr>
            <a:r>
              <a:rPr lang="en-US" sz="1700"/>
              <a:t>Through this project I found that there are lots of different challenges and opportunities for students today, but there are also a lot of techniques that can be used to solve the challenges and make the most of the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0499923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F7CF18-AA93-89A0-4219-6418371C217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425" r="33112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3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CF61D7-9394-A193-C992-66FA52961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5ED73-B595-7D69-D63F-DAD89B24E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732" y="1824789"/>
            <a:ext cx="5872284" cy="39664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400" u="sng"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Times"/>
                <a:cs typeface="Times"/>
              </a:rPr>
              <a:t>I found the sources mainly through the internet as the library didn’t have many books on the digital era within the last three years. But when finding sources I made sure they were credit.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1400"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Times"/>
                <a:cs typeface="Times"/>
              </a:rPr>
              <a:t>The easy part was finding the challenges and </a:t>
            </a:r>
            <a:r>
              <a:rPr lang="en-GB" sz="1400" dirty="0" err="1">
                <a:latin typeface="Times"/>
                <a:cs typeface="Times"/>
              </a:rPr>
              <a:t>opportunies</a:t>
            </a:r>
            <a:r>
              <a:rPr lang="en-GB" sz="1400" dirty="0">
                <a:latin typeface="Times"/>
                <a:cs typeface="Times"/>
              </a:rPr>
              <a:t> in the digital era. One of the hard parts was finding the evidence to back the point up.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u="sng"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Times"/>
                <a:cs typeface="Times"/>
              </a:rPr>
              <a:t>It made me realise that there was a lot more range of challenges and opportunities that I had not even thought about.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1400" dirty="0">
              <a:latin typeface="Times"/>
              <a:cs typeface="Times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400" dirty="0">
                <a:latin typeface="Times"/>
                <a:cs typeface="Times"/>
              </a:rPr>
              <a:t>There was also many ways students can adapt and benefit as Gupta, S. (2025) mentions they can </a:t>
            </a:r>
            <a:r>
              <a:rPr lang="en-GB" sz="1200" dirty="0">
                <a:latin typeface="Arial"/>
                <a:cs typeface="Arial"/>
              </a:rPr>
              <a:t>“make even the busiest days feel more manageable”</a:t>
            </a:r>
            <a:endParaRPr lang="en-GB" sz="1400" dirty="0"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6382055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C6C03-4798-D3D6-89B0-51E17E867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5747778" cy="1752599"/>
          </a:xfrm>
        </p:spPr>
        <p:txBody>
          <a:bodyPr>
            <a:normAutofit/>
          </a:bodyPr>
          <a:lstStyle/>
          <a:p>
            <a:r>
              <a:rPr lang="en-GB"/>
              <a:t>Planning and writing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EB9E7-EE77-95FE-7AAA-E387666EF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5747778" cy="31242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300"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r>
              <a:rPr lang="en-GB" sz="1300">
                <a:latin typeface="Times"/>
                <a:cs typeface="Times"/>
              </a:rPr>
              <a:t>I planned my report by setting out each stage and figured out what information I need to get. Then I went on to research and then build my answers through what I had found.</a:t>
            </a:r>
          </a:p>
          <a:p>
            <a:pPr>
              <a:lnSpc>
                <a:spcPct val="90000"/>
              </a:lnSpc>
            </a:pPr>
            <a:endParaRPr lang="en-GB" sz="1300"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r>
              <a:rPr lang="en-GB" sz="1300">
                <a:latin typeface="Times"/>
                <a:cs typeface="Times"/>
              </a:rPr>
              <a:t>Bullet point,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300" err="1">
                <a:latin typeface="Times"/>
                <a:cs typeface="Times"/>
              </a:rPr>
              <a:t>Planing</a:t>
            </a:r>
            <a:r>
              <a:rPr lang="en-GB" sz="1300">
                <a:latin typeface="Times"/>
                <a:cs typeface="Times"/>
              </a:rPr>
              <a:t> helps you organise your idea before writing.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r>
              <a:rPr lang="en-GB" sz="1300">
                <a:latin typeface="Times"/>
                <a:cs typeface="Times"/>
              </a:rPr>
              <a:t> I feel that the actual writing was difficult as this is one of the first assignments that I have had to do so with peer feedback I have been able to improve and learn how to write a assignment more professionally.</a:t>
            </a:r>
          </a:p>
          <a:p>
            <a:pPr>
              <a:lnSpc>
                <a:spcPct val="90000"/>
              </a:lnSpc>
            </a:pPr>
            <a:endParaRPr lang="en-GB" sz="1300"/>
          </a:p>
        </p:txBody>
      </p:sp>
      <p:pic>
        <p:nvPicPr>
          <p:cNvPr id="36" name="Graphic 35" descr="Questions">
            <a:extLst>
              <a:ext uri="{FF2B5EF4-FFF2-40B4-BE49-F238E27FC236}">
                <a16:creationId xmlns:a16="http://schemas.microsoft.com/office/drawing/2014/main" id="{A9E33527-EC63-4F02-2EDB-1A5AA74221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67961" y="645285"/>
            <a:ext cx="2520043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3584754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F776AB-D83D-D284-4383-99655F6CA8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506" b="822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Freeform 15">
            <a:extLst>
              <a:ext uri="{FF2B5EF4-FFF2-40B4-BE49-F238E27FC236}">
                <a16:creationId xmlns:a16="http://schemas.microsoft.com/office/drawing/2014/main" id="{AAAE29C6-F6DD-4D29-805A-6C214EA9C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9491133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9203266 w 9203266"/>
              <a:gd name="connsiteY0" fmla="*/ 16933 h 6883400"/>
              <a:gd name="connsiteX1" fmla="*/ 4783666 w 9203266"/>
              <a:gd name="connsiteY1" fmla="*/ 2573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203266"/>
              <a:gd name="connsiteY0" fmla="*/ 16933 h 6883400"/>
              <a:gd name="connsiteX1" fmla="*/ 8339666 w 9203266"/>
              <a:gd name="connsiteY1" fmla="*/ 5240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491133"/>
              <a:gd name="connsiteY0" fmla="*/ 16933 h 6883400"/>
              <a:gd name="connsiteX1" fmla="*/ 8339666 w 9491133"/>
              <a:gd name="connsiteY1" fmla="*/ 5240866 h 6883400"/>
              <a:gd name="connsiteX2" fmla="*/ 9491133 w 9491133"/>
              <a:gd name="connsiteY2" fmla="*/ 6883400 h 6883400"/>
              <a:gd name="connsiteX3" fmla="*/ 0 w 9491133"/>
              <a:gd name="connsiteY3" fmla="*/ 6883400 h 6883400"/>
              <a:gd name="connsiteX4" fmla="*/ 8466 w 9491133"/>
              <a:gd name="connsiteY4" fmla="*/ 0 h 6883400"/>
              <a:gd name="connsiteX5" fmla="*/ 9203266 w 9491133"/>
              <a:gd name="connsiteY5" fmla="*/ 16933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91133" h="6883400">
                <a:moveTo>
                  <a:pt x="9203266" y="16933"/>
                </a:moveTo>
                <a:lnTo>
                  <a:pt x="8339666" y="5240866"/>
                </a:lnTo>
                <a:lnTo>
                  <a:pt x="9491133" y="6883400"/>
                </a:lnTo>
                <a:lnTo>
                  <a:pt x="0" y="6883400"/>
                </a:lnTo>
                <a:lnTo>
                  <a:pt x="8466" y="0"/>
                </a:lnTo>
                <a:lnTo>
                  <a:pt x="9203266" y="16933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E6BC5-A971-6516-3444-8DBC57627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7391400" cy="1176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641AB-4944-68FF-E292-527CA40E2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1888067"/>
            <a:ext cx="7391401" cy="397086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>
              <a:solidFill>
                <a:schemeClr val="bg1"/>
              </a:solidFill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  <a:latin typeface="Times"/>
                <a:cs typeface="Times"/>
              </a:rPr>
              <a:t>The biggest challenge I had as mentioned was the actual writing and speaking part of the report as I feel like this is the weakness. I know what I want to say but struggle to write it down or say it out loud successfully.</a:t>
            </a:r>
          </a:p>
          <a:p>
            <a:pPr marL="0" indent="0">
              <a:lnSpc>
                <a:spcPct val="90000"/>
              </a:lnSpc>
              <a:buNone/>
            </a:pPr>
            <a:endParaRPr lang="en-GB">
              <a:solidFill>
                <a:schemeClr val="bg1"/>
              </a:solidFill>
              <a:latin typeface="Times"/>
              <a:cs typeface="Times"/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Peer feedback was a big part double check my spelling and grammar making sure what I was writing made sense. Also repeating words at home to make sure I am saying them correctly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05812" y="0"/>
            <a:ext cx="2436813" cy="6858001"/>
            <a:chOff x="1320800" y="0"/>
            <a:chExt cx="2436813" cy="685800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</p:spTree>
    <p:extLst>
      <p:ext uri="{BB962C8B-B14F-4D97-AF65-F5344CB8AC3E}">
        <p14:creationId xmlns:p14="http://schemas.microsoft.com/office/powerpoint/2010/main" val="33343298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04DE94F-B4AB-8890-7226-542CF70EE4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708" r="37715" b="-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56" name="Group 55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7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0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9288B0-E7AD-0F5B-EE84-9328876FD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/>
              <a:t>Successes 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02FFF-0BE1-7A26-C3DB-5A7FD6A9E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r>
              <a:rPr lang="en-GB" sz="2000"/>
              <a:t>I am proud of the progress I have made. To think a couple of months ago I would not have known where to begin, and now I have written a report and learnt about various digital skills and what the challenges and opportunities are.</a:t>
            </a:r>
          </a:p>
        </p:txBody>
      </p:sp>
    </p:spTree>
    <p:extLst>
      <p:ext uri="{BB962C8B-B14F-4D97-AF65-F5344CB8AC3E}">
        <p14:creationId xmlns:p14="http://schemas.microsoft.com/office/powerpoint/2010/main" val="1759420002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Parallax</vt:lpstr>
      <vt:lpstr>Reflective Presentation  </vt:lpstr>
      <vt:lpstr>Overview </vt:lpstr>
      <vt:lpstr>Research</vt:lpstr>
      <vt:lpstr>Planning and writing </vt:lpstr>
      <vt:lpstr>Challenges</vt:lpstr>
      <vt:lpstr>Successes 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</cp:revision>
  <dcterms:created xsi:type="dcterms:W3CDTF">2025-11-16T17:00:35Z</dcterms:created>
  <dcterms:modified xsi:type="dcterms:W3CDTF">2025-11-18T19:25:43Z</dcterms:modified>
</cp:coreProperties>
</file>