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63" r:id="rId5"/>
    <p:sldId id="264" r:id="rId6"/>
    <p:sldId id="259" r:id="rId7"/>
    <p:sldId id="260" r:id="rId8"/>
    <p:sldId id="262" r:id="rId9"/>
    <p:sldId id="261"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2C789-443F-ABB4-D202-4046482A165D}" v="358" dt="2025-02-28T15:52:39.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Maria Konciak (2238990)" userId="S::2238990@student.uwtsd.ac.uk::753cff3f-6ec8-4be1-a7fc-357641853662" providerId="AD" clId="Web-{FFB17FEA-EA07-7A5A-16A8-1984647F9E73}"/>
    <pc:docChg chg="addSld modSld">
      <pc:chgData name="Natalia Maria Konciak (2238990)" userId="S::2238990@student.uwtsd.ac.uk::753cff3f-6ec8-4be1-a7fc-357641853662" providerId="AD" clId="Web-{FFB17FEA-EA07-7A5A-16A8-1984647F9E73}" dt="2025-02-23T16:54:14.902" v="184"/>
      <pc:docMkLst>
        <pc:docMk/>
      </pc:docMkLst>
      <pc:sldChg chg="addSp modSp">
        <pc:chgData name="Natalia Maria Konciak (2238990)" userId="S::2238990@student.uwtsd.ac.uk::753cff3f-6ec8-4be1-a7fc-357641853662" providerId="AD" clId="Web-{FFB17FEA-EA07-7A5A-16A8-1984647F9E73}" dt="2025-02-22T22:12:20.645" v="158" actId="20577"/>
        <pc:sldMkLst>
          <pc:docMk/>
          <pc:sldMk cId="1659882302" sldId="257"/>
        </pc:sldMkLst>
        <pc:spChg chg="mod">
          <ac:chgData name="Natalia Maria Konciak (2238990)" userId="S::2238990@student.uwtsd.ac.uk::753cff3f-6ec8-4be1-a7fc-357641853662" providerId="AD" clId="Web-{FFB17FEA-EA07-7A5A-16A8-1984647F9E73}" dt="2025-02-22T22:11:37.940" v="146" actId="1076"/>
          <ac:spMkLst>
            <pc:docMk/>
            <pc:sldMk cId="1659882302" sldId="257"/>
            <ac:spMk id="4" creationId="{06102906-3608-236E-6989-48CD75BD30F8}"/>
          </ac:spMkLst>
        </pc:spChg>
        <pc:graphicFrameChg chg="add mod modGraphic">
          <ac:chgData name="Natalia Maria Konciak (2238990)" userId="S::2238990@student.uwtsd.ac.uk::753cff3f-6ec8-4be1-a7fc-357641853662" providerId="AD" clId="Web-{FFB17FEA-EA07-7A5A-16A8-1984647F9E73}" dt="2025-02-22T22:12:20.645" v="158" actId="20577"/>
          <ac:graphicFrameMkLst>
            <pc:docMk/>
            <pc:sldMk cId="1659882302" sldId="257"/>
            <ac:graphicFrameMk id="2" creationId="{AFF980CF-8DB4-AA7F-BAD5-FCDD66FFA657}"/>
          </ac:graphicFrameMkLst>
        </pc:graphicFrameChg>
      </pc:sldChg>
      <pc:sldChg chg="addSp delSp modSp">
        <pc:chgData name="Natalia Maria Konciak (2238990)" userId="S::2238990@student.uwtsd.ac.uk::753cff3f-6ec8-4be1-a7fc-357641853662" providerId="AD" clId="Web-{FFB17FEA-EA07-7A5A-16A8-1984647F9E73}" dt="2025-02-23T16:53:03.837" v="183"/>
        <pc:sldMkLst>
          <pc:docMk/>
          <pc:sldMk cId="3420696844" sldId="263"/>
        </pc:sldMkLst>
        <pc:spChg chg="mod">
          <ac:chgData name="Natalia Maria Konciak (2238990)" userId="S::2238990@student.uwtsd.ac.uk::753cff3f-6ec8-4be1-a7fc-357641853662" providerId="AD" clId="Web-{FFB17FEA-EA07-7A5A-16A8-1984647F9E73}" dt="2025-02-23T16:52:48.070" v="179" actId="1076"/>
          <ac:spMkLst>
            <pc:docMk/>
            <pc:sldMk cId="3420696844" sldId="263"/>
            <ac:spMk id="2" creationId="{8844F0E5-6D44-8B05-6044-60893F76C423}"/>
          </ac:spMkLst>
        </pc:spChg>
        <pc:spChg chg="add del">
          <ac:chgData name="Natalia Maria Konciak (2238990)" userId="S::2238990@student.uwtsd.ac.uk::753cff3f-6ec8-4be1-a7fc-357641853662" providerId="AD" clId="Web-{FFB17FEA-EA07-7A5A-16A8-1984647F9E73}" dt="2025-02-23T16:53:03.837" v="183"/>
          <ac:spMkLst>
            <pc:docMk/>
            <pc:sldMk cId="3420696844" sldId="263"/>
            <ac:spMk id="3" creationId="{5D9CE91D-D1B5-2588-6731-30DB8C9541C6}"/>
          </ac:spMkLst>
        </pc:spChg>
        <pc:spChg chg="add del">
          <ac:chgData name="Natalia Maria Konciak (2238990)" userId="S::2238990@student.uwtsd.ac.uk::753cff3f-6ec8-4be1-a7fc-357641853662" providerId="AD" clId="Web-{FFB17FEA-EA07-7A5A-16A8-1984647F9E73}" dt="2025-02-23T16:49:46.658" v="162"/>
          <ac:spMkLst>
            <pc:docMk/>
            <pc:sldMk cId="3420696844" sldId="263"/>
            <ac:spMk id="4" creationId="{A7C6F236-DBF3-DA79-209E-84B3AD4F5125}"/>
          </ac:spMkLst>
        </pc:spChg>
        <pc:spChg chg="add mod">
          <ac:chgData name="Natalia Maria Konciak (2238990)" userId="S::2238990@student.uwtsd.ac.uk::753cff3f-6ec8-4be1-a7fc-357641853662" providerId="AD" clId="Web-{FFB17FEA-EA07-7A5A-16A8-1984647F9E73}" dt="2025-02-23T16:52:17.335" v="177"/>
          <ac:spMkLst>
            <pc:docMk/>
            <pc:sldMk cId="3420696844" sldId="263"/>
            <ac:spMk id="5" creationId="{29FC7BDD-B47D-8411-275F-8641E1973A63}"/>
          </ac:spMkLst>
        </pc:spChg>
        <pc:spChg chg="add del">
          <ac:chgData name="Natalia Maria Konciak (2238990)" userId="S::2238990@student.uwtsd.ac.uk::753cff3f-6ec8-4be1-a7fc-357641853662" providerId="AD" clId="Web-{FFB17FEA-EA07-7A5A-16A8-1984647F9E73}" dt="2025-02-23T16:52:48.102" v="181"/>
          <ac:spMkLst>
            <pc:docMk/>
            <pc:sldMk cId="3420696844" sldId="263"/>
            <ac:spMk id="6" creationId="{571524B3-F25F-9A04-F797-7C5489A08A0F}"/>
          </ac:spMkLst>
        </pc:spChg>
        <pc:spChg chg="add del">
          <ac:chgData name="Natalia Maria Konciak (2238990)" userId="S::2238990@student.uwtsd.ac.uk::753cff3f-6ec8-4be1-a7fc-357641853662" providerId="AD" clId="Web-{FFB17FEA-EA07-7A5A-16A8-1984647F9E73}" dt="2025-02-23T16:50:49.894" v="166"/>
          <ac:spMkLst>
            <pc:docMk/>
            <pc:sldMk cId="3420696844" sldId="263"/>
            <ac:spMk id="7" creationId="{AE4C8C3A-29F0-DDA7-C5CB-E5ED1C66B568}"/>
          </ac:spMkLst>
        </pc:spChg>
        <pc:spChg chg="add del">
          <ac:chgData name="Natalia Maria Konciak (2238990)" userId="S::2238990@student.uwtsd.ac.uk::753cff3f-6ec8-4be1-a7fc-357641853662" providerId="AD" clId="Web-{FFB17FEA-EA07-7A5A-16A8-1984647F9E73}" dt="2025-02-23T16:52:48.086" v="180"/>
          <ac:spMkLst>
            <pc:docMk/>
            <pc:sldMk cId="3420696844" sldId="263"/>
            <ac:spMk id="8" creationId="{5D8DCE29-D3F5-590E-4FC8-BB2A556A4B9B}"/>
          </ac:spMkLst>
        </pc:spChg>
        <pc:spChg chg="add del">
          <ac:chgData name="Natalia Maria Konciak (2238990)" userId="S::2238990@student.uwtsd.ac.uk::753cff3f-6ec8-4be1-a7fc-357641853662" providerId="AD" clId="Web-{FFB17FEA-EA07-7A5A-16A8-1984647F9E73}" dt="2025-02-23T16:51:14.005" v="169"/>
          <ac:spMkLst>
            <pc:docMk/>
            <pc:sldMk cId="3420696844" sldId="263"/>
            <ac:spMk id="9" creationId="{27192D97-1B8B-AC7C-8DA1-8AF0776591A3}"/>
          </ac:spMkLst>
        </pc:spChg>
        <pc:spChg chg="add del">
          <ac:chgData name="Natalia Maria Konciak (2238990)" userId="S::2238990@student.uwtsd.ac.uk::753cff3f-6ec8-4be1-a7fc-357641853662" providerId="AD" clId="Web-{FFB17FEA-EA07-7A5A-16A8-1984647F9E73}" dt="2025-02-23T16:52:55.758" v="182"/>
          <ac:spMkLst>
            <pc:docMk/>
            <pc:sldMk cId="3420696844" sldId="263"/>
            <ac:spMk id="10" creationId="{B9D358E7-605D-E662-2950-8598DA942B8A}"/>
          </ac:spMkLst>
        </pc:spChg>
        <pc:spChg chg="add del">
          <ac:chgData name="Natalia Maria Konciak (2238990)" userId="S::2238990@student.uwtsd.ac.uk::753cff3f-6ec8-4be1-a7fc-357641853662" providerId="AD" clId="Web-{FFB17FEA-EA07-7A5A-16A8-1984647F9E73}" dt="2025-02-23T16:51:35.130" v="172"/>
          <ac:spMkLst>
            <pc:docMk/>
            <pc:sldMk cId="3420696844" sldId="263"/>
            <ac:spMk id="11" creationId="{C664CDE8-74DD-404A-AE87-7BD3934D209D}"/>
          </ac:spMkLst>
        </pc:spChg>
      </pc:sldChg>
      <pc:sldChg chg="modSp">
        <pc:chgData name="Natalia Maria Konciak (2238990)" userId="S::2238990@student.uwtsd.ac.uk::753cff3f-6ec8-4be1-a7fc-357641853662" providerId="AD" clId="Web-{FFB17FEA-EA07-7A5A-16A8-1984647F9E73}" dt="2025-02-22T22:00:53.172" v="1" actId="14100"/>
        <pc:sldMkLst>
          <pc:docMk/>
          <pc:sldMk cId="1964793889" sldId="265"/>
        </pc:sldMkLst>
        <pc:graphicFrameChg chg="mod">
          <ac:chgData name="Natalia Maria Konciak (2238990)" userId="S::2238990@student.uwtsd.ac.uk::753cff3f-6ec8-4be1-a7fc-357641853662" providerId="AD" clId="Web-{FFB17FEA-EA07-7A5A-16A8-1984647F9E73}" dt="2025-02-22T22:00:53.172" v="1" actId="14100"/>
          <ac:graphicFrameMkLst>
            <pc:docMk/>
            <pc:sldMk cId="1964793889" sldId="265"/>
            <ac:graphicFrameMk id="73" creationId="{78D59B9F-5171-DCF0-5EED-F9B3DDBE0059}"/>
          </ac:graphicFrameMkLst>
        </pc:graphicFrameChg>
      </pc:sldChg>
      <pc:sldChg chg="new">
        <pc:chgData name="Natalia Maria Konciak (2238990)" userId="S::2238990@student.uwtsd.ac.uk::753cff3f-6ec8-4be1-a7fc-357641853662" providerId="AD" clId="Web-{FFB17FEA-EA07-7A5A-16A8-1984647F9E73}" dt="2025-02-23T15:38:02.977" v="159"/>
        <pc:sldMkLst>
          <pc:docMk/>
          <pc:sldMk cId="1566284284" sldId="268"/>
        </pc:sldMkLst>
      </pc:sldChg>
      <pc:sldChg chg="new">
        <pc:chgData name="Natalia Maria Konciak (2238990)" userId="S::2238990@student.uwtsd.ac.uk::753cff3f-6ec8-4be1-a7fc-357641853662" providerId="AD" clId="Web-{FFB17FEA-EA07-7A5A-16A8-1984647F9E73}" dt="2025-02-23T16:54:14.902" v="184"/>
        <pc:sldMkLst>
          <pc:docMk/>
          <pc:sldMk cId="2939944837" sldId="269"/>
        </pc:sldMkLst>
      </pc:sldChg>
    </pc:docChg>
  </pc:docChgLst>
  <pc:docChgLst>
    <pc:chgData name="Natalia Maria Konciak (2238990)" userId="S::2238990@student.uwtsd.ac.uk::753cff3f-6ec8-4be1-a7fc-357641853662" providerId="AD" clId="Web-{4AB3A40D-EC83-6FF1-FCD9-378765A56660}"/>
    <pc:docChg chg="addSld modSld addMainMaster delMainMaster">
      <pc:chgData name="Natalia Maria Konciak (2238990)" userId="S::2238990@student.uwtsd.ac.uk::753cff3f-6ec8-4be1-a7fc-357641853662" providerId="AD" clId="Web-{4AB3A40D-EC83-6FF1-FCD9-378765A56660}" dt="2025-02-22T21:46:00.431" v="1662" actId="20577"/>
      <pc:docMkLst>
        <pc:docMk/>
      </pc:docMkLst>
      <pc:sldChg chg="addSp delSp modSp mod setBg modClrScheme chgLayout">
        <pc:chgData name="Natalia Maria Konciak (2238990)" userId="S::2238990@student.uwtsd.ac.uk::753cff3f-6ec8-4be1-a7fc-357641853662" providerId="AD" clId="Web-{4AB3A40D-EC83-6FF1-FCD9-378765A56660}" dt="2025-02-18T20:05:28.406" v="156" actId="20577"/>
        <pc:sldMkLst>
          <pc:docMk/>
          <pc:sldMk cId="109857222" sldId="256"/>
        </pc:sldMkLst>
        <pc:spChg chg="mod ord">
          <ac:chgData name="Natalia Maria Konciak (2238990)" userId="S::2238990@student.uwtsd.ac.uk::753cff3f-6ec8-4be1-a7fc-357641853662" providerId="AD" clId="Web-{4AB3A40D-EC83-6FF1-FCD9-378765A56660}" dt="2025-02-18T20:05:04.952" v="153" actId="20577"/>
          <ac:spMkLst>
            <pc:docMk/>
            <pc:sldMk cId="109857222" sldId="256"/>
            <ac:spMk id="2" creationId="{00000000-0000-0000-0000-000000000000}"/>
          </ac:spMkLst>
        </pc:spChg>
        <pc:spChg chg="mod ord">
          <ac:chgData name="Natalia Maria Konciak (2238990)" userId="S::2238990@student.uwtsd.ac.uk::753cff3f-6ec8-4be1-a7fc-357641853662" providerId="AD" clId="Web-{4AB3A40D-EC83-6FF1-FCD9-378765A56660}" dt="2025-02-18T20:05:28.406" v="156" actId="20577"/>
          <ac:spMkLst>
            <pc:docMk/>
            <pc:sldMk cId="109857222" sldId="256"/>
            <ac:spMk id="3" creationId="{00000000-0000-0000-0000-000000000000}"/>
          </ac:spMkLst>
        </pc:spChg>
        <pc:spChg chg="add del">
          <ac:chgData name="Natalia Maria Konciak (2238990)" userId="S::2238990@student.uwtsd.ac.uk::753cff3f-6ec8-4be1-a7fc-357641853662" providerId="AD" clId="Web-{4AB3A40D-EC83-6FF1-FCD9-378765A56660}" dt="2025-02-18T19:42:46.806" v="102"/>
          <ac:spMkLst>
            <pc:docMk/>
            <pc:sldMk cId="109857222" sldId="256"/>
            <ac:spMk id="9" creationId="{65735658-270A-8D75-091E-AFB444A3D617}"/>
          </ac:spMkLst>
        </pc:spChg>
        <pc:spChg chg="add del">
          <ac:chgData name="Natalia Maria Konciak (2238990)" userId="S::2238990@student.uwtsd.ac.uk::753cff3f-6ec8-4be1-a7fc-357641853662" providerId="AD" clId="Web-{4AB3A40D-EC83-6FF1-FCD9-378765A56660}" dt="2025-02-18T19:42:46.806" v="102"/>
          <ac:spMkLst>
            <pc:docMk/>
            <pc:sldMk cId="109857222" sldId="256"/>
            <ac:spMk id="11" creationId="{F9FB1C88-5F1D-C7DF-A4B3-E8EE7F6BF322}"/>
          </ac:spMkLst>
        </pc:spChg>
        <pc:spChg chg="add del">
          <ac:chgData name="Natalia Maria Konciak (2238990)" userId="S::2238990@student.uwtsd.ac.uk::753cff3f-6ec8-4be1-a7fc-357641853662" providerId="AD" clId="Web-{4AB3A40D-EC83-6FF1-FCD9-378765A56660}" dt="2025-02-18T19:42:46.806" v="102"/>
          <ac:spMkLst>
            <pc:docMk/>
            <pc:sldMk cId="109857222" sldId="256"/>
            <ac:spMk id="13" creationId="{4711BF64-C99B-2F90-ADA1-0C08F9BE8392}"/>
          </ac:spMkLst>
        </pc:spChg>
        <pc:spChg chg="add del">
          <ac:chgData name="Natalia Maria Konciak (2238990)" userId="S::2238990@student.uwtsd.ac.uk::753cff3f-6ec8-4be1-a7fc-357641853662" providerId="AD" clId="Web-{4AB3A40D-EC83-6FF1-FCD9-378765A56660}" dt="2025-02-18T19:49:47.869" v="104"/>
          <ac:spMkLst>
            <pc:docMk/>
            <pc:sldMk cId="109857222" sldId="256"/>
            <ac:spMk id="18" creationId="{90131B00-1538-5487-D30B-4D8DF0E41873}"/>
          </ac:spMkLst>
        </pc:spChg>
        <pc:spChg chg="add del">
          <ac:chgData name="Natalia Maria Konciak (2238990)" userId="S::2238990@student.uwtsd.ac.uk::753cff3f-6ec8-4be1-a7fc-357641853662" providerId="AD" clId="Web-{4AB3A40D-EC83-6FF1-FCD9-378765A56660}" dt="2025-02-18T19:49:47.869" v="104"/>
          <ac:spMkLst>
            <pc:docMk/>
            <pc:sldMk cId="109857222" sldId="256"/>
            <ac:spMk id="20" creationId="{97081EE3-B6BE-9584-F5AF-E5F6484DA7A1}"/>
          </ac:spMkLst>
        </pc:spChg>
        <pc:spChg chg="add del">
          <ac:chgData name="Natalia Maria Konciak (2238990)" userId="S::2238990@student.uwtsd.ac.uk::753cff3f-6ec8-4be1-a7fc-357641853662" providerId="AD" clId="Web-{4AB3A40D-EC83-6FF1-FCD9-378765A56660}" dt="2025-02-18T19:49:47.869" v="104"/>
          <ac:spMkLst>
            <pc:docMk/>
            <pc:sldMk cId="109857222" sldId="256"/>
            <ac:spMk id="22" creationId="{4711BF64-C99B-2F90-ADA1-0C08F9BE8392}"/>
          </ac:spMkLst>
        </pc:spChg>
        <pc:spChg chg="add del">
          <ac:chgData name="Natalia Maria Konciak (2238990)" userId="S::2238990@student.uwtsd.ac.uk::753cff3f-6ec8-4be1-a7fc-357641853662" providerId="AD" clId="Web-{4AB3A40D-EC83-6FF1-FCD9-378765A56660}" dt="2025-02-18T19:53:29.050" v="110"/>
          <ac:spMkLst>
            <pc:docMk/>
            <pc:sldMk cId="109857222" sldId="256"/>
            <ac:spMk id="27" creationId="{90131B00-1538-5487-D30B-4D8DF0E41873}"/>
          </ac:spMkLst>
        </pc:spChg>
        <pc:spChg chg="add del">
          <ac:chgData name="Natalia Maria Konciak (2238990)" userId="S::2238990@student.uwtsd.ac.uk::753cff3f-6ec8-4be1-a7fc-357641853662" providerId="AD" clId="Web-{4AB3A40D-EC83-6FF1-FCD9-378765A56660}" dt="2025-02-18T19:53:29.050" v="110"/>
          <ac:spMkLst>
            <pc:docMk/>
            <pc:sldMk cId="109857222" sldId="256"/>
            <ac:spMk id="29" creationId="{97081EE3-B6BE-9584-F5AF-E5F6484DA7A1}"/>
          </ac:spMkLst>
        </pc:spChg>
        <pc:spChg chg="add del">
          <ac:chgData name="Natalia Maria Konciak (2238990)" userId="S::2238990@student.uwtsd.ac.uk::753cff3f-6ec8-4be1-a7fc-357641853662" providerId="AD" clId="Web-{4AB3A40D-EC83-6FF1-FCD9-378765A56660}" dt="2025-02-18T19:53:29.050" v="110"/>
          <ac:spMkLst>
            <pc:docMk/>
            <pc:sldMk cId="109857222" sldId="256"/>
            <ac:spMk id="31" creationId="{4711BF64-C99B-2F90-ADA1-0C08F9BE8392}"/>
          </ac:spMkLst>
        </pc:spChg>
        <pc:spChg chg="add del">
          <ac:chgData name="Natalia Maria Konciak (2238990)" userId="S::2238990@student.uwtsd.ac.uk::753cff3f-6ec8-4be1-a7fc-357641853662" providerId="AD" clId="Web-{4AB3A40D-EC83-6FF1-FCD9-378765A56660}" dt="2025-02-18T19:54:08.270" v="113"/>
          <ac:spMkLst>
            <pc:docMk/>
            <pc:sldMk cId="109857222" sldId="256"/>
            <ac:spMk id="36" creationId="{90131B00-1538-5487-D30B-4D8DF0E41873}"/>
          </ac:spMkLst>
        </pc:spChg>
        <pc:spChg chg="add del">
          <ac:chgData name="Natalia Maria Konciak (2238990)" userId="S::2238990@student.uwtsd.ac.uk::753cff3f-6ec8-4be1-a7fc-357641853662" providerId="AD" clId="Web-{4AB3A40D-EC83-6FF1-FCD9-378765A56660}" dt="2025-02-18T19:54:08.270" v="113"/>
          <ac:spMkLst>
            <pc:docMk/>
            <pc:sldMk cId="109857222" sldId="256"/>
            <ac:spMk id="38" creationId="{97081EE3-B6BE-9584-F5AF-E5F6484DA7A1}"/>
          </ac:spMkLst>
        </pc:spChg>
        <pc:spChg chg="add del">
          <ac:chgData name="Natalia Maria Konciak (2238990)" userId="S::2238990@student.uwtsd.ac.uk::753cff3f-6ec8-4be1-a7fc-357641853662" providerId="AD" clId="Web-{4AB3A40D-EC83-6FF1-FCD9-378765A56660}" dt="2025-02-18T19:54:08.270" v="113"/>
          <ac:spMkLst>
            <pc:docMk/>
            <pc:sldMk cId="109857222" sldId="256"/>
            <ac:spMk id="40" creationId="{4711BF64-C99B-2F90-ADA1-0C08F9BE8392}"/>
          </ac:spMkLst>
        </pc:spChg>
        <pc:spChg chg="add del">
          <ac:chgData name="Natalia Maria Konciak (2238990)" userId="S::2238990@student.uwtsd.ac.uk::753cff3f-6ec8-4be1-a7fc-357641853662" providerId="AD" clId="Web-{4AB3A40D-EC83-6FF1-FCD9-378765A56660}" dt="2025-02-18T19:55:00.710" v="116"/>
          <ac:spMkLst>
            <pc:docMk/>
            <pc:sldMk cId="109857222" sldId="256"/>
            <ac:spMk id="45" creationId="{90131B00-1538-5487-D30B-4D8DF0E41873}"/>
          </ac:spMkLst>
        </pc:spChg>
        <pc:spChg chg="add del">
          <ac:chgData name="Natalia Maria Konciak (2238990)" userId="S::2238990@student.uwtsd.ac.uk::753cff3f-6ec8-4be1-a7fc-357641853662" providerId="AD" clId="Web-{4AB3A40D-EC83-6FF1-FCD9-378765A56660}" dt="2025-02-18T19:55:00.710" v="116"/>
          <ac:spMkLst>
            <pc:docMk/>
            <pc:sldMk cId="109857222" sldId="256"/>
            <ac:spMk id="47" creationId="{97081EE3-B6BE-9584-F5AF-E5F6484DA7A1}"/>
          </ac:spMkLst>
        </pc:spChg>
        <pc:spChg chg="add del">
          <ac:chgData name="Natalia Maria Konciak (2238990)" userId="S::2238990@student.uwtsd.ac.uk::753cff3f-6ec8-4be1-a7fc-357641853662" providerId="AD" clId="Web-{4AB3A40D-EC83-6FF1-FCD9-378765A56660}" dt="2025-02-18T19:55:00.710" v="116"/>
          <ac:spMkLst>
            <pc:docMk/>
            <pc:sldMk cId="109857222" sldId="256"/>
            <ac:spMk id="49" creationId="{4711BF64-C99B-2F90-ADA1-0C08F9BE8392}"/>
          </ac:spMkLst>
        </pc:spChg>
        <pc:spChg chg="add del">
          <ac:chgData name="Natalia Maria Konciak (2238990)" userId="S::2238990@student.uwtsd.ac.uk::753cff3f-6ec8-4be1-a7fc-357641853662" providerId="AD" clId="Web-{4AB3A40D-EC83-6FF1-FCD9-378765A56660}" dt="2025-02-18T20:02:42.634" v="135"/>
          <ac:spMkLst>
            <pc:docMk/>
            <pc:sldMk cId="109857222" sldId="256"/>
            <ac:spMk id="54" creationId="{E40DC611-43CC-753C-B002-A2D01346490F}"/>
          </ac:spMkLst>
        </pc:spChg>
        <pc:spChg chg="add del">
          <ac:chgData name="Natalia Maria Konciak (2238990)" userId="S::2238990@student.uwtsd.ac.uk::753cff3f-6ec8-4be1-a7fc-357641853662" providerId="AD" clId="Web-{4AB3A40D-EC83-6FF1-FCD9-378765A56660}" dt="2025-02-18T20:02:42.634" v="135"/>
          <ac:spMkLst>
            <pc:docMk/>
            <pc:sldMk cId="109857222" sldId="256"/>
            <ac:spMk id="56" creationId="{E1BC325F-3509-0B2D-86A7-3E997BB86330}"/>
          </ac:spMkLst>
        </pc:spChg>
        <pc:spChg chg="add del">
          <ac:chgData name="Natalia Maria Konciak (2238990)" userId="S::2238990@student.uwtsd.ac.uk::753cff3f-6ec8-4be1-a7fc-357641853662" providerId="AD" clId="Web-{4AB3A40D-EC83-6FF1-FCD9-378765A56660}" dt="2025-02-18T20:02:42.634" v="135"/>
          <ac:spMkLst>
            <pc:docMk/>
            <pc:sldMk cId="109857222" sldId="256"/>
            <ac:spMk id="58" creationId="{4711BF64-C99B-2F90-ADA1-0C08F9BE8392}"/>
          </ac:spMkLst>
        </pc:spChg>
        <pc:spChg chg="add del">
          <ac:chgData name="Natalia Maria Konciak (2238990)" userId="S::2238990@student.uwtsd.ac.uk::753cff3f-6ec8-4be1-a7fc-357641853662" providerId="AD" clId="Web-{4AB3A40D-EC83-6FF1-FCD9-378765A56660}" dt="2025-02-18T20:03:31.496" v="140"/>
          <ac:spMkLst>
            <pc:docMk/>
            <pc:sldMk cId="109857222" sldId="256"/>
            <ac:spMk id="63" creationId="{E40DC611-43CC-753C-B002-A2D01346490F}"/>
          </ac:spMkLst>
        </pc:spChg>
        <pc:spChg chg="add del">
          <ac:chgData name="Natalia Maria Konciak (2238990)" userId="S::2238990@student.uwtsd.ac.uk::753cff3f-6ec8-4be1-a7fc-357641853662" providerId="AD" clId="Web-{4AB3A40D-EC83-6FF1-FCD9-378765A56660}" dt="2025-02-18T20:03:31.496" v="140"/>
          <ac:spMkLst>
            <pc:docMk/>
            <pc:sldMk cId="109857222" sldId="256"/>
            <ac:spMk id="65" creationId="{E1BC325F-3509-0B2D-86A7-3E997BB86330}"/>
          </ac:spMkLst>
        </pc:spChg>
        <pc:spChg chg="add del">
          <ac:chgData name="Natalia Maria Konciak (2238990)" userId="S::2238990@student.uwtsd.ac.uk::753cff3f-6ec8-4be1-a7fc-357641853662" providerId="AD" clId="Web-{4AB3A40D-EC83-6FF1-FCD9-378765A56660}" dt="2025-02-18T20:03:31.496" v="140"/>
          <ac:spMkLst>
            <pc:docMk/>
            <pc:sldMk cId="109857222" sldId="256"/>
            <ac:spMk id="67" creationId="{4711BF64-C99B-2F90-ADA1-0C08F9BE8392}"/>
          </ac:spMkLst>
        </pc:spChg>
        <pc:spChg chg="add del">
          <ac:chgData name="Natalia Maria Konciak (2238990)" userId="S::2238990@student.uwtsd.ac.uk::753cff3f-6ec8-4be1-a7fc-357641853662" providerId="AD" clId="Web-{4AB3A40D-EC83-6FF1-FCD9-378765A56660}" dt="2025-02-18T20:03:31.480" v="139"/>
          <ac:spMkLst>
            <pc:docMk/>
            <pc:sldMk cId="109857222" sldId="256"/>
            <ac:spMk id="72" creationId="{E40DC611-43CC-753C-B002-A2D01346490F}"/>
          </ac:spMkLst>
        </pc:spChg>
        <pc:spChg chg="add del">
          <ac:chgData name="Natalia Maria Konciak (2238990)" userId="S::2238990@student.uwtsd.ac.uk::753cff3f-6ec8-4be1-a7fc-357641853662" providerId="AD" clId="Web-{4AB3A40D-EC83-6FF1-FCD9-378765A56660}" dt="2025-02-18T20:03:31.480" v="139"/>
          <ac:spMkLst>
            <pc:docMk/>
            <pc:sldMk cId="109857222" sldId="256"/>
            <ac:spMk id="74" creationId="{E1BC325F-3509-0B2D-86A7-3E997BB86330}"/>
          </ac:spMkLst>
        </pc:spChg>
        <pc:spChg chg="add del">
          <ac:chgData name="Natalia Maria Konciak (2238990)" userId="S::2238990@student.uwtsd.ac.uk::753cff3f-6ec8-4be1-a7fc-357641853662" providerId="AD" clId="Web-{4AB3A40D-EC83-6FF1-FCD9-378765A56660}" dt="2025-02-18T20:03:31.480" v="139"/>
          <ac:spMkLst>
            <pc:docMk/>
            <pc:sldMk cId="109857222" sldId="256"/>
            <ac:spMk id="76" creationId="{4711BF64-C99B-2F90-ADA1-0C08F9BE8392}"/>
          </ac:spMkLst>
        </pc:spChg>
        <pc:spChg chg="add">
          <ac:chgData name="Natalia Maria Konciak (2238990)" userId="S::2238990@student.uwtsd.ac.uk::753cff3f-6ec8-4be1-a7fc-357641853662" providerId="AD" clId="Web-{4AB3A40D-EC83-6FF1-FCD9-378765A56660}" dt="2025-02-18T20:03:31.496" v="140"/>
          <ac:spMkLst>
            <pc:docMk/>
            <pc:sldMk cId="109857222" sldId="256"/>
            <ac:spMk id="78" creationId="{7B601747-31C9-0EEB-4BEA-CDE70457A4FC}"/>
          </ac:spMkLst>
        </pc:spChg>
        <pc:spChg chg="add">
          <ac:chgData name="Natalia Maria Konciak (2238990)" userId="S::2238990@student.uwtsd.ac.uk::753cff3f-6ec8-4be1-a7fc-357641853662" providerId="AD" clId="Web-{4AB3A40D-EC83-6FF1-FCD9-378765A56660}" dt="2025-02-18T20:03:31.496" v="140"/>
          <ac:spMkLst>
            <pc:docMk/>
            <pc:sldMk cId="109857222" sldId="256"/>
            <ac:spMk id="79" creationId="{97081EE3-B6BE-9584-F5AF-E5F6484DA7A1}"/>
          </ac:spMkLst>
        </pc:spChg>
        <pc:spChg chg="add">
          <ac:chgData name="Natalia Maria Konciak (2238990)" userId="S::2238990@student.uwtsd.ac.uk::753cff3f-6ec8-4be1-a7fc-357641853662" providerId="AD" clId="Web-{4AB3A40D-EC83-6FF1-FCD9-378765A56660}" dt="2025-02-18T20:03:31.496" v="140"/>
          <ac:spMkLst>
            <pc:docMk/>
            <pc:sldMk cId="109857222" sldId="256"/>
            <ac:spMk id="80" creationId="{41A03FE5-7938-1573-2D18-E168CC7C0ABF}"/>
          </ac:spMkLst>
        </pc:spChg>
        <pc:picChg chg="add del mod">
          <ac:chgData name="Natalia Maria Konciak (2238990)" userId="S::2238990@student.uwtsd.ac.uk::753cff3f-6ec8-4be1-a7fc-357641853662" providerId="AD" clId="Web-{4AB3A40D-EC83-6FF1-FCD9-378765A56660}" dt="2025-02-18T19:53:15.690" v="109"/>
          <ac:picMkLst>
            <pc:docMk/>
            <pc:sldMk cId="109857222" sldId="256"/>
            <ac:picMk id="4" creationId="{304F88FE-2B9C-F5E2-4C47-1ED96D42C958}"/>
          </ac:picMkLst>
        </pc:picChg>
        <pc:picChg chg="add del mod ord">
          <ac:chgData name="Natalia Maria Konciak (2238990)" userId="S::2238990@student.uwtsd.ac.uk::753cff3f-6ec8-4be1-a7fc-357641853662" providerId="AD" clId="Web-{4AB3A40D-EC83-6FF1-FCD9-378765A56660}" dt="2025-02-18T19:54:53.944" v="115"/>
          <ac:picMkLst>
            <pc:docMk/>
            <pc:sldMk cId="109857222" sldId="256"/>
            <ac:picMk id="5" creationId="{E2BE5D07-FA21-DE35-5707-1AFB58566AAD}"/>
          </ac:picMkLst>
        </pc:picChg>
        <pc:picChg chg="add del mod ord">
          <ac:chgData name="Natalia Maria Konciak (2238990)" userId="S::2238990@student.uwtsd.ac.uk::753cff3f-6ec8-4be1-a7fc-357641853662" providerId="AD" clId="Web-{4AB3A40D-EC83-6FF1-FCD9-378765A56660}" dt="2025-02-18T19:54:40.818" v="114"/>
          <ac:picMkLst>
            <pc:docMk/>
            <pc:sldMk cId="109857222" sldId="256"/>
            <ac:picMk id="6" creationId="{DC87E701-F222-3330-83FF-F32768E636CC}"/>
          </ac:picMkLst>
        </pc:picChg>
        <pc:picChg chg="add mod ord">
          <ac:chgData name="Natalia Maria Konciak (2238990)" userId="S::2238990@student.uwtsd.ac.uk::753cff3f-6ec8-4be1-a7fc-357641853662" providerId="AD" clId="Web-{4AB3A40D-EC83-6FF1-FCD9-378765A56660}" dt="2025-02-18T20:04:05.559" v="144" actId="1076"/>
          <ac:picMkLst>
            <pc:docMk/>
            <pc:sldMk cId="109857222" sldId="256"/>
            <ac:picMk id="7" creationId="{D76C1AF9-F4BE-FE28-473A-35E018B682AD}"/>
          </ac:picMkLst>
        </pc:picChg>
        <pc:picChg chg="add del mod ord">
          <ac:chgData name="Natalia Maria Konciak (2238990)" userId="S::2238990@student.uwtsd.ac.uk::753cff3f-6ec8-4be1-a7fc-357641853662" providerId="AD" clId="Web-{4AB3A40D-EC83-6FF1-FCD9-378765A56660}" dt="2025-02-18T20:02:21.321" v="133"/>
          <ac:picMkLst>
            <pc:docMk/>
            <pc:sldMk cId="109857222" sldId="256"/>
            <ac:picMk id="8" creationId="{2A436ADE-B5C8-14DB-58EE-CCFC820DB2A0}"/>
          </ac:picMkLst>
        </pc:picChg>
        <pc:picChg chg="add del mod">
          <ac:chgData name="Natalia Maria Konciak (2238990)" userId="S::2238990@student.uwtsd.ac.uk::753cff3f-6ec8-4be1-a7fc-357641853662" providerId="AD" clId="Web-{4AB3A40D-EC83-6FF1-FCD9-378765A56660}" dt="2025-02-18T20:02:59.619" v="136"/>
          <ac:picMkLst>
            <pc:docMk/>
            <pc:sldMk cId="109857222" sldId="256"/>
            <ac:picMk id="10" creationId="{89322F49-ECEA-2D4A-9BDD-16E919CEB8E7}"/>
          </ac:picMkLst>
        </pc:picChg>
        <pc:picChg chg="add mod ord">
          <ac:chgData name="Natalia Maria Konciak (2238990)" userId="S::2238990@student.uwtsd.ac.uk::753cff3f-6ec8-4be1-a7fc-357641853662" providerId="AD" clId="Web-{4AB3A40D-EC83-6FF1-FCD9-378765A56660}" dt="2025-02-18T20:03:31.496" v="140"/>
          <ac:picMkLst>
            <pc:docMk/>
            <pc:sldMk cId="109857222" sldId="256"/>
            <ac:picMk id="12" creationId="{C2C0F8F9-FA57-7C45-2C0F-513AFB60BC59}"/>
          </ac:picMkLst>
        </pc:picChg>
      </pc:sldChg>
      <pc:sldChg chg="addSp delSp modSp new mod setBg modClrScheme chgLayout">
        <pc:chgData name="Natalia Maria Konciak (2238990)" userId="S::2238990@student.uwtsd.ac.uk::753cff3f-6ec8-4be1-a7fc-357641853662" providerId="AD" clId="Web-{4AB3A40D-EC83-6FF1-FCD9-378765A56660}" dt="2025-02-18T20:19:30.283" v="205" actId="20577"/>
        <pc:sldMkLst>
          <pc:docMk/>
          <pc:sldMk cId="1659882302" sldId="257"/>
        </pc:sldMkLst>
        <pc:spChg chg="del">
          <ac:chgData name="Natalia Maria Konciak (2238990)" userId="S::2238990@student.uwtsd.ac.uk::753cff3f-6ec8-4be1-a7fc-357641853662" providerId="AD" clId="Web-{4AB3A40D-EC83-6FF1-FCD9-378765A56660}" dt="2025-02-18T11:06:25.686" v="78"/>
          <ac:spMkLst>
            <pc:docMk/>
            <pc:sldMk cId="1659882302" sldId="257"/>
            <ac:spMk id="2" creationId="{1F6F13B5-0B40-96FA-0433-26F503CBF3B9}"/>
          </ac:spMkLst>
        </pc:spChg>
        <pc:spChg chg="del">
          <ac:chgData name="Natalia Maria Konciak (2238990)" userId="S::2238990@student.uwtsd.ac.uk::753cff3f-6ec8-4be1-a7fc-357641853662" providerId="AD" clId="Web-{4AB3A40D-EC83-6FF1-FCD9-378765A56660}" dt="2025-02-18T11:06:25.686" v="78"/>
          <ac:spMkLst>
            <pc:docMk/>
            <pc:sldMk cId="1659882302" sldId="257"/>
            <ac:spMk id="3" creationId="{43D4B729-A6B3-2BA0-EB55-3F81E020D020}"/>
          </ac:spMkLst>
        </pc:spChg>
        <pc:spChg chg="add mod">
          <ac:chgData name="Natalia Maria Konciak (2238990)" userId="S::2238990@student.uwtsd.ac.uk::753cff3f-6ec8-4be1-a7fc-357641853662" providerId="AD" clId="Web-{4AB3A40D-EC83-6FF1-FCD9-378765A56660}" dt="2025-02-18T20:19:30.283" v="205" actId="20577"/>
          <ac:spMkLst>
            <pc:docMk/>
            <pc:sldMk cId="1659882302" sldId="257"/>
            <ac:spMk id="4" creationId="{06102906-3608-236E-6989-48CD75BD30F8}"/>
          </ac:spMkLst>
        </pc:spChg>
      </pc:sldChg>
      <pc:sldChg chg="addSp delSp modSp new mod setBg">
        <pc:chgData name="Natalia Maria Konciak (2238990)" userId="S::2238990@student.uwtsd.ac.uk::753cff3f-6ec8-4be1-a7fc-357641853662" providerId="AD" clId="Web-{4AB3A40D-EC83-6FF1-FCD9-378765A56660}" dt="2025-02-22T18:53:00.010" v="852" actId="20577"/>
        <pc:sldMkLst>
          <pc:docMk/>
          <pc:sldMk cId="2685275600" sldId="258"/>
        </pc:sldMkLst>
        <pc:spChg chg="add del mod ord">
          <ac:chgData name="Natalia Maria Konciak (2238990)" userId="S::2238990@student.uwtsd.ac.uk::753cff3f-6ec8-4be1-a7fc-357641853662" providerId="AD" clId="Web-{4AB3A40D-EC83-6FF1-FCD9-378765A56660}" dt="2025-02-18T20:13:39.848" v="182"/>
          <ac:spMkLst>
            <pc:docMk/>
            <pc:sldMk cId="2685275600" sldId="258"/>
            <ac:spMk id="2" creationId="{5B42A906-E8A1-DE80-4A90-76E69F62556F}"/>
          </ac:spMkLst>
        </pc:spChg>
        <pc:spChg chg="add del">
          <ac:chgData name="Natalia Maria Konciak (2238990)" userId="S::2238990@student.uwtsd.ac.uk::753cff3f-6ec8-4be1-a7fc-357641853662" providerId="AD" clId="Web-{4AB3A40D-EC83-6FF1-FCD9-378765A56660}" dt="2025-02-18T19:39:48.815" v="97"/>
          <ac:spMkLst>
            <pc:docMk/>
            <pc:sldMk cId="2685275600" sldId="258"/>
            <ac:spMk id="9" creationId="{8D8F4612-40F1-5EFC-5793-DAB54E2C0C6F}"/>
          </ac:spMkLst>
        </pc:spChg>
        <pc:spChg chg="add mod">
          <ac:chgData name="Natalia Maria Konciak (2238990)" userId="S::2238990@student.uwtsd.ac.uk::753cff3f-6ec8-4be1-a7fc-357641853662" providerId="AD" clId="Web-{4AB3A40D-EC83-6FF1-FCD9-378765A56660}" dt="2025-02-22T18:53:00.010" v="852" actId="20577"/>
          <ac:spMkLst>
            <pc:docMk/>
            <pc:sldMk cId="2685275600" sldId="258"/>
            <ac:spMk id="10" creationId="{539CF050-9C7C-E2E0-5037-D1EF739BE18D}"/>
          </ac:spMkLst>
        </pc:spChg>
        <pc:spChg chg="add del">
          <ac:chgData name="Natalia Maria Konciak (2238990)" userId="S::2238990@student.uwtsd.ac.uk::753cff3f-6ec8-4be1-a7fc-357641853662" providerId="AD" clId="Web-{4AB3A40D-EC83-6FF1-FCD9-378765A56660}" dt="2025-02-18T19:39:48.815" v="97"/>
          <ac:spMkLst>
            <pc:docMk/>
            <pc:sldMk cId="2685275600" sldId="258"/>
            <ac:spMk id="11" creationId="{FAC4BDE1-4D40-5601-7947-DB5EFE31DAB9}"/>
          </ac:spMkLst>
        </pc:spChg>
        <pc:spChg chg="add del">
          <ac:chgData name="Natalia Maria Konciak (2238990)" userId="S::2238990@student.uwtsd.ac.uk::753cff3f-6ec8-4be1-a7fc-357641853662" providerId="AD" clId="Web-{4AB3A40D-EC83-6FF1-FCD9-378765A56660}" dt="2025-02-18T20:07:52.928" v="166"/>
          <ac:spMkLst>
            <pc:docMk/>
            <pc:sldMk cId="2685275600" sldId="258"/>
            <ac:spMk id="16" creationId="{43363274-1701-D184-A03C-D12B4335C491}"/>
          </ac:spMkLst>
        </pc:spChg>
        <pc:spChg chg="add del">
          <ac:chgData name="Natalia Maria Konciak (2238990)" userId="S::2238990@student.uwtsd.ac.uk::753cff3f-6ec8-4be1-a7fc-357641853662" providerId="AD" clId="Web-{4AB3A40D-EC83-6FF1-FCD9-378765A56660}" dt="2025-02-18T20:07:52.928" v="166"/>
          <ac:spMkLst>
            <pc:docMk/>
            <pc:sldMk cId="2685275600" sldId="258"/>
            <ac:spMk id="18" creationId="{6EEEA343-5463-F4D5-5E1B-9B1926119678}"/>
          </ac:spMkLst>
        </pc:spChg>
        <pc:spChg chg="add del">
          <ac:chgData name="Natalia Maria Konciak (2238990)" userId="S::2238990@student.uwtsd.ac.uk::753cff3f-6ec8-4be1-a7fc-357641853662" providerId="AD" clId="Web-{4AB3A40D-EC83-6FF1-FCD9-378765A56660}" dt="2025-02-18T20:12:19.563" v="174"/>
          <ac:spMkLst>
            <pc:docMk/>
            <pc:sldMk cId="2685275600" sldId="258"/>
            <ac:spMk id="23" creationId="{D7859C48-F39B-254B-1F88-68EFE6AFD4B8}"/>
          </ac:spMkLst>
        </pc:spChg>
        <pc:spChg chg="add del">
          <ac:chgData name="Natalia Maria Konciak (2238990)" userId="S::2238990@student.uwtsd.ac.uk::753cff3f-6ec8-4be1-a7fc-357641853662" providerId="AD" clId="Web-{4AB3A40D-EC83-6FF1-FCD9-378765A56660}" dt="2025-02-18T20:12:19.563" v="174"/>
          <ac:spMkLst>
            <pc:docMk/>
            <pc:sldMk cId="2685275600" sldId="258"/>
            <ac:spMk id="25" creationId="{966D7C0A-28E9-1082-7AF3-E951D633131C}"/>
          </ac:spMkLst>
        </pc:spChg>
        <pc:spChg chg="add">
          <ac:chgData name="Natalia Maria Konciak (2238990)" userId="S::2238990@student.uwtsd.ac.uk::753cff3f-6ec8-4be1-a7fc-357641853662" providerId="AD" clId="Web-{4AB3A40D-EC83-6FF1-FCD9-378765A56660}" dt="2025-02-18T20:12:19.563" v="174"/>
          <ac:spMkLst>
            <pc:docMk/>
            <pc:sldMk cId="2685275600" sldId="258"/>
            <ac:spMk id="30" creationId="{D7859C48-F39B-254B-1F88-68EFE6AFD4B8}"/>
          </ac:spMkLst>
        </pc:spChg>
        <pc:spChg chg="add del">
          <ac:chgData name="Natalia Maria Konciak (2238990)" userId="S::2238990@student.uwtsd.ac.uk::753cff3f-6ec8-4be1-a7fc-357641853662" providerId="AD" clId="Web-{4AB3A40D-EC83-6FF1-FCD9-378765A56660}" dt="2025-02-18T20:30:18.890" v="278"/>
          <ac:spMkLst>
            <pc:docMk/>
            <pc:sldMk cId="2685275600" sldId="258"/>
            <ac:spMk id="32" creationId="{966D7C0A-28E9-1082-7AF3-E951D633131C}"/>
          </ac:spMkLst>
        </pc:spChg>
        <pc:picChg chg="add del mod ord">
          <ac:chgData name="Natalia Maria Konciak (2238990)" userId="S::2238990@student.uwtsd.ac.uk::753cff3f-6ec8-4be1-a7fc-357641853662" providerId="AD" clId="Web-{4AB3A40D-EC83-6FF1-FCD9-378765A56660}" dt="2025-02-18T20:06:04.767" v="157"/>
          <ac:picMkLst>
            <pc:docMk/>
            <pc:sldMk cId="2685275600" sldId="258"/>
            <ac:picMk id="3" creationId="{12A74D9B-A262-3EF9-B3FD-E79B8F013876}"/>
          </ac:picMkLst>
        </pc:picChg>
        <pc:picChg chg="add mod ord">
          <ac:chgData name="Natalia Maria Konciak (2238990)" userId="S::2238990@student.uwtsd.ac.uk::753cff3f-6ec8-4be1-a7fc-357641853662" providerId="AD" clId="Web-{4AB3A40D-EC83-6FF1-FCD9-378765A56660}" dt="2025-02-18T20:07:52.928" v="166"/>
          <ac:picMkLst>
            <pc:docMk/>
            <pc:sldMk cId="2685275600" sldId="258"/>
            <ac:picMk id="4" creationId="{3224C658-96E2-D7A2-30D5-27059B2D1DBF}"/>
          </ac:picMkLst>
        </pc:picChg>
        <pc:picChg chg="add del mod">
          <ac:chgData name="Natalia Maria Konciak (2238990)" userId="S::2238990@student.uwtsd.ac.uk::753cff3f-6ec8-4be1-a7fc-357641853662" providerId="AD" clId="Web-{4AB3A40D-EC83-6FF1-FCD9-378765A56660}" dt="2025-02-18T20:07:16.036" v="165"/>
          <ac:picMkLst>
            <pc:docMk/>
            <pc:sldMk cId="2685275600" sldId="258"/>
            <ac:picMk id="5" creationId="{0F93166B-AB40-717B-97F9-34DE8F076B93}"/>
          </ac:picMkLst>
        </pc:picChg>
        <pc:picChg chg="add mod ord">
          <ac:chgData name="Natalia Maria Konciak (2238990)" userId="S::2238990@student.uwtsd.ac.uk::753cff3f-6ec8-4be1-a7fc-357641853662" providerId="AD" clId="Web-{4AB3A40D-EC83-6FF1-FCD9-378765A56660}" dt="2025-02-18T20:07:52.928" v="166"/>
          <ac:picMkLst>
            <pc:docMk/>
            <pc:sldMk cId="2685275600" sldId="258"/>
            <ac:picMk id="6" creationId="{6FE61830-0340-3AED-A1CA-34676F4B6CA0}"/>
          </ac:picMkLst>
        </pc:picChg>
        <pc:picChg chg="add mod">
          <ac:chgData name="Natalia Maria Konciak (2238990)" userId="S::2238990@student.uwtsd.ac.uk::753cff3f-6ec8-4be1-a7fc-357641853662" providerId="AD" clId="Web-{4AB3A40D-EC83-6FF1-FCD9-378765A56660}" dt="2025-02-18T20:07:52.928" v="166"/>
          <ac:picMkLst>
            <pc:docMk/>
            <pc:sldMk cId="2685275600" sldId="258"/>
            <ac:picMk id="7" creationId="{6FBF9F66-E95C-5E34-194E-4A1BBEBAD94A}"/>
          </ac:picMkLst>
        </pc:picChg>
        <pc:picChg chg="add mod">
          <ac:chgData name="Natalia Maria Konciak (2238990)" userId="S::2238990@student.uwtsd.ac.uk::753cff3f-6ec8-4be1-a7fc-357641853662" providerId="AD" clId="Web-{4AB3A40D-EC83-6FF1-FCD9-378765A56660}" dt="2025-02-18T20:07:52.928" v="166"/>
          <ac:picMkLst>
            <pc:docMk/>
            <pc:sldMk cId="2685275600" sldId="258"/>
            <ac:picMk id="8" creationId="{7EE3C1E2-8E40-37F2-858F-C74500A52F4F}"/>
          </ac:picMkLst>
        </pc:picChg>
      </pc:sldChg>
      <pc:sldChg chg="addSp delSp modSp new mod setBg">
        <pc:chgData name="Natalia Maria Konciak (2238990)" userId="S::2238990@student.uwtsd.ac.uk::753cff3f-6ec8-4be1-a7fc-357641853662" providerId="AD" clId="Web-{4AB3A40D-EC83-6FF1-FCD9-378765A56660}" dt="2025-02-22T14:28:46.503" v="810" actId="14100"/>
        <pc:sldMkLst>
          <pc:docMk/>
          <pc:sldMk cId="3918195614" sldId="259"/>
        </pc:sldMkLst>
        <pc:spChg chg="add mod ord">
          <ac:chgData name="Natalia Maria Konciak (2238990)" userId="S::2238990@student.uwtsd.ac.uk::753cff3f-6ec8-4be1-a7fc-357641853662" providerId="AD" clId="Web-{4AB3A40D-EC83-6FF1-FCD9-378765A56660}" dt="2025-02-22T14:28:46.503" v="810" actId="14100"/>
          <ac:spMkLst>
            <pc:docMk/>
            <pc:sldMk cId="3918195614" sldId="259"/>
            <ac:spMk id="2" creationId="{E50C1F85-243B-EED3-B388-F3B47CA9C2AE}"/>
          </ac:spMkLst>
        </pc:spChg>
        <pc:spChg chg="add del">
          <ac:chgData name="Natalia Maria Konciak (2238990)" userId="S::2238990@student.uwtsd.ac.uk::753cff3f-6ec8-4be1-a7fc-357641853662" providerId="AD" clId="Web-{4AB3A40D-EC83-6FF1-FCD9-378765A56660}" dt="2025-02-22T13:25:20.639" v="550"/>
          <ac:spMkLst>
            <pc:docMk/>
            <pc:sldMk cId="3918195614" sldId="259"/>
            <ac:spMk id="3" creationId="{67C614F8-879D-C7D1-C9E7-D5C851072A7A}"/>
          </ac:spMkLst>
        </pc:spChg>
        <pc:spChg chg="add mod">
          <ac:chgData name="Natalia Maria Konciak (2238990)" userId="S::2238990@student.uwtsd.ac.uk::753cff3f-6ec8-4be1-a7fc-357641853662" providerId="AD" clId="Web-{4AB3A40D-EC83-6FF1-FCD9-378765A56660}" dt="2025-02-22T14:01:28.330" v="775" actId="20577"/>
          <ac:spMkLst>
            <pc:docMk/>
            <pc:sldMk cId="3918195614" sldId="259"/>
            <ac:spMk id="4" creationId="{4FBAAEB3-3340-8491-DA4C-5A80229D05C1}"/>
          </ac:spMkLst>
        </pc:spChg>
        <pc:spChg chg="add del">
          <ac:chgData name="Natalia Maria Konciak (2238990)" userId="S::2238990@student.uwtsd.ac.uk::753cff3f-6ec8-4be1-a7fc-357641853662" providerId="AD" clId="Web-{4AB3A40D-EC83-6FF1-FCD9-378765A56660}" dt="2025-02-22T14:00:37.876" v="768"/>
          <ac:spMkLst>
            <pc:docMk/>
            <pc:sldMk cId="3918195614" sldId="259"/>
            <ac:spMk id="10" creationId="{84C6C4E2-F013-6337-0206-AD567BC6A52D}"/>
          </ac:spMkLst>
        </pc:spChg>
        <pc:spChg chg="add del">
          <ac:chgData name="Natalia Maria Konciak (2238990)" userId="S::2238990@student.uwtsd.ac.uk::753cff3f-6ec8-4be1-a7fc-357641853662" providerId="AD" clId="Web-{4AB3A40D-EC83-6FF1-FCD9-378765A56660}" dt="2025-02-22T14:00:37.876" v="768"/>
          <ac:spMkLst>
            <pc:docMk/>
            <pc:sldMk cId="3918195614" sldId="259"/>
            <ac:spMk id="12" creationId="{D150D424-378A-5EAF-BEF3-AB85F9E35F0E}"/>
          </ac:spMkLst>
        </pc:spChg>
        <pc:picChg chg="add mod">
          <ac:chgData name="Natalia Maria Konciak (2238990)" userId="S::2238990@student.uwtsd.ac.uk::753cff3f-6ec8-4be1-a7fc-357641853662" providerId="AD" clId="Web-{4AB3A40D-EC83-6FF1-FCD9-378765A56660}" dt="2025-02-22T14:01:04.580" v="773" actId="14100"/>
          <ac:picMkLst>
            <pc:docMk/>
            <pc:sldMk cId="3918195614" sldId="259"/>
            <ac:picMk id="5" creationId="{BADF0C86-213B-76A5-0479-573BDEBBD25B}"/>
          </ac:picMkLst>
        </pc:picChg>
      </pc:sldChg>
      <pc:sldChg chg="addSp delSp modSp new mod setBg">
        <pc:chgData name="Natalia Maria Konciak (2238990)" userId="S::2238990@student.uwtsd.ac.uk::753cff3f-6ec8-4be1-a7fc-357641853662" providerId="AD" clId="Web-{4AB3A40D-EC83-6FF1-FCD9-378765A56660}" dt="2025-02-22T13:24:29.169" v="547" actId="20577"/>
        <pc:sldMkLst>
          <pc:docMk/>
          <pc:sldMk cId="3907625298" sldId="260"/>
        </pc:sldMkLst>
        <pc:spChg chg="add del mod">
          <ac:chgData name="Natalia Maria Konciak (2238990)" userId="S::2238990@student.uwtsd.ac.uk::753cff3f-6ec8-4be1-a7fc-357641853662" providerId="AD" clId="Web-{4AB3A40D-EC83-6FF1-FCD9-378765A56660}" dt="2025-02-18T21:11:17.761" v="313"/>
          <ac:spMkLst>
            <pc:docMk/>
            <pc:sldMk cId="3907625298" sldId="260"/>
            <ac:spMk id="2" creationId="{143BD2DA-8F39-09C7-5B64-7B8D8BF731C1}"/>
          </ac:spMkLst>
        </pc:spChg>
        <pc:spChg chg="add mod">
          <ac:chgData name="Natalia Maria Konciak (2238990)" userId="S::2238990@student.uwtsd.ac.uk::753cff3f-6ec8-4be1-a7fc-357641853662" providerId="AD" clId="Web-{4AB3A40D-EC83-6FF1-FCD9-378765A56660}" dt="2025-02-22T12:21:33.102" v="512" actId="20577"/>
          <ac:spMkLst>
            <pc:docMk/>
            <pc:sldMk cId="3907625298" sldId="260"/>
            <ac:spMk id="3" creationId="{C8323358-9F1C-1AA3-28F0-426AFC052A50}"/>
          </ac:spMkLst>
        </pc:spChg>
        <pc:spChg chg="add mod">
          <ac:chgData name="Natalia Maria Konciak (2238990)" userId="S::2238990@student.uwtsd.ac.uk::753cff3f-6ec8-4be1-a7fc-357641853662" providerId="AD" clId="Web-{4AB3A40D-EC83-6FF1-FCD9-378765A56660}" dt="2025-02-22T13:24:29.169" v="547" actId="20577"/>
          <ac:spMkLst>
            <pc:docMk/>
            <pc:sldMk cId="3907625298" sldId="260"/>
            <ac:spMk id="4" creationId="{F47F82D1-0971-D802-ABD3-F8680696770C}"/>
          </ac:spMkLst>
        </pc:spChg>
        <pc:spChg chg="add del mod">
          <ac:chgData name="Natalia Maria Konciak (2238990)" userId="S::2238990@student.uwtsd.ac.uk::753cff3f-6ec8-4be1-a7fc-357641853662" providerId="AD" clId="Web-{4AB3A40D-EC83-6FF1-FCD9-378765A56660}" dt="2025-02-18T21:32:54.489" v="447"/>
          <ac:spMkLst>
            <pc:docMk/>
            <pc:sldMk cId="3907625298" sldId="260"/>
            <ac:spMk id="5" creationId="{9B2E39B0-7790-7563-505D-D2BA931F1426}"/>
          </ac:spMkLst>
        </pc:spChg>
        <pc:spChg chg="add mod">
          <ac:chgData name="Natalia Maria Konciak (2238990)" userId="S::2238990@student.uwtsd.ac.uk::753cff3f-6ec8-4be1-a7fc-357641853662" providerId="AD" clId="Web-{4AB3A40D-EC83-6FF1-FCD9-378765A56660}" dt="2025-02-18T21:33:14.974" v="449"/>
          <ac:spMkLst>
            <pc:docMk/>
            <pc:sldMk cId="3907625298" sldId="260"/>
            <ac:spMk id="6" creationId="{967B9FCB-BADE-B515-E9D5-3DD4019AB489}"/>
          </ac:spMkLst>
        </pc:spChg>
      </pc:sldChg>
      <pc:sldChg chg="addSp delSp modSp new mod setBg">
        <pc:chgData name="Natalia Maria Konciak (2238990)" userId="S::2238990@student.uwtsd.ac.uk::753cff3f-6ec8-4be1-a7fc-357641853662" providerId="AD" clId="Web-{4AB3A40D-EC83-6FF1-FCD9-378765A56660}" dt="2025-02-22T14:07:28.388" v="782"/>
        <pc:sldMkLst>
          <pc:docMk/>
          <pc:sldMk cId="4053614243" sldId="261"/>
        </pc:sldMkLst>
        <pc:spChg chg="add del mod">
          <ac:chgData name="Natalia Maria Konciak (2238990)" userId="S::2238990@student.uwtsd.ac.uk::753cff3f-6ec8-4be1-a7fc-357641853662" providerId="AD" clId="Web-{4AB3A40D-EC83-6FF1-FCD9-378765A56660}" dt="2025-02-22T12:26:22.946" v="528"/>
          <ac:spMkLst>
            <pc:docMk/>
            <pc:sldMk cId="4053614243" sldId="261"/>
            <ac:spMk id="2" creationId="{A9251518-EB3D-5AD5-BADB-828D92586663}"/>
          </ac:spMkLst>
        </pc:spChg>
        <pc:spChg chg="add del">
          <ac:chgData name="Natalia Maria Konciak (2238990)" userId="S::2238990@student.uwtsd.ac.uk::753cff3f-6ec8-4be1-a7fc-357641853662" providerId="AD" clId="Web-{4AB3A40D-EC83-6FF1-FCD9-378765A56660}" dt="2025-02-22T14:07:28.388" v="782"/>
          <ac:spMkLst>
            <pc:docMk/>
            <pc:sldMk cId="4053614243" sldId="261"/>
            <ac:spMk id="3" creationId="{E79AC900-1059-AF3F-4673-01A6DF26F9D3}"/>
          </ac:spMkLst>
        </pc:spChg>
        <pc:spChg chg="add mod">
          <ac:chgData name="Natalia Maria Konciak (2238990)" userId="S::2238990@student.uwtsd.ac.uk::753cff3f-6ec8-4be1-a7fc-357641853662" providerId="AD" clId="Web-{4AB3A40D-EC83-6FF1-FCD9-378765A56660}" dt="2025-02-22T14:07:26.966" v="781" actId="20577"/>
          <ac:spMkLst>
            <pc:docMk/>
            <pc:sldMk cId="4053614243" sldId="261"/>
            <ac:spMk id="6" creationId="{35C75BF9-1A81-DC5A-8CB9-9D8CB5EC5B1F}"/>
          </ac:spMkLst>
        </pc:spChg>
        <pc:picChg chg="add del mod">
          <ac:chgData name="Natalia Maria Konciak (2238990)" userId="S::2238990@student.uwtsd.ac.uk::753cff3f-6ec8-4be1-a7fc-357641853662" providerId="AD" clId="Web-{4AB3A40D-EC83-6FF1-FCD9-378765A56660}" dt="2025-02-22T12:25:03.819" v="521"/>
          <ac:picMkLst>
            <pc:docMk/>
            <pc:sldMk cId="4053614243" sldId="261"/>
            <ac:picMk id="4" creationId="{D45E866C-257B-428B-8526-193FC2D71808}"/>
          </ac:picMkLst>
        </pc:picChg>
        <pc:picChg chg="add mod">
          <ac:chgData name="Natalia Maria Konciak (2238990)" userId="S::2238990@student.uwtsd.ac.uk::753cff3f-6ec8-4be1-a7fc-357641853662" providerId="AD" clId="Web-{4AB3A40D-EC83-6FF1-FCD9-378765A56660}" dt="2025-02-22T12:27:08.056" v="534" actId="14100"/>
          <ac:picMkLst>
            <pc:docMk/>
            <pc:sldMk cId="4053614243" sldId="261"/>
            <ac:picMk id="5" creationId="{C755D2BF-7DFB-E6C7-C979-A182D095FE65}"/>
          </ac:picMkLst>
        </pc:picChg>
      </pc:sldChg>
      <pc:sldChg chg="addSp delSp modSp new mod setBg">
        <pc:chgData name="Natalia Maria Konciak (2238990)" userId="S::2238990@student.uwtsd.ac.uk::753cff3f-6ec8-4be1-a7fc-357641853662" providerId="AD" clId="Web-{4AB3A40D-EC83-6FF1-FCD9-378765A56660}" dt="2025-02-19T10:58:11.327" v="499" actId="20577"/>
        <pc:sldMkLst>
          <pc:docMk/>
          <pc:sldMk cId="527582884" sldId="262"/>
        </pc:sldMkLst>
        <pc:spChg chg="add mod ord">
          <ac:chgData name="Natalia Maria Konciak (2238990)" userId="S::2238990@student.uwtsd.ac.uk::753cff3f-6ec8-4be1-a7fc-357641853662" providerId="AD" clId="Web-{4AB3A40D-EC83-6FF1-FCD9-378765A56660}" dt="2025-02-19T10:58:11.327" v="499" actId="20577"/>
          <ac:spMkLst>
            <pc:docMk/>
            <pc:sldMk cId="527582884" sldId="262"/>
            <ac:spMk id="2" creationId="{6F5C9ADB-FAFA-8B1A-B79D-4E46E5A4F707}"/>
          </ac:spMkLst>
        </pc:spChg>
        <pc:spChg chg="add del">
          <ac:chgData name="Natalia Maria Konciak (2238990)" userId="S::2238990@student.uwtsd.ac.uk::753cff3f-6ec8-4be1-a7fc-357641853662" providerId="AD" clId="Web-{4AB3A40D-EC83-6FF1-FCD9-378765A56660}" dt="2025-02-19T10:38:30.128" v="461"/>
          <ac:spMkLst>
            <pc:docMk/>
            <pc:sldMk cId="527582884" sldId="262"/>
            <ac:spMk id="10" creationId="{2E04CB7C-BF97-371E-4428-F0E677E1C843}"/>
          </ac:spMkLst>
        </pc:spChg>
        <pc:spChg chg="add del">
          <ac:chgData name="Natalia Maria Konciak (2238990)" userId="S::2238990@student.uwtsd.ac.uk::753cff3f-6ec8-4be1-a7fc-357641853662" providerId="AD" clId="Web-{4AB3A40D-EC83-6FF1-FCD9-378765A56660}" dt="2025-02-19T10:38:30.128" v="461"/>
          <ac:spMkLst>
            <pc:docMk/>
            <pc:sldMk cId="527582884" sldId="262"/>
            <ac:spMk id="12" creationId="{D150D424-378A-5EAF-BEF3-AB85F9E35F0E}"/>
          </ac:spMkLst>
        </pc:spChg>
        <pc:spChg chg="add del">
          <ac:chgData name="Natalia Maria Konciak (2238990)" userId="S::2238990@student.uwtsd.ac.uk::753cff3f-6ec8-4be1-a7fc-357641853662" providerId="AD" clId="Web-{4AB3A40D-EC83-6FF1-FCD9-378765A56660}" dt="2025-02-19T10:38:36.019" v="463"/>
          <ac:spMkLst>
            <pc:docMk/>
            <pc:sldMk cId="527582884" sldId="262"/>
            <ac:spMk id="14" creationId="{8D8F4612-40F1-5EFC-5793-DAB54E2C0C6F}"/>
          </ac:spMkLst>
        </pc:spChg>
        <pc:spChg chg="add del">
          <ac:chgData name="Natalia Maria Konciak (2238990)" userId="S::2238990@student.uwtsd.ac.uk::753cff3f-6ec8-4be1-a7fc-357641853662" providerId="AD" clId="Web-{4AB3A40D-EC83-6FF1-FCD9-378765A56660}" dt="2025-02-19T10:38:36.019" v="463"/>
          <ac:spMkLst>
            <pc:docMk/>
            <pc:sldMk cId="527582884" sldId="262"/>
            <ac:spMk id="15" creationId="{7C24E41D-139F-5F26-21F1-16139D7BD68F}"/>
          </ac:spMkLst>
        </pc:spChg>
        <pc:spChg chg="add del">
          <ac:chgData name="Natalia Maria Konciak (2238990)" userId="S::2238990@student.uwtsd.ac.uk::753cff3f-6ec8-4be1-a7fc-357641853662" providerId="AD" clId="Web-{4AB3A40D-EC83-6FF1-FCD9-378765A56660}" dt="2025-02-19T10:39:50.086" v="468"/>
          <ac:spMkLst>
            <pc:docMk/>
            <pc:sldMk cId="527582884" sldId="262"/>
            <ac:spMk id="17" creationId="{2F697FB1-7765-9C49-FB26-DEE1D3C54501}"/>
          </ac:spMkLst>
        </pc:spChg>
        <pc:spChg chg="add del">
          <ac:chgData name="Natalia Maria Konciak (2238990)" userId="S::2238990@student.uwtsd.ac.uk::753cff3f-6ec8-4be1-a7fc-357641853662" providerId="AD" clId="Web-{4AB3A40D-EC83-6FF1-FCD9-378765A56660}" dt="2025-02-19T10:39:50.086" v="468"/>
          <ac:spMkLst>
            <pc:docMk/>
            <pc:sldMk cId="527582884" sldId="262"/>
            <ac:spMk id="18" creationId="{FAC4BDE1-4D40-5601-7947-DB5EFE31DAB9}"/>
          </ac:spMkLst>
        </pc:spChg>
        <pc:spChg chg="add del">
          <ac:chgData name="Natalia Maria Konciak (2238990)" userId="S::2238990@student.uwtsd.ac.uk::753cff3f-6ec8-4be1-a7fc-357641853662" providerId="AD" clId="Web-{4AB3A40D-EC83-6FF1-FCD9-378765A56660}" dt="2025-02-19T10:39:50.086" v="467"/>
          <ac:spMkLst>
            <pc:docMk/>
            <pc:sldMk cId="527582884" sldId="262"/>
            <ac:spMk id="23" creationId="{2E04CB7C-BF97-371E-4428-F0E677E1C843}"/>
          </ac:spMkLst>
        </pc:spChg>
        <pc:spChg chg="add del">
          <ac:chgData name="Natalia Maria Konciak (2238990)" userId="S::2238990@student.uwtsd.ac.uk::753cff3f-6ec8-4be1-a7fc-357641853662" providerId="AD" clId="Web-{4AB3A40D-EC83-6FF1-FCD9-378765A56660}" dt="2025-02-19T10:39:50.086" v="467"/>
          <ac:spMkLst>
            <pc:docMk/>
            <pc:sldMk cId="527582884" sldId="262"/>
            <ac:spMk id="25" creationId="{D150D424-378A-5EAF-BEF3-AB85F9E35F0E}"/>
          </ac:spMkLst>
        </pc:spChg>
        <pc:spChg chg="add">
          <ac:chgData name="Natalia Maria Konciak (2238990)" userId="S::2238990@student.uwtsd.ac.uk::753cff3f-6ec8-4be1-a7fc-357641853662" providerId="AD" clId="Web-{4AB3A40D-EC83-6FF1-FCD9-378765A56660}" dt="2025-02-19T10:39:50.086" v="468"/>
          <ac:spMkLst>
            <pc:docMk/>
            <pc:sldMk cId="527582884" sldId="262"/>
            <ac:spMk id="27" creationId="{43363274-1701-D184-A03C-D12B4335C491}"/>
          </ac:spMkLst>
        </pc:spChg>
        <pc:spChg chg="add">
          <ac:chgData name="Natalia Maria Konciak (2238990)" userId="S::2238990@student.uwtsd.ac.uk::753cff3f-6ec8-4be1-a7fc-357641853662" providerId="AD" clId="Web-{4AB3A40D-EC83-6FF1-FCD9-378765A56660}" dt="2025-02-19T10:39:50.086" v="468"/>
          <ac:spMkLst>
            <pc:docMk/>
            <pc:sldMk cId="527582884" sldId="262"/>
            <ac:spMk id="28" creationId="{D150D424-378A-5EAF-BEF3-AB85F9E35F0E}"/>
          </ac:spMkLst>
        </pc:spChg>
        <pc:picChg chg="add mod ord">
          <ac:chgData name="Natalia Maria Konciak (2238990)" userId="S::2238990@student.uwtsd.ac.uk::753cff3f-6ec8-4be1-a7fc-357641853662" providerId="AD" clId="Web-{4AB3A40D-EC83-6FF1-FCD9-378765A56660}" dt="2025-02-19T10:56:24.965" v="486" actId="14100"/>
          <ac:picMkLst>
            <pc:docMk/>
            <pc:sldMk cId="527582884" sldId="262"/>
            <ac:picMk id="3" creationId="{90B96E16-D281-CE8F-BF7B-23599183806A}"/>
          </ac:picMkLst>
        </pc:picChg>
        <pc:picChg chg="add mod ord">
          <ac:chgData name="Natalia Maria Konciak (2238990)" userId="S::2238990@student.uwtsd.ac.uk::753cff3f-6ec8-4be1-a7fc-357641853662" providerId="AD" clId="Web-{4AB3A40D-EC83-6FF1-FCD9-378765A56660}" dt="2025-02-19T10:56:13.184" v="484" actId="14100"/>
          <ac:picMkLst>
            <pc:docMk/>
            <pc:sldMk cId="527582884" sldId="262"/>
            <ac:picMk id="4" creationId="{ED75AEAA-5E45-2148-BDED-D1174F49B5C8}"/>
          </ac:picMkLst>
        </pc:picChg>
        <pc:picChg chg="add mod ord">
          <ac:chgData name="Natalia Maria Konciak (2238990)" userId="S::2238990@student.uwtsd.ac.uk::753cff3f-6ec8-4be1-a7fc-357641853662" providerId="AD" clId="Web-{4AB3A40D-EC83-6FF1-FCD9-378765A56660}" dt="2025-02-19T10:56:06.636" v="483" actId="14100"/>
          <ac:picMkLst>
            <pc:docMk/>
            <pc:sldMk cId="527582884" sldId="262"/>
            <ac:picMk id="5" creationId="{1BD244B5-0408-97C1-3385-C3C39E3ECE29}"/>
          </ac:picMkLst>
        </pc:picChg>
      </pc:sldChg>
      <pc:sldChg chg="addSp modSp new">
        <pc:chgData name="Natalia Maria Konciak (2238990)" userId="S::2238990@student.uwtsd.ac.uk::753cff3f-6ec8-4be1-a7fc-357641853662" providerId="AD" clId="Web-{4AB3A40D-EC83-6FF1-FCD9-378765A56660}" dt="2025-02-22T18:57:19.032" v="862" actId="20577"/>
        <pc:sldMkLst>
          <pc:docMk/>
          <pc:sldMk cId="3420696844" sldId="263"/>
        </pc:sldMkLst>
        <pc:spChg chg="add mod">
          <ac:chgData name="Natalia Maria Konciak (2238990)" userId="S::2238990@student.uwtsd.ac.uk::753cff3f-6ec8-4be1-a7fc-357641853662" providerId="AD" clId="Web-{4AB3A40D-EC83-6FF1-FCD9-378765A56660}" dt="2025-02-22T18:57:19.032" v="862" actId="20577"/>
          <ac:spMkLst>
            <pc:docMk/>
            <pc:sldMk cId="3420696844" sldId="263"/>
            <ac:spMk id="2" creationId="{8844F0E5-6D44-8B05-6044-60893F76C423}"/>
          </ac:spMkLst>
        </pc:spChg>
      </pc:sldChg>
      <pc:sldChg chg="addSp modSp new mod setBg">
        <pc:chgData name="Natalia Maria Konciak (2238990)" userId="S::2238990@student.uwtsd.ac.uk::753cff3f-6ec8-4be1-a7fc-357641853662" providerId="AD" clId="Web-{4AB3A40D-EC83-6FF1-FCD9-378765A56660}" dt="2025-02-22T20:04:50.593" v="904" actId="20577"/>
        <pc:sldMkLst>
          <pc:docMk/>
          <pc:sldMk cId="588303686" sldId="264"/>
        </pc:sldMkLst>
        <pc:spChg chg="add mod">
          <ac:chgData name="Natalia Maria Konciak (2238990)" userId="S::2238990@student.uwtsd.ac.uk::753cff3f-6ec8-4be1-a7fc-357641853662" providerId="AD" clId="Web-{4AB3A40D-EC83-6FF1-FCD9-378765A56660}" dt="2025-02-22T19:59:46.410" v="889" actId="20577"/>
          <ac:spMkLst>
            <pc:docMk/>
            <pc:sldMk cId="588303686" sldId="264"/>
            <ac:spMk id="3" creationId="{323F160A-72F4-E9EF-1A5C-8873DD5819DC}"/>
          </ac:spMkLst>
        </pc:spChg>
        <pc:spChg chg="add mod">
          <ac:chgData name="Natalia Maria Konciak (2238990)" userId="S::2238990@student.uwtsd.ac.uk::753cff3f-6ec8-4be1-a7fc-357641853662" providerId="AD" clId="Web-{4AB3A40D-EC83-6FF1-FCD9-378765A56660}" dt="2025-02-22T20:00:46.131" v="893" actId="14100"/>
          <ac:spMkLst>
            <pc:docMk/>
            <pc:sldMk cId="588303686" sldId="264"/>
            <ac:spMk id="4" creationId="{0611F67F-E4D5-66D1-24EC-4E3F975F4BF7}"/>
          </ac:spMkLst>
        </pc:spChg>
        <pc:spChg chg="add mod">
          <ac:chgData name="Natalia Maria Konciak (2238990)" userId="S::2238990@student.uwtsd.ac.uk::753cff3f-6ec8-4be1-a7fc-357641853662" providerId="AD" clId="Web-{4AB3A40D-EC83-6FF1-FCD9-378765A56660}" dt="2025-02-22T20:04:50.593" v="904" actId="20577"/>
          <ac:spMkLst>
            <pc:docMk/>
            <pc:sldMk cId="588303686" sldId="264"/>
            <ac:spMk id="5" creationId="{64C5173A-03B4-8D8D-11FA-B1D904A0046F}"/>
          </ac:spMkLst>
        </pc:spChg>
        <pc:picChg chg="add mod">
          <ac:chgData name="Natalia Maria Konciak (2238990)" userId="S::2238990@student.uwtsd.ac.uk::753cff3f-6ec8-4be1-a7fc-357641853662" providerId="AD" clId="Web-{4AB3A40D-EC83-6FF1-FCD9-378765A56660}" dt="2025-02-22T20:01:12.179" v="896" actId="14100"/>
          <ac:picMkLst>
            <pc:docMk/>
            <pc:sldMk cId="588303686" sldId="264"/>
            <ac:picMk id="2" creationId="{5F84CA56-583A-93FC-7821-CB7AB6A57246}"/>
          </ac:picMkLst>
        </pc:picChg>
      </pc:sldChg>
      <pc:sldChg chg="addSp delSp modSp new mod setBg">
        <pc:chgData name="Natalia Maria Konciak (2238990)" userId="S::2238990@student.uwtsd.ac.uk::753cff3f-6ec8-4be1-a7fc-357641853662" providerId="AD" clId="Web-{4AB3A40D-EC83-6FF1-FCD9-378765A56660}" dt="2025-02-22T20:58:35.411" v="1405" actId="20577"/>
        <pc:sldMkLst>
          <pc:docMk/>
          <pc:sldMk cId="1964793889" sldId="265"/>
        </pc:sldMkLst>
        <pc:spChg chg="add mod">
          <ac:chgData name="Natalia Maria Konciak (2238990)" userId="S::2238990@student.uwtsd.ac.uk::753cff3f-6ec8-4be1-a7fc-357641853662" providerId="AD" clId="Web-{4AB3A40D-EC83-6FF1-FCD9-378765A56660}" dt="2025-02-22T20:52:21.247" v="1386" actId="20577"/>
          <ac:spMkLst>
            <pc:docMk/>
            <pc:sldMk cId="1964793889" sldId="265"/>
            <ac:spMk id="2" creationId="{0FE29111-899D-F2A7-A157-D6D94D7B3EB6}"/>
          </ac:spMkLst>
        </pc:spChg>
        <pc:spChg chg="add mod">
          <ac:chgData name="Natalia Maria Konciak (2238990)" userId="S::2238990@student.uwtsd.ac.uk::753cff3f-6ec8-4be1-a7fc-357641853662" providerId="AD" clId="Web-{4AB3A40D-EC83-6FF1-FCD9-378765A56660}" dt="2025-02-22T20:51:47.167" v="1383" actId="14100"/>
          <ac:spMkLst>
            <pc:docMk/>
            <pc:sldMk cId="1964793889" sldId="265"/>
            <ac:spMk id="3" creationId="{FD9A99A7-190D-5098-16A4-4DDC048EC0DC}"/>
          </ac:spMkLst>
        </pc:spChg>
        <pc:spChg chg="add del">
          <ac:chgData name="Natalia Maria Konciak (2238990)" userId="S::2238990@student.uwtsd.ac.uk::753cff3f-6ec8-4be1-a7fc-357641853662" providerId="AD" clId="Web-{4AB3A40D-EC83-6FF1-FCD9-378765A56660}" dt="2025-02-22T20:17:08.184" v="1048"/>
          <ac:spMkLst>
            <pc:docMk/>
            <pc:sldMk cId="1964793889" sldId="265"/>
            <ac:spMk id="4" creationId="{6F220F20-128E-47BC-9E6E-08C813A35603}"/>
          </ac:spMkLst>
        </pc:spChg>
        <pc:spChg chg="add del mod">
          <ac:chgData name="Natalia Maria Konciak (2238990)" userId="S::2238990@student.uwtsd.ac.uk::753cff3f-6ec8-4be1-a7fc-357641853662" providerId="AD" clId="Web-{4AB3A40D-EC83-6FF1-FCD9-378765A56660}" dt="2025-02-22T20:51:38.120" v="1382" actId="20577"/>
          <ac:spMkLst>
            <pc:docMk/>
            <pc:sldMk cId="1964793889" sldId="265"/>
            <ac:spMk id="5" creationId="{E804556D-1EDC-9676-D8FE-3D381A95E85F}"/>
          </ac:spMkLst>
        </pc:spChg>
        <pc:spChg chg="add del">
          <ac:chgData name="Natalia Maria Konciak (2238990)" userId="S::2238990@student.uwtsd.ac.uk::753cff3f-6ec8-4be1-a7fc-357641853662" providerId="AD" clId="Web-{4AB3A40D-EC83-6FF1-FCD9-378765A56660}" dt="2025-02-22T20:28:52.559" v="1307"/>
          <ac:spMkLst>
            <pc:docMk/>
            <pc:sldMk cId="1964793889" sldId="265"/>
            <ac:spMk id="11" creationId="{ABC67A93-7858-32FE-C933-3BFD58E16933}"/>
          </ac:spMkLst>
        </pc:spChg>
        <pc:spChg chg="add del">
          <ac:chgData name="Natalia Maria Konciak (2238990)" userId="S::2238990@student.uwtsd.ac.uk::753cff3f-6ec8-4be1-a7fc-357641853662" providerId="AD" clId="Web-{4AB3A40D-EC83-6FF1-FCD9-378765A56660}" dt="2025-02-22T20:28:52.559" v="1307"/>
          <ac:spMkLst>
            <pc:docMk/>
            <pc:sldMk cId="1964793889" sldId="265"/>
            <ac:spMk id="13" creationId="{D150D424-378A-5EAF-BEF3-AB85F9E35F0E}"/>
          </ac:spMkLst>
        </pc:spChg>
        <pc:spChg chg="add del">
          <ac:chgData name="Natalia Maria Konciak (2238990)" userId="S::2238990@student.uwtsd.ac.uk::753cff3f-6ec8-4be1-a7fc-357641853662" providerId="AD" clId="Web-{4AB3A40D-EC83-6FF1-FCD9-378765A56660}" dt="2025-02-22T20:29:59.984" v="1309"/>
          <ac:spMkLst>
            <pc:docMk/>
            <pc:sldMk cId="1964793889" sldId="265"/>
            <ac:spMk id="15" creationId="{436866BF-907B-F3CF-1C75-682CE4654ACA}"/>
          </ac:spMkLst>
        </pc:spChg>
        <pc:spChg chg="add del">
          <ac:chgData name="Natalia Maria Konciak (2238990)" userId="S::2238990@student.uwtsd.ac.uk::753cff3f-6ec8-4be1-a7fc-357641853662" providerId="AD" clId="Web-{4AB3A40D-EC83-6FF1-FCD9-378765A56660}" dt="2025-02-22T20:29:59.984" v="1309"/>
          <ac:spMkLst>
            <pc:docMk/>
            <pc:sldMk cId="1964793889" sldId="265"/>
            <ac:spMk id="16" creationId="{736A0EBA-CF02-9F8F-3400-6D3324AA86E3}"/>
          </ac:spMkLst>
        </pc:spChg>
        <pc:spChg chg="add del">
          <ac:chgData name="Natalia Maria Konciak (2238990)" userId="S::2238990@student.uwtsd.ac.uk::753cff3f-6ec8-4be1-a7fc-357641853662" providerId="AD" clId="Web-{4AB3A40D-EC83-6FF1-FCD9-378765A56660}" dt="2025-02-22T20:55:28.545" v="1388"/>
          <ac:spMkLst>
            <pc:docMk/>
            <pc:sldMk cId="1964793889" sldId="265"/>
            <ac:spMk id="534" creationId="{F4A49636-9034-F0BC-065B-2094188F433A}"/>
          </ac:spMkLst>
        </pc:spChg>
        <pc:spChg chg="add mod">
          <ac:chgData name="Natalia Maria Konciak (2238990)" userId="S::2238990@student.uwtsd.ac.uk::753cff3f-6ec8-4be1-a7fc-357641853662" providerId="AD" clId="Web-{4AB3A40D-EC83-6FF1-FCD9-378765A56660}" dt="2025-02-22T20:58:35.411" v="1405" actId="20577"/>
          <ac:spMkLst>
            <pc:docMk/>
            <pc:sldMk cId="1964793889" sldId="265"/>
            <ac:spMk id="535" creationId="{E25203B9-B0B7-C3FC-86FC-266ECC3F6F76}"/>
          </ac:spMkLst>
        </pc:spChg>
        <pc:graphicFrameChg chg="add del">
          <ac:chgData name="Natalia Maria Konciak (2238990)" userId="S::2238990@student.uwtsd.ac.uk::753cff3f-6ec8-4be1-a7fc-357641853662" providerId="AD" clId="Web-{4AB3A40D-EC83-6FF1-FCD9-378765A56660}" dt="2025-02-22T20:28:52.559" v="1307"/>
          <ac:graphicFrameMkLst>
            <pc:docMk/>
            <pc:sldMk cId="1964793889" sldId="265"/>
            <ac:graphicFrameMk id="7" creationId="{2711EB00-C5F1-0BDD-30FE-F88A1B1EE637}"/>
          </ac:graphicFrameMkLst>
        </pc:graphicFrameChg>
        <pc:graphicFrameChg chg="add del">
          <ac:chgData name="Natalia Maria Konciak (2238990)" userId="S::2238990@student.uwtsd.ac.uk::753cff3f-6ec8-4be1-a7fc-357641853662" providerId="AD" clId="Web-{4AB3A40D-EC83-6FF1-FCD9-378765A56660}" dt="2025-02-22T20:29:59.984" v="1309"/>
          <ac:graphicFrameMkLst>
            <pc:docMk/>
            <pc:sldMk cId="1964793889" sldId="265"/>
            <ac:graphicFrameMk id="17" creationId="{A05F0355-FAFF-D2F1-45CC-BA65D589C890}"/>
          </ac:graphicFrameMkLst>
        </pc:graphicFrameChg>
        <pc:graphicFrameChg chg="add del">
          <ac:chgData name="Natalia Maria Konciak (2238990)" userId="S::2238990@student.uwtsd.ac.uk::753cff3f-6ec8-4be1-a7fc-357641853662" providerId="AD" clId="Web-{4AB3A40D-EC83-6FF1-FCD9-378765A56660}" dt="2025-02-22T20:30:12.578" v="1311"/>
          <ac:graphicFrameMkLst>
            <pc:docMk/>
            <pc:sldMk cId="1964793889" sldId="265"/>
            <ac:graphicFrameMk id="19" creationId="{787A7E5C-3FBB-0B0F-1BF8-87D6A444154A}"/>
          </ac:graphicFrameMkLst>
        </pc:graphicFrameChg>
        <pc:graphicFrameChg chg="add del">
          <ac:chgData name="Natalia Maria Konciak (2238990)" userId="S::2238990@student.uwtsd.ac.uk::753cff3f-6ec8-4be1-a7fc-357641853662" providerId="AD" clId="Web-{4AB3A40D-EC83-6FF1-FCD9-378765A56660}" dt="2025-02-22T20:30:54.767" v="1313"/>
          <ac:graphicFrameMkLst>
            <pc:docMk/>
            <pc:sldMk cId="1964793889" sldId="265"/>
            <ac:graphicFrameMk id="21" creationId="{CA33C09F-4BF0-55DA-88E9-B3D1888E16E7}"/>
          </ac:graphicFrameMkLst>
        </pc:graphicFrameChg>
        <pc:graphicFrameChg chg="add del mod">
          <ac:chgData name="Natalia Maria Konciak (2238990)" userId="S::2238990@student.uwtsd.ac.uk::753cff3f-6ec8-4be1-a7fc-357641853662" providerId="AD" clId="Web-{4AB3A40D-EC83-6FF1-FCD9-378765A56660}" dt="2025-02-22T20:32:15.162" v="1315"/>
          <ac:graphicFrameMkLst>
            <pc:docMk/>
            <pc:sldMk cId="1964793889" sldId="265"/>
            <ac:graphicFrameMk id="72" creationId="{4D2AA535-4D52-3E62-68C5-C893B5945FED}"/>
          </ac:graphicFrameMkLst>
        </pc:graphicFrameChg>
        <pc:graphicFrameChg chg="add mod modGraphic">
          <ac:chgData name="Natalia Maria Konciak (2238990)" userId="S::2238990@student.uwtsd.ac.uk::753cff3f-6ec8-4be1-a7fc-357641853662" providerId="AD" clId="Web-{4AB3A40D-EC83-6FF1-FCD9-378765A56660}" dt="2025-02-22T20:52:02.387" v="1384" actId="1076"/>
          <ac:graphicFrameMkLst>
            <pc:docMk/>
            <pc:sldMk cId="1964793889" sldId="265"/>
            <ac:graphicFrameMk id="73" creationId="{78D59B9F-5171-DCF0-5EED-F9B3DDBE0059}"/>
          </ac:graphicFrameMkLst>
        </pc:graphicFrameChg>
        <pc:graphicFrameChg chg="add mod modGraphic">
          <ac:chgData name="Natalia Maria Konciak (2238990)" userId="S::2238990@student.uwtsd.ac.uk::753cff3f-6ec8-4be1-a7fc-357641853662" providerId="AD" clId="Web-{4AB3A40D-EC83-6FF1-FCD9-378765A56660}" dt="2025-02-22T20:44:06.198" v="1361"/>
          <ac:graphicFrameMkLst>
            <pc:docMk/>
            <pc:sldMk cId="1964793889" sldId="265"/>
            <ac:graphicFrameMk id="188" creationId="{D93CD586-B780-0210-840B-B6D091A749EF}"/>
          </ac:graphicFrameMkLst>
        </pc:graphicFrameChg>
      </pc:sldChg>
      <pc:sldChg chg="addSp delSp modSp new mod setBg">
        <pc:chgData name="Natalia Maria Konciak (2238990)" userId="S::2238990@student.uwtsd.ac.uk::753cff3f-6ec8-4be1-a7fc-357641853662" providerId="AD" clId="Web-{4AB3A40D-EC83-6FF1-FCD9-378765A56660}" dt="2025-02-22T21:43:10.672" v="1654" actId="20577"/>
        <pc:sldMkLst>
          <pc:docMk/>
          <pc:sldMk cId="2972937042" sldId="266"/>
        </pc:sldMkLst>
        <pc:spChg chg="add mod">
          <ac:chgData name="Natalia Maria Konciak (2238990)" userId="S::2238990@student.uwtsd.ac.uk::753cff3f-6ec8-4be1-a7fc-357641853662" providerId="AD" clId="Web-{4AB3A40D-EC83-6FF1-FCD9-378765A56660}" dt="2025-02-22T21:43:10.672" v="1654" actId="20577"/>
          <ac:spMkLst>
            <pc:docMk/>
            <pc:sldMk cId="2972937042" sldId="266"/>
            <ac:spMk id="2" creationId="{8CE31CF3-CD77-92A0-9B7D-9D2FCA62863B}"/>
          </ac:spMkLst>
        </pc:spChg>
        <pc:spChg chg="add del">
          <ac:chgData name="Natalia Maria Konciak (2238990)" userId="S::2238990@student.uwtsd.ac.uk::753cff3f-6ec8-4be1-a7fc-357641853662" providerId="AD" clId="Web-{4AB3A40D-EC83-6FF1-FCD9-378765A56660}" dt="2025-02-22T21:42:30.875" v="1624"/>
          <ac:spMkLst>
            <pc:docMk/>
            <pc:sldMk cId="2972937042" sldId="266"/>
            <ac:spMk id="1136" creationId="{3B45CA3F-5860-71A8-A2E6-9A30D554FF18}"/>
          </ac:spMkLst>
        </pc:spChg>
        <pc:spChg chg="add del">
          <ac:chgData name="Natalia Maria Konciak (2238990)" userId="S::2238990@student.uwtsd.ac.uk::753cff3f-6ec8-4be1-a7fc-357641853662" providerId="AD" clId="Web-{4AB3A40D-EC83-6FF1-FCD9-378765A56660}" dt="2025-02-22T21:42:30.953" v="1626"/>
          <ac:spMkLst>
            <pc:docMk/>
            <pc:sldMk cId="2972937042" sldId="266"/>
            <ac:spMk id="1137" creationId="{68D25C82-1805-B9C0-CE00-C6FE674A990B}"/>
          </ac:spMkLst>
        </pc:spChg>
        <pc:spChg chg="add">
          <ac:chgData name="Natalia Maria Konciak (2238990)" userId="S::2238990@student.uwtsd.ac.uk::753cff3f-6ec8-4be1-a7fc-357641853662" providerId="AD" clId="Web-{4AB3A40D-EC83-6FF1-FCD9-378765A56660}" dt="2025-02-22T21:42:31" v="1627"/>
          <ac:spMkLst>
            <pc:docMk/>
            <pc:sldMk cId="2972937042" sldId="266"/>
            <ac:spMk id="1138" creationId="{D20D16B1-E106-2577-51FD-97CD616C61A4}"/>
          </ac:spMkLst>
        </pc:spChg>
        <pc:spChg chg="add del">
          <ac:chgData name="Natalia Maria Konciak (2238990)" userId="S::2238990@student.uwtsd.ac.uk::753cff3f-6ec8-4be1-a7fc-357641853662" providerId="AD" clId="Web-{4AB3A40D-EC83-6FF1-FCD9-378765A56660}" dt="2025-02-22T21:42:31.093" v="1629"/>
          <ac:spMkLst>
            <pc:docMk/>
            <pc:sldMk cId="2972937042" sldId="266"/>
            <ac:spMk id="1139" creationId="{DEFD2956-1E6C-E7E6-5F6C-A31820240C17}"/>
          </ac:spMkLst>
        </pc:spChg>
        <pc:spChg chg="add del">
          <ac:chgData name="Natalia Maria Konciak (2238990)" userId="S::2238990@student.uwtsd.ac.uk::753cff3f-6ec8-4be1-a7fc-357641853662" providerId="AD" clId="Web-{4AB3A40D-EC83-6FF1-FCD9-378765A56660}" dt="2025-02-22T21:42:31.187" v="1631"/>
          <ac:spMkLst>
            <pc:docMk/>
            <pc:sldMk cId="2972937042" sldId="266"/>
            <ac:spMk id="1140" creationId="{66826B51-E9D3-D73D-1BA5-6EAA1DF208DF}"/>
          </ac:spMkLst>
        </pc:spChg>
        <pc:spChg chg="add mod">
          <ac:chgData name="Natalia Maria Konciak (2238990)" userId="S::2238990@student.uwtsd.ac.uk::753cff3f-6ec8-4be1-a7fc-357641853662" providerId="AD" clId="Web-{4AB3A40D-EC83-6FF1-FCD9-378765A56660}" dt="2025-02-22T21:42:51.219" v="1653" actId="20577"/>
          <ac:spMkLst>
            <pc:docMk/>
            <pc:sldMk cId="2972937042" sldId="266"/>
            <ac:spMk id="1141" creationId="{A0B25376-3FAD-2733-6DB1-324631AFBCE1}"/>
          </ac:spMkLst>
        </pc:spChg>
        <pc:graphicFrameChg chg="add mod modGraphic">
          <ac:chgData name="Natalia Maria Konciak (2238990)" userId="S::2238990@student.uwtsd.ac.uk::753cff3f-6ec8-4be1-a7fc-357641853662" providerId="AD" clId="Web-{4AB3A40D-EC83-6FF1-FCD9-378765A56660}" dt="2025-02-22T21:39:48.618" v="1608" actId="1076"/>
          <ac:graphicFrameMkLst>
            <pc:docMk/>
            <pc:sldMk cId="2972937042" sldId="266"/>
            <ac:graphicFrameMk id="3" creationId="{3B75496A-EBD4-DC09-6850-D29A84DEB33C}"/>
          </ac:graphicFrameMkLst>
        </pc:graphicFrameChg>
      </pc:sldChg>
      <pc:sldChg chg="addSp modSp new">
        <pc:chgData name="Natalia Maria Konciak (2238990)" userId="S::2238990@student.uwtsd.ac.uk::753cff3f-6ec8-4be1-a7fc-357641853662" providerId="AD" clId="Web-{4AB3A40D-EC83-6FF1-FCD9-378765A56660}" dt="2025-02-22T21:46:00.431" v="1662" actId="20577"/>
        <pc:sldMkLst>
          <pc:docMk/>
          <pc:sldMk cId="1392342726" sldId="267"/>
        </pc:sldMkLst>
        <pc:spChg chg="add mod">
          <ac:chgData name="Natalia Maria Konciak (2238990)" userId="S::2238990@student.uwtsd.ac.uk::753cff3f-6ec8-4be1-a7fc-357641853662" providerId="AD" clId="Web-{4AB3A40D-EC83-6FF1-FCD9-378765A56660}" dt="2025-02-22T21:46:00.431" v="1662" actId="20577"/>
          <ac:spMkLst>
            <pc:docMk/>
            <pc:sldMk cId="1392342726" sldId="267"/>
            <ac:spMk id="2" creationId="{580A69BF-4DE3-5194-6F65-27744EDAF278}"/>
          </ac:spMkLst>
        </pc:spChg>
      </pc:sldChg>
      <pc:sldMasterChg chg="del delSldLayout">
        <pc:chgData name="Natalia Maria Konciak (2238990)" userId="S::2238990@student.uwtsd.ac.uk::753cff3f-6ec8-4be1-a7fc-357641853662" providerId="AD" clId="Web-{4AB3A40D-EC83-6FF1-FCD9-378765A56660}" dt="2025-02-16T19:23:27.276" v="0"/>
        <pc:sldMasterMkLst>
          <pc:docMk/>
          <pc:sldMasterMk cId="2460954070" sldId="2147483660"/>
        </pc:sldMasterMkLst>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2385387890" sldId="2147483661"/>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949138452" sldId="2147483662"/>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2591524520" sldId="2147483663"/>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1203092039" sldId="2147483664"/>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3733172339" sldId="2147483665"/>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3210312558" sldId="2147483666"/>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3146388984" sldId="2147483667"/>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3171841454" sldId="2147483668"/>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1718958274" sldId="2147483669"/>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2202905451" sldId="2147483670"/>
          </pc:sldLayoutMkLst>
        </pc:sldLayoutChg>
        <pc:sldLayoutChg chg="del">
          <pc:chgData name="Natalia Maria Konciak (2238990)" userId="S::2238990@student.uwtsd.ac.uk::753cff3f-6ec8-4be1-a7fc-357641853662" providerId="AD" clId="Web-{4AB3A40D-EC83-6FF1-FCD9-378765A56660}" dt="2025-02-16T19:23:27.276" v="0"/>
          <pc:sldLayoutMkLst>
            <pc:docMk/>
            <pc:sldMasterMk cId="2460954070" sldId="2147483660"/>
            <pc:sldLayoutMk cId="3479445657" sldId="2147483671"/>
          </pc:sldLayoutMkLst>
        </pc:sldLayoutChg>
      </pc:sldMasterChg>
      <pc:sldMasterChg chg="add addSldLayout">
        <pc:chgData name="Natalia Maria Konciak (2238990)" userId="S::2238990@student.uwtsd.ac.uk::753cff3f-6ec8-4be1-a7fc-357641853662" providerId="AD" clId="Web-{4AB3A40D-EC83-6FF1-FCD9-378765A56660}" dt="2025-02-16T19:23:27.276" v="0"/>
        <pc:sldMasterMkLst>
          <pc:docMk/>
          <pc:sldMasterMk cId="3291593333" sldId="2147483747"/>
        </pc:sldMasterMkLst>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3059532698" sldId="2147483736"/>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347275558" sldId="2147483737"/>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2785135632" sldId="2147483738"/>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4169464981" sldId="2147483739"/>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1772577012" sldId="2147483740"/>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478266649" sldId="2147483741"/>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1395818886" sldId="2147483742"/>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3005396082" sldId="2147483743"/>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397165335" sldId="2147483744"/>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1565869376" sldId="2147483745"/>
          </pc:sldLayoutMkLst>
        </pc:sldLayoutChg>
        <pc:sldLayoutChg chg="add">
          <pc:chgData name="Natalia Maria Konciak (2238990)" userId="S::2238990@student.uwtsd.ac.uk::753cff3f-6ec8-4be1-a7fc-357641853662" providerId="AD" clId="Web-{4AB3A40D-EC83-6FF1-FCD9-378765A56660}" dt="2025-02-16T19:23:27.276" v="0"/>
          <pc:sldLayoutMkLst>
            <pc:docMk/>
            <pc:sldMasterMk cId="3291593333" sldId="2147483747"/>
            <pc:sldLayoutMk cId="3179449614" sldId="2147483746"/>
          </pc:sldLayoutMkLst>
        </pc:sldLayoutChg>
      </pc:sldMasterChg>
    </pc:docChg>
  </pc:docChgLst>
  <pc:docChgLst>
    <pc:chgData name="Natalia Maria Konciak (2238990)" userId="S::2238990@student.uwtsd.ac.uk::753cff3f-6ec8-4be1-a7fc-357641853662" providerId="AD" clId="Web-{29B2C789-443F-ABB4-D202-4046482A165D}"/>
    <pc:docChg chg="modSld sldOrd">
      <pc:chgData name="Natalia Maria Konciak (2238990)" userId="S::2238990@student.uwtsd.ac.uk::753cff3f-6ec8-4be1-a7fc-357641853662" providerId="AD" clId="Web-{29B2C789-443F-ABB4-D202-4046482A165D}" dt="2025-02-28T15:52:39.901" v="363" actId="20577"/>
      <pc:docMkLst>
        <pc:docMk/>
      </pc:docMkLst>
      <pc:sldChg chg="modSp">
        <pc:chgData name="Natalia Maria Konciak (2238990)" userId="S::2238990@student.uwtsd.ac.uk::753cff3f-6ec8-4be1-a7fc-357641853662" providerId="AD" clId="Web-{29B2C789-443F-ABB4-D202-4046482A165D}" dt="2025-02-28T15:52:39.901" v="363" actId="20577"/>
        <pc:sldMkLst>
          <pc:docMk/>
          <pc:sldMk cId="109857222" sldId="256"/>
        </pc:sldMkLst>
        <pc:spChg chg="mod">
          <ac:chgData name="Natalia Maria Konciak (2238990)" userId="S::2238990@student.uwtsd.ac.uk::753cff3f-6ec8-4be1-a7fc-357641853662" providerId="AD" clId="Web-{29B2C789-443F-ABB4-D202-4046482A165D}" dt="2025-02-28T15:52:39.901" v="363" actId="20577"/>
          <ac:spMkLst>
            <pc:docMk/>
            <pc:sldMk cId="109857222" sldId="256"/>
            <ac:spMk id="2" creationId="{00000000-0000-0000-0000-000000000000}"/>
          </ac:spMkLst>
        </pc:spChg>
      </pc:sldChg>
      <pc:sldChg chg="modSp">
        <pc:chgData name="Natalia Maria Konciak (2238990)" userId="S::2238990@student.uwtsd.ac.uk::753cff3f-6ec8-4be1-a7fc-357641853662" providerId="AD" clId="Web-{29B2C789-443F-ABB4-D202-4046482A165D}" dt="2025-02-27T20:44:53.807" v="128" actId="20577"/>
        <pc:sldMkLst>
          <pc:docMk/>
          <pc:sldMk cId="1659882302" sldId="257"/>
        </pc:sldMkLst>
        <pc:spChg chg="mod">
          <ac:chgData name="Natalia Maria Konciak (2238990)" userId="S::2238990@student.uwtsd.ac.uk::753cff3f-6ec8-4be1-a7fc-357641853662" providerId="AD" clId="Web-{29B2C789-443F-ABB4-D202-4046482A165D}" dt="2025-02-27T20:30:04.160" v="4" actId="20577"/>
          <ac:spMkLst>
            <pc:docMk/>
            <pc:sldMk cId="1659882302" sldId="257"/>
            <ac:spMk id="4" creationId="{06102906-3608-236E-6989-48CD75BD30F8}"/>
          </ac:spMkLst>
        </pc:spChg>
        <pc:graphicFrameChg chg="modGraphic">
          <ac:chgData name="Natalia Maria Konciak (2238990)" userId="S::2238990@student.uwtsd.ac.uk::753cff3f-6ec8-4be1-a7fc-357641853662" providerId="AD" clId="Web-{29B2C789-443F-ABB4-D202-4046482A165D}" dt="2025-02-27T20:44:53.807" v="128" actId="20577"/>
          <ac:graphicFrameMkLst>
            <pc:docMk/>
            <pc:sldMk cId="1659882302" sldId="257"/>
            <ac:graphicFrameMk id="2" creationId="{AFF980CF-8DB4-AA7F-BAD5-FCDD66FFA657}"/>
          </ac:graphicFrameMkLst>
        </pc:graphicFrameChg>
      </pc:sldChg>
      <pc:sldChg chg="modSp">
        <pc:chgData name="Natalia Maria Konciak (2238990)" userId="S::2238990@student.uwtsd.ac.uk::753cff3f-6ec8-4be1-a7fc-357641853662" providerId="AD" clId="Web-{29B2C789-443F-ABB4-D202-4046482A165D}" dt="2025-02-28T15:50:50.992" v="356" actId="20577"/>
        <pc:sldMkLst>
          <pc:docMk/>
          <pc:sldMk cId="2685275600" sldId="258"/>
        </pc:sldMkLst>
        <pc:spChg chg="mod">
          <ac:chgData name="Natalia Maria Konciak (2238990)" userId="S::2238990@student.uwtsd.ac.uk::753cff3f-6ec8-4be1-a7fc-357641853662" providerId="AD" clId="Web-{29B2C789-443F-ABB4-D202-4046482A165D}" dt="2025-02-28T15:50:50.992" v="356" actId="20577"/>
          <ac:spMkLst>
            <pc:docMk/>
            <pc:sldMk cId="2685275600" sldId="258"/>
            <ac:spMk id="10" creationId="{539CF050-9C7C-E2E0-5037-D1EF739BE18D}"/>
          </ac:spMkLst>
        </pc:spChg>
      </pc:sldChg>
      <pc:sldChg chg="addSp modSp ord">
        <pc:chgData name="Natalia Maria Konciak (2238990)" userId="S::2238990@student.uwtsd.ac.uk::753cff3f-6ec8-4be1-a7fc-357641853662" providerId="AD" clId="Web-{29B2C789-443F-ABB4-D202-4046482A165D}" dt="2025-02-27T22:05:15.406" v="209" actId="14100"/>
        <pc:sldMkLst>
          <pc:docMk/>
          <pc:sldMk cId="3918195614" sldId="259"/>
        </pc:sldMkLst>
        <pc:spChg chg="mod">
          <ac:chgData name="Natalia Maria Konciak (2238990)" userId="S::2238990@student.uwtsd.ac.uk::753cff3f-6ec8-4be1-a7fc-357641853662" providerId="AD" clId="Web-{29B2C789-443F-ABB4-D202-4046482A165D}" dt="2025-02-27T21:54:24.484" v="190" actId="20577"/>
          <ac:spMkLst>
            <pc:docMk/>
            <pc:sldMk cId="3918195614" sldId="259"/>
            <ac:spMk id="2" creationId="{E50C1F85-243B-EED3-B388-F3B47CA9C2AE}"/>
          </ac:spMkLst>
        </pc:spChg>
        <pc:spChg chg="add mod">
          <ac:chgData name="Natalia Maria Konciak (2238990)" userId="S::2238990@student.uwtsd.ac.uk::753cff3f-6ec8-4be1-a7fc-357641853662" providerId="AD" clId="Web-{29B2C789-443F-ABB4-D202-4046482A165D}" dt="2025-02-27T22:05:15.406" v="209" actId="14100"/>
          <ac:spMkLst>
            <pc:docMk/>
            <pc:sldMk cId="3918195614" sldId="259"/>
            <ac:spMk id="3" creationId="{43ED4283-53B7-08FA-8528-F15F67FADDFD}"/>
          </ac:spMkLst>
        </pc:spChg>
        <pc:spChg chg="mod">
          <ac:chgData name="Natalia Maria Konciak (2238990)" userId="S::2238990@student.uwtsd.ac.uk::753cff3f-6ec8-4be1-a7fc-357641853662" providerId="AD" clId="Web-{29B2C789-443F-ABB4-D202-4046482A165D}" dt="2025-02-27T20:41:33.271" v="120" actId="20577"/>
          <ac:spMkLst>
            <pc:docMk/>
            <pc:sldMk cId="3918195614" sldId="259"/>
            <ac:spMk id="4" creationId="{4FBAAEB3-3340-8491-DA4C-5A80229D05C1}"/>
          </ac:spMkLst>
        </pc:spChg>
      </pc:sldChg>
      <pc:sldChg chg="modSp">
        <pc:chgData name="Natalia Maria Konciak (2238990)" userId="S::2238990@student.uwtsd.ac.uk::753cff3f-6ec8-4be1-a7fc-357641853662" providerId="AD" clId="Web-{29B2C789-443F-ABB4-D202-4046482A165D}" dt="2025-02-27T22:05:44.672" v="214" actId="20577"/>
        <pc:sldMkLst>
          <pc:docMk/>
          <pc:sldMk cId="3907625298" sldId="260"/>
        </pc:sldMkLst>
        <pc:spChg chg="mod">
          <ac:chgData name="Natalia Maria Konciak (2238990)" userId="S::2238990@student.uwtsd.ac.uk::753cff3f-6ec8-4be1-a7fc-357641853662" providerId="AD" clId="Web-{29B2C789-443F-ABB4-D202-4046482A165D}" dt="2025-02-27T21:49:46.775" v="182" actId="20577"/>
          <ac:spMkLst>
            <pc:docMk/>
            <pc:sldMk cId="3907625298" sldId="260"/>
            <ac:spMk id="4" creationId="{F47F82D1-0971-D802-ABD3-F8680696770C}"/>
          </ac:spMkLst>
        </pc:spChg>
        <pc:spChg chg="mod">
          <ac:chgData name="Natalia Maria Konciak (2238990)" userId="S::2238990@student.uwtsd.ac.uk::753cff3f-6ec8-4be1-a7fc-357641853662" providerId="AD" clId="Web-{29B2C789-443F-ABB4-D202-4046482A165D}" dt="2025-02-27T22:05:44.672" v="214" actId="20577"/>
          <ac:spMkLst>
            <pc:docMk/>
            <pc:sldMk cId="3907625298" sldId="260"/>
            <ac:spMk id="6" creationId="{967B9FCB-BADE-B515-E9D5-3DD4019AB489}"/>
          </ac:spMkLst>
        </pc:spChg>
      </pc:sldChg>
      <pc:sldChg chg="modSp">
        <pc:chgData name="Natalia Maria Konciak (2238990)" userId="S::2238990@student.uwtsd.ac.uk::753cff3f-6ec8-4be1-a7fc-357641853662" providerId="AD" clId="Web-{29B2C789-443F-ABB4-D202-4046482A165D}" dt="2025-02-28T15:50:10.209" v="348" actId="20577"/>
        <pc:sldMkLst>
          <pc:docMk/>
          <pc:sldMk cId="527582884" sldId="262"/>
        </pc:sldMkLst>
        <pc:spChg chg="mod">
          <ac:chgData name="Natalia Maria Konciak (2238990)" userId="S::2238990@student.uwtsd.ac.uk::753cff3f-6ec8-4be1-a7fc-357641853662" providerId="AD" clId="Web-{29B2C789-443F-ABB4-D202-4046482A165D}" dt="2025-02-28T15:50:10.209" v="348" actId="20577"/>
          <ac:spMkLst>
            <pc:docMk/>
            <pc:sldMk cId="527582884" sldId="262"/>
            <ac:spMk id="2" creationId="{6F5C9ADB-FAFA-8B1A-B79D-4E46E5A4F707}"/>
          </ac:spMkLst>
        </pc:spChg>
      </pc:sldChg>
      <pc:sldChg chg="modSp ord">
        <pc:chgData name="Natalia Maria Konciak (2238990)" userId="S::2238990@student.uwtsd.ac.uk::753cff3f-6ec8-4be1-a7fc-357641853662" providerId="AD" clId="Web-{29B2C789-443F-ABB4-D202-4046482A165D}" dt="2025-02-28T15:50:39.179" v="353" actId="20577"/>
        <pc:sldMkLst>
          <pc:docMk/>
          <pc:sldMk cId="3420696844" sldId="263"/>
        </pc:sldMkLst>
        <pc:spChg chg="mod">
          <ac:chgData name="Natalia Maria Konciak (2238990)" userId="S::2238990@student.uwtsd.ac.uk::753cff3f-6ec8-4be1-a7fc-357641853662" providerId="AD" clId="Web-{29B2C789-443F-ABB4-D202-4046482A165D}" dt="2025-02-28T15:50:39.179" v="353" actId="20577"/>
          <ac:spMkLst>
            <pc:docMk/>
            <pc:sldMk cId="3420696844" sldId="263"/>
            <ac:spMk id="5" creationId="{29FC7BDD-B47D-8411-275F-8641E1973A63}"/>
          </ac:spMkLst>
        </pc:spChg>
      </pc:sldChg>
      <pc:sldChg chg="modSp ord">
        <pc:chgData name="Natalia Maria Konciak (2238990)" userId="S::2238990@student.uwtsd.ac.uk::753cff3f-6ec8-4be1-a7fc-357641853662" providerId="AD" clId="Web-{29B2C789-443F-ABB4-D202-4046482A165D}" dt="2025-02-28T15:50:18.600" v="350" actId="20577"/>
        <pc:sldMkLst>
          <pc:docMk/>
          <pc:sldMk cId="588303686" sldId="264"/>
        </pc:sldMkLst>
        <pc:spChg chg="mod">
          <ac:chgData name="Natalia Maria Konciak (2238990)" userId="S::2238990@student.uwtsd.ac.uk::753cff3f-6ec8-4be1-a7fc-357641853662" providerId="AD" clId="Web-{29B2C789-443F-ABB4-D202-4046482A165D}" dt="2025-02-28T15:50:18.600" v="350" actId="20577"/>
          <ac:spMkLst>
            <pc:docMk/>
            <pc:sldMk cId="588303686" sldId="264"/>
            <ac:spMk id="5" creationId="{64C5173A-03B4-8D8D-11FA-B1D904A0046F}"/>
          </ac:spMkLst>
        </pc:spChg>
      </pc:sldChg>
      <pc:sldChg chg="modSp">
        <pc:chgData name="Natalia Maria Konciak (2238990)" userId="S::2238990@student.uwtsd.ac.uk::753cff3f-6ec8-4be1-a7fc-357641853662" providerId="AD" clId="Web-{29B2C789-443F-ABB4-D202-4046482A165D}" dt="2025-02-27T20:36:11.169" v="74" actId="20577"/>
        <pc:sldMkLst>
          <pc:docMk/>
          <pc:sldMk cId="1964793889" sldId="265"/>
        </pc:sldMkLst>
        <pc:spChg chg="mod">
          <ac:chgData name="Natalia Maria Konciak (2238990)" userId="S::2238990@student.uwtsd.ac.uk::753cff3f-6ec8-4be1-a7fc-357641853662" providerId="AD" clId="Web-{29B2C789-443F-ABB4-D202-4046482A165D}" dt="2025-02-27T20:36:11.169" v="74" actId="20577"/>
          <ac:spMkLst>
            <pc:docMk/>
            <pc:sldMk cId="1964793889" sldId="265"/>
            <ac:spMk id="2" creationId="{0FE29111-899D-F2A7-A157-D6D94D7B3EB6}"/>
          </ac:spMkLst>
        </pc:spChg>
      </pc:sldChg>
      <pc:sldChg chg="modSp">
        <pc:chgData name="Natalia Maria Konciak (2238990)" userId="S::2238990@student.uwtsd.ac.uk::753cff3f-6ec8-4be1-a7fc-357641853662" providerId="AD" clId="Web-{29B2C789-443F-ABB4-D202-4046482A165D}" dt="2025-02-28T15:34:38.513" v="244" actId="20577"/>
        <pc:sldMkLst>
          <pc:docMk/>
          <pc:sldMk cId="2972937042" sldId="266"/>
        </pc:sldMkLst>
        <pc:spChg chg="mod">
          <ac:chgData name="Natalia Maria Konciak (2238990)" userId="S::2238990@student.uwtsd.ac.uk::753cff3f-6ec8-4be1-a7fc-357641853662" providerId="AD" clId="Web-{29B2C789-443F-ABB4-D202-4046482A165D}" dt="2025-02-28T15:34:38.513" v="244" actId="20577"/>
          <ac:spMkLst>
            <pc:docMk/>
            <pc:sldMk cId="2972937042" sldId="266"/>
            <ac:spMk id="1141" creationId="{A0B25376-3FAD-2733-6DB1-324631AFBCE1}"/>
          </ac:spMkLst>
        </pc:spChg>
      </pc:sldChg>
      <pc:sldChg chg="modSp">
        <pc:chgData name="Natalia Maria Konciak (2238990)" userId="S::2238990@student.uwtsd.ac.uk::753cff3f-6ec8-4be1-a7fc-357641853662" providerId="AD" clId="Web-{29B2C789-443F-ABB4-D202-4046482A165D}" dt="2025-02-28T15:49:24.630" v="345" actId="20577"/>
        <pc:sldMkLst>
          <pc:docMk/>
          <pc:sldMk cId="1392342726" sldId="267"/>
        </pc:sldMkLst>
        <pc:spChg chg="mod">
          <ac:chgData name="Natalia Maria Konciak (2238990)" userId="S::2238990@student.uwtsd.ac.uk::753cff3f-6ec8-4be1-a7fc-357641853662" providerId="AD" clId="Web-{29B2C789-443F-ABB4-D202-4046482A165D}" dt="2025-02-28T15:49:24.630" v="345" actId="20577"/>
          <ac:spMkLst>
            <pc:docMk/>
            <pc:sldMk cId="1392342726" sldId="267"/>
            <ac:spMk id="3" creationId="{90C7D303-D458-AB9E-D792-8199F5A840DA}"/>
          </ac:spMkLst>
        </pc:spChg>
      </pc:sldChg>
      <pc:sldChg chg="addSp modSp mod setBg">
        <pc:chgData name="Natalia Maria Konciak (2238990)" userId="S::2238990@student.uwtsd.ac.uk::753cff3f-6ec8-4be1-a7fc-357641853662" providerId="AD" clId="Web-{29B2C789-443F-ABB4-D202-4046482A165D}" dt="2025-02-28T15:45:43.390" v="344"/>
        <pc:sldMkLst>
          <pc:docMk/>
          <pc:sldMk cId="1566284284" sldId="268"/>
        </pc:sldMkLst>
        <pc:spChg chg="add mod">
          <ac:chgData name="Natalia Maria Konciak (2238990)" userId="S::2238990@student.uwtsd.ac.uk::753cff3f-6ec8-4be1-a7fc-357641853662" providerId="AD" clId="Web-{29B2C789-443F-ABB4-D202-4046482A165D}" dt="2025-02-28T15:44:18.200" v="339" actId="20577"/>
          <ac:spMkLst>
            <pc:docMk/>
            <pc:sldMk cId="1566284284" sldId="268"/>
            <ac:spMk id="2" creationId="{66485C08-4635-5DC0-C6FD-1762C76626B7}"/>
          </ac:spMkLst>
        </pc:spChg>
      </pc:sldChg>
    </pc:docChg>
  </pc:docChgLst>
  <pc:docChgLst>
    <pc:chgData name="Natalia Maria Konciak (2238990)" userId="S::2238990@student.uwtsd.ac.uk::753cff3f-6ec8-4be1-a7fc-357641853662" providerId="AD" clId="Web-{B34093A6-AF65-A8AC-295C-750A7720C1C8}"/>
    <pc:docChg chg="delSld modSld">
      <pc:chgData name="Natalia Maria Konciak (2238990)" userId="S::2238990@student.uwtsd.ac.uk::753cff3f-6ec8-4be1-a7fc-357641853662" providerId="AD" clId="Web-{B34093A6-AF65-A8AC-295C-750A7720C1C8}" dt="2025-02-23T17:42:56.036" v="123" actId="14100"/>
      <pc:docMkLst>
        <pc:docMk/>
      </pc:docMkLst>
      <pc:sldChg chg="addSp delSp modSp mod setBg">
        <pc:chgData name="Natalia Maria Konciak (2238990)" userId="S::2238990@student.uwtsd.ac.uk::753cff3f-6ec8-4be1-a7fc-357641853662" providerId="AD" clId="Web-{B34093A6-AF65-A8AC-295C-750A7720C1C8}" dt="2025-02-23T17:20:56.470" v="97" actId="20577"/>
        <pc:sldMkLst>
          <pc:docMk/>
          <pc:sldMk cId="3420696844" sldId="263"/>
        </pc:sldMkLst>
        <pc:spChg chg="del mod">
          <ac:chgData name="Natalia Maria Konciak (2238990)" userId="S::2238990@student.uwtsd.ac.uk::753cff3f-6ec8-4be1-a7fc-357641853662" providerId="AD" clId="Web-{B34093A6-AF65-A8AC-295C-750A7720C1C8}" dt="2025-02-23T17:04:56.898" v="45"/>
          <ac:spMkLst>
            <pc:docMk/>
            <pc:sldMk cId="3420696844" sldId="263"/>
            <ac:spMk id="2" creationId="{8844F0E5-6D44-8B05-6044-60893F76C423}"/>
          </ac:spMkLst>
        </pc:spChg>
        <pc:spChg chg="add mod">
          <ac:chgData name="Natalia Maria Konciak (2238990)" userId="S::2238990@student.uwtsd.ac.uk::753cff3f-6ec8-4be1-a7fc-357641853662" providerId="AD" clId="Web-{B34093A6-AF65-A8AC-295C-750A7720C1C8}" dt="2025-02-23T17:10:52.344" v="82" actId="20577"/>
          <ac:spMkLst>
            <pc:docMk/>
            <pc:sldMk cId="3420696844" sldId="263"/>
            <ac:spMk id="3" creationId="{53B4D977-1A82-7392-2A09-E678BD027CA9}"/>
          </ac:spMkLst>
        </pc:spChg>
        <pc:spChg chg="mod ord">
          <ac:chgData name="Natalia Maria Konciak (2238990)" userId="S::2238990@student.uwtsd.ac.uk::753cff3f-6ec8-4be1-a7fc-357641853662" providerId="AD" clId="Web-{B34093A6-AF65-A8AC-295C-750A7720C1C8}" dt="2025-02-23T17:20:56.470" v="97" actId="20577"/>
          <ac:spMkLst>
            <pc:docMk/>
            <pc:sldMk cId="3420696844" sldId="263"/>
            <ac:spMk id="5" creationId="{29FC7BDD-B47D-8411-275F-8641E1973A63}"/>
          </ac:spMkLst>
        </pc:spChg>
        <pc:spChg chg="add">
          <ac:chgData name="Natalia Maria Konciak (2238990)" userId="S::2238990@student.uwtsd.ac.uk::753cff3f-6ec8-4be1-a7fc-357641853662" providerId="AD" clId="Web-{B34093A6-AF65-A8AC-295C-750A7720C1C8}" dt="2025-02-23T17:05:14.930" v="46"/>
          <ac:spMkLst>
            <pc:docMk/>
            <pc:sldMk cId="3420696844" sldId="263"/>
            <ac:spMk id="13" creationId="{8D8F4612-40F1-5EFC-5793-DAB54E2C0C6F}"/>
          </ac:spMkLst>
        </pc:spChg>
        <pc:spChg chg="add">
          <ac:chgData name="Natalia Maria Konciak (2238990)" userId="S::2238990@student.uwtsd.ac.uk::753cff3f-6ec8-4be1-a7fc-357641853662" providerId="AD" clId="Web-{B34093A6-AF65-A8AC-295C-750A7720C1C8}" dt="2025-02-23T17:05:14.930" v="46"/>
          <ac:spMkLst>
            <pc:docMk/>
            <pc:sldMk cId="3420696844" sldId="263"/>
            <ac:spMk id="15" creationId="{21856D11-0CC2-F7F5-8072-79F97F59813A}"/>
          </ac:spMkLst>
        </pc:spChg>
        <pc:picChg chg="add mod">
          <ac:chgData name="Natalia Maria Konciak (2238990)" userId="S::2238990@student.uwtsd.ac.uk::753cff3f-6ec8-4be1-a7fc-357641853662" providerId="AD" clId="Web-{B34093A6-AF65-A8AC-295C-750A7720C1C8}" dt="2025-02-23T17:08:36.466" v="66" actId="14100"/>
          <ac:picMkLst>
            <pc:docMk/>
            <pc:sldMk cId="3420696844" sldId="263"/>
            <ac:picMk id="4" creationId="{B45BC847-331A-2949-0B55-1F0E031F324A}"/>
          </ac:picMkLst>
        </pc:picChg>
        <pc:picChg chg="add mod">
          <ac:chgData name="Natalia Maria Konciak (2238990)" userId="S::2238990@student.uwtsd.ac.uk::753cff3f-6ec8-4be1-a7fc-357641853662" providerId="AD" clId="Web-{B34093A6-AF65-A8AC-295C-750A7720C1C8}" dt="2025-02-23T17:11:22.627" v="83" actId="1076"/>
          <ac:picMkLst>
            <pc:docMk/>
            <pc:sldMk cId="3420696844" sldId="263"/>
            <ac:picMk id="6" creationId="{C29D17B4-9FCA-1D3E-F3D2-6125F5575318}"/>
          </ac:picMkLst>
        </pc:picChg>
        <pc:picChg chg="add mod">
          <ac:chgData name="Natalia Maria Konciak (2238990)" userId="S::2238990@student.uwtsd.ac.uk::753cff3f-6ec8-4be1-a7fc-357641853662" providerId="AD" clId="Web-{B34093A6-AF65-A8AC-295C-750A7720C1C8}" dt="2025-02-23T17:09:15.279" v="73" actId="14100"/>
          <ac:picMkLst>
            <pc:docMk/>
            <pc:sldMk cId="3420696844" sldId="263"/>
            <ac:picMk id="7" creationId="{6CF2F795-41D1-D9B5-C573-CC5946927CEE}"/>
          </ac:picMkLst>
        </pc:picChg>
        <pc:picChg chg="add mod">
          <ac:chgData name="Natalia Maria Konciak (2238990)" userId="S::2238990@student.uwtsd.ac.uk::753cff3f-6ec8-4be1-a7fc-357641853662" providerId="AD" clId="Web-{B34093A6-AF65-A8AC-295C-750A7720C1C8}" dt="2025-02-23T17:09:33.061" v="76" actId="14100"/>
          <ac:picMkLst>
            <pc:docMk/>
            <pc:sldMk cId="3420696844" sldId="263"/>
            <ac:picMk id="8" creationId="{EF827EFC-06BB-6F4E-B825-BC4F4D4CD503}"/>
          </ac:picMkLst>
        </pc:picChg>
      </pc:sldChg>
      <pc:sldChg chg="addSp delSp modSp mod setBg">
        <pc:chgData name="Natalia Maria Konciak (2238990)" userId="S::2238990@student.uwtsd.ac.uk::753cff3f-6ec8-4be1-a7fc-357641853662" providerId="AD" clId="Web-{B34093A6-AF65-A8AC-295C-750A7720C1C8}" dt="2025-02-23T17:42:56.036" v="123" actId="14100"/>
        <pc:sldMkLst>
          <pc:docMk/>
          <pc:sldMk cId="1392342726" sldId="267"/>
        </pc:sldMkLst>
        <pc:spChg chg="del mod">
          <ac:chgData name="Natalia Maria Konciak (2238990)" userId="S::2238990@student.uwtsd.ac.uk::753cff3f-6ec8-4be1-a7fc-357641853662" providerId="AD" clId="Web-{B34093A6-AF65-A8AC-295C-750A7720C1C8}" dt="2025-02-23T17:42:21.160" v="117"/>
          <ac:spMkLst>
            <pc:docMk/>
            <pc:sldMk cId="1392342726" sldId="267"/>
            <ac:spMk id="2" creationId="{580A69BF-4DE3-5194-6F65-27744EDAF278}"/>
          </ac:spMkLst>
        </pc:spChg>
        <pc:spChg chg="add mod">
          <ac:chgData name="Natalia Maria Konciak (2238990)" userId="S::2238990@student.uwtsd.ac.uk::753cff3f-6ec8-4be1-a7fc-357641853662" providerId="AD" clId="Web-{B34093A6-AF65-A8AC-295C-750A7720C1C8}" dt="2025-02-23T17:42:56.036" v="123" actId="14100"/>
          <ac:spMkLst>
            <pc:docMk/>
            <pc:sldMk cId="1392342726" sldId="267"/>
            <ac:spMk id="3" creationId="{90C7D303-D458-AB9E-D792-8199F5A840DA}"/>
          </ac:spMkLst>
        </pc:spChg>
      </pc:sldChg>
      <pc:sldChg chg="del">
        <pc:chgData name="Natalia Maria Konciak (2238990)" userId="S::2238990@student.uwtsd.ac.uk::753cff3f-6ec8-4be1-a7fc-357641853662" providerId="AD" clId="Web-{B34093A6-AF65-A8AC-295C-750A7720C1C8}" dt="2025-02-23T16:59:31.217" v="33"/>
        <pc:sldMkLst>
          <pc:docMk/>
          <pc:sldMk cId="2939944837" sldId="26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ACF689-524D-4A7C-9E66-F4A8FC51EBEE}" type="doc">
      <dgm:prSet loTypeId="urn:microsoft.com/office/officeart/2005/8/layout/vList2" loCatId="list" qsTypeId="urn:microsoft.com/office/officeart/2005/8/quickstyle/simple1" qsCatId="simple" csTypeId="urn:microsoft.com/office/officeart/2005/8/colors/accent0_3" csCatId="mainScheme" phldr="1"/>
      <dgm:spPr/>
    </dgm:pt>
    <dgm:pt modelId="{67F58B82-1742-4FD2-BB55-974B1A23A7A7}">
      <dgm:prSet phldrT="[Text]" phldr="0"/>
      <dgm:spPr/>
      <dgm:t>
        <a:bodyPr/>
        <a:lstStyle/>
        <a:p>
          <a:pPr rtl="0"/>
          <a:r>
            <a:rPr lang="en-US" dirty="0">
              <a:latin typeface="Goudy Old Style"/>
            </a:rPr>
            <a:t>Road Policing overview</a:t>
          </a:r>
          <a:endParaRPr lang="en-US" dirty="0"/>
        </a:p>
      </dgm:t>
    </dgm:pt>
    <dgm:pt modelId="{8E737BEF-B51F-48DD-9BEE-A28F22E39877}" type="parTrans" cxnId="{7FFF2A12-6713-4ADF-83CF-EC11356DE74F}">
      <dgm:prSet/>
      <dgm:spPr/>
    </dgm:pt>
    <dgm:pt modelId="{F5C6031E-38CF-4439-8128-94858BB1A42F}" type="sibTrans" cxnId="{7FFF2A12-6713-4ADF-83CF-EC11356DE74F}">
      <dgm:prSet/>
      <dgm:spPr/>
    </dgm:pt>
    <dgm:pt modelId="{8A5FA6D5-A0EC-46FE-B23F-77B8D2980A79}">
      <dgm:prSet phldrT="[Text]" phldr="0"/>
      <dgm:spPr/>
      <dgm:t>
        <a:bodyPr/>
        <a:lstStyle/>
        <a:p>
          <a:pPr rtl="0"/>
          <a:r>
            <a:rPr lang="en-US" dirty="0">
              <a:latin typeface="Goudy Old Style"/>
            </a:rPr>
            <a:t>Drug Trafficing</a:t>
          </a:r>
          <a:endParaRPr lang="en-US" dirty="0"/>
        </a:p>
      </dgm:t>
    </dgm:pt>
    <dgm:pt modelId="{374A6AB3-9C9E-439B-9BB6-F63BE216DE1C}" type="parTrans" cxnId="{747B2AB1-D369-4B51-9512-2C03D93A2D50}">
      <dgm:prSet/>
      <dgm:spPr/>
    </dgm:pt>
    <dgm:pt modelId="{7FDFEB3E-1AA8-4F8E-A125-3EB76A8E8E17}" type="sibTrans" cxnId="{747B2AB1-D369-4B51-9512-2C03D93A2D50}">
      <dgm:prSet/>
      <dgm:spPr/>
    </dgm:pt>
    <dgm:pt modelId="{C463B03A-DC11-403A-B92B-8A9EFC26092F}">
      <dgm:prSet phldrT="[Text]" phldr="0"/>
      <dgm:spPr/>
      <dgm:t>
        <a:bodyPr/>
        <a:lstStyle/>
        <a:p>
          <a:pPr rtl="0"/>
          <a:r>
            <a:rPr lang="en-US" dirty="0">
              <a:latin typeface="Goudy Old Style"/>
            </a:rPr>
            <a:t>Drug driving</a:t>
          </a:r>
          <a:endParaRPr lang="en-US" dirty="0"/>
        </a:p>
      </dgm:t>
    </dgm:pt>
    <dgm:pt modelId="{2D5A1D19-393A-4583-8EE7-85C8C85A6A90}" type="parTrans" cxnId="{4E30DCFF-F94F-40A6-90EC-F1F78CABBE91}">
      <dgm:prSet/>
      <dgm:spPr/>
    </dgm:pt>
    <dgm:pt modelId="{6EB83027-0E01-4F5A-AC55-BA66D628E814}" type="sibTrans" cxnId="{4E30DCFF-F94F-40A6-90EC-F1F78CABBE91}">
      <dgm:prSet/>
      <dgm:spPr/>
    </dgm:pt>
    <dgm:pt modelId="{30A9CB70-296D-4B76-BBDD-1C0C615EA536}">
      <dgm:prSet phldr="0"/>
      <dgm:spPr/>
      <dgm:t>
        <a:bodyPr/>
        <a:lstStyle/>
        <a:p>
          <a:pPr rtl="0"/>
          <a:r>
            <a:rPr lang="en-US" dirty="0">
              <a:latin typeface="Goudy Old Style"/>
            </a:rPr>
            <a:t>Statistics</a:t>
          </a:r>
        </a:p>
      </dgm:t>
    </dgm:pt>
    <dgm:pt modelId="{9623C25B-F4F5-4300-9BB2-55CA943F8AF0}" type="parTrans" cxnId="{971E632D-3745-412A-9EDD-CDF4C73B7ABF}">
      <dgm:prSet/>
      <dgm:spPr/>
    </dgm:pt>
    <dgm:pt modelId="{025DB946-0A24-46FE-96F7-F6FC689284DB}" type="sibTrans" cxnId="{971E632D-3745-412A-9EDD-CDF4C73B7ABF}">
      <dgm:prSet/>
      <dgm:spPr/>
    </dgm:pt>
    <dgm:pt modelId="{63AE353F-E2B9-4117-AB9A-7A7806AE11F7}">
      <dgm:prSet phldr="0"/>
      <dgm:spPr/>
      <dgm:t>
        <a:bodyPr/>
        <a:lstStyle/>
        <a:p>
          <a:pPr rtl="0"/>
          <a:r>
            <a:rPr lang="en-US" dirty="0">
              <a:latin typeface="Goudy Old Style"/>
            </a:rPr>
            <a:t>Powers to Stop and Seize Vehicles</a:t>
          </a:r>
        </a:p>
      </dgm:t>
    </dgm:pt>
    <dgm:pt modelId="{D68844C7-2095-4AFF-9FBD-FB060BABB43E}" type="parTrans" cxnId="{0FC7C04F-CA24-4761-96F1-98FA2105307E}">
      <dgm:prSet/>
      <dgm:spPr/>
    </dgm:pt>
    <dgm:pt modelId="{C218450A-0E65-4B94-97C3-37B6E764B3CF}" type="sibTrans" cxnId="{0FC7C04F-CA24-4761-96F1-98FA2105307E}">
      <dgm:prSet/>
      <dgm:spPr/>
    </dgm:pt>
    <dgm:pt modelId="{93F276A8-05DB-4696-A934-169C1A0AD2AC}">
      <dgm:prSet phldr="0"/>
      <dgm:spPr/>
      <dgm:t>
        <a:bodyPr/>
        <a:lstStyle/>
        <a:p>
          <a:pPr rtl="0"/>
          <a:r>
            <a:rPr lang="en-US" dirty="0">
              <a:latin typeface="Goudy Old Style"/>
            </a:rPr>
            <a:t>Possession of the controlled Drugs</a:t>
          </a:r>
        </a:p>
      </dgm:t>
    </dgm:pt>
    <dgm:pt modelId="{C2B7B425-150B-4A51-BF75-6CBD63A65CD1}" type="parTrans" cxnId="{B6656425-4E3E-4DE9-9968-1332CB4F9B1B}">
      <dgm:prSet/>
      <dgm:spPr/>
    </dgm:pt>
    <dgm:pt modelId="{708DD5D2-F7B7-41DA-8D98-B3AFB5BE5E6C}" type="sibTrans" cxnId="{B6656425-4E3E-4DE9-9968-1332CB4F9B1B}">
      <dgm:prSet/>
      <dgm:spPr/>
    </dgm:pt>
    <dgm:pt modelId="{F9275C7F-3C72-4CF0-9AF0-6A3C9F2AFFE1}">
      <dgm:prSet phldr="0"/>
      <dgm:spPr/>
      <dgm:t>
        <a:bodyPr/>
        <a:lstStyle/>
        <a:p>
          <a:pPr rtl="0"/>
          <a:r>
            <a:rPr lang="en-US" dirty="0">
              <a:latin typeface="Goudy Old Style"/>
            </a:rPr>
            <a:t>Technology  to disrupt criminality on the roads</a:t>
          </a:r>
        </a:p>
      </dgm:t>
    </dgm:pt>
    <dgm:pt modelId="{86F0C10F-DED9-42BB-9622-DDA255480AE8}" type="parTrans" cxnId="{EA5B8087-ABC6-4B09-9BEC-A165ED5B2E5C}">
      <dgm:prSet/>
      <dgm:spPr/>
    </dgm:pt>
    <dgm:pt modelId="{9B023700-E27D-4A54-9905-03D7986D763C}" type="sibTrans" cxnId="{EA5B8087-ABC6-4B09-9BEC-A165ED5B2E5C}">
      <dgm:prSet/>
      <dgm:spPr/>
    </dgm:pt>
    <dgm:pt modelId="{B7821DE1-DEC2-4EF3-9EB7-E6753E8136E8}">
      <dgm:prSet phldr="0"/>
      <dgm:spPr/>
      <dgm:t>
        <a:bodyPr/>
        <a:lstStyle/>
        <a:p>
          <a:r>
            <a:rPr lang="en-US" dirty="0">
              <a:latin typeface="Goudy Old Style"/>
            </a:rPr>
            <a:t>Summary</a:t>
          </a:r>
        </a:p>
      </dgm:t>
    </dgm:pt>
    <dgm:pt modelId="{63A5946D-62D9-4C2C-98BB-530FB58D7093}" type="parTrans" cxnId="{DCF44FBD-96C6-4FF4-9FDD-D8ABB3313935}">
      <dgm:prSet/>
      <dgm:spPr/>
    </dgm:pt>
    <dgm:pt modelId="{8B7B7F82-C8ED-4D83-9004-AC191EA766C7}" type="sibTrans" cxnId="{DCF44FBD-96C6-4FF4-9FDD-D8ABB3313935}">
      <dgm:prSet/>
      <dgm:spPr/>
    </dgm:pt>
    <dgm:pt modelId="{65B9295F-EA22-4F26-A7F1-78D254D2B9FC}" type="pres">
      <dgm:prSet presAssocID="{1EACF689-524D-4A7C-9E66-F4A8FC51EBEE}" presName="linear" presStyleCnt="0">
        <dgm:presLayoutVars>
          <dgm:animLvl val="lvl"/>
          <dgm:resizeHandles val="exact"/>
        </dgm:presLayoutVars>
      </dgm:prSet>
      <dgm:spPr/>
    </dgm:pt>
    <dgm:pt modelId="{CB56696B-8409-4481-BB0F-B8D7DB58E663}" type="pres">
      <dgm:prSet presAssocID="{67F58B82-1742-4FD2-BB55-974B1A23A7A7}" presName="parentText" presStyleLbl="node1" presStyleIdx="0" presStyleCnt="8">
        <dgm:presLayoutVars>
          <dgm:chMax val="0"/>
          <dgm:bulletEnabled val="1"/>
        </dgm:presLayoutVars>
      </dgm:prSet>
      <dgm:spPr/>
    </dgm:pt>
    <dgm:pt modelId="{699365E1-9749-4387-B56A-3C54655080C0}" type="pres">
      <dgm:prSet presAssocID="{F5C6031E-38CF-4439-8128-94858BB1A42F}" presName="spacer" presStyleCnt="0"/>
      <dgm:spPr/>
    </dgm:pt>
    <dgm:pt modelId="{69B9BC6D-3284-44AD-AC1E-FC001CC24B1C}" type="pres">
      <dgm:prSet presAssocID="{8A5FA6D5-A0EC-46FE-B23F-77B8D2980A79}" presName="parentText" presStyleLbl="node1" presStyleIdx="1" presStyleCnt="8">
        <dgm:presLayoutVars>
          <dgm:chMax val="0"/>
          <dgm:bulletEnabled val="1"/>
        </dgm:presLayoutVars>
      </dgm:prSet>
      <dgm:spPr/>
    </dgm:pt>
    <dgm:pt modelId="{94F7D89E-B233-420B-8CEE-AD6B3E931A25}" type="pres">
      <dgm:prSet presAssocID="{7FDFEB3E-1AA8-4F8E-A125-3EB76A8E8E17}" presName="spacer" presStyleCnt="0"/>
      <dgm:spPr/>
    </dgm:pt>
    <dgm:pt modelId="{B728456D-DAAB-4523-84B5-6857D8417F2A}" type="pres">
      <dgm:prSet presAssocID="{93F276A8-05DB-4696-A934-169C1A0AD2AC}" presName="parentText" presStyleLbl="node1" presStyleIdx="2" presStyleCnt="8">
        <dgm:presLayoutVars>
          <dgm:chMax val="0"/>
          <dgm:bulletEnabled val="1"/>
        </dgm:presLayoutVars>
      </dgm:prSet>
      <dgm:spPr/>
    </dgm:pt>
    <dgm:pt modelId="{04E0D06D-3114-4559-9932-645F634EE896}" type="pres">
      <dgm:prSet presAssocID="{708DD5D2-F7B7-41DA-8D98-B3AFB5BE5E6C}" presName="spacer" presStyleCnt="0"/>
      <dgm:spPr/>
    </dgm:pt>
    <dgm:pt modelId="{6AD4AAE8-5826-446B-911A-8469FEA495C4}" type="pres">
      <dgm:prSet presAssocID="{C463B03A-DC11-403A-B92B-8A9EFC26092F}" presName="parentText" presStyleLbl="node1" presStyleIdx="3" presStyleCnt="8">
        <dgm:presLayoutVars>
          <dgm:chMax val="0"/>
          <dgm:bulletEnabled val="1"/>
        </dgm:presLayoutVars>
      </dgm:prSet>
      <dgm:spPr/>
    </dgm:pt>
    <dgm:pt modelId="{98813D00-A0A6-45E5-A91D-2477AAD1EB7D}" type="pres">
      <dgm:prSet presAssocID="{6EB83027-0E01-4F5A-AC55-BA66D628E814}" presName="spacer" presStyleCnt="0"/>
      <dgm:spPr/>
    </dgm:pt>
    <dgm:pt modelId="{777C02E4-2F58-4A0B-BB29-C0E5A3E60C58}" type="pres">
      <dgm:prSet presAssocID="{30A9CB70-296D-4B76-BBDD-1C0C615EA536}" presName="parentText" presStyleLbl="node1" presStyleIdx="4" presStyleCnt="8">
        <dgm:presLayoutVars>
          <dgm:chMax val="0"/>
          <dgm:bulletEnabled val="1"/>
        </dgm:presLayoutVars>
      </dgm:prSet>
      <dgm:spPr/>
    </dgm:pt>
    <dgm:pt modelId="{24DA54EA-AA6A-4A4C-958F-3651A827479C}" type="pres">
      <dgm:prSet presAssocID="{025DB946-0A24-46FE-96F7-F6FC689284DB}" presName="spacer" presStyleCnt="0"/>
      <dgm:spPr/>
    </dgm:pt>
    <dgm:pt modelId="{CBBE9C46-711A-4245-88B1-5F081B712E8A}" type="pres">
      <dgm:prSet presAssocID="{63AE353F-E2B9-4117-AB9A-7A7806AE11F7}" presName="parentText" presStyleLbl="node1" presStyleIdx="5" presStyleCnt="8">
        <dgm:presLayoutVars>
          <dgm:chMax val="0"/>
          <dgm:bulletEnabled val="1"/>
        </dgm:presLayoutVars>
      </dgm:prSet>
      <dgm:spPr/>
    </dgm:pt>
    <dgm:pt modelId="{5810F5E5-30B6-40D5-AD03-75D9C254EEAF}" type="pres">
      <dgm:prSet presAssocID="{C218450A-0E65-4B94-97C3-37B6E764B3CF}" presName="spacer" presStyleCnt="0"/>
      <dgm:spPr/>
    </dgm:pt>
    <dgm:pt modelId="{04FD4ECA-7CCC-4B55-9A1A-A5076F1B9AFD}" type="pres">
      <dgm:prSet presAssocID="{F9275C7F-3C72-4CF0-9AF0-6A3C9F2AFFE1}" presName="parentText" presStyleLbl="node1" presStyleIdx="6" presStyleCnt="8">
        <dgm:presLayoutVars>
          <dgm:chMax val="0"/>
          <dgm:bulletEnabled val="1"/>
        </dgm:presLayoutVars>
      </dgm:prSet>
      <dgm:spPr/>
    </dgm:pt>
    <dgm:pt modelId="{06F8426E-0075-40AB-A46F-AC2537F7B06A}" type="pres">
      <dgm:prSet presAssocID="{9B023700-E27D-4A54-9905-03D7986D763C}" presName="spacer" presStyleCnt="0"/>
      <dgm:spPr/>
    </dgm:pt>
    <dgm:pt modelId="{86D6DC7A-1BE5-42BA-B939-6CB690832E80}" type="pres">
      <dgm:prSet presAssocID="{B7821DE1-DEC2-4EF3-9EB7-E6753E8136E8}" presName="parentText" presStyleLbl="node1" presStyleIdx="7" presStyleCnt="8">
        <dgm:presLayoutVars>
          <dgm:chMax val="0"/>
          <dgm:bulletEnabled val="1"/>
        </dgm:presLayoutVars>
      </dgm:prSet>
      <dgm:spPr/>
    </dgm:pt>
  </dgm:ptLst>
  <dgm:cxnLst>
    <dgm:cxn modelId="{7FFF2A12-6713-4ADF-83CF-EC11356DE74F}" srcId="{1EACF689-524D-4A7C-9E66-F4A8FC51EBEE}" destId="{67F58B82-1742-4FD2-BB55-974B1A23A7A7}" srcOrd="0" destOrd="0" parTransId="{8E737BEF-B51F-48DD-9BEE-A28F22E39877}" sibTransId="{F5C6031E-38CF-4439-8128-94858BB1A42F}"/>
    <dgm:cxn modelId="{B6656425-4E3E-4DE9-9968-1332CB4F9B1B}" srcId="{1EACF689-524D-4A7C-9E66-F4A8FC51EBEE}" destId="{93F276A8-05DB-4696-A934-169C1A0AD2AC}" srcOrd="2" destOrd="0" parTransId="{C2B7B425-150B-4A51-BF75-6CBD63A65CD1}" sibTransId="{708DD5D2-F7B7-41DA-8D98-B3AFB5BE5E6C}"/>
    <dgm:cxn modelId="{0278352D-9BD0-4F7F-B962-058C428081A3}" type="presOf" srcId="{67F58B82-1742-4FD2-BB55-974B1A23A7A7}" destId="{CB56696B-8409-4481-BB0F-B8D7DB58E663}" srcOrd="0" destOrd="0" presId="urn:microsoft.com/office/officeart/2005/8/layout/vList2"/>
    <dgm:cxn modelId="{971E632D-3745-412A-9EDD-CDF4C73B7ABF}" srcId="{1EACF689-524D-4A7C-9E66-F4A8FC51EBEE}" destId="{30A9CB70-296D-4B76-BBDD-1C0C615EA536}" srcOrd="4" destOrd="0" parTransId="{9623C25B-F4F5-4300-9BB2-55CA943F8AF0}" sibTransId="{025DB946-0A24-46FE-96F7-F6FC689284DB}"/>
    <dgm:cxn modelId="{6CB9F963-1F6F-4BA1-BC3C-4CD01CE391AB}" type="presOf" srcId="{1EACF689-524D-4A7C-9E66-F4A8FC51EBEE}" destId="{65B9295F-EA22-4F26-A7F1-78D254D2B9FC}" srcOrd="0" destOrd="0" presId="urn:microsoft.com/office/officeart/2005/8/layout/vList2"/>
    <dgm:cxn modelId="{2CDA1468-84BD-4533-81CD-DD22F094FDCE}" type="presOf" srcId="{30A9CB70-296D-4B76-BBDD-1C0C615EA536}" destId="{777C02E4-2F58-4A0B-BB29-C0E5A3E60C58}" srcOrd="0" destOrd="0" presId="urn:microsoft.com/office/officeart/2005/8/layout/vList2"/>
    <dgm:cxn modelId="{79E6CE6E-2014-4CD0-B609-A82D5CE57585}" type="presOf" srcId="{C463B03A-DC11-403A-B92B-8A9EFC26092F}" destId="{6AD4AAE8-5826-446B-911A-8469FEA495C4}" srcOrd="0" destOrd="0" presId="urn:microsoft.com/office/officeart/2005/8/layout/vList2"/>
    <dgm:cxn modelId="{0FC7C04F-CA24-4761-96F1-98FA2105307E}" srcId="{1EACF689-524D-4A7C-9E66-F4A8FC51EBEE}" destId="{63AE353F-E2B9-4117-AB9A-7A7806AE11F7}" srcOrd="5" destOrd="0" parTransId="{D68844C7-2095-4AFF-9FBD-FB060BABB43E}" sibTransId="{C218450A-0E65-4B94-97C3-37B6E764B3CF}"/>
    <dgm:cxn modelId="{EA5B8087-ABC6-4B09-9BEC-A165ED5B2E5C}" srcId="{1EACF689-524D-4A7C-9E66-F4A8FC51EBEE}" destId="{F9275C7F-3C72-4CF0-9AF0-6A3C9F2AFFE1}" srcOrd="6" destOrd="0" parTransId="{86F0C10F-DED9-42BB-9622-DDA255480AE8}" sibTransId="{9B023700-E27D-4A54-9905-03D7986D763C}"/>
    <dgm:cxn modelId="{0357758C-44E0-40F3-A614-8A9332E55A47}" type="presOf" srcId="{8A5FA6D5-A0EC-46FE-B23F-77B8D2980A79}" destId="{69B9BC6D-3284-44AD-AC1E-FC001CC24B1C}" srcOrd="0" destOrd="0" presId="urn:microsoft.com/office/officeart/2005/8/layout/vList2"/>
    <dgm:cxn modelId="{747B2AB1-D369-4B51-9512-2C03D93A2D50}" srcId="{1EACF689-524D-4A7C-9E66-F4A8FC51EBEE}" destId="{8A5FA6D5-A0EC-46FE-B23F-77B8D2980A79}" srcOrd="1" destOrd="0" parTransId="{374A6AB3-9C9E-439B-9BB6-F63BE216DE1C}" sibTransId="{7FDFEB3E-1AA8-4F8E-A125-3EB76A8E8E17}"/>
    <dgm:cxn modelId="{DCF44FBD-96C6-4FF4-9FDD-D8ABB3313935}" srcId="{1EACF689-524D-4A7C-9E66-F4A8FC51EBEE}" destId="{B7821DE1-DEC2-4EF3-9EB7-E6753E8136E8}" srcOrd="7" destOrd="0" parTransId="{63A5946D-62D9-4C2C-98BB-530FB58D7093}" sibTransId="{8B7B7F82-C8ED-4D83-9004-AC191EA766C7}"/>
    <dgm:cxn modelId="{39443FC1-DECD-4CED-B0FF-9EEA6590ACBE}" type="presOf" srcId="{93F276A8-05DB-4696-A934-169C1A0AD2AC}" destId="{B728456D-DAAB-4523-84B5-6857D8417F2A}" srcOrd="0" destOrd="0" presId="urn:microsoft.com/office/officeart/2005/8/layout/vList2"/>
    <dgm:cxn modelId="{338FD6C6-FB84-4E27-A8A5-9083DF6D1262}" type="presOf" srcId="{F9275C7F-3C72-4CF0-9AF0-6A3C9F2AFFE1}" destId="{04FD4ECA-7CCC-4B55-9A1A-A5076F1B9AFD}" srcOrd="0" destOrd="0" presId="urn:microsoft.com/office/officeart/2005/8/layout/vList2"/>
    <dgm:cxn modelId="{062DE2DC-4A01-49A3-B190-CC3137A79E53}" type="presOf" srcId="{B7821DE1-DEC2-4EF3-9EB7-E6753E8136E8}" destId="{86D6DC7A-1BE5-42BA-B939-6CB690832E80}" srcOrd="0" destOrd="0" presId="urn:microsoft.com/office/officeart/2005/8/layout/vList2"/>
    <dgm:cxn modelId="{4D0130EE-7E1C-49C9-A4CA-6BA0A0721EE1}" type="presOf" srcId="{63AE353F-E2B9-4117-AB9A-7A7806AE11F7}" destId="{CBBE9C46-711A-4245-88B1-5F081B712E8A}" srcOrd="0" destOrd="0" presId="urn:microsoft.com/office/officeart/2005/8/layout/vList2"/>
    <dgm:cxn modelId="{4E30DCFF-F94F-40A6-90EC-F1F78CABBE91}" srcId="{1EACF689-524D-4A7C-9E66-F4A8FC51EBEE}" destId="{C463B03A-DC11-403A-B92B-8A9EFC26092F}" srcOrd="3" destOrd="0" parTransId="{2D5A1D19-393A-4583-8EE7-85C8C85A6A90}" sibTransId="{6EB83027-0E01-4F5A-AC55-BA66D628E814}"/>
    <dgm:cxn modelId="{C984C476-13F8-4C33-91EB-74FFD0F945F7}" type="presParOf" srcId="{65B9295F-EA22-4F26-A7F1-78D254D2B9FC}" destId="{CB56696B-8409-4481-BB0F-B8D7DB58E663}" srcOrd="0" destOrd="0" presId="urn:microsoft.com/office/officeart/2005/8/layout/vList2"/>
    <dgm:cxn modelId="{CB22E91C-8CFC-4A1B-BBBB-08CA9B990DEF}" type="presParOf" srcId="{65B9295F-EA22-4F26-A7F1-78D254D2B9FC}" destId="{699365E1-9749-4387-B56A-3C54655080C0}" srcOrd="1" destOrd="0" presId="urn:microsoft.com/office/officeart/2005/8/layout/vList2"/>
    <dgm:cxn modelId="{5B3049F0-F55C-4136-A9F7-FBBC679798F4}" type="presParOf" srcId="{65B9295F-EA22-4F26-A7F1-78D254D2B9FC}" destId="{69B9BC6D-3284-44AD-AC1E-FC001CC24B1C}" srcOrd="2" destOrd="0" presId="urn:microsoft.com/office/officeart/2005/8/layout/vList2"/>
    <dgm:cxn modelId="{DA90C5DE-9021-43F6-AEAA-2394C9526D19}" type="presParOf" srcId="{65B9295F-EA22-4F26-A7F1-78D254D2B9FC}" destId="{94F7D89E-B233-420B-8CEE-AD6B3E931A25}" srcOrd="3" destOrd="0" presId="urn:microsoft.com/office/officeart/2005/8/layout/vList2"/>
    <dgm:cxn modelId="{3811D94D-21F6-48F2-8177-EA0915B7D82E}" type="presParOf" srcId="{65B9295F-EA22-4F26-A7F1-78D254D2B9FC}" destId="{B728456D-DAAB-4523-84B5-6857D8417F2A}" srcOrd="4" destOrd="0" presId="urn:microsoft.com/office/officeart/2005/8/layout/vList2"/>
    <dgm:cxn modelId="{6178821D-499F-4511-A8B1-8DCFDAB6E747}" type="presParOf" srcId="{65B9295F-EA22-4F26-A7F1-78D254D2B9FC}" destId="{04E0D06D-3114-4559-9932-645F634EE896}" srcOrd="5" destOrd="0" presId="urn:microsoft.com/office/officeart/2005/8/layout/vList2"/>
    <dgm:cxn modelId="{89C8268B-53EB-42BA-BA3F-5F27E55B8C38}" type="presParOf" srcId="{65B9295F-EA22-4F26-A7F1-78D254D2B9FC}" destId="{6AD4AAE8-5826-446B-911A-8469FEA495C4}" srcOrd="6" destOrd="0" presId="urn:microsoft.com/office/officeart/2005/8/layout/vList2"/>
    <dgm:cxn modelId="{51CD9A9E-5081-4769-9805-2B4D4F40E79D}" type="presParOf" srcId="{65B9295F-EA22-4F26-A7F1-78D254D2B9FC}" destId="{98813D00-A0A6-45E5-A91D-2477AAD1EB7D}" srcOrd="7" destOrd="0" presId="urn:microsoft.com/office/officeart/2005/8/layout/vList2"/>
    <dgm:cxn modelId="{2E65EC59-0D20-4927-ABBE-AEADC2E2DF36}" type="presParOf" srcId="{65B9295F-EA22-4F26-A7F1-78D254D2B9FC}" destId="{777C02E4-2F58-4A0B-BB29-C0E5A3E60C58}" srcOrd="8" destOrd="0" presId="urn:microsoft.com/office/officeart/2005/8/layout/vList2"/>
    <dgm:cxn modelId="{4AE7A5E5-029A-4E07-8CC7-D3F99D92C579}" type="presParOf" srcId="{65B9295F-EA22-4F26-A7F1-78D254D2B9FC}" destId="{24DA54EA-AA6A-4A4C-958F-3651A827479C}" srcOrd="9" destOrd="0" presId="urn:microsoft.com/office/officeart/2005/8/layout/vList2"/>
    <dgm:cxn modelId="{D4C68290-2A96-4444-95B0-74D3705E72D4}" type="presParOf" srcId="{65B9295F-EA22-4F26-A7F1-78D254D2B9FC}" destId="{CBBE9C46-711A-4245-88B1-5F081B712E8A}" srcOrd="10" destOrd="0" presId="urn:microsoft.com/office/officeart/2005/8/layout/vList2"/>
    <dgm:cxn modelId="{FE6CE801-7DBB-41F1-8340-7C27E2A2738F}" type="presParOf" srcId="{65B9295F-EA22-4F26-A7F1-78D254D2B9FC}" destId="{5810F5E5-30B6-40D5-AD03-75D9C254EEAF}" srcOrd="11" destOrd="0" presId="urn:microsoft.com/office/officeart/2005/8/layout/vList2"/>
    <dgm:cxn modelId="{4C4C6074-EDF7-4B88-BED8-B25AEC1BA806}" type="presParOf" srcId="{65B9295F-EA22-4F26-A7F1-78D254D2B9FC}" destId="{04FD4ECA-7CCC-4B55-9A1A-A5076F1B9AFD}" srcOrd="12" destOrd="0" presId="urn:microsoft.com/office/officeart/2005/8/layout/vList2"/>
    <dgm:cxn modelId="{A0F59211-97DF-48F4-82D4-407FBF652AE9}" type="presParOf" srcId="{65B9295F-EA22-4F26-A7F1-78D254D2B9FC}" destId="{06F8426E-0075-40AB-A46F-AC2537F7B06A}" srcOrd="13" destOrd="0" presId="urn:microsoft.com/office/officeart/2005/8/layout/vList2"/>
    <dgm:cxn modelId="{149B8E5A-E2B0-4776-A88B-C88613C2B7CE}" type="presParOf" srcId="{65B9295F-EA22-4F26-A7F1-78D254D2B9FC}" destId="{86D6DC7A-1BE5-42BA-B939-6CB690832E80}"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99D9A6-3397-45CE-980B-BEC7D5C64FE8}"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240C6DE4-524F-48B9-BB33-93DD9B47221F}">
      <dgm:prSet phldr="0"/>
      <dgm:spPr/>
      <dgm:t>
        <a:bodyPr/>
        <a:lstStyle/>
        <a:p>
          <a:pPr algn="l" rtl="0"/>
          <a:r>
            <a:rPr lang="en-US" dirty="0">
              <a:latin typeface="Univers Light"/>
            </a:rPr>
            <a:t>-Road Traffic Act 1988</a:t>
          </a:r>
        </a:p>
      </dgm:t>
    </dgm:pt>
    <dgm:pt modelId="{06311094-E852-46D7-9FBE-C5651A40273C}" type="parTrans" cxnId="{95E7C7FD-29CE-4451-AFDA-25C0F015E9E6}">
      <dgm:prSet/>
      <dgm:spPr/>
    </dgm:pt>
    <dgm:pt modelId="{AC65DBB6-9B45-4734-ADB5-3857A080F1BA}" type="sibTrans" cxnId="{95E7C7FD-29CE-4451-AFDA-25C0F015E9E6}">
      <dgm:prSet/>
      <dgm:spPr/>
    </dgm:pt>
    <dgm:pt modelId="{9564D3DB-7003-4F24-B436-28BC8AD915F8}">
      <dgm:prSet phldr="0"/>
      <dgm:spPr/>
      <dgm:t>
        <a:bodyPr/>
        <a:lstStyle/>
        <a:p>
          <a:pPr algn="l"/>
          <a:r>
            <a:rPr lang="en-US" dirty="0">
              <a:latin typeface="Univers Light"/>
            </a:rPr>
            <a:t>-Section 59 of the Police Reform Act 2002</a:t>
          </a:r>
        </a:p>
      </dgm:t>
    </dgm:pt>
    <dgm:pt modelId="{A0C8CB65-88F6-4D25-AF14-F67B84794D4E}" type="parTrans" cxnId="{0C757A2D-BEBC-43DF-924F-F60716C147B9}">
      <dgm:prSet/>
      <dgm:spPr/>
    </dgm:pt>
    <dgm:pt modelId="{B87EA9A6-A5F2-444E-93B5-5766C6E9B9ED}" type="sibTrans" cxnId="{0C757A2D-BEBC-43DF-924F-F60716C147B9}">
      <dgm:prSet/>
      <dgm:spPr/>
    </dgm:pt>
    <dgm:pt modelId="{CF10DEE0-7C7B-4D82-B3B1-3643B889F827}">
      <dgm:prSet phldr="0"/>
      <dgm:spPr/>
      <dgm:t>
        <a:bodyPr/>
        <a:lstStyle/>
        <a:p>
          <a:pPr algn="l"/>
          <a:r>
            <a:rPr lang="en-US" dirty="0">
              <a:latin typeface="Univers Light"/>
            </a:rPr>
            <a:t>-Section 34b of the Environmental Protection Act 1990</a:t>
          </a:r>
        </a:p>
      </dgm:t>
    </dgm:pt>
    <dgm:pt modelId="{A9B0A771-0781-4160-894D-B4BFAF01CE06}" type="parTrans" cxnId="{1B6E1A6E-5342-414D-9BD6-6D4E775E85E7}">
      <dgm:prSet/>
      <dgm:spPr/>
    </dgm:pt>
    <dgm:pt modelId="{5DF128EA-ED81-41C0-B745-94687EDDEB48}" type="sibTrans" cxnId="{1B6E1A6E-5342-414D-9BD6-6D4E775E85E7}">
      <dgm:prSet/>
      <dgm:spPr/>
    </dgm:pt>
    <dgm:pt modelId="{4A53BA03-2F46-4AFE-A277-1EF2A47026E8}">
      <dgm:prSet phldr="0"/>
      <dgm:spPr/>
      <dgm:t>
        <a:bodyPr/>
        <a:lstStyle/>
        <a:p>
          <a:pPr algn="l"/>
          <a:r>
            <a:rPr lang="en-US" dirty="0">
              <a:latin typeface="Univers Light"/>
            </a:rPr>
            <a:t>-Section 173-175 of the Transport Act 2000</a:t>
          </a:r>
        </a:p>
      </dgm:t>
    </dgm:pt>
    <dgm:pt modelId="{C93D310D-D198-4207-BC3F-78302974C81A}" type="parTrans" cxnId="{0C42DCF5-3469-4D36-9DA1-0BC200420CE7}">
      <dgm:prSet/>
      <dgm:spPr/>
    </dgm:pt>
    <dgm:pt modelId="{140D7558-4627-41B6-A81A-374BA7049C70}" type="sibTrans" cxnId="{0C42DCF5-3469-4D36-9DA1-0BC200420CE7}">
      <dgm:prSet/>
      <dgm:spPr/>
    </dgm:pt>
    <dgm:pt modelId="{95138A32-BE35-4219-AD64-2234E24EB2CF}">
      <dgm:prSet phldr="0"/>
      <dgm:spPr/>
      <dgm:t>
        <a:bodyPr/>
        <a:lstStyle/>
        <a:p>
          <a:pPr algn="l"/>
          <a:r>
            <a:rPr lang="en-US" dirty="0">
              <a:latin typeface="Univers Light"/>
            </a:rPr>
            <a:t>-Section 41 of the Police Reform Act 2002</a:t>
          </a:r>
        </a:p>
      </dgm:t>
    </dgm:pt>
    <dgm:pt modelId="{9EAE8356-A40F-458B-ACC6-E4AC404D4871}" type="parTrans" cxnId="{86E3FD7A-8BB3-41C8-9FCB-7120E7F59E18}">
      <dgm:prSet/>
      <dgm:spPr/>
    </dgm:pt>
    <dgm:pt modelId="{4B5201E0-57B6-4FB6-A580-B8B73CD9A7FC}" type="sibTrans" cxnId="{86E3FD7A-8BB3-41C8-9FCB-7120E7F59E18}">
      <dgm:prSet/>
      <dgm:spPr/>
    </dgm:pt>
    <dgm:pt modelId="{82E82920-15DE-4DF2-8DAD-53EDC51C1C18}">
      <dgm:prSet phldr="0"/>
      <dgm:spPr/>
      <dgm:t>
        <a:bodyPr/>
        <a:lstStyle/>
        <a:p>
          <a:pPr algn="l"/>
          <a:r>
            <a:rPr lang="en-US" dirty="0">
              <a:latin typeface="Univers Light"/>
            </a:rPr>
            <a:t>-Section 64 of the Criminal Justice and Public Order Act 1994</a:t>
          </a:r>
        </a:p>
      </dgm:t>
    </dgm:pt>
    <dgm:pt modelId="{4238370B-7A5C-470C-AD70-F2B420DB0E84}" type="parTrans" cxnId="{0AEB4F7B-0A49-473E-9093-7951612E49EA}">
      <dgm:prSet/>
      <dgm:spPr/>
    </dgm:pt>
    <dgm:pt modelId="{7F3CB02F-3D23-4AB3-8D75-60B3654547DE}" type="sibTrans" cxnId="{0AEB4F7B-0A49-473E-9093-7951612E49EA}">
      <dgm:prSet/>
      <dgm:spPr/>
    </dgm:pt>
    <dgm:pt modelId="{F1E7A2A2-41BA-4B10-B3C0-D768D1564707}">
      <dgm:prSet phldr="0"/>
      <dgm:spPr/>
      <dgm:t>
        <a:bodyPr/>
        <a:lstStyle/>
        <a:p>
          <a:pPr algn="l"/>
          <a:r>
            <a:rPr lang="en-US" dirty="0">
              <a:latin typeface="Univers Light"/>
            </a:rPr>
            <a:t>-Section 45 of the Proceeds of Crime Act 2002</a:t>
          </a:r>
        </a:p>
      </dgm:t>
    </dgm:pt>
    <dgm:pt modelId="{0220E461-8745-44C0-AFB2-E475A29BA857}" type="parTrans" cxnId="{4E7FC15D-B58B-4640-A52A-B37BFBEC8A01}">
      <dgm:prSet/>
      <dgm:spPr/>
    </dgm:pt>
    <dgm:pt modelId="{10E3D559-6865-43D1-A1A5-7566ABFF867C}" type="sibTrans" cxnId="{4E7FC15D-B58B-4640-A52A-B37BFBEC8A01}">
      <dgm:prSet/>
      <dgm:spPr/>
    </dgm:pt>
    <dgm:pt modelId="{4062AB2E-26A2-4C4E-897A-67557C225FAF}">
      <dgm:prSet phldr="0"/>
      <dgm:spPr/>
      <dgm:t>
        <a:bodyPr/>
        <a:lstStyle/>
        <a:p>
          <a:pPr algn="l"/>
          <a:r>
            <a:rPr lang="en-US" dirty="0">
              <a:latin typeface="Univers Light"/>
            </a:rPr>
            <a:t>-Section 19 of the Police and Criminal Evidence Act 1984</a:t>
          </a:r>
        </a:p>
      </dgm:t>
    </dgm:pt>
    <dgm:pt modelId="{0C778AAA-889F-4AA9-918B-366617A82319}" type="parTrans" cxnId="{2E124113-1B55-4CFC-A84F-B732ADA6CC74}">
      <dgm:prSet/>
      <dgm:spPr/>
    </dgm:pt>
    <dgm:pt modelId="{1EF4278E-F128-4948-A99C-6BE9CCAD2782}" type="sibTrans" cxnId="{2E124113-1B55-4CFC-A84F-B732ADA6CC74}">
      <dgm:prSet/>
      <dgm:spPr/>
    </dgm:pt>
    <dgm:pt modelId="{C6AC0D67-E41E-4AB1-9350-BC34E0B1DB6C}">
      <dgm:prSet phldr="0"/>
      <dgm:spPr/>
      <dgm:t>
        <a:bodyPr/>
        <a:lstStyle/>
        <a:p>
          <a:pPr algn="l"/>
          <a:r>
            <a:rPr lang="en-US" dirty="0">
              <a:latin typeface="Univers Light"/>
            </a:rPr>
            <a:t>-Section 25d of the Immigration Act 1971</a:t>
          </a:r>
        </a:p>
      </dgm:t>
    </dgm:pt>
    <dgm:pt modelId="{3A01E591-F9AC-4893-8DC1-E7EB66FB6BEF}" type="parTrans" cxnId="{EE0CED28-32A1-4BBC-8F7B-EA7F1054984F}">
      <dgm:prSet/>
      <dgm:spPr/>
    </dgm:pt>
    <dgm:pt modelId="{494FF310-0FBC-49D5-BC91-A523AE1C5404}" type="sibTrans" cxnId="{EE0CED28-32A1-4BBC-8F7B-EA7F1054984F}">
      <dgm:prSet/>
      <dgm:spPr/>
    </dgm:pt>
    <dgm:pt modelId="{EFDBE855-165E-499A-B360-269D6FD5AD6E}" type="pres">
      <dgm:prSet presAssocID="{0C99D9A6-3397-45CE-980B-BEC7D5C64FE8}" presName="diagram" presStyleCnt="0">
        <dgm:presLayoutVars>
          <dgm:dir/>
          <dgm:resizeHandles val="exact"/>
        </dgm:presLayoutVars>
      </dgm:prSet>
      <dgm:spPr/>
    </dgm:pt>
    <dgm:pt modelId="{8A3F908A-850A-40C6-95A2-5CAB36085FD8}" type="pres">
      <dgm:prSet presAssocID="{240C6DE4-524F-48B9-BB33-93DD9B47221F}" presName="node" presStyleLbl="node1" presStyleIdx="0" presStyleCnt="9">
        <dgm:presLayoutVars>
          <dgm:bulletEnabled val="1"/>
        </dgm:presLayoutVars>
      </dgm:prSet>
      <dgm:spPr/>
    </dgm:pt>
    <dgm:pt modelId="{1CE5C552-BDC4-4128-AD2E-849C7AFA78AE}" type="pres">
      <dgm:prSet presAssocID="{AC65DBB6-9B45-4734-ADB5-3857A080F1BA}" presName="sibTrans" presStyleCnt="0"/>
      <dgm:spPr/>
    </dgm:pt>
    <dgm:pt modelId="{22F9656D-26BB-432D-B375-EC00EF9FE75C}" type="pres">
      <dgm:prSet presAssocID="{9564D3DB-7003-4F24-B436-28BC8AD915F8}" presName="node" presStyleLbl="node1" presStyleIdx="1" presStyleCnt="9">
        <dgm:presLayoutVars>
          <dgm:bulletEnabled val="1"/>
        </dgm:presLayoutVars>
      </dgm:prSet>
      <dgm:spPr/>
    </dgm:pt>
    <dgm:pt modelId="{1A2743EB-186D-4304-961E-5131F47E15C6}" type="pres">
      <dgm:prSet presAssocID="{B87EA9A6-A5F2-444E-93B5-5766C6E9B9ED}" presName="sibTrans" presStyleCnt="0"/>
      <dgm:spPr/>
    </dgm:pt>
    <dgm:pt modelId="{3B68C431-8479-4CD7-8970-539948549114}" type="pres">
      <dgm:prSet presAssocID="{CF10DEE0-7C7B-4D82-B3B1-3643B889F827}" presName="node" presStyleLbl="node1" presStyleIdx="2" presStyleCnt="9">
        <dgm:presLayoutVars>
          <dgm:bulletEnabled val="1"/>
        </dgm:presLayoutVars>
      </dgm:prSet>
      <dgm:spPr/>
    </dgm:pt>
    <dgm:pt modelId="{900897A4-4D7C-43DF-B21E-B12B524EB4D0}" type="pres">
      <dgm:prSet presAssocID="{5DF128EA-ED81-41C0-B745-94687EDDEB48}" presName="sibTrans" presStyleCnt="0"/>
      <dgm:spPr/>
    </dgm:pt>
    <dgm:pt modelId="{ACFD54F1-7352-4330-9168-6550B7A1B1E5}" type="pres">
      <dgm:prSet presAssocID="{4A53BA03-2F46-4AFE-A277-1EF2A47026E8}" presName="node" presStyleLbl="node1" presStyleIdx="3" presStyleCnt="9">
        <dgm:presLayoutVars>
          <dgm:bulletEnabled val="1"/>
        </dgm:presLayoutVars>
      </dgm:prSet>
      <dgm:spPr/>
    </dgm:pt>
    <dgm:pt modelId="{CDAB4501-BA58-45BB-82CF-4CC33C9F70CD}" type="pres">
      <dgm:prSet presAssocID="{140D7558-4627-41B6-A81A-374BA7049C70}" presName="sibTrans" presStyleCnt="0"/>
      <dgm:spPr/>
    </dgm:pt>
    <dgm:pt modelId="{880EAE80-AA8D-4A22-826F-ED8432DE13B0}" type="pres">
      <dgm:prSet presAssocID="{95138A32-BE35-4219-AD64-2234E24EB2CF}" presName="node" presStyleLbl="node1" presStyleIdx="4" presStyleCnt="9">
        <dgm:presLayoutVars>
          <dgm:bulletEnabled val="1"/>
        </dgm:presLayoutVars>
      </dgm:prSet>
      <dgm:spPr/>
    </dgm:pt>
    <dgm:pt modelId="{13FA4D5B-4451-494B-A6C5-EA25E41FD388}" type="pres">
      <dgm:prSet presAssocID="{4B5201E0-57B6-4FB6-A580-B8B73CD9A7FC}" presName="sibTrans" presStyleCnt="0"/>
      <dgm:spPr/>
    </dgm:pt>
    <dgm:pt modelId="{7E6DCC7D-2AC8-4DF8-8076-0C5E0794160A}" type="pres">
      <dgm:prSet presAssocID="{82E82920-15DE-4DF2-8DAD-53EDC51C1C18}" presName="node" presStyleLbl="node1" presStyleIdx="5" presStyleCnt="9">
        <dgm:presLayoutVars>
          <dgm:bulletEnabled val="1"/>
        </dgm:presLayoutVars>
      </dgm:prSet>
      <dgm:spPr/>
    </dgm:pt>
    <dgm:pt modelId="{33AAA93F-FB75-4CC7-9748-C12C67A972F7}" type="pres">
      <dgm:prSet presAssocID="{7F3CB02F-3D23-4AB3-8D75-60B3654547DE}" presName="sibTrans" presStyleCnt="0"/>
      <dgm:spPr/>
    </dgm:pt>
    <dgm:pt modelId="{9901F310-F18D-4E73-B06F-FA1A452F2608}" type="pres">
      <dgm:prSet presAssocID="{F1E7A2A2-41BA-4B10-B3C0-D768D1564707}" presName="node" presStyleLbl="node1" presStyleIdx="6" presStyleCnt="9">
        <dgm:presLayoutVars>
          <dgm:bulletEnabled val="1"/>
        </dgm:presLayoutVars>
      </dgm:prSet>
      <dgm:spPr/>
    </dgm:pt>
    <dgm:pt modelId="{B9DBA77D-C9D9-46F1-8E9C-14555FCB4E1F}" type="pres">
      <dgm:prSet presAssocID="{10E3D559-6865-43D1-A1A5-7566ABFF867C}" presName="sibTrans" presStyleCnt="0"/>
      <dgm:spPr/>
    </dgm:pt>
    <dgm:pt modelId="{65D49DCA-A2E8-4CBC-AEBC-F9C2EAC95BC8}" type="pres">
      <dgm:prSet presAssocID="{4062AB2E-26A2-4C4E-897A-67557C225FAF}" presName="node" presStyleLbl="node1" presStyleIdx="7" presStyleCnt="9">
        <dgm:presLayoutVars>
          <dgm:bulletEnabled val="1"/>
        </dgm:presLayoutVars>
      </dgm:prSet>
      <dgm:spPr/>
    </dgm:pt>
    <dgm:pt modelId="{D6E2B593-A2B0-448B-97B5-8A94452ACB20}" type="pres">
      <dgm:prSet presAssocID="{1EF4278E-F128-4948-A99C-6BE9CCAD2782}" presName="sibTrans" presStyleCnt="0"/>
      <dgm:spPr/>
    </dgm:pt>
    <dgm:pt modelId="{43AC1FC9-AC42-4B98-9A44-E4E8B2DC022E}" type="pres">
      <dgm:prSet presAssocID="{C6AC0D67-E41E-4AB1-9350-BC34E0B1DB6C}" presName="node" presStyleLbl="node1" presStyleIdx="8" presStyleCnt="9">
        <dgm:presLayoutVars>
          <dgm:bulletEnabled val="1"/>
        </dgm:presLayoutVars>
      </dgm:prSet>
      <dgm:spPr/>
    </dgm:pt>
  </dgm:ptLst>
  <dgm:cxnLst>
    <dgm:cxn modelId="{2E124113-1B55-4CFC-A84F-B732ADA6CC74}" srcId="{0C99D9A6-3397-45CE-980B-BEC7D5C64FE8}" destId="{4062AB2E-26A2-4C4E-897A-67557C225FAF}" srcOrd="7" destOrd="0" parTransId="{0C778AAA-889F-4AA9-918B-366617A82319}" sibTransId="{1EF4278E-F128-4948-A99C-6BE9CCAD2782}"/>
    <dgm:cxn modelId="{FE211825-2432-4540-80C1-9EE5B2A4007F}" type="presOf" srcId="{F1E7A2A2-41BA-4B10-B3C0-D768D1564707}" destId="{9901F310-F18D-4E73-B06F-FA1A452F2608}" srcOrd="0" destOrd="0" presId="urn:microsoft.com/office/officeart/2005/8/layout/default"/>
    <dgm:cxn modelId="{EE0CED28-32A1-4BBC-8F7B-EA7F1054984F}" srcId="{0C99D9A6-3397-45CE-980B-BEC7D5C64FE8}" destId="{C6AC0D67-E41E-4AB1-9350-BC34E0B1DB6C}" srcOrd="8" destOrd="0" parTransId="{3A01E591-F9AC-4893-8DC1-E7EB66FB6BEF}" sibTransId="{494FF310-0FBC-49D5-BC91-A523AE1C5404}"/>
    <dgm:cxn modelId="{0C757A2D-BEBC-43DF-924F-F60716C147B9}" srcId="{0C99D9A6-3397-45CE-980B-BEC7D5C64FE8}" destId="{9564D3DB-7003-4F24-B436-28BC8AD915F8}" srcOrd="1" destOrd="0" parTransId="{A0C8CB65-88F6-4D25-AF14-F67B84794D4E}" sibTransId="{B87EA9A6-A5F2-444E-93B5-5766C6E9B9ED}"/>
    <dgm:cxn modelId="{4E7FC15D-B58B-4640-A52A-B37BFBEC8A01}" srcId="{0C99D9A6-3397-45CE-980B-BEC7D5C64FE8}" destId="{F1E7A2A2-41BA-4B10-B3C0-D768D1564707}" srcOrd="6" destOrd="0" parTransId="{0220E461-8745-44C0-AFB2-E475A29BA857}" sibTransId="{10E3D559-6865-43D1-A1A5-7566ABFF867C}"/>
    <dgm:cxn modelId="{1B6E1A6E-5342-414D-9BD6-6D4E775E85E7}" srcId="{0C99D9A6-3397-45CE-980B-BEC7D5C64FE8}" destId="{CF10DEE0-7C7B-4D82-B3B1-3643B889F827}" srcOrd="2" destOrd="0" parTransId="{A9B0A771-0781-4160-894D-B4BFAF01CE06}" sibTransId="{5DF128EA-ED81-41C0-B745-94687EDDEB48}"/>
    <dgm:cxn modelId="{82610D51-289D-4BFE-8D57-B9B45D5BDE87}" type="presOf" srcId="{4A53BA03-2F46-4AFE-A277-1EF2A47026E8}" destId="{ACFD54F1-7352-4330-9168-6550B7A1B1E5}" srcOrd="0" destOrd="0" presId="urn:microsoft.com/office/officeart/2005/8/layout/default"/>
    <dgm:cxn modelId="{469BE778-B002-4668-9ADA-D87ECF50D7AD}" type="presOf" srcId="{82E82920-15DE-4DF2-8DAD-53EDC51C1C18}" destId="{7E6DCC7D-2AC8-4DF8-8076-0C5E0794160A}" srcOrd="0" destOrd="0" presId="urn:microsoft.com/office/officeart/2005/8/layout/default"/>
    <dgm:cxn modelId="{86E3FD7A-8BB3-41C8-9FCB-7120E7F59E18}" srcId="{0C99D9A6-3397-45CE-980B-BEC7D5C64FE8}" destId="{95138A32-BE35-4219-AD64-2234E24EB2CF}" srcOrd="4" destOrd="0" parTransId="{9EAE8356-A40F-458B-ACC6-E4AC404D4871}" sibTransId="{4B5201E0-57B6-4FB6-A580-B8B73CD9A7FC}"/>
    <dgm:cxn modelId="{0AEB4F7B-0A49-473E-9093-7951612E49EA}" srcId="{0C99D9A6-3397-45CE-980B-BEC7D5C64FE8}" destId="{82E82920-15DE-4DF2-8DAD-53EDC51C1C18}" srcOrd="5" destOrd="0" parTransId="{4238370B-7A5C-470C-AD70-F2B420DB0E84}" sibTransId="{7F3CB02F-3D23-4AB3-8D75-60B3654547DE}"/>
    <dgm:cxn modelId="{AFF2947B-AB25-4C16-B66C-4A888286CE3F}" type="presOf" srcId="{95138A32-BE35-4219-AD64-2234E24EB2CF}" destId="{880EAE80-AA8D-4A22-826F-ED8432DE13B0}" srcOrd="0" destOrd="0" presId="urn:microsoft.com/office/officeart/2005/8/layout/default"/>
    <dgm:cxn modelId="{3982F09F-5607-4B8F-8EED-DC5ED7512B76}" type="presOf" srcId="{240C6DE4-524F-48B9-BB33-93DD9B47221F}" destId="{8A3F908A-850A-40C6-95A2-5CAB36085FD8}" srcOrd="0" destOrd="0" presId="urn:microsoft.com/office/officeart/2005/8/layout/default"/>
    <dgm:cxn modelId="{946A7FA2-1147-4651-822B-57F46D4D80C2}" type="presOf" srcId="{9564D3DB-7003-4F24-B436-28BC8AD915F8}" destId="{22F9656D-26BB-432D-B375-EC00EF9FE75C}" srcOrd="0" destOrd="0" presId="urn:microsoft.com/office/officeart/2005/8/layout/default"/>
    <dgm:cxn modelId="{207D5ED0-0FDF-42FA-B438-6678DE29F335}" type="presOf" srcId="{0C99D9A6-3397-45CE-980B-BEC7D5C64FE8}" destId="{EFDBE855-165E-499A-B360-269D6FD5AD6E}" srcOrd="0" destOrd="0" presId="urn:microsoft.com/office/officeart/2005/8/layout/default"/>
    <dgm:cxn modelId="{AE119CD5-1B7C-4FA6-A89D-B7A269BF415F}" type="presOf" srcId="{CF10DEE0-7C7B-4D82-B3B1-3643B889F827}" destId="{3B68C431-8479-4CD7-8970-539948549114}" srcOrd="0" destOrd="0" presId="urn:microsoft.com/office/officeart/2005/8/layout/default"/>
    <dgm:cxn modelId="{5E2CC6E4-F969-474C-8181-DE6F7E4660F4}" type="presOf" srcId="{4062AB2E-26A2-4C4E-897A-67557C225FAF}" destId="{65D49DCA-A2E8-4CBC-AEBC-F9C2EAC95BC8}" srcOrd="0" destOrd="0" presId="urn:microsoft.com/office/officeart/2005/8/layout/default"/>
    <dgm:cxn modelId="{7750BFE6-3359-4B88-8575-CF6B213606A5}" type="presOf" srcId="{C6AC0D67-E41E-4AB1-9350-BC34E0B1DB6C}" destId="{43AC1FC9-AC42-4B98-9A44-E4E8B2DC022E}" srcOrd="0" destOrd="0" presId="urn:microsoft.com/office/officeart/2005/8/layout/default"/>
    <dgm:cxn modelId="{0C42DCF5-3469-4D36-9DA1-0BC200420CE7}" srcId="{0C99D9A6-3397-45CE-980B-BEC7D5C64FE8}" destId="{4A53BA03-2F46-4AFE-A277-1EF2A47026E8}" srcOrd="3" destOrd="0" parTransId="{C93D310D-D198-4207-BC3F-78302974C81A}" sibTransId="{140D7558-4627-41B6-A81A-374BA7049C70}"/>
    <dgm:cxn modelId="{95E7C7FD-29CE-4451-AFDA-25C0F015E9E6}" srcId="{0C99D9A6-3397-45CE-980B-BEC7D5C64FE8}" destId="{240C6DE4-524F-48B9-BB33-93DD9B47221F}" srcOrd="0" destOrd="0" parTransId="{06311094-E852-46D7-9FBE-C5651A40273C}" sibTransId="{AC65DBB6-9B45-4734-ADB5-3857A080F1BA}"/>
    <dgm:cxn modelId="{F87A3413-17FA-4899-B134-A2CFCF1A9B1B}" type="presParOf" srcId="{EFDBE855-165E-499A-B360-269D6FD5AD6E}" destId="{8A3F908A-850A-40C6-95A2-5CAB36085FD8}" srcOrd="0" destOrd="0" presId="urn:microsoft.com/office/officeart/2005/8/layout/default"/>
    <dgm:cxn modelId="{D4960B79-2DF5-4091-BD89-17E5E6907CA0}" type="presParOf" srcId="{EFDBE855-165E-499A-B360-269D6FD5AD6E}" destId="{1CE5C552-BDC4-4128-AD2E-849C7AFA78AE}" srcOrd="1" destOrd="0" presId="urn:microsoft.com/office/officeart/2005/8/layout/default"/>
    <dgm:cxn modelId="{CAE3EAEF-9617-426E-8FFE-71D10B65B01A}" type="presParOf" srcId="{EFDBE855-165E-499A-B360-269D6FD5AD6E}" destId="{22F9656D-26BB-432D-B375-EC00EF9FE75C}" srcOrd="2" destOrd="0" presId="urn:microsoft.com/office/officeart/2005/8/layout/default"/>
    <dgm:cxn modelId="{CEE53D85-D77C-41FB-A764-5F79C92CBD5D}" type="presParOf" srcId="{EFDBE855-165E-499A-B360-269D6FD5AD6E}" destId="{1A2743EB-186D-4304-961E-5131F47E15C6}" srcOrd="3" destOrd="0" presId="urn:microsoft.com/office/officeart/2005/8/layout/default"/>
    <dgm:cxn modelId="{B346B0B4-7D3D-40B1-83D7-AF28A2D09E58}" type="presParOf" srcId="{EFDBE855-165E-499A-B360-269D6FD5AD6E}" destId="{3B68C431-8479-4CD7-8970-539948549114}" srcOrd="4" destOrd="0" presId="urn:microsoft.com/office/officeart/2005/8/layout/default"/>
    <dgm:cxn modelId="{BDA86144-69CB-4D43-B446-DB785A8F43EB}" type="presParOf" srcId="{EFDBE855-165E-499A-B360-269D6FD5AD6E}" destId="{900897A4-4D7C-43DF-B21E-B12B524EB4D0}" srcOrd="5" destOrd="0" presId="urn:microsoft.com/office/officeart/2005/8/layout/default"/>
    <dgm:cxn modelId="{E5CEB35D-3995-4FF6-8DC2-164A8718B38C}" type="presParOf" srcId="{EFDBE855-165E-499A-B360-269D6FD5AD6E}" destId="{ACFD54F1-7352-4330-9168-6550B7A1B1E5}" srcOrd="6" destOrd="0" presId="urn:microsoft.com/office/officeart/2005/8/layout/default"/>
    <dgm:cxn modelId="{A351DE3C-5DB5-475B-AEF2-FD017CB624AF}" type="presParOf" srcId="{EFDBE855-165E-499A-B360-269D6FD5AD6E}" destId="{CDAB4501-BA58-45BB-82CF-4CC33C9F70CD}" srcOrd="7" destOrd="0" presId="urn:microsoft.com/office/officeart/2005/8/layout/default"/>
    <dgm:cxn modelId="{8A383153-D2A2-44BA-8674-42A8F36D916D}" type="presParOf" srcId="{EFDBE855-165E-499A-B360-269D6FD5AD6E}" destId="{880EAE80-AA8D-4A22-826F-ED8432DE13B0}" srcOrd="8" destOrd="0" presId="urn:microsoft.com/office/officeart/2005/8/layout/default"/>
    <dgm:cxn modelId="{D6629942-F75C-4559-A8F2-F705D32FC53C}" type="presParOf" srcId="{EFDBE855-165E-499A-B360-269D6FD5AD6E}" destId="{13FA4D5B-4451-494B-A6C5-EA25E41FD388}" srcOrd="9" destOrd="0" presId="urn:microsoft.com/office/officeart/2005/8/layout/default"/>
    <dgm:cxn modelId="{5E4442F2-0EB4-4559-8379-4EB5A808AE0E}" type="presParOf" srcId="{EFDBE855-165E-499A-B360-269D6FD5AD6E}" destId="{7E6DCC7D-2AC8-4DF8-8076-0C5E0794160A}" srcOrd="10" destOrd="0" presId="urn:microsoft.com/office/officeart/2005/8/layout/default"/>
    <dgm:cxn modelId="{FBCB2935-3F6D-4223-BA0A-86BD868C5259}" type="presParOf" srcId="{EFDBE855-165E-499A-B360-269D6FD5AD6E}" destId="{33AAA93F-FB75-4CC7-9748-C12C67A972F7}" srcOrd="11" destOrd="0" presId="urn:microsoft.com/office/officeart/2005/8/layout/default"/>
    <dgm:cxn modelId="{CDD0254D-A11E-4929-A001-635FE7445E0A}" type="presParOf" srcId="{EFDBE855-165E-499A-B360-269D6FD5AD6E}" destId="{9901F310-F18D-4E73-B06F-FA1A452F2608}" srcOrd="12" destOrd="0" presId="urn:microsoft.com/office/officeart/2005/8/layout/default"/>
    <dgm:cxn modelId="{796C0D8E-3783-42BA-8849-D93236EB1450}" type="presParOf" srcId="{EFDBE855-165E-499A-B360-269D6FD5AD6E}" destId="{B9DBA77D-C9D9-46F1-8E9C-14555FCB4E1F}" srcOrd="13" destOrd="0" presId="urn:microsoft.com/office/officeart/2005/8/layout/default"/>
    <dgm:cxn modelId="{7FFB1DF4-8F06-446B-9252-1F51037D7F43}" type="presParOf" srcId="{EFDBE855-165E-499A-B360-269D6FD5AD6E}" destId="{65D49DCA-A2E8-4CBC-AEBC-F9C2EAC95BC8}" srcOrd="14" destOrd="0" presId="urn:microsoft.com/office/officeart/2005/8/layout/default"/>
    <dgm:cxn modelId="{0C641C6B-9A21-42A6-8826-35607081AD2E}" type="presParOf" srcId="{EFDBE855-165E-499A-B360-269D6FD5AD6E}" destId="{D6E2B593-A2B0-448B-97B5-8A94452ACB20}" srcOrd="15" destOrd="0" presId="urn:microsoft.com/office/officeart/2005/8/layout/default"/>
    <dgm:cxn modelId="{649CEA5A-D0E9-4A5C-BA0D-86C4440CB325}" type="presParOf" srcId="{EFDBE855-165E-499A-B360-269D6FD5AD6E}" destId="{43AC1FC9-AC42-4B98-9A44-E4E8B2DC022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F1891E-F493-4F69-B5B2-4A88F33168A1}"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C8CA9ED8-59D1-4B01-A2C0-147E8470EE67}">
      <dgm:prSet phldr="0"/>
      <dgm:spPr/>
      <dgm:t>
        <a:bodyPr/>
        <a:lstStyle/>
        <a:p>
          <a:pPr algn="l" rtl="0"/>
          <a:r>
            <a:rPr lang="en-US" dirty="0">
              <a:latin typeface="Univers Light"/>
            </a:rPr>
            <a:t>-Section 163 of the Road Traffic Act 1988</a:t>
          </a:r>
        </a:p>
      </dgm:t>
    </dgm:pt>
    <dgm:pt modelId="{0490874D-964A-4C7A-9DFD-D0B1FA4A58AF}" type="parTrans" cxnId="{7D55FE45-BC6A-41F7-9233-B04DA57883C1}">
      <dgm:prSet/>
      <dgm:spPr/>
    </dgm:pt>
    <dgm:pt modelId="{C832A756-4E22-42B6-91C2-BE5EA2C4AAEF}" type="sibTrans" cxnId="{7D55FE45-BC6A-41F7-9233-B04DA57883C1}">
      <dgm:prSet/>
      <dgm:spPr/>
    </dgm:pt>
    <dgm:pt modelId="{BF82DB82-AAF9-4E45-9186-2148C355C8FC}">
      <dgm:prSet phldr="0"/>
      <dgm:spPr/>
      <dgm:t>
        <a:bodyPr/>
        <a:lstStyle/>
        <a:p>
          <a:pPr algn="l"/>
          <a:r>
            <a:rPr lang="en-US" dirty="0">
              <a:latin typeface="Univers Light"/>
            </a:rPr>
            <a:t>-Section 4 of the Police and Criminal Evidence Act 1984</a:t>
          </a:r>
        </a:p>
      </dgm:t>
    </dgm:pt>
    <dgm:pt modelId="{2A8ACF56-827E-437F-AAFF-66CEF46C3294}" type="parTrans" cxnId="{7EDF140B-12C9-4F57-BF00-39C7B594FCDB}">
      <dgm:prSet/>
      <dgm:spPr/>
    </dgm:pt>
    <dgm:pt modelId="{1A54D185-7CC6-457F-8FD4-7F1B70C0F1BC}" type="sibTrans" cxnId="{7EDF140B-12C9-4F57-BF00-39C7B594FCDB}">
      <dgm:prSet/>
      <dgm:spPr/>
    </dgm:pt>
    <dgm:pt modelId="{380FCFE2-F87C-45E5-8F35-F5E7EE076F15}">
      <dgm:prSet phldr="0"/>
      <dgm:spPr/>
      <dgm:t>
        <a:bodyPr/>
        <a:lstStyle/>
        <a:p>
          <a:pPr algn="l"/>
          <a:r>
            <a:rPr lang="en-US" dirty="0">
              <a:latin typeface="Univers Light"/>
            </a:rPr>
            <a:t>-Section 60 of the Criminal Justice and Public Order 1994</a:t>
          </a:r>
        </a:p>
      </dgm:t>
    </dgm:pt>
    <dgm:pt modelId="{E35878E4-4F19-41E8-926F-F868725F4211}" type="parTrans" cxnId="{9A97EA89-9EDF-4287-92E3-C05DC2ABFDEF}">
      <dgm:prSet/>
      <dgm:spPr/>
    </dgm:pt>
    <dgm:pt modelId="{AEB934F6-AB53-427D-B3E8-E9C19BA6B5B9}" type="sibTrans" cxnId="{9A97EA89-9EDF-4287-92E3-C05DC2ABFDEF}">
      <dgm:prSet/>
      <dgm:spPr/>
    </dgm:pt>
    <dgm:pt modelId="{DBC6FDCB-DAA3-4310-92C4-6CD2FC4DDC14}">
      <dgm:prSet phldr="0"/>
      <dgm:spPr/>
      <dgm:t>
        <a:bodyPr/>
        <a:lstStyle/>
        <a:p>
          <a:pPr algn="l"/>
          <a:r>
            <a:rPr lang="en-US" dirty="0">
              <a:latin typeface="Univers Light"/>
            </a:rPr>
            <a:t>-Section 43,44,45 of the Terrorism Act 2000</a:t>
          </a:r>
        </a:p>
      </dgm:t>
    </dgm:pt>
    <dgm:pt modelId="{982F131F-6065-403A-BAC8-23D738CF6731}" type="parTrans" cxnId="{36902A27-9550-4028-99F4-87FD2D5941C0}">
      <dgm:prSet/>
      <dgm:spPr/>
    </dgm:pt>
    <dgm:pt modelId="{152ECE11-87AD-4EE1-8983-C9329D3414BC}" type="sibTrans" cxnId="{36902A27-9550-4028-99F4-87FD2D5941C0}">
      <dgm:prSet/>
      <dgm:spPr/>
    </dgm:pt>
    <dgm:pt modelId="{593D3935-FA12-4F95-B55D-377C341AB104}" type="pres">
      <dgm:prSet presAssocID="{D6F1891E-F493-4F69-B5B2-4A88F33168A1}" presName="diagram" presStyleCnt="0">
        <dgm:presLayoutVars>
          <dgm:dir/>
          <dgm:resizeHandles val="exact"/>
        </dgm:presLayoutVars>
      </dgm:prSet>
      <dgm:spPr/>
    </dgm:pt>
    <dgm:pt modelId="{F1B913BB-A44D-48D5-8348-E16724BFDC18}" type="pres">
      <dgm:prSet presAssocID="{C8CA9ED8-59D1-4B01-A2C0-147E8470EE67}" presName="node" presStyleLbl="node1" presStyleIdx="0" presStyleCnt="4">
        <dgm:presLayoutVars>
          <dgm:bulletEnabled val="1"/>
        </dgm:presLayoutVars>
      </dgm:prSet>
      <dgm:spPr/>
    </dgm:pt>
    <dgm:pt modelId="{9F6E0FED-F166-4B63-B6E4-8239A472ED3F}" type="pres">
      <dgm:prSet presAssocID="{C832A756-4E22-42B6-91C2-BE5EA2C4AAEF}" presName="sibTrans" presStyleCnt="0"/>
      <dgm:spPr/>
    </dgm:pt>
    <dgm:pt modelId="{A247E28A-9980-4639-9F82-C5D8E12CDA7F}" type="pres">
      <dgm:prSet presAssocID="{BF82DB82-AAF9-4E45-9186-2148C355C8FC}" presName="node" presStyleLbl="node1" presStyleIdx="1" presStyleCnt="4">
        <dgm:presLayoutVars>
          <dgm:bulletEnabled val="1"/>
        </dgm:presLayoutVars>
      </dgm:prSet>
      <dgm:spPr/>
    </dgm:pt>
    <dgm:pt modelId="{AE6A90B7-D4B3-466C-8909-534EB07E7CCC}" type="pres">
      <dgm:prSet presAssocID="{1A54D185-7CC6-457F-8FD4-7F1B70C0F1BC}" presName="sibTrans" presStyleCnt="0"/>
      <dgm:spPr/>
    </dgm:pt>
    <dgm:pt modelId="{2F80178F-3A56-4EB2-8FEB-FDD4E76E33EB}" type="pres">
      <dgm:prSet presAssocID="{380FCFE2-F87C-45E5-8F35-F5E7EE076F15}" presName="node" presStyleLbl="node1" presStyleIdx="2" presStyleCnt="4">
        <dgm:presLayoutVars>
          <dgm:bulletEnabled val="1"/>
        </dgm:presLayoutVars>
      </dgm:prSet>
      <dgm:spPr/>
    </dgm:pt>
    <dgm:pt modelId="{2ED49404-D225-49DD-8AFA-D1C9A936C35C}" type="pres">
      <dgm:prSet presAssocID="{AEB934F6-AB53-427D-B3E8-E9C19BA6B5B9}" presName="sibTrans" presStyleCnt="0"/>
      <dgm:spPr/>
    </dgm:pt>
    <dgm:pt modelId="{D87FACB0-4C81-453A-A3A1-FAE67C4B07E9}" type="pres">
      <dgm:prSet presAssocID="{DBC6FDCB-DAA3-4310-92C4-6CD2FC4DDC14}" presName="node" presStyleLbl="node1" presStyleIdx="3" presStyleCnt="4">
        <dgm:presLayoutVars>
          <dgm:bulletEnabled val="1"/>
        </dgm:presLayoutVars>
      </dgm:prSet>
      <dgm:spPr/>
    </dgm:pt>
  </dgm:ptLst>
  <dgm:cxnLst>
    <dgm:cxn modelId="{7EDF140B-12C9-4F57-BF00-39C7B594FCDB}" srcId="{D6F1891E-F493-4F69-B5B2-4A88F33168A1}" destId="{BF82DB82-AAF9-4E45-9186-2148C355C8FC}" srcOrd="1" destOrd="0" parTransId="{2A8ACF56-827E-437F-AAFF-66CEF46C3294}" sibTransId="{1A54D185-7CC6-457F-8FD4-7F1B70C0F1BC}"/>
    <dgm:cxn modelId="{36902A27-9550-4028-99F4-87FD2D5941C0}" srcId="{D6F1891E-F493-4F69-B5B2-4A88F33168A1}" destId="{DBC6FDCB-DAA3-4310-92C4-6CD2FC4DDC14}" srcOrd="3" destOrd="0" parTransId="{982F131F-6065-403A-BAC8-23D738CF6731}" sibTransId="{152ECE11-87AD-4EE1-8983-C9329D3414BC}"/>
    <dgm:cxn modelId="{7D55FE45-BC6A-41F7-9233-B04DA57883C1}" srcId="{D6F1891E-F493-4F69-B5B2-4A88F33168A1}" destId="{C8CA9ED8-59D1-4B01-A2C0-147E8470EE67}" srcOrd="0" destOrd="0" parTransId="{0490874D-964A-4C7A-9DFD-D0B1FA4A58AF}" sibTransId="{C832A756-4E22-42B6-91C2-BE5EA2C4AAEF}"/>
    <dgm:cxn modelId="{09DAF848-6CEC-4797-AEC2-E04B6752189C}" type="presOf" srcId="{DBC6FDCB-DAA3-4310-92C4-6CD2FC4DDC14}" destId="{D87FACB0-4C81-453A-A3A1-FAE67C4B07E9}" srcOrd="0" destOrd="0" presId="urn:microsoft.com/office/officeart/2005/8/layout/default"/>
    <dgm:cxn modelId="{6CCDFD57-8DB7-457C-B2E9-CD3144785017}" type="presOf" srcId="{D6F1891E-F493-4F69-B5B2-4A88F33168A1}" destId="{593D3935-FA12-4F95-B55D-377C341AB104}" srcOrd="0" destOrd="0" presId="urn:microsoft.com/office/officeart/2005/8/layout/default"/>
    <dgm:cxn modelId="{4821105A-FB10-45B1-84C2-EBFD3D86E971}" type="presOf" srcId="{BF82DB82-AAF9-4E45-9186-2148C355C8FC}" destId="{A247E28A-9980-4639-9F82-C5D8E12CDA7F}" srcOrd="0" destOrd="0" presId="urn:microsoft.com/office/officeart/2005/8/layout/default"/>
    <dgm:cxn modelId="{9A97EA89-9EDF-4287-92E3-C05DC2ABFDEF}" srcId="{D6F1891E-F493-4F69-B5B2-4A88F33168A1}" destId="{380FCFE2-F87C-45E5-8F35-F5E7EE076F15}" srcOrd="2" destOrd="0" parTransId="{E35878E4-4F19-41E8-926F-F868725F4211}" sibTransId="{AEB934F6-AB53-427D-B3E8-E9C19BA6B5B9}"/>
    <dgm:cxn modelId="{390A17A3-E141-4025-8DB2-554DC93A14FF}" type="presOf" srcId="{C8CA9ED8-59D1-4B01-A2C0-147E8470EE67}" destId="{F1B913BB-A44D-48D5-8348-E16724BFDC18}" srcOrd="0" destOrd="0" presId="urn:microsoft.com/office/officeart/2005/8/layout/default"/>
    <dgm:cxn modelId="{3F44BAEE-DFEA-46C4-8B0E-E1B99105E24F}" type="presOf" srcId="{380FCFE2-F87C-45E5-8F35-F5E7EE076F15}" destId="{2F80178F-3A56-4EB2-8FEB-FDD4E76E33EB}" srcOrd="0" destOrd="0" presId="urn:microsoft.com/office/officeart/2005/8/layout/default"/>
    <dgm:cxn modelId="{5D871BFC-302A-4E44-AAE0-D734BE38BC5C}" type="presParOf" srcId="{593D3935-FA12-4F95-B55D-377C341AB104}" destId="{F1B913BB-A44D-48D5-8348-E16724BFDC18}" srcOrd="0" destOrd="0" presId="urn:microsoft.com/office/officeart/2005/8/layout/default"/>
    <dgm:cxn modelId="{297B2BCC-5CCE-474D-AB9E-9B544457665B}" type="presParOf" srcId="{593D3935-FA12-4F95-B55D-377C341AB104}" destId="{9F6E0FED-F166-4B63-B6E4-8239A472ED3F}" srcOrd="1" destOrd="0" presId="urn:microsoft.com/office/officeart/2005/8/layout/default"/>
    <dgm:cxn modelId="{37D430E5-E9B6-45A2-BFE6-274210430F63}" type="presParOf" srcId="{593D3935-FA12-4F95-B55D-377C341AB104}" destId="{A247E28A-9980-4639-9F82-C5D8E12CDA7F}" srcOrd="2" destOrd="0" presId="urn:microsoft.com/office/officeart/2005/8/layout/default"/>
    <dgm:cxn modelId="{8CE9160E-F50F-4C7E-9FB6-8C329A1598EC}" type="presParOf" srcId="{593D3935-FA12-4F95-B55D-377C341AB104}" destId="{AE6A90B7-D4B3-466C-8909-534EB07E7CCC}" srcOrd="3" destOrd="0" presId="urn:microsoft.com/office/officeart/2005/8/layout/default"/>
    <dgm:cxn modelId="{6C00F571-4F98-4C84-9819-8120A993DEEB}" type="presParOf" srcId="{593D3935-FA12-4F95-B55D-377C341AB104}" destId="{2F80178F-3A56-4EB2-8FEB-FDD4E76E33EB}" srcOrd="4" destOrd="0" presId="urn:microsoft.com/office/officeart/2005/8/layout/default"/>
    <dgm:cxn modelId="{88074FBA-F3EC-467A-B7A6-17C8D48DAAB0}" type="presParOf" srcId="{593D3935-FA12-4F95-B55D-377C341AB104}" destId="{2ED49404-D225-49DD-8AFA-D1C9A936C35C}" srcOrd="5" destOrd="0" presId="urn:microsoft.com/office/officeart/2005/8/layout/default"/>
    <dgm:cxn modelId="{B775DDFA-E126-41F4-9142-B4DAE786AE06}" type="presParOf" srcId="{593D3935-FA12-4F95-B55D-377C341AB104}" destId="{D87FACB0-4C81-453A-A3A1-FAE67C4B07E9}"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D9D588-66A8-4323-88EF-06734824D893}"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0627FDBC-4013-41D1-8A5F-AE77EA206AC0}">
      <dgm:prSet phldrT="[Text]" phldr="0"/>
      <dgm:spPr/>
      <dgm:t>
        <a:bodyPr/>
        <a:lstStyle/>
        <a:p>
          <a:pPr rtl="0"/>
          <a:r>
            <a:rPr lang="en-US" dirty="0">
              <a:latin typeface="Goudy Old Style"/>
            </a:rPr>
            <a:t>Automatic number plate recognition (ANPR)</a:t>
          </a:r>
          <a:endParaRPr lang="en-US" dirty="0"/>
        </a:p>
      </dgm:t>
    </dgm:pt>
    <dgm:pt modelId="{B3222D0F-B1CA-4FC7-AA33-D7C9D28BFA2D}" type="parTrans" cxnId="{9323257D-CB2B-493B-B571-F888B7E0399D}">
      <dgm:prSet/>
      <dgm:spPr/>
      <dgm:t>
        <a:bodyPr/>
        <a:lstStyle/>
        <a:p>
          <a:endParaRPr lang="en-US"/>
        </a:p>
      </dgm:t>
    </dgm:pt>
    <dgm:pt modelId="{D1E3B1A3-3FA3-4CC1-A43E-43B62DC4EAB0}" type="sibTrans" cxnId="{9323257D-CB2B-493B-B571-F888B7E0399D}">
      <dgm:prSet/>
      <dgm:spPr/>
      <dgm:t>
        <a:bodyPr/>
        <a:lstStyle/>
        <a:p>
          <a:endParaRPr lang="en-US"/>
        </a:p>
      </dgm:t>
    </dgm:pt>
    <dgm:pt modelId="{9F38860D-7833-4636-B5E7-14ECCE6902AA}">
      <dgm:prSet phldrT="[Text]" phldr="0"/>
      <dgm:spPr/>
      <dgm:t>
        <a:bodyPr/>
        <a:lstStyle/>
        <a:p>
          <a:r>
            <a:rPr lang="en-US" dirty="0">
              <a:latin typeface="Goudy Old Style"/>
            </a:rPr>
            <a:t>CCTV</a:t>
          </a:r>
          <a:endParaRPr lang="en-US" dirty="0"/>
        </a:p>
      </dgm:t>
    </dgm:pt>
    <dgm:pt modelId="{AD9E6042-356F-49D0-90DE-BCA90A9ED6CC}" type="parTrans" cxnId="{3645E789-CC97-47F0-B959-53E081453D6E}">
      <dgm:prSet/>
      <dgm:spPr/>
      <dgm:t>
        <a:bodyPr/>
        <a:lstStyle/>
        <a:p>
          <a:endParaRPr lang="en-US"/>
        </a:p>
      </dgm:t>
    </dgm:pt>
    <dgm:pt modelId="{6A6740F0-42C3-4882-9EFC-EB4707938A13}" type="sibTrans" cxnId="{3645E789-CC97-47F0-B959-53E081453D6E}">
      <dgm:prSet/>
      <dgm:spPr/>
      <dgm:t>
        <a:bodyPr/>
        <a:lstStyle/>
        <a:p>
          <a:endParaRPr lang="en-US"/>
        </a:p>
      </dgm:t>
    </dgm:pt>
    <dgm:pt modelId="{7B400BC6-5F45-495B-A772-671089C6B3C2}">
      <dgm:prSet phldrT="[Text]" phldr="0"/>
      <dgm:spPr/>
      <dgm:t>
        <a:bodyPr/>
        <a:lstStyle/>
        <a:p>
          <a:pPr rtl="0"/>
          <a:r>
            <a:rPr lang="en-US" dirty="0">
              <a:latin typeface="Goudy Old Style"/>
            </a:rPr>
            <a:t>Vehicle tracking</a:t>
          </a:r>
          <a:endParaRPr lang="en-US" dirty="0"/>
        </a:p>
      </dgm:t>
    </dgm:pt>
    <dgm:pt modelId="{AF0929B4-9BA0-4282-AEFC-4E4927864BBA}" type="parTrans" cxnId="{9C87420E-34F5-4998-A3ED-5C1665B803E6}">
      <dgm:prSet/>
      <dgm:spPr/>
      <dgm:t>
        <a:bodyPr/>
        <a:lstStyle/>
        <a:p>
          <a:endParaRPr lang="en-US"/>
        </a:p>
      </dgm:t>
    </dgm:pt>
    <dgm:pt modelId="{11034A3A-70F3-4C5B-99F1-8C091B1D06BB}" type="sibTrans" cxnId="{9C87420E-34F5-4998-A3ED-5C1665B803E6}">
      <dgm:prSet/>
      <dgm:spPr/>
      <dgm:t>
        <a:bodyPr/>
        <a:lstStyle/>
        <a:p>
          <a:endParaRPr lang="en-US"/>
        </a:p>
      </dgm:t>
    </dgm:pt>
    <dgm:pt modelId="{3C17BECB-22F2-4061-91EE-A9BAB1A61715}">
      <dgm:prSet phldrT="[Text]" phldr="0"/>
      <dgm:spPr/>
      <dgm:t>
        <a:bodyPr/>
        <a:lstStyle/>
        <a:p>
          <a:pPr rtl="0"/>
          <a:r>
            <a:rPr lang="en-US" dirty="0">
              <a:latin typeface="Goudy Old Style"/>
            </a:rPr>
            <a:t>Smart Water</a:t>
          </a:r>
          <a:endParaRPr lang="en-US" dirty="0"/>
        </a:p>
      </dgm:t>
    </dgm:pt>
    <dgm:pt modelId="{3B749441-8804-4328-8718-AFC32C2F0C1D}" type="parTrans" cxnId="{D0ACFD3C-B090-4447-9600-C22261156430}">
      <dgm:prSet/>
      <dgm:spPr/>
      <dgm:t>
        <a:bodyPr/>
        <a:lstStyle/>
        <a:p>
          <a:endParaRPr lang="en-US"/>
        </a:p>
      </dgm:t>
    </dgm:pt>
    <dgm:pt modelId="{322D5D89-5BE7-4B2C-B2C0-7E8BE5597FCE}" type="sibTrans" cxnId="{D0ACFD3C-B090-4447-9600-C22261156430}">
      <dgm:prSet/>
      <dgm:spPr/>
      <dgm:t>
        <a:bodyPr/>
        <a:lstStyle/>
        <a:p>
          <a:endParaRPr lang="en-US"/>
        </a:p>
      </dgm:t>
    </dgm:pt>
    <dgm:pt modelId="{CAD54252-6CF3-4B0A-87A7-DB9BE2E0033F}">
      <dgm:prSet phldrT="[Text]" phldr="0"/>
      <dgm:spPr/>
      <dgm:t>
        <a:bodyPr/>
        <a:lstStyle/>
        <a:p>
          <a:pPr rtl="0"/>
          <a:r>
            <a:rPr lang="en-US" dirty="0">
              <a:latin typeface="Goudy Old Style"/>
            </a:rPr>
            <a:t>Roadside fingerprinting (project lantern)</a:t>
          </a:r>
        </a:p>
      </dgm:t>
    </dgm:pt>
    <dgm:pt modelId="{43517287-4C5A-4134-A874-B9D151480E96}" type="parTrans" cxnId="{1E11ABD6-05C1-42C5-B98C-16BF8FAF1AB9}">
      <dgm:prSet/>
      <dgm:spPr/>
      <dgm:t>
        <a:bodyPr/>
        <a:lstStyle/>
        <a:p>
          <a:endParaRPr lang="en-US"/>
        </a:p>
      </dgm:t>
    </dgm:pt>
    <dgm:pt modelId="{C530F0AD-EDB4-46F2-A04F-CBB648424F29}" type="sibTrans" cxnId="{1E11ABD6-05C1-42C5-B98C-16BF8FAF1AB9}">
      <dgm:prSet/>
      <dgm:spPr/>
      <dgm:t>
        <a:bodyPr/>
        <a:lstStyle/>
        <a:p>
          <a:endParaRPr lang="en-US"/>
        </a:p>
      </dgm:t>
    </dgm:pt>
    <dgm:pt modelId="{617C2E24-8E8F-4C53-9E8B-00F31960F8E3}">
      <dgm:prSet phldr="0"/>
      <dgm:spPr/>
      <dgm:t>
        <a:bodyPr/>
        <a:lstStyle/>
        <a:p>
          <a:pPr rtl="0"/>
          <a:r>
            <a:rPr lang="en-US" dirty="0">
              <a:latin typeface="Goudy Old Style"/>
            </a:rPr>
            <a:t>Average speed cameras</a:t>
          </a:r>
        </a:p>
      </dgm:t>
    </dgm:pt>
    <dgm:pt modelId="{1ACD26B9-E136-47F7-8522-92685FEFD489}" type="parTrans" cxnId="{5E44D22D-908C-4685-A4A1-B122EE30B113}">
      <dgm:prSet/>
      <dgm:spPr/>
    </dgm:pt>
    <dgm:pt modelId="{11912B13-7083-47C0-A25A-2FD9C6EA4CEF}" type="sibTrans" cxnId="{5E44D22D-908C-4685-A4A1-B122EE30B113}">
      <dgm:prSet/>
      <dgm:spPr/>
    </dgm:pt>
    <dgm:pt modelId="{71E3A83C-944D-47A6-8AA3-6AA974043550}">
      <dgm:prSet phldr="0"/>
      <dgm:spPr/>
      <dgm:t>
        <a:bodyPr/>
        <a:lstStyle/>
        <a:p>
          <a:pPr rtl="0"/>
          <a:r>
            <a:rPr lang="en-US" dirty="0">
              <a:latin typeface="Goudy Old Style"/>
            </a:rPr>
            <a:t>Facial images national database(FIND) project</a:t>
          </a:r>
        </a:p>
      </dgm:t>
    </dgm:pt>
    <dgm:pt modelId="{85BEA316-2E50-4797-A674-D3834664990B}" type="parTrans" cxnId="{1419097F-0B85-4300-9241-177567F41CA1}">
      <dgm:prSet/>
      <dgm:spPr/>
    </dgm:pt>
    <dgm:pt modelId="{881420D9-A2AD-4EA5-9313-2A6D1DD268EA}" type="sibTrans" cxnId="{1419097F-0B85-4300-9241-177567F41CA1}">
      <dgm:prSet/>
      <dgm:spPr/>
    </dgm:pt>
    <dgm:pt modelId="{1BE16046-3380-4A75-B328-EE200DE01547}">
      <dgm:prSet phldr="0"/>
      <dgm:spPr/>
      <dgm:t>
        <a:bodyPr/>
        <a:lstStyle/>
        <a:p>
          <a:pPr rtl="0"/>
          <a:r>
            <a:rPr lang="en-US" dirty="0">
              <a:latin typeface="Goudy Old Style"/>
            </a:rPr>
            <a:t>Facial recognition</a:t>
          </a:r>
          <a:endParaRPr lang="en-US" dirty="0"/>
        </a:p>
      </dgm:t>
    </dgm:pt>
    <dgm:pt modelId="{82D72E57-B384-4570-8F6E-1D56E8CF96F6}" type="parTrans" cxnId="{1E227751-09E6-4372-BD38-1B24E22BA7D1}">
      <dgm:prSet/>
      <dgm:spPr/>
    </dgm:pt>
    <dgm:pt modelId="{606BCE92-8340-4A14-90CF-104621CB1FB0}" type="sibTrans" cxnId="{1E227751-09E6-4372-BD38-1B24E22BA7D1}">
      <dgm:prSet/>
      <dgm:spPr/>
    </dgm:pt>
    <dgm:pt modelId="{F5E4C988-CEDE-4E46-9823-A3E365F909B6}" type="pres">
      <dgm:prSet presAssocID="{DED9D588-66A8-4323-88EF-06734824D893}" presName="diagram" presStyleCnt="0">
        <dgm:presLayoutVars>
          <dgm:dir/>
          <dgm:resizeHandles val="exact"/>
        </dgm:presLayoutVars>
      </dgm:prSet>
      <dgm:spPr/>
    </dgm:pt>
    <dgm:pt modelId="{0A75C24B-64C8-4D67-B292-6C734B8B4DB3}" type="pres">
      <dgm:prSet presAssocID="{0627FDBC-4013-41D1-8A5F-AE77EA206AC0}" presName="node" presStyleLbl="node1" presStyleIdx="0" presStyleCnt="8">
        <dgm:presLayoutVars>
          <dgm:bulletEnabled val="1"/>
        </dgm:presLayoutVars>
      </dgm:prSet>
      <dgm:spPr/>
    </dgm:pt>
    <dgm:pt modelId="{3F258A56-0056-439A-BB42-B7A4FB85CA95}" type="pres">
      <dgm:prSet presAssocID="{D1E3B1A3-3FA3-4CC1-A43E-43B62DC4EAB0}" presName="sibTrans" presStyleCnt="0"/>
      <dgm:spPr/>
    </dgm:pt>
    <dgm:pt modelId="{C788AED9-ADB8-4763-920E-BE9A16E0505C}" type="pres">
      <dgm:prSet presAssocID="{9F38860D-7833-4636-B5E7-14ECCE6902AA}" presName="node" presStyleLbl="node1" presStyleIdx="1" presStyleCnt="8">
        <dgm:presLayoutVars>
          <dgm:bulletEnabled val="1"/>
        </dgm:presLayoutVars>
      </dgm:prSet>
      <dgm:spPr/>
    </dgm:pt>
    <dgm:pt modelId="{3ECAC261-1F02-4E66-9C1A-BE4107D8A057}" type="pres">
      <dgm:prSet presAssocID="{6A6740F0-42C3-4882-9EFC-EB4707938A13}" presName="sibTrans" presStyleCnt="0"/>
      <dgm:spPr/>
    </dgm:pt>
    <dgm:pt modelId="{10A42F55-1AA9-49F1-AA62-863345FEC60E}" type="pres">
      <dgm:prSet presAssocID="{7B400BC6-5F45-495B-A772-671089C6B3C2}" presName="node" presStyleLbl="node1" presStyleIdx="2" presStyleCnt="8">
        <dgm:presLayoutVars>
          <dgm:bulletEnabled val="1"/>
        </dgm:presLayoutVars>
      </dgm:prSet>
      <dgm:spPr/>
    </dgm:pt>
    <dgm:pt modelId="{B8AAE4DC-E10F-49BF-9187-656AF900BF2C}" type="pres">
      <dgm:prSet presAssocID="{11034A3A-70F3-4C5B-99F1-8C091B1D06BB}" presName="sibTrans" presStyleCnt="0"/>
      <dgm:spPr/>
    </dgm:pt>
    <dgm:pt modelId="{231EE94B-9FAF-4C9A-A87E-A53D999A1435}" type="pres">
      <dgm:prSet presAssocID="{3C17BECB-22F2-4061-91EE-A9BAB1A61715}" presName="node" presStyleLbl="node1" presStyleIdx="3" presStyleCnt="8">
        <dgm:presLayoutVars>
          <dgm:bulletEnabled val="1"/>
        </dgm:presLayoutVars>
      </dgm:prSet>
      <dgm:spPr/>
    </dgm:pt>
    <dgm:pt modelId="{7724A67B-5E71-40DA-9D0C-A2EE4446018F}" type="pres">
      <dgm:prSet presAssocID="{322D5D89-5BE7-4B2C-B2C0-7E8BE5597FCE}" presName="sibTrans" presStyleCnt="0"/>
      <dgm:spPr/>
    </dgm:pt>
    <dgm:pt modelId="{1686D313-5479-4B6A-8208-8A5049ABC20E}" type="pres">
      <dgm:prSet presAssocID="{CAD54252-6CF3-4B0A-87A7-DB9BE2E0033F}" presName="node" presStyleLbl="node1" presStyleIdx="4" presStyleCnt="8">
        <dgm:presLayoutVars>
          <dgm:bulletEnabled val="1"/>
        </dgm:presLayoutVars>
      </dgm:prSet>
      <dgm:spPr/>
    </dgm:pt>
    <dgm:pt modelId="{3DC192CC-93B2-4158-8E75-690761361232}" type="pres">
      <dgm:prSet presAssocID="{C530F0AD-EDB4-46F2-A04F-CBB648424F29}" presName="sibTrans" presStyleCnt="0"/>
      <dgm:spPr/>
    </dgm:pt>
    <dgm:pt modelId="{E414A2A7-3FEA-4708-9144-D8EBD92A31E3}" type="pres">
      <dgm:prSet presAssocID="{1BE16046-3380-4A75-B328-EE200DE01547}" presName="node" presStyleLbl="node1" presStyleIdx="5" presStyleCnt="8">
        <dgm:presLayoutVars>
          <dgm:bulletEnabled val="1"/>
        </dgm:presLayoutVars>
      </dgm:prSet>
      <dgm:spPr/>
    </dgm:pt>
    <dgm:pt modelId="{FFA041DE-63EA-498B-8B2F-5A821184066E}" type="pres">
      <dgm:prSet presAssocID="{606BCE92-8340-4A14-90CF-104621CB1FB0}" presName="sibTrans" presStyleCnt="0"/>
      <dgm:spPr/>
    </dgm:pt>
    <dgm:pt modelId="{50B0E29E-BA2D-48F6-9E5A-F33D3CB27802}" type="pres">
      <dgm:prSet presAssocID="{617C2E24-8E8F-4C53-9E8B-00F31960F8E3}" presName="node" presStyleLbl="node1" presStyleIdx="6" presStyleCnt="8">
        <dgm:presLayoutVars>
          <dgm:bulletEnabled val="1"/>
        </dgm:presLayoutVars>
      </dgm:prSet>
      <dgm:spPr/>
    </dgm:pt>
    <dgm:pt modelId="{AEEECC73-0080-4261-B4B3-070C32077EBA}" type="pres">
      <dgm:prSet presAssocID="{11912B13-7083-47C0-A25A-2FD9C6EA4CEF}" presName="sibTrans" presStyleCnt="0"/>
      <dgm:spPr/>
    </dgm:pt>
    <dgm:pt modelId="{7A4CDF82-D864-4EF8-9F56-37197BE69D71}" type="pres">
      <dgm:prSet presAssocID="{71E3A83C-944D-47A6-8AA3-6AA974043550}" presName="node" presStyleLbl="node1" presStyleIdx="7" presStyleCnt="8">
        <dgm:presLayoutVars>
          <dgm:bulletEnabled val="1"/>
        </dgm:presLayoutVars>
      </dgm:prSet>
      <dgm:spPr/>
    </dgm:pt>
  </dgm:ptLst>
  <dgm:cxnLst>
    <dgm:cxn modelId="{9C87420E-34F5-4998-A3ED-5C1665B803E6}" srcId="{DED9D588-66A8-4323-88EF-06734824D893}" destId="{7B400BC6-5F45-495B-A772-671089C6B3C2}" srcOrd="2" destOrd="0" parTransId="{AF0929B4-9BA0-4282-AEFC-4E4927864BBA}" sibTransId="{11034A3A-70F3-4C5B-99F1-8C091B1D06BB}"/>
    <dgm:cxn modelId="{5E44D22D-908C-4685-A4A1-B122EE30B113}" srcId="{DED9D588-66A8-4323-88EF-06734824D893}" destId="{617C2E24-8E8F-4C53-9E8B-00F31960F8E3}" srcOrd="6" destOrd="0" parTransId="{1ACD26B9-E136-47F7-8522-92685FEFD489}" sibTransId="{11912B13-7083-47C0-A25A-2FD9C6EA4CEF}"/>
    <dgm:cxn modelId="{E89CE031-8638-4EBA-9199-24B637BDE618}" type="presOf" srcId="{DED9D588-66A8-4323-88EF-06734824D893}" destId="{F5E4C988-CEDE-4E46-9823-A3E365F909B6}" srcOrd="0" destOrd="0" presId="urn:microsoft.com/office/officeart/2005/8/layout/default"/>
    <dgm:cxn modelId="{21417639-2890-49D0-8412-802484F64F78}" type="presOf" srcId="{71E3A83C-944D-47A6-8AA3-6AA974043550}" destId="{7A4CDF82-D864-4EF8-9F56-37197BE69D71}" srcOrd="0" destOrd="0" presId="urn:microsoft.com/office/officeart/2005/8/layout/default"/>
    <dgm:cxn modelId="{D0ACFD3C-B090-4447-9600-C22261156430}" srcId="{DED9D588-66A8-4323-88EF-06734824D893}" destId="{3C17BECB-22F2-4061-91EE-A9BAB1A61715}" srcOrd="3" destOrd="0" parTransId="{3B749441-8804-4328-8718-AFC32C2F0C1D}" sibTransId="{322D5D89-5BE7-4B2C-B2C0-7E8BE5597FCE}"/>
    <dgm:cxn modelId="{F1C3F645-E410-4BC5-97F6-672BB73F6318}" type="presOf" srcId="{3C17BECB-22F2-4061-91EE-A9BAB1A61715}" destId="{231EE94B-9FAF-4C9A-A87E-A53D999A1435}" srcOrd="0" destOrd="0" presId="urn:microsoft.com/office/officeart/2005/8/layout/default"/>
    <dgm:cxn modelId="{1E227751-09E6-4372-BD38-1B24E22BA7D1}" srcId="{DED9D588-66A8-4323-88EF-06734824D893}" destId="{1BE16046-3380-4A75-B328-EE200DE01547}" srcOrd="5" destOrd="0" parTransId="{82D72E57-B384-4570-8F6E-1D56E8CF96F6}" sibTransId="{606BCE92-8340-4A14-90CF-104621CB1FB0}"/>
    <dgm:cxn modelId="{9323257D-CB2B-493B-B571-F888B7E0399D}" srcId="{DED9D588-66A8-4323-88EF-06734824D893}" destId="{0627FDBC-4013-41D1-8A5F-AE77EA206AC0}" srcOrd="0" destOrd="0" parTransId="{B3222D0F-B1CA-4FC7-AA33-D7C9D28BFA2D}" sibTransId="{D1E3B1A3-3FA3-4CC1-A43E-43B62DC4EAB0}"/>
    <dgm:cxn modelId="{1419097F-0B85-4300-9241-177567F41CA1}" srcId="{DED9D588-66A8-4323-88EF-06734824D893}" destId="{71E3A83C-944D-47A6-8AA3-6AA974043550}" srcOrd="7" destOrd="0" parTransId="{85BEA316-2E50-4797-A674-D3834664990B}" sibTransId="{881420D9-A2AD-4EA5-9313-2A6D1DD268EA}"/>
    <dgm:cxn modelId="{3645E789-CC97-47F0-B959-53E081453D6E}" srcId="{DED9D588-66A8-4323-88EF-06734824D893}" destId="{9F38860D-7833-4636-B5E7-14ECCE6902AA}" srcOrd="1" destOrd="0" parTransId="{AD9E6042-356F-49D0-90DE-BCA90A9ED6CC}" sibTransId="{6A6740F0-42C3-4882-9EFC-EB4707938A13}"/>
    <dgm:cxn modelId="{C5CAE699-0282-4574-B4CF-80D944A821C2}" type="presOf" srcId="{7B400BC6-5F45-495B-A772-671089C6B3C2}" destId="{10A42F55-1AA9-49F1-AA62-863345FEC60E}" srcOrd="0" destOrd="0" presId="urn:microsoft.com/office/officeart/2005/8/layout/default"/>
    <dgm:cxn modelId="{D5CEC6A1-1B85-4EB0-BB0C-83441611E5A5}" type="presOf" srcId="{1BE16046-3380-4A75-B328-EE200DE01547}" destId="{E414A2A7-3FEA-4708-9144-D8EBD92A31E3}" srcOrd="0" destOrd="0" presId="urn:microsoft.com/office/officeart/2005/8/layout/default"/>
    <dgm:cxn modelId="{5BDFC6C0-7E75-4869-852A-194A984A4761}" type="presOf" srcId="{9F38860D-7833-4636-B5E7-14ECCE6902AA}" destId="{C788AED9-ADB8-4763-920E-BE9A16E0505C}" srcOrd="0" destOrd="0" presId="urn:microsoft.com/office/officeart/2005/8/layout/default"/>
    <dgm:cxn modelId="{769FE3C3-1C2C-491E-A871-C2C9E3CD9E13}" type="presOf" srcId="{617C2E24-8E8F-4C53-9E8B-00F31960F8E3}" destId="{50B0E29E-BA2D-48F6-9E5A-F33D3CB27802}" srcOrd="0" destOrd="0" presId="urn:microsoft.com/office/officeart/2005/8/layout/default"/>
    <dgm:cxn modelId="{0A4EBAC6-33C3-4082-BBD7-8672C2B3BBAD}" type="presOf" srcId="{0627FDBC-4013-41D1-8A5F-AE77EA206AC0}" destId="{0A75C24B-64C8-4D67-B292-6C734B8B4DB3}" srcOrd="0" destOrd="0" presId="urn:microsoft.com/office/officeart/2005/8/layout/default"/>
    <dgm:cxn modelId="{1E11ABD6-05C1-42C5-B98C-16BF8FAF1AB9}" srcId="{DED9D588-66A8-4323-88EF-06734824D893}" destId="{CAD54252-6CF3-4B0A-87A7-DB9BE2E0033F}" srcOrd="4" destOrd="0" parTransId="{43517287-4C5A-4134-A874-B9D151480E96}" sibTransId="{C530F0AD-EDB4-46F2-A04F-CBB648424F29}"/>
    <dgm:cxn modelId="{A1A41AE1-8B39-49C2-8F01-B057B4F0AAE8}" type="presOf" srcId="{CAD54252-6CF3-4B0A-87A7-DB9BE2E0033F}" destId="{1686D313-5479-4B6A-8208-8A5049ABC20E}" srcOrd="0" destOrd="0" presId="urn:microsoft.com/office/officeart/2005/8/layout/default"/>
    <dgm:cxn modelId="{1E58EB91-1702-4DA6-BE5D-13EE9B69E743}" type="presParOf" srcId="{F5E4C988-CEDE-4E46-9823-A3E365F909B6}" destId="{0A75C24B-64C8-4D67-B292-6C734B8B4DB3}" srcOrd="0" destOrd="0" presId="urn:microsoft.com/office/officeart/2005/8/layout/default"/>
    <dgm:cxn modelId="{2BD24C51-4F14-4A37-826C-BD5E8D9B2EEC}" type="presParOf" srcId="{F5E4C988-CEDE-4E46-9823-A3E365F909B6}" destId="{3F258A56-0056-439A-BB42-B7A4FB85CA95}" srcOrd="1" destOrd="0" presId="urn:microsoft.com/office/officeart/2005/8/layout/default"/>
    <dgm:cxn modelId="{0ABDDC1E-6EA4-4CA0-9F3D-B346FF6B0C4F}" type="presParOf" srcId="{F5E4C988-CEDE-4E46-9823-A3E365F909B6}" destId="{C788AED9-ADB8-4763-920E-BE9A16E0505C}" srcOrd="2" destOrd="0" presId="urn:microsoft.com/office/officeart/2005/8/layout/default"/>
    <dgm:cxn modelId="{6038341B-6B5A-44AE-B7C8-F1B173B4BD14}" type="presParOf" srcId="{F5E4C988-CEDE-4E46-9823-A3E365F909B6}" destId="{3ECAC261-1F02-4E66-9C1A-BE4107D8A057}" srcOrd="3" destOrd="0" presId="urn:microsoft.com/office/officeart/2005/8/layout/default"/>
    <dgm:cxn modelId="{05A4F7EE-D053-4569-8A1C-02B063EB4DAF}" type="presParOf" srcId="{F5E4C988-CEDE-4E46-9823-A3E365F909B6}" destId="{10A42F55-1AA9-49F1-AA62-863345FEC60E}" srcOrd="4" destOrd="0" presId="urn:microsoft.com/office/officeart/2005/8/layout/default"/>
    <dgm:cxn modelId="{375C2BEE-605A-436A-AFC3-8E284655A5BB}" type="presParOf" srcId="{F5E4C988-CEDE-4E46-9823-A3E365F909B6}" destId="{B8AAE4DC-E10F-49BF-9187-656AF900BF2C}" srcOrd="5" destOrd="0" presId="urn:microsoft.com/office/officeart/2005/8/layout/default"/>
    <dgm:cxn modelId="{0551299D-7DC1-4AF1-BEB6-BCB169B21A74}" type="presParOf" srcId="{F5E4C988-CEDE-4E46-9823-A3E365F909B6}" destId="{231EE94B-9FAF-4C9A-A87E-A53D999A1435}" srcOrd="6" destOrd="0" presId="urn:microsoft.com/office/officeart/2005/8/layout/default"/>
    <dgm:cxn modelId="{9666804A-8A97-4B41-BF7D-DC971C692553}" type="presParOf" srcId="{F5E4C988-CEDE-4E46-9823-A3E365F909B6}" destId="{7724A67B-5E71-40DA-9D0C-A2EE4446018F}" srcOrd="7" destOrd="0" presId="urn:microsoft.com/office/officeart/2005/8/layout/default"/>
    <dgm:cxn modelId="{4D1D2796-C2F8-47E6-A5BA-4B5BBAE50425}" type="presParOf" srcId="{F5E4C988-CEDE-4E46-9823-A3E365F909B6}" destId="{1686D313-5479-4B6A-8208-8A5049ABC20E}" srcOrd="8" destOrd="0" presId="urn:microsoft.com/office/officeart/2005/8/layout/default"/>
    <dgm:cxn modelId="{F3A9AB2A-3633-4199-B9D2-F0FFA3FC399F}" type="presParOf" srcId="{F5E4C988-CEDE-4E46-9823-A3E365F909B6}" destId="{3DC192CC-93B2-4158-8E75-690761361232}" srcOrd="9" destOrd="0" presId="urn:microsoft.com/office/officeart/2005/8/layout/default"/>
    <dgm:cxn modelId="{1FFBE49A-7CFC-47E1-BB93-EE8219774D65}" type="presParOf" srcId="{F5E4C988-CEDE-4E46-9823-A3E365F909B6}" destId="{E414A2A7-3FEA-4708-9144-D8EBD92A31E3}" srcOrd="10" destOrd="0" presId="urn:microsoft.com/office/officeart/2005/8/layout/default"/>
    <dgm:cxn modelId="{DE9D9481-A031-43F7-AFAF-443A6F25BB49}" type="presParOf" srcId="{F5E4C988-CEDE-4E46-9823-A3E365F909B6}" destId="{FFA041DE-63EA-498B-8B2F-5A821184066E}" srcOrd="11" destOrd="0" presId="urn:microsoft.com/office/officeart/2005/8/layout/default"/>
    <dgm:cxn modelId="{EBE109B7-09C1-45C4-AEA6-E8E3A1B600B2}" type="presParOf" srcId="{F5E4C988-CEDE-4E46-9823-A3E365F909B6}" destId="{50B0E29E-BA2D-48F6-9E5A-F33D3CB27802}" srcOrd="12" destOrd="0" presId="urn:microsoft.com/office/officeart/2005/8/layout/default"/>
    <dgm:cxn modelId="{87767420-860C-41ED-B324-DB06FDCD8AC0}" type="presParOf" srcId="{F5E4C988-CEDE-4E46-9823-A3E365F909B6}" destId="{AEEECC73-0080-4261-B4B3-070C32077EBA}" srcOrd="13" destOrd="0" presId="urn:microsoft.com/office/officeart/2005/8/layout/default"/>
    <dgm:cxn modelId="{9D6A3046-3773-4A02-8B7D-5EC60816E34B}" type="presParOf" srcId="{F5E4C988-CEDE-4E46-9823-A3E365F909B6}" destId="{7A4CDF82-D864-4EF8-9F56-37197BE69D7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6696B-8409-4481-BB0F-B8D7DB58E663}">
      <dsp:nvSpPr>
        <dsp:cNvPr id="0" name=""/>
        <dsp:cNvSpPr/>
      </dsp:nvSpPr>
      <dsp:spPr>
        <a:xfrm>
          <a:off x="0" y="91576"/>
          <a:ext cx="10998869" cy="5405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oudy Old Style"/>
            </a:rPr>
            <a:t>Road Policing overview</a:t>
          </a:r>
          <a:endParaRPr lang="en-US" sz="2200" kern="1200" dirty="0"/>
        </a:p>
      </dsp:txBody>
      <dsp:txXfrm>
        <a:off x="26387" y="117963"/>
        <a:ext cx="10946095" cy="487766"/>
      </dsp:txXfrm>
    </dsp:sp>
    <dsp:sp modelId="{69B9BC6D-3284-44AD-AC1E-FC001CC24B1C}">
      <dsp:nvSpPr>
        <dsp:cNvPr id="0" name=""/>
        <dsp:cNvSpPr/>
      </dsp:nvSpPr>
      <dsp:spPr>
        <a:xfrm>
          <a:off x="0" y="695476"/>
          <a:ext cx="10998869" cy="5405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oudy Old Style"/>
            </a:rPr>
            <a:t>Drug Trafficing</a:t>
          </a:r>
          <a:endParaRPr lang="en-US" sz="2200" kern="1200" dirty="0"/>
        </a:p>
      </dsp:txBody>
      <dsp:txXfrm>
        <a:off x="26387" y="721863"/>
        <a:ext cx="10946095" cy="487766"/>
      </dsp:txXfrm>
    </dsp:sp>
    <dsp:sp modelId="{B728456D-DAAB-4523-84B5-6857D8417F2A}">
      <dsp:nvSpPr>
        <dsp:cNvPr id="0" name=""/>
        <dsp:cNvSpPr/>
      </dsp:nvSpPr>
      <dsp:spPr>
        <a:xfrm>
          <a:off x="0" y="1299376"/>
          <a:ext cx="10998869" cy="5405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oudy Old Style"/>
            </a:rPr>
            <a:t>Possession of the controlled Drugs</a:t>
          </a:r>
        </a:p>
      </dsp:txBody>
      <dsp:txXfrm>
        <a:off x="26387" y="1325763"/>
        <a:ext cx="10946095" cy="487766"/>
      </dsp:txXfrm>
    </dsp:sp>
    <dsp:sp modelId="{6AD4AAE8-5826-446B-911A-8469FEA495C4}">
      <dsp:nvSpPr>
        <dsp:cNvPr id="0" name=""/>
        <dsp:cNvSpPr/>
      </dsp:nvSpPr>
      <dsp:spPr>
        <a:xfrm>
          <a:off x="0" y="1903276"/>
          <a:ext cx="10998869" cy="5405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oudy Old Style"/>
            </a:rPr>
            <a:t>Drug driving</a:t>
          </a:r>
          <a:endParaRPr lang="en-US" sz="2200" kern="1200" dirty="0"/>
        </a:p>
      </dsp:txBody>
      <dsp:txXfrm>
        <a:off x="26387" y="1929663"/>
        <a:ext cx="10946095" cy="487766"/>
      </dsp:txXfrm>
    </dsp:sp>
    <dsp:sp modelId="{777C02E4-2F58-4A0B-BB29-C0E5A3E60C58}">
      <dsp:nvSpPr>
        <dsp:cNvPr id="0" name=""/>
        <dsp:cNvSpPr/>
      </dsp:nvSpPr>
      <dsp:spPr>
        <a:xfrm>
          <a:off x="0" y="2507176"/>
          <a:ext cx="10998869" cy="5405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oudy Old Style"/>
            </a:rPr>
            <a:t>Statistics</a:t>
          </a:r>
        </a:p>
      </dsp:txBody>
      <dsp:txXfrm>
        <a:off x="26387" y="2533563"/>
        <a:ext cx="10946095" cy="487766"/>
      </dsp:txXfrm>
    </dsp:sp>
    <dsp:sp modelId="{CBBE9C46-711A-4245-88B1-5F081B712E8A}">
      <dsp:nvSpPr>
        <dsp:cNvPr id="0" name=""/>
        <dsp:cNvSpPr/>
      </dsp:nvSpPr>
      <dsp:spPr>
        <a:xfrm>
          <a:off x="0" y="3111077"/>
          <a:ext cx="10998869" cy="5405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oudy Old Style"/>
            </a:rPr>
            <a:t>Powers to Stop and Seize Vehicles</a:t>
          </a:r>
        </a:p>
      </dsp:txBody>
      <dsp:txXfrm>
        <a:off x="26387" y="3137464"/>
        <a:ext cx="10946095" cy="487766"/>
      </dsp:txXfrm>
    </dsp:sp>
    <dsp:sp modelId="{04FD4ECA-7CCC-4B55-9A1A-A5076F1B9AFD}">
      <dsp:nvSpPr>
        <dsp:cNvPr id="0" name=""/>
        <dsp:cNvSpPr/>
      </dsp:nvSpPr>
      <dsp:spPr>
        <a:xfrm>
          <a:off x="0" y="3714977"/>
          <a:ext cx="10998869" cy="5405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oudy Old Style"/>
            </a:rPr>
            <a:t>Technology  to disrupt criminality on the roads</a:t>
          </a:r>
        </a:p>
      </dsp:txBody>
      <dsp:txXfrm>
        <a:off x="26387" y="3741364"/>
        <a:ext cx="10946095" cy="487766"/>
      </dsp:txXfrm>
    </dsp:sp>
    <dsp:sp modelId="{86D6DC7A-1BE5-42BA-B939-6CB690832E80}">
      <dsp:nvSpPr>
        <dsp:cNvPr id="0" name=""/>
        <dsp:cNvSpPr/>
      </dsp:nvSpPr>
      <dsp:spPr>
        <a:xfrm>
          <a:off x="0" y="4318877"/>
          <a:ext cx="10998869" cy="5405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Goudy Old Style"/>
            </a:rPr>
            <a:t>Summary</a:t>
          </a:r>
        </a:p>
      </dsp:txBody>
      <dsp:txXfrm>
        <a:off x="26387" y="4345264"/>
        <a:ext cx="10946095" cy="487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F908A-850A-40C6-95A2-5CAB36085FD8}">
      <dsp:nvSpPr>
        <dsp:cNvPr id="0" name=""/>
        <dsp:cNvSpPr/>
      </dsp:nvSpPr>
      <dsp:spPr>
        <a:xfrm>
          <a:off x="13762" y="2438"/>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Univers Light"/>
            </a:rPr>
            <a:t>-Road Traffic Act 1988</a:t>
          </a:r>
        </a:p>
      </dsp:txBody>
      <dsp:txXfrm>
        <a:off x="13762" y="2438"/>
        <a:ext cx="1826361" cy="1095816"/>
      </dsp:txXfrm>
    </dsp:sp>
    <dsp:sp modelId="{22F9656D-26BB-432D-B375-EC00EF9FE75C}">
      <dsp:nvSpPr>
        <dsp:cNvPr id="0" name=""/>
        <dsp:cNvSpPr/>
      </dsp:nvSpPr>
      <dsp:spPr>
        <a:xfrm>
          <a:off x="2022759" y="2438"/>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Univers Light"/>
            </a:rPr>
            <a:t>-Section 59 of the Police Reform Act 2002</a:t>
          </a:r>
        </a:p>
      </dsp:txBody>
      <dsp:txXfrm>
        <a:off x="2022759" y="2438"/>
        <a:ext cx="1826361" cy="1095816"/>
      </dsp:txXfrm>
    </dsp:sp>
    <dsp:sp modelId="{3B68C431-8479-4CD7-8970-539948549114}">
      <dsp:nvSpPr>
        <dsp:cNvPr id="0" name=""/>
        <dsp:cNvSpPr/>
      </dsp:nvSpPr>
      <dsp:spPr>
        <a:xfrm>
          <a:off x="4031757" y="2438"/>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Univers Light"/>
            </a:rPr>
            <a:t>-Section 34b of the Environmental Protection Act 1990</a:t>
          </a:r>
        </a:p>
      </dsp:txBody>
      <dsp:txXfrm>
        <a:off x="4031757" y="2438"/>
        <a:ext cx="1826361" cy="1095816"/>
      </dsp:txXfrm>
    </dsp:sp>
    <dsp:sp modelId="{ACFD54F1-7352-4330-9168-6550B7A1B1E5}">
      <dsp:nvSpPr>
        <dsp:cNvPr id="0" name=""/>
        <dsp:cNvSpPr/>
      </dsp:nvSpPr>
      <dsp:spPr>
        <a:xfrm>
          <a:off x="13762" y="1280891"/>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Univers Light"/>
            </a:rPr>
            <a:t>-Section 173-175 of the Transport Act 2000</a:t>
          </a:r>
        </a:p>
      </dsp:txBody>
      <dsp:txXfrm>
        <a:off x="13762" y="1280891"/>
        <a:ext cx="1826361" cy="1095816"/>
      </dsp:txXfrm>
    </dsp:sp>
    <dsp:sp modelId="{880EAE80-AA8D-4A22-826F-ED8432DE13B0}">
      <dsp:nvSpPr>
        <dsp:cNvPr id="0" name=""/>
        <dsp:cNvSpPr/>
      </dsp:nvSpPr>
      <dsp:spPr>
        <a:xfrm>
          <a:off x="2022759" y="1280891"/>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Univers Light"/>
            </a:rPr>
            <a:t>-Section 41 of the Police Reform Act 2002</a:t>
          </a:r>
        </a:p>
      </dsp:txBody>
      <dsp:txXfrm>
        <a:off x="2022759" y="1280891"/>
        <a:ext cx="1826361" cy="1095816"/>
      </dsp:txXfrm>
    </dsp:sp>
    <dsp:sp modelId="{7E6DCC7D-2AC8-4DF8-8076-0C5E0794160A}">
      <dsp:nvSpPr>
        <dsp:cNvPr id="0" name=""/>
        <dsp:cNvSpPr/>
      </dsp:nvSpPr>
      <dsp:spPr>
        <a:xfrm>
          <a:off x="4031757" y="1280891"/>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Univers Light"/>
            </a:rPr>
            <a:t>-Section 64 of the Criminal Justice and Public Order Act 1994</a:t>
          </a:r>
        </a:p>
      </dsp:txBody>
      <dsp:txXfrm>
        <a:off x="4031757" y="1280891"/>
        <a:ext cx="1826361" cy="1095816"/>
      </dsp:txXfrm>
    </dsp:sp>
    <dsp:sp modelId="{9901F310-F18D-4E73-B06F-FA1A452F2608}">
      <dsp:nvSpPr>
        <dsp:cNvPr id="0" name=""/>
        <dsp:cNvSpPr/>
      </dsp:nvSpPr>
      <dsp:spPr>
        <a:xfrm>
          <a:off x="13762" y="2559344"/>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Univers Light"/>
            </a:rPr>
            <a:t>-Section 45 of the Proceeds of Crime Act 2002</a:t>
          </a:r>
        </a:p>
      </dsp:txBody>
      <dsp:txXfrm>
        <a:off x="13762" y="2559344"/>
        <a:ext cx="1826361" cy="1095816"/>
      </dsp:txXfrm>
    </dsp:sp>
    <dsp:sp modelId="{65D49DCA-A2E8-4CBC-AEBC-F9C2EAC95BC8}">
      <dsp:nvSpPr>
        <dsp:cNvPr id="0" name=""/>
        <dsp:cNvSpPr/>
      </dsp:nvSpPr>
      <dsp:spPr>
        <a:xfrm>
          <a:off x="2022759" y="2559344"/>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Univers Light"/>
            </a:rPr>
            <a:t>-Section 19 of the Police and Criminal Evidence Act 1984</a:t>
          </a:r>
        </a:p>
      </dsp:txBody>
      <dsp:txXfrm>
        <a:off x="2022759" y="2559344"/>
        <a:ext cx="1826361" cy="1095816"/>
      </dsp:txXfrm>
    </dsp:sp>
    <dsp:sp modelId="{43AC1FC9-AC42-4B98-9A44-E4E8B2DC022E}">
      <dsp:nvSpPr>
        <dsp:cNvPr id="0" name=""/>
        <dsp:cNvSpPr/>
      </dsp:nvSpPr>
      <dsp:spPr>
        <a:xfrm>
          <a:off x="4031757" y="2559344"/>
          <a:ext cx="1826361" cy="109581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Univers Light"/>
            </a:rPr>
            <a:t>-Section 25d of the Immigration Act 1971</a:t>
          </a:r>
        </a:p>
      </dsp:txBody>
      <dsp:txXfrm>
        <a:off x="4031757" y="2559344"/>
        <a:ext cx="1826361" cy="10958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913BB-A44D-48D5-8348-E16724BFDC18}">
      <dsp:nvSpPr>
        <dsp:cNvPr id="0" name=""/>
        <dsp:cNvSpPr/>
      </dsp:nvSpPr>
      <dsp:spPr>
        <a:xfrm>
          <a:off x="558" y="414002"/>
          <a:ext cx="2176611" cy="130596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latin typeface="Univers Light"/>
            </a:rPr>
            <a:t>-Section 163 of the Road Traffic Act 1988</a:t>
          </a:r>
        </a:p>
      </dsp:txBody>
      <dsp:txXfrm>
        <a:off x="558" y="414002"/>
        <a:ext cx="2176611" cy="1305966"/>
      </dsp:txXfrm>
    </dsp:sp>
    <dsp:sp modelId="{A247E28A-9980-4639-9F82-C5D8E12CDA7F}">
      <dsp:nvSpPr>
        <dsp:cNvPr id="0" name=""/>
        <dsp:cNvSpPr/>
      </dsp:nvSpPr>
      <dsp:spPr>
        <a:xfrm>
          <a:off x="2394830" y="414002"/>
          <a:ext cx="2176611" cy="130596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Univers Light"/>
            </a:rPr>
            <a:t>-Section 4 of the Police and Criminal Evidence Act 1984</a:t>
          </a:r>
        </a:p>
      </dsp:txBody>
      <dsp:txXfrm>
        <a:off x="2394830" y="414002"/>
        <a:ext cx="2176611" cy="1305966"/>
      </dsp:txXfrm>
    </dsp:sp>
    <dsp:sp modelId="{2F80178F-3A56-4EB2-8FEB-FDD4E76E33EB}">
      <dsp:nvSpPr>
        <dsp:cNvPr id="0" name=""/>
        <dsp:cNvSpPr/>
      </dsp:nvSpPr>
      <dsp:spPr>
        <a:xfrm>
          <a:off x="558" y="1937630"/>
          <a:ext cx="2176611" cy="130596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Univers Light"/>
            </a:rPr>
            <a:t>-Section 60 of the Criminal Justice and Public Order 1994</a:t>
          </a:r>
        </a:p>
      </dsp:txBody>
      <dsp:txXfrm>
        <a:off x="558" y="1937630"/>
        <a:ext cx="2176611" cy="1305966"/>
      </dsp:txXfrm>
    </dsp:sp>
    <dsp:sp modelId="{D87FACB0-4C81-453A-A3A1-FAE67C4B07E9}">
      <dsp:nvSpPr>
        <dsp:cNvPr id="0" name=""/>
        <dsp:cNvSpPr/>
      </dsp:nvSpPr>
      <dsp:spPr>
        <a:xfrm>
          <a:off x="2394830" y="1937630"/>
          <a:ext cx="2176611" cy="130596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Univers Light"/>
            </a:rPr>
            <a:t>-Section 43,44,45 of the Terrorism Act 2000</a:t>
          </a:r>
        </a:p>
      </dsp:txBody>
      <dsp:txXfrm>
        <a:off x="2394830" y="1937630"/>
        <a:ext cx="2176611" cy="13059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5C24B-64C8-4D67-B292-6C734B8B4DB3}">
      <dsp:nvSpPr>
        <dsp:cNvPr id="0" name=""/>
        <dsp:cNvSpPr/>
      </dsp:nvSpPr>
      <dsp:spPr>
        <a:xfrm>
          <a:off x="2990" y="639535"/>
          <a:ext cx="2372691" cy="142361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Goudy Old Style"/>
            </a:rPr>
            <a:t>Automatic number plate recognition (ANPR)</a:t>
          </a:r>
          <a:endParaRPr lang="en-US" sz="2300" kern="1200" dirty="0"/>
        </a:p>
      </dsp:txBody>
      <dsp:txXfrm>
        <a:off x="2990" y="639535"/>
        <a:ext cx="2372691" cy="1423615"/>
      </dsp:txXfrm>
    </dsp:sp>
    <dsp:sp modelId="{C788AED9-ADB8-4763-920E-BE9A16E0505C}">
      <dsp:nvSpPr>
        <dsp:cNvPr id="0" name=""/>
        <dsp:cNvSpPr/>
      </dsp:nvSpPr>
      <dsp:spPr>
        <a:xfrm>
          <a:off x="2612951" y="639535"/>
          <a:ext cx="2372691" cy="142361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Goudy Old Style"/>
            </a:rPr>
            <a:t>CCTV</a:t>
          </a:r>
          <a:endParaRPr lang="en-US" sz="2300" kern="1200" dirty="0"/>
        </a:p>
      </dsp:txBody>
      <dsp:txXfrm>
        <a:off x="2612951" y="639535"/>
        <a:ext cx="2372691" cy="1423615"/>
      </dsp:txXfrm>
    </dsp:sp>
    <dsp:sp modelId="{10A42F55-1AA9-49F1-AA62-863345FEC60E}">
      <dsp:nvSpPr>
        <dsp:cNvPr id="0" name=""/>
        <dsp:cNvSpPr/>
      </dsp:nvSpPr>
      <dsp:spPr>
        <a:xfrm>
          <a:off x="5222913" y="639535"/>
          <a:ext cx="2372691" cy="142361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Goudy Old Style"/>
            </a:rPr>
            <a:t>Vehicle tracking</a:t>
          </a:r>
          <a:endParaRPr lang="en-US" sz="2300" kern="1200" dirty="0"/>
        </a:p>
      </dsp:txBody>
      <dsp:txXfrm>
        <a:off x="5222913" y="639535"/>
        <a:ext cx="2372691" cy="1423615"/>
      </dsp:txXfrm>
    </dsp:sp>
    <dsp:sp modelId="{231EE94B-9FAF-4C9A-A87E-A53D999A1435}">
      <dsp:nvSpPr>
        <dsp:cNvPr id="0" name=""/>
        <dsp:cNvSpPr/>
      </dsp:nvSpPr>
      <dsp:spPr>
        <a:xfrm>
          <a:off x="7832874" y="639535"/>
          <a:ext cx="2372691" cy="142361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Goudy Old Style"/>
            </a:rPr>
            <a:t>Smart Water</a:t>
          </a:r>
          <a:endParaRPr lang="en-US" sz="2300" kern="1200" dirty="0"/>
        </a:p>
      </dsp:txBody>
      <dsp:txXfrm>
        <a:off x="7832874" y="639535"/>
        <a:ext cx="2372691" cy="1423615"/>
      </dsp:txXfrm>
    </dsp:sp>
    <dsp:sp modelId="{1686D313-5479-4B6A-8208-8A5049ABC20E}">
      <dsp:nvSpPr>
        <dsp:cNvPr id="0" name=""/>
        <dsp:cNvSpPr/>
      </dsp:nvSpPr>
      <dsp:spPr>
        <a:xfrm>
          <a:off x="2990" y="2300420"/>
          <a:ext cx="2372691" cy="142361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Goudy Old Style"/>
            </a:rPr>
            <a:t>Roadside fingerprinting (project lantern)</a:t>
          </a:r>
        </a:p>
      </dsp:txBody>
      <dsp:txXfrm>
        <a:off x="2990" y="2300420"/>
        <a:ext cx="2372691" cy="1423615"/>
      </dsp:txXfrm>
    </dsp:sp>
    <dsp:sp modelId="{E414A2A7-3FEA-4708-9144-D8EBD92A31E3}">
      <dsp:nvSpPr>
        <dsp:cNvPr id="0" name=""/>
        <dsp:cNvSpPr/>
      </dsp:nvSpPr>
      <dsp:spPr>
        <a:xfrm>
          <a:off x="2612951" y="2300420"/>
          <a:ext cx="2372691" cy="142361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Goudy Old Style"/>
            </a:rPr>
            <a:t>Facial recognition</a:t>
          </a:r>
          <a:endParaRPr lang="en-US" sz="2300" kern="1200" dirty="0"/>
        </a:p>
      </dsp:txBody>
      <dsp:txXfrm>
        <a:off x="2612951" y="2300420"/>
        <a:ext cx="2372691" cy="1423615"/>
      </dsp:txXfrm>
    </dsp:sp>
    <dsp:sp modelId="{50B0E29E-BA2D-48F6-9E5A-F33D3CB27802}">
      <dsp:nvSpPr>
        <dsp:cNvPr id="0" name=""/>
        <dsp:cNvSpPr/>
      </dsp:nvSpPr>
      <dsp:spPr>
        <a:xfrm>
          <a:off x="5222913" y="2300420"/>
          <a:ext cx="2372691" cy="142361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Goudy Old Style"/>
            </a:rPr>
            <a:t>Average speed cameras</a:t>
          </a:r>
        </a:p>
      </dsp:txBody>
      <dsp:txXfrm>
        <a:off x="5222913" y="2300420"/>
        <a:ext cx="2372691" cy="1423615"/>
      </dsp:txXfrm>
    </dsp:sp>
    <dsp:sp modelId="{7A4CDF82-D864-4EF8-9F56-37197BE69D71}">
      <dsp:nvSpPr>
        <dsp:cNvPr id="0" name=""/>
        <dsp:cNvSpPr/>
      </dsp:nvSpPr>
      <dsp:spPr>
        <a:xfrm>
          <a:off x="7832874" y="2300420"/>
          <a:ext cx="2372691" cy="142361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Goudy Old Style"/>
            </a:rPr>
            <a:t>Facial images national database(FIND) project</a:t>
          </a:r>
        </a:p>
      </dsp:txBody>
      <dsp:txXfrm>
        <a:off x="7832874" y="2300420"/>
        <a:ext cx="2372691" cy="14236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3005396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97165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565869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179449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9532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478266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47275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785135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dirty="0"/>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416946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772577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2/28/2025</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95818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2/28/2025</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3291593333"/>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cps.gov.uk/legal-guidance/drug-offences" TargetMode="External"/><Relationship Id="rId3" Type="http://schemas.openxmlformats.org/officeDocument/2006/relationships/hyperlink" Target="https://www.college.police.uk/app/roads-policing/disrupting-criminality" TargetMode="External"/><Relationship Id="rId7" Type="http://schemas.openxmlformats.org/officeDocument/2006/relationships/hyperlink" Target="https://www.legislation.gov.uk/ukpga/1988/52/section/4" TargetMode="External"/><Relationship Id="rId2" Type="http://schemas.openxmlformats.org/officeDocument/2006/relationships/hyperlink" Target="https://www.bbc.co.uk/news/articles/cz7v323jwd3o" TargetMode="External"/><Relationship Id="rId1" Type="http://schemas.openxmlformats.org/officeDocument/2006/relationships/slideLayout" Target="../slideLayouts/slideLayout7.xml"/><Relationship Id="rId6" Type="http://schemas.openxmlformats.org/officeDocument/2006/relationships/hyperlink" Target="https://www.bbc.co.uk/news/articles/cn0lwl2e6p8o" TargetMode="External"/><Relationship Id="rId5" Type="http://schemas.openxmlformats.org/officeDocument/2006/relationships/hyperlink" Target="https://www.gov.uk/penalties-drug-possession-dealing" TargetMode="External"/><Relationship Id="rId4" Type="http://schemas.openxmlformats.org/officeDocument/2006/relationships/hyperlink" Target="https://www.gov.uk/drug-driving-la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7B601747-31C9-0EEB-4BEA-CDE70457A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97081EE3-B6BE-9584-F5AF-E5F6484DA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gloved hand holding a syringe and money in a car&#10;&#10;AI-generated content may be incorrect.">
            <a:extLst>
              <a:ext uri="{FF2B5EF4-FFF2-40B4-BE49-F238E27FC236}">
                <a16:creationId xmlns:a16="http://schemas.microsoft.com/office/drawing/2014/main" id="{C2C0F8F9-FA57-7C45-2C0F-513AFB60BC59}"/>
              </a:ext>
            </a:extLst>
          </p:cNvPr>
          <p:cNvPicPr>
            <a:picLocks noChangeAspect="1"/>
          </p:cNvPicPr>
          <p:nvPr/>
        </p:nvPicPr>
        <p:blipFill>
          <a:blip r:embed="rId2">
            <a:alphaModFix amt="60000"/>
          </a:blip>
          <a:srcRect l="20966" r="37975" b="1"/>
          <a:stretch/>
        </p:blipFill>
        <p:spPr>
          <a:xfrm>
            <a:off x="20" y="10"/>
            <a:ext cx="4654275" cy="6857990"/>
          </a:xfrm>
          <a:prstGeom prst="rect">
            <a:avLst/>
          </a:prstGeom>
        </p:spPr>
      </p:pic>
      <p:pic>
        <p:nvPicPr>
          <p:cNvPr id="7" name="Picture 6" descr="A close-up of a police officer&amp;#39;s uniform&#10;&#10;AI-generated content may be incorrect.">
            <a:extLst>
              <a:ext uri="{FF2B5EF4-FFF2-40B4-BE49-F238E27FC236}">
                <a16:creationId xmlns:a16="http://schemas.microsoft.com/office/drawing/2014/main" id="{D76C1AF9-F4BE-FE28-473A-35E018B682AD}"/>
              </a:ext>
            </a:extLst>
          </p:cNvPr>
          <p:cNvPicPr>
            <a:picLocks noChangeAspect="1"/>
          </p:cNvPicPr>
          <p:nvPr/>
        </p:nvPicPr>
        <p:blipFill>
          <a:blip r:embed="rId3">
            <a:alphaModFix amt="60000"/>
          </a:blip>
          <a:srcRect l="8587" r="18329"/>
          <a:stretch/>
        </p:blipFill>
        <p:spPr>
          <a:xfrm>
            <a:off x="4554033" y="10"/>
            <a:ext cx="7537705" cy="6857990"/>
          </a:xfrm>
          <a:prstGeom prst="rect">
            <a:avLst/>
          </a:prstGeom>
        </p:spPr>
      </p:pic>
      <p:sp>
        <p:nvSpPr>
          <p:cNvPr id="2" name="Title 1"/>
          <p:cNvSpPr>
            <a:spLocks noGrp="1"/>
          </p:cNvSpPr>
          <p:nvPr>
            <p:ph type="ctrTitle"/>
          </p:nvPr>
        </p:nvSpPr>
        <p:spPr>
          <a:xfrm>
            <a:off x="5901135" y="1311123"/>
            <a:ext cx="5229331" cy="3469900"/>
          </a:xfrm>
          <a:noFill/>
        </p:spPr>
        <p:txBody>
          <a:bodyPr anchor="ctr">
            <a:normAutofit/>
          </a:bodyPr>
          <a:lstStyle/>
          <a:p>
            <a:pPr algn="r">
              <a:lnSpc>
                <a:spcPct val="110000"/>
              </a:lnSpc>
            </a:pPr>
            <a:r>
              <a:rPr lang="en-US" sz="5400" b="1" dirty="0">
                <a:solidFill>
                  <a:srgbClr val="FFFFFF"/>
                </a:solidFill>
              </a:rPr>
              <a:t>Drug </a:t>
            </a:r>
            <a:r>
              <a:rPr lang="en-GB" sz="5400" b="1" dirty="0" err="1">
                <a:solidFill>
                  <a:srgbClr val="FFFFFF"/>
                </a:solidFill>
              </a:rPr>
              <a:t>OffenceS</a:t>
            </a:r>
            <a:br>
              <a:rPr lang="en-US" sz="5400" b="1" dirty="0"/>
            </a:br>
            <a:r>
              <a:rPr lang="en-US" sz="1500" dirty="0">
                <a:solidFill>
                  <a:srgbClr val="FFFFFF"/>
                </a:solidFill>
              </a:rPr>
              <a:t>T</a:t>
            </a:r>
            <a:r>
              <a:rPr lang="en-US" sz="1500" dirty="0">
                <a:solidFill>
                  <a:srgbClr val="FFFFFF"/>
                </a:solidFill>
                <a:latin typeface="Calibri"/>
                <a:ea typeface="Calibri"/>
                <a:cs typeface="Calibri"/>
              </a:rPr>
              <a:t>itle:</a:t>
            </a:r>
            <a:br>
              <a:rPr lang="en-US" sz="1500" dirty="0">
                <a:latin typeface="Calibri"/>
                <a:ea typeface="Calibri"/>
                <a:cs typeface="Calibri"/>
              </a:rPr>
            </a:br>
            <a:r>
              <a:rPr lang="en-US" sz="1500" dirty="0">
                <a:solidFill>
                  <a:srgbClr val="FFFFFF"/>
                </a:solidFill>
                <a:latin typeface="Calibri"/>
                <a:ea typeface="Calibri"/>
                <a:cs typeface="Calibri"/>
              </a:rPr>
              <a:t>Critically </a:t>
            </a:r>
            <a:r>
              <a:rPr lang="en-US" sz="1500" dirty="0" err="1">
                <a:solidFill>
                  <a:srgbClr val="FFFFFF"/>
                </a:solidFill>
                <a:latin typeface="Calibri"/>
                <a:ea typeface="Calibri"/>
                <a:cs typeface="Calibri"/>
              </a:rPr>
              <a:t>analyse</a:t>
            </a:r>
            <a:r>
              <a:rPr lang="en-US" sz="1500" dirty="0">
                <a:solidFill>
                  <a:srgbClr val="FFFFFF"/>
                </a:solidFill>
                <a:latin typeface="Calibri"/>
                <a:ea typeface="Calibri"/>
                <a:cs typeface="Calibri"/>
              </a:rPr>
              <a:t> the contribution of road policing to disrupting crimes enabled by the road network.</a:t>
            </a:r>
            <a:endParaRPr lang="en-US" sz="1500">
              <a:solidFill>
                <a:srgbClr val="FFFFFF"/>
              </a:solidFill>
              <a:latin typeface="Calibri"/>
              <a:ea typeface="Calibri"/>
              <a:cs typeface="Calibri"/>
            </a:endParaRPr>
          </a:p>
        </p:txBody>
      </p:sp>
      <p:sp>
        <p:nvSpPr>
          <p:cNvPr id="3" name="Subtitle 2"/>
          <p:cNvSpPr>
            <a:spLocks noGrp="1"/>
          </p:cNvSpPr>
          <p:nvPr>
            <p:ph type="subTitle" idx="1"/>
          </p:nvPr>
        </p:nvSpPr>
        <p:spPr>
          <a:xfrm>
            <a:off x="6394161" y="4614286"/>
            <a:ext cx="4313299" cy="822381"/>
          </a:xfrm>
          <a:noFill/>
        </p:spPr>
        <p:txBody>
          <a:bodyPr anchor="b">
            <a:normAutofit fontScale="62500" lnSpcReduction="20000"/>
          </a:bodyPr>
          <a:lstStyle/>
          <a:p>
            <a:pPr algn="r">
              <a:lnSpc>
                <a:spcPct val="110000"/>
              </a:lnSpc>
            </a:pPr>
            <a:endParaRPr lang="en-US" dirty="0">
              <a:solidFill>
                <a:srgbClr val="FFFFFF"/>
              </a:solidFill>
            </a:endParaRPr>
          </a:p>
          <a:p>
            <a:pPr algn="r">
              <a:lnSpc>
                <a:spcPct val="110000"/>
              </a:lnSpc>
            </a:pPr>
            <a:r>
              <a:rPr lang="en-US" dirty="0">
                <a:solidFill>
                  <a:srgbClr val="FFFFFF"/>
                </a:solidFill>
              </a:rPr>
              <a:t>Natalia </a:t>
            </a:r>
            <a:r>
              <a:rPr lang="en-US" dirty="0" err="1">
                <a:solidFill>
                  <a:srgbClr val="FFFFFF"/>
                </a:solidFill>
              </a:rPr>
              <a:t>Konciak</a:t>
            </a:r>
            <a:endParaRPr lang="en-US" dirty="0">
              <a:solidFill>
                <a:srgbClr val="FFFFFF"/>
              </a:solidFill>
            </a:endParaRPr>
          </a:p>
          <a:p>
            <a:pPr algn="r">
              <a:lnSpc>
                <a:spcPct val="110000"/>
              </a:lnSpc>
            </a:pPr>
            <a:r>
              <a:rPr lang="en-US" dirty="0">
                <a:solidFill>
                  <a:srgbClr val="FFFFFF"/>
                </a:solidFill>
              </a:rPr>
              <a:t>2238990</a:t>
            </a:r>
          </a:p>
        </p:txBody>
      </p:sp>
      <p:sp>
        <p:nvSpPr>
          <p:cNvPr id="80" name="Freeform: Shape 79">
            <a:extLst>
              <a:ext uri="{FF2B5EF4-FFF2-40B4-BE49-F238E27FC236}">
                <a16:creationId xmlns:a16="http://schemas.microsoft.com/office/drawing/2014/main" id="{41A03FE5-7938-1573-2D18-E168CC7C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5633199" y="952500"/>
            <a:ext cx="5606301" cy="4953000"/>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794" h="4920343">
                <a:moveTo>
                  <a:pt x="0" y="1451087"/>
                </a:moveTo>
                <a:lnTo>
                  <a:pt x="0" y="0"/>
                </a:lnTo>
                <a:lnTo>
                  <a:pt x="9985794" y="0"/>
                </a:lnTo>
                <a:lnTo>
                  <a:pt x="9985794" y="4920343"/>
                </a:lnTo>
                <a:lnTo>
                  <a:pt x="0" y="4920343"/>
                </a:lnTo>
                <a:lnTo>
                  <a:pt x="0"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102906-3608-236E-6989-48CD75BD30F8}"/>
              </a:ext>
            </a:extLst>
          </p:cNvPr>
          <p:cNvSpPr txBox="1"/>
          <p:nvPr/>
        </p:nvSpPr>
        <p:spPr>
          <a:xfrm>
            <a:off x="4770097" y="-3680"/>
            <a:ext cx="402159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b="1" dirty="0">
                <a:solidFill>
                  <a:schemeClr val="bg1"/>
                </a:solidFill>
              </a:rPr>
              <a:t>Objectives</a:t>
            </a:r>
          </a:p>
        </p:txBody>
      </p:sp>
      <p:graphicFrame>
        <p:nvGraphicFramePr>
          <p:cNvPr id="2" name="Diagram 1">
            <a:extLst>
              <a:ext uri="{FF2B5EF4-FFF2-40B4-BE49-F238E27FC236}">
                <a16:creationId xmlns:a16="http://schemas.microsoft.com/office/drawing/2014/main" id="{AFF980CF-8DB4-AA7F-BAD5-FCDD66FFA657}"/>
              </a:ext>
            </a:extLst>
          </p:cNvPr>
          <p:cNvGraphicFramePr/>
          <p:nvPr>
            <p:extLst>
              <p:ext uri="{D42A27DB-BD31-4B8C-83A1-F6EECF244321}">
                <p14:modId xmlns:p14="http://schemas.microsoft.com/office/powerpoint/2010/main" val="1602659532"/>
              </p:ext>
            </p:extLst>
          </p:nvPr>
        </p:nvGraphicFramePr>
        <p:xfrm>
          <a:off x="471236" y="1600200"/>
          <a:ext cx="10998869" cy="49509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9882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7859C48-F39B-254B-1F88-68EFE6AFD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olice officer holding a bag of food&#10;&#10;AI-generated content may be incorrect.">
            <a:extLst>
              <a:ext uri="{FF2B5EF4-FFF2-40B4-BE49-F238E27FC236}">
                <a16:creationId xmlns:a16="http://schemas.microsoft.com/office/drawing/2014/main" id="{6FBF9F66-E95C-5E34-194E-4A1BBEBAD94A}"/>
              </a:ext>
            </a:extLst>
          </p:cNvPr>
          <p:cNvPicPr>
            <a:picLocks noChangeAspect="1"/>
          </p:cNvPicPr>
          <p:nvPr/>
        </p:nvPicPr>
        <p:blipFill>
          <a:blip r:embed="rId3"/>
          <a:srcRect t="4902" r="5" b="2837"/>
          <a:stretch/>
        </p:blipFill>
        <p:spPr>
          <a:xfrm>
            <a:off x="990575" y="1692989"/>
            <a:ext cx="2257981" cy="1618936"/>
          </a:xfrm>
          <a:prstGeom prst="rect">
            <a:avLst/>
          </a:prstGeom>
        </p:spPr>
      </p:pic>
      <p:pic>
        <p:nvPicPr>
          <p:cNvPr id="4" name="Picture 3">
            <a:extLst>
              <a:ext uri="{FF2B5EF4-FFF2-40B4-BE49-F238E27FC236}">
                <a16:creationId xmlns:a16="http://schemas.microsoft.com/office/drawing/2014/main" id="{3224C658-96E2-D7A2-30D5-27059B2D1DBF}"/>
              </a:ext>
            </a:extLst>
          </p:cNvPr>
          <p:cNvPicPr>
            <a:picLocks noChangeAspect="1"/>
          </p:cNvPicPr>
          <p:nvPr/>
        </p:nvPicPr>
        <p:blipFill>
          <a:blip r:embed="rId4"/>
          <a:srcRect l="6094" r="12660" b="-3"/>
          <a:stretch/>
        </p:blipFill>
        <p:spPr>
          <a:xfrm>
            <a:off x="3484659" y="1688735"/>
            <a:ext cx="2257981" cy="1618936"/>
          </a:xfrm>
          <a:prstGeom prst="rect">
            <a:avLst/>
          </a:prstGeom>
        </p:spPr>
      </p:pic>
      <p:pic>
        <p:nvPicPr>
          <p:cNvPr id="8" name="Picture 7">
            <a:extLst>
              <a:ext uri="{FF2B5EF4-FFF2-40B4-BE49-F238E27FC236}">
                <a16:creationId xmlns:a16="http://schemas.microsoft.com/office/drawing/2014/main" id="{7EE3C1E2-8E40-37F2-858F-C74500A52F4F}"/>
              </a:ext>
            </a:extLst>
          </p:cNvPr>
          <p:cNvPicPr>
            <a:picLocks noChangeAspect="1"/>
          </p:cNvPicPr>
          <p:nvPr/>
        </p:nvPicPr>
        <p:blipFill>
          <a:blip r:embed="rId5"/>
          <a:srcRect t="8528" r="3" b="4982"/>
          <a:stretch/>
        </p:blipFill>
        <p:spPr>
          <a:xfrm>
            <a:off x="990575" y="3547226"/>
            <a:ext cx="2257981" cy="1623180"/>
          </a:xfrm>
          <a:prstGeom prst="rect">
            <a:avLst/>
          </a:prstGeom>
        </p:spPr>
      </p:pic>
      <p:pic>
        <p:nvPicPr>
          <p:cNvPr id="6" name="Picture 5" descr="A police car with a police officer standing next to a road closed sign&#10;&#10;AI-generated content may be incorrect.">
            <a:extLst>
              <a:ext uri="{FF2B5EF4-FFF2-40B4-BE49-F238E27FC236}">
                <a16:creationId xmlns:a16="http://schemas.microsoft.com/office/drawing/2014/main" id="{6FE61830-0340-3AED-A1CA-34676F4B6CA0}"/>
              </a:ext>
            </a:extLst>
          </p:cNvPr>
          <p:cNvPicPr>
            <a:picLocks noChangeAspect="1"/>
          </p:cNvPicPr>
          <p:nvPr/>
        </p:nvPicPr>
        <p:blipFill>
          <a:blip r:embed="rId6"/>
          <a:srcRect l="665" r="17334" b="-3"/>
          <a:stretch/>
        </p:blipFill>
        <p:spPr>
          <a:xfrm>
            <a:off x="3484659" y="3547226"/>
            <a:ext cx="2257981" cy="1617785"/>
          </a:xfrm>
          <a:prstGeom prst="rect">
            <a:avLst/>
          </a:prstGeom>
        </p:spPr>
      </p:pic>
      <p:sp>
        <p:nvSpPr>
          <p:cNvPr id="10" name="Rectangle 9">
            <a:extLst>
              <a:ext uri="{FF2B5EF4-FFF2-40B4-BE49-F238E27FC236}">
                <a16:creationId xmlns:a16="http://schemas.microsoft.com/office/drawing/2014/main" id="{539CF050-9C7C-E2E0-5037-D1EF739BE18D}"/>
              </a:ext>
            </a:extLst>
          </p:cNvPr>
          <p:cNvSpPr/>
          <p:nvPr/>
        </p:nvSpPr>
        <p:spPr>
          <a:xfrm>
            <a:off x="6304899" y="4953"/>
            <a:ext cx="5891127" cy="6852406"/>
          </a:xfrm>
          <a:prstGeom prst="rect">
            <a:avLst/>
          </a:prstGeom>
          <a:solidFill>
            <a:schemeClr val="tx1">
              <a:lumMod val="65000"/>
              <a:lumOff val="35000"/>
            </a:schemeClr>
          </a:solidFill>
          <a:ln>
            <a:solidFill>
              <a:schemeClr val="accent4">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dirty="0">
              <a:latin typeface="Univers Light"/>
            </a:endParaRPr>
          </a:p>
          <a:p>
            <a:pPr algn="ctr"/>
            <a:r>
              <a:rPr lang="en-US" sz="2400" baseline="0" dirty="0">
                <a:latin typeface="Univers Light"/>
              </a:rPr>
              <a:t>The primary goal of road policing </a:t>
            </a:r>
            <a:r>
              <a:rPr lang="en-US" sz="2400" dirty="0">
                <a:latin typeface="Univers Light"/>
              </a:rPr>
              <a:t>in the UK </a:t>
            </a:r>
            <a:r>
              <a:rPr lang="en-US" sz="2400" baseline="0" dirty="0">
                <a:latin typeface="Univers Light"/>
              </a:rPr>
              <a:t>is the detection and prevention of unlawful or dangerous </a:t>
            </a:r>
            <a:r>
              <a:rPr lang="en-GB" sz="2400" dirty="0">
                <a:latin typeface="Univers Light"/>
              </a:rPr>
              <a:t>behaviour</a:t>
            </a:r>
            <a:r>
              <a:rPr lang="en-US" sz="2400" baseline="0" dirty="0">
                <a:latin typeface="Univers Light"/>
              </a:rPr>
              <a:t> on roadways through the enforcement of traffic </a:t>
            </a:r>
            <a:r>
              <a:rPr lang="en-US" sz="2400" dirty="0">
                <a:latin typeface="Univers Light"/>
              </a:rPr>
              <a:t>rules. The</a:t>
            </a:r>
            <a:r>
              <a:rPr lang="en-US" sz="2400" baseline="0" dirty="0">
                <a:latin typeface="Univers Light"/>
              </a:rPr>
              <a:t> range </a:t>
            </a:r>
            <a:r>
              <a:rPr lang="en-US" sz="2400" dirty="0">
                <a:latin typeface="Univers Light"/>
              </a:rPr>
              <a:t>of types</a:t>
            </a:r>
            <a:r>
              <a:rPr lang="en-US" sz="2400" baseline="0" dirty="0">
                <a:latin typeface="Univers Light"/>
              </a:rPr>
              <a:t> of criminal activity on roadways extends from small traffic offences to global </a:t>
            </a:r>
            <a:r>
              <a:rPr lang="en-US" sz="2400" dirty="0">
                <a:latin typeface="Univers Light"/>
              </a:rPr>
              <a:t>organized</a:t>
            </a:r>
            <a:r>
              <a:rPr lang="en-US" sz="2400" baseline="0" dirty="0">
                <a:latin typeface="Univers Light"/>
              </a:rPr>
              <a:t> </a:t>
            </a:r>
            <a:r>
              <a:rPr lang="en-US" sz="2400" dirty="0">
                <a:latin typeface="Univers Light"/>
              </a:rPr>
              <a:t>crimes</a:t>
            </a:r>
            <a:r>
              <a:rPr lang="en-US" sz="2400" baseline="0" dirty="0">
                <a:latin typeface="Univers Light"/>
              </a:rPr>
              <a:t>.</a:t>
            </a:r>
            <a:r>
              <a:rPr lang="en-US" sz="2400" dirty="0">
                <a:latin typeface="Univers Light"/>
              </a:rPr>
              <a:t> When</a:t>
            </a:r>
            <a:r>
              <a:rPr lang="en-US" sz="2400" baseline="0" dirty="0">
                <a:latin typeface="Univers Light"/>
              </a:rPr>
              <a:t> it comes to preventing criminals who take advantage of our road system, road policing is </a:t>
            </a:r>
            <a:r>
              <a:rPr lang="en-US" sz="2400" dirty="0"/>
              <a:t>crucial</a:t>
            </a:r>
            <a:endParaRPr lang="en-US" dirty="0"/>
          </a:p>
          <a:p>
            <a:pPr algn="ctr"/>
            <a:r>
              <a:rPr lang="en-US" sz="2400" dirty="0"/>
              <a:t> (College of Policing,2013).</a:t>
            </a:r>
            <a:endParaRPr lang="en-US" dirty="0"/>
          </a:p>
        </p:txBody>
      </p:sp>
    </p:spTree>
    <p:extLst>
      <p:ext uri="{BB962C8B-B14F-4D97-AF65-F5344CB8AC3E}">
        <p14:creationId xmlns:p14="http://schemas.microsoft.com/office/powerpoint/2010/main" val="2685275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D8F4612-40F1-5EFC-5793-DAB54E2C0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3B4D977-1A82-7392-2A09-E678BD027CA9}"/>
              </a:ext>
            </a:extLst>
          </p:cNvPr>
          <p:cNvSpPr txBox="1"/>
          <p:nvPr/>
        </p:nvSpPr>
        <p:spPr>
          <a:xfrm>
            <a:off x="1" y="57571"/>
            <a:ext cx="6674244" cy="1796758"/>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Bef>
                <a:spcPct val="0"/>
              </a:spcBef>
              <a:spcAft>
                <a:spcPts val="600"/>
              </a:spcAft>
            </a:pPr>
            <a:r>
              <a:rPr lang="en-US" sz="2600" b="1" kern="1200" cap="all" spc="500" baseline="0" dirty="0">
                <a:solidFill>
                  <a:schemeClr val="bg1"/>
                </a:solidFill>
                <a:latin typeface="+mj-lt"/>
                <a:ea typeface="+mj-ea"/>
                <a:cs typeface="+mj-cs"/>
              </a:rPr>
              <a:t>DRUG TRAFFICING-SERIOUS ORGANIZED CRIME</a:t>
            </a:r>
          </a:p>
        </p:txBody>
      </p:sp>
      <p:sp>
        <p:nvSpPr>
          <p:cNvPr id="5" name="Oval 4">
            <a:extLst>
              <a:ext uri="{FF2B5EF4-FFF2-40B4-BE49-F238E27FC236}">
                <a16:creationId xmlns:a16="http://schemas.microsoft.com/office/drawing/2014/main" id="{29FC7BDD-B47D-8411-275F-8641E1973A63}"/>
              </a:ext>
            </a:extLst>
          </p:cNvPr>
          <p:cNvSpPr/>
          <p:nvPr/>
        </p:nvSpPr>
        <p:spPr>
          <a:xfrm>
            <a:off x="3124" y="1730086"/>
            <a:ext cx="6094360" cy="5087810"/>
          </a:xfrm>
          <a:prstGeom prst="round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marL="114300" indent="-342900">
              <a:lnSpc>
                <a:spcPct val="110000"/>
              </a:lnSpc>
              <a:spcAft>
                <a:spcPts val="600"/>
              </a:spcAft>
              <a:buFont typeface="Arial" panose="020B0604020202020204" pitchFamily="34" charset="0"/>
              <a:buChar char="•"/>
            </a:pPr>
            <a:r>
              <a:rPr lang="en-US" sz="2000" dirty="0">
                <a:solidFill>
                  <a:schemeClr val="tx1"/>
                </a:solidFill>
                <a:ea typeface="+mn-lt"/>
                <a:cs typeface="+mn-lt"/>
              </a:rPr>
              <a:t>Criminals use the road network to enhance their organized crimes for the unlawful trafficking of people, drugs, or other contraband. Crimes like smuggling, cargo theft, exploitation of county lines, burglary, and violent crimes are easier for criminals who use the road network. Cannabis, cocaine, and heroin are among the most commonly trafficked drugs. Invisible interiors, courier trucks, and rented cars are the tools of the smugglers trade. Effective road enforcement can disrupt these activities and enhance community safety (Reuter,2014).</a:t>
            </a:r>
            <a:endParaRPr lang="en-US" sz="2000" dirty="0">
              <a:solidFill>
                <a:schemeClr val="tx1"/>
              </a:solidFill>
            </a:endParaRPr>
          </a:p>
          <a:p>
            <a:pPr indent="-228600">
              <a:lnSpc>
                <a:spcPct val="110000"/>
              </a:lnSpc>
              <a:spcAft>
                <a:spcPts val="600"/>
              </a:spcAft>
              <a:buFont typeface="Arial" panose="020B0604020202020204" pitchFamily="34" charset="0"/>
              <a:buChar char="•"/>
            </a:pPr>
            <a:endParaRPr lang="en-US" sz="2000" dirty="0">
              <a:solidFill>
                <a:schemeClr val="tx1"/>
              </a:solidFill>
            </a:endParaRPr>
          </a:p>
        </p:txBody>
      </p:sp>
      <p:sp>
        <p:nvSpPr>
          <p:cNvPr id="15" name="Rectangle 14">
            <a:extLst>
              <a:ext uri="{FF2B5EF4-FFF2-40B4-BE49-F238E27FC236}">
                <a16:creationId xmlns:a16="http://schemas.microsoft.com/office/drawing/2014/main" id="{21856D11-0CC2-F7F5-8072-79F97F59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1467" y="952500"/>
            <a:ext cx="4300527" cy="4953001"/>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5BC847-331A-2949-0B55-1F0E031F324A}"/>
              </a:ext>
            </a:extLst>
          </p:cNvPr>
          <p:cNvPicPr>
            <a:picLocks noChangeAspect="1"/>
          </p:cNvPicPr>
          <p:nvPr/>
        </p:nvPicPr>
        <p:blipFill>
          <a:blip r:embed="rId3"/>
          <a:srcRect t="4611" r="3" b="1064"/>
          <a:stretch/>
        </p:blipFill>
        <p:spPr>
          <a:xfrm>
            <a:off x="6927335" y="949919"/>
            <a:ext cx="2534739" cy="2028838"/>
          </a:xfrm>
          <a:prstGeom prst="rect">
            <a:avLst/>
          </a:prstGeom>
        </p:spPr>
      </p:pic>
      <p:pic>
        <p:nvPicPr>
          <p:cNvPr id="6" name="Picture 5" descr="Bags of drugs on a car hood&#10;&#10;AI-generated content may be incorrect.">
            <a:extLst>
              <a:ext uri="{FF2B5EF4-FFF2-40B4-BE49-F238E27FC236}">
                <a16:creationId xmlns:a16="http://schemas.microsoft.com/office/drawing/2014/main" id="{C29D17B4-9FCA-1D3E-F3D2-6125F5575318}"/>
              </a:ext>
            </a:extLst>
          </p:cNvPr>
          <p:cNvPicPr>
            <a:picLocks noChangeAspect="1"/>
          </p:cNvPicPr>
          <p:nvPr/>
        </p:nvPicPr>
        <p:blipFill>
          <a:blip r:embed="rId4"/>
          <a:srcRect l="17570" r="9915" b="4"/>
          <a:stretch/>
        </p:blipFill>
        <p:spPr>
          <a:xfrm>
            <a:off x="9781389" y="949919"/>
            <a:ext cx="2408150" cy="2008786"/>
          </a:xfrm>
          <a:prstGeom prst="rect">
            <a:avLst/>
          </a:prstGeom>
        </p:spPr>
      </p:pic>
      <p:pic>
        <p:nvPicPr>
          <p:cNvPr id="7" name="Picture 6" descr="Bags of marijuana in a car&#10;&#10;AI-generated content may be incorrect.">
            <a:extLst>
              <a:ext uri="{FF2B5EF4-FFF2-40B4-BE49-F238E27FC236}">
                <a16:creationId xmlns:a16="http://schemas.microsoft.com/office/drawing/2014/main" id="{6CF2F795-41D1-D9B5-C573-CC5946927CEE}"/>
              </a:ext>
            </a:extLst>
          </p:cNvPr>
          <p:cNvPicPr>
            <a:picLocks noChangeAspect="1"/>
          </p:cNvPicPr>
          <p:nvPr/>
        </p:nvPicPr>
        <p:blipFill>
          <a:blip r:embed="rId5"/>
          <a:srcRect l="10417" r="14327" b="1"/>
          <a:stretch/>
        </p:blipFill>
        <p:spPr>
          <a:xfrm>
            <a:off x="6936019" y="3244117"/>
            <a:ext cx="2524713" cy="2129099"/>
          </a:xfrm>
          <a:prstGeom prst="rect">
            <a:avLst/>
          </a:prstGeom>
        </p:spPr>
      </p:pic>
      <p:pic>
        <p:nvPicPr>
          <p:cNvPr id="8" name="Picture 7" descr="A person holding a brick in the trunk of a car&#10;&#10;AI-generated content may be incorrect.">
            <a:extLst>
              <a:ext uri="{FF2B5EF4-FFF2-40B4-BE49-F238E27FC236}">
                <a16:creationId xmlns:a16="http://schemas.microsoft.com/office/drawing/2014/main" id="{EF827EFC-06BB-6F4E-B825-BC4F4D4CD503}"/>
              </a:ext>
            </a:extLst>
          </p:cNvPr>
          <p:cNvPicPr>
            <a:picLocks noChangeAspect="1"/>
          </p:cNvPicPr>
          <p:nvPr/>
        </p:nvPicPr>
        <p:blipFill>
          <a:blip r:embed="rId6"/>
          <a:srcRect r="11519" b="-4"/>
          <a:stretch/>
        </p:blipFill>
        <p:spPr>
          <a:xfrm>
            <a:off x="9689458" y="3244118"/>
            <a:ext cx="2392264" cy="2139127"/>
          </a:xfrm>
          <a:prstGeom prst="rect">
            <a:avLst/>
          </a:prstGeom>
        </p:spPr>
      </p:pic>
    </p:spTree>
    <p:extLst>
      <p:ext uri="{BB962C8B-B14F-4D97-AF65-F5344CB8AC3E}">
        <p14:creationId xmlns:p14="http://schemas.microsoft.com/office/powerpoint/2010/main" val="3420696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pic>
        <p:nvPicPr>
          <p:cNvPr id="2" name="Picture 1" descr="A close-up of a police car&#10;&#10;AI-generated content may be incorrect.">
            <a:extLst>
              <a:ext uri="{FF2B5EF4-FFF2-40B4-BE49-F238E27FC236}">
                <a16:creationId xmlns:a16="http://schemas.microsoft.com/office/drawing/2014/main" id="{5F84CA56-583A-93FC-7821-CB7AB6A57246}"/>
              </a:ext>
            </a:extLst>
          </p:cNvPr>
          <p:cNvPicPr>
            <a:picLocks noChangeAspect="1"/>
          </p:cNvPicPr>
          <p:nvPr/>
        </p:nvPicPr>
        <p:blipFill>
          <a:blip r:embed="rId3"/>
          <a:stretch>
            <a:fillRect/>
          </a:stretch>
        </p:blipFill>
        <p:spPr>
          <a:xfrm>
            <a:off x="-12492" y="807375"/>
            <a:ext cx="6270885" cy="5530564"/>
          </a:xfrm>
          <a:prstGeom prst="rect">
            <a:avLst/>
          </a:prstGeom>
        </p:spPr>
      </p:pic>
      <p:sp>
        <p:nvSpPr>
          <p:cNvPr id="3" name="TextBox 2">
            <a:extLst>
              <a:ext uri="{FF2B5EF4-FFF2-40B4-BE49-F238E27FC236}">
                <a16:creationId xmlns:a16="http://schemas.microsoft.com/office/drawing/2014/main" id="{323F160A-72F4-E9EF-1A5C-8873DD5819DC}"/>
              </a:ext>
            </a:extLst>
          </p:cNvPr>
          <p:cNvSpPr txBox="1"/>
          <p:nvPr/>
        </p:nvSpPr>
        <p:spPr>
          <a:xfrm>
            <a:off x="556701" y="143665"/>
            <a:ext cx="375324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bg1"/>
                </a:solidFill>
              </a:rPr>
              <a:t>CASE STUDY</a:t>
            </a:r>
          </a:p>
        </p:txBody>
      </p:sp>
      <p:sp>
        <p:nvSpPr>
          <p:cNvPr id="4" name="Rectangle 3">
            <a:extLst>
              <a:ext uri="{FF2B5EF4-FFF2-40B4-BE49-F238E27FC236}">
                <a16:creationId xmlns:a16="http://schemas.microsoft.com/office/drawing/2014/main" id="{0611F67F-E4D5-66D1-24EC-4E3F975F4BF7}"/>
              </a:ext>
            </a:extLst>
          </p:cNvPr>
          <p:cNvSpPr/>
          <p:nvPr/>
        </p:nvSpPr>
        <p:spPr>
          <a:xfrm>
            <a:off x="6262119" y="5503"/>
            <a:ext cx="5819785" cy="6669449"/>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C5173A-03B4-8D8D-11FA-B1D904A0046F}"/>
              </a:ext>
            </a:extLst>
          </p:cNvPr>
          <p:cNvSpPr txBox="1"/>
          <p:nvPr/>
        </p:nvSpPr>
        <p:spPr>
          <a:xfrm>
            <a:off x="6452310" y="815017"/>
            <a:ext cx="566793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As part of an operation, police in the Stonehouse region put up checkpoints that stopped vehicles. The operation's goals included both the arrest of those involved in organized crime and the investigation of those responsible for traffic offences. Two individuals, one 18 years old and the other 39 years old, were taken into custody on charges of driving under the influence of drugs due to the incident. Three further men were taken into custody: one, a 46-year-old guy, on suspicion of supplying Class B cannabis; another, a 39-year-old man, on suspicion of possessing Class A heroin with intent to distribute; and a third, a male, on suspicion of possessing Class B cannabis with intent to supply. During the operation, 600 grams of cannabis were seized (BBC,2025).</a:t>
            </a:r>
          </a:p>
        </p:txBody>
      </p:sp>
    </p:spTree>
    <p:extLst>
      <p:ext uri="{BB962C8B-B14F-4D97-AF65-F5344CB8AC3E}">
        <p14:creationId xmlns:p14="http://schemas.microsoft.com/office/powerpoint/2010/main" val="588303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0C1F85-243B-EED3-B388-F3B47CA9C2AE}"/>
              </a:ext>
            </a:extLst>
          </p:cNvPr>
          <p:cNvSpPr/>
          <p:nvPr/>
        </p:nvSpPr>
        <p:spPr>
          <a:xfrm>
            <a:off x="-1770" y="1035283"/>
            <a:ext cx="7389467" cy="581701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000" b="1" dirty="0"/>
          </a:p>
          <a:p>
            <a:pPr algn="ctr"/>
            <a:endParaRPr lang="en-US" sz="2000" b="1" dirty="0"/>
          </a:p>
          <a:p>
            <a:pPr algn="ctr"/>
            <a:endParaRPr lang="en-US" sz="2000" b="1" dirty="0"/>
          </a:p>
          <a:p>
            <a:pPr algn="ctr"/>
            <a:endParaRPr lang="en-US" sz="2000" b="1" dirty="0"/>
          </a:p>
          <a:p>
            <a:pPr algn="ctr"/>
            <a:endParaRPr lang="en-US" sz="2000" b="1" dirty="0"/>
          </a:p>
          <a:p>
            <a:pPr algn="ctr"/>
            <a:endParaRPr lang="en-US" sz="2000" b="1" dirty="0"/>
          </a:p>
          <a:p>
            <a:pPr algn="ctr"/>
            <a:endParaRPr lang="en-US" sz="2000" b="1" dirty="0"/>
          </a:p>
          <a:p>
            <a:pPr algn="ctr"/>
            <a:endParaRPr lang="en-US" sz="2000" b="1" dirty="0"/>
          </a:p>
          <a:p>
            <a:pPr algn="ctr"/>
            <a:endParaRPr lang="en-US" sz="2000" b="1" dirty="0"/>
          </a:p>
          <a:p>
            <a:pPr algn="ctr"/>
            <a:endParaRPr lang="en-US" sz="2000" b="1" dirty="0"/>
          </a:p>
          <a:p>
            <a:pPr algn="ctr"/>
            <a:endParaRPr lang="en-US" sz="2800" b="1" dirty="0">
              <a:solidFill>
                <a:srgbClr val="FF0000"/>
              </a:solidFill>
            </a:endParaRPr>
          </a:p>
          <a:p>
            <a:pPr algn="ctr"/>
            <a:endParaRPr lang="en-US" sz="2800" b="1" dirty="0">
              <a:solidFill>
                <a:srgbClr val="FF0000"/>
              </a:solidFill>
            </a:endParaRPr>
          </a:p>
          <a:p>
            <a:pPr algn="ctr"/>
            <a:endParaRPr lang="en-US" sz="2800" b="1" dirty="0">
              <a:solidFill>
                <a:srgbClr val="FF0000"/>
              </a:solidFill>
            </a:endParaRPr>
          </a:p>
          <a:p>
            <a:pPr algn="ctr"/>
            <a:r>
              <a:rPr lang="en-US" sz="2800" b="1" dirty="0">
                <a:solidFill>
                  <a:srgbClr val="FF0000"/>
                </a:solidFill>
              </a:rPr>
              <a:t>Possession of controlled drugs (section 5 Misuse of Drugs Act 1971)</a:t>
            </a:r>
            <a:endParaRPr lang="en-US" sz="2800">
              <a:solidFill>
                <a:srgbClr val="FF0000"/>
              </a:solidFill>
            </a:endParaRPr>
          </a:p>
          <a:p>
            <a:pPr algn="ctr"/>
            <a:endParaRPr lang="en-US" dirty="0">
              <a:ea typeface="+mn-lt"/>
              <a:cs typeface="+mn-lt"/>
            </a:endParaRPr>
          </a:p>
          <a:p>
            <a:pPr algn="ctr"/>
            <a:r>
              <a:rPr lang="en-US" sz="2400" dirty="0">
                <a:ea typeface="+mn-lt"/>
                <a:cs typeface="+mn-lt"/>
              </a:rPr>
              <a:t>Illegally possessing a controlled substance is a crime (including inside a vehicle). Even if they don't know what this product is, it still applies if they know it's in their possession.</a:t>
            </a:r>
            <a:endParaRPr lang="en-US" sz="2400" dirty="0"/>
          </a:p>
          <a:p>
            <a:pPr algn="ctr"/>
            <a:endParaRPr lang="en-US" sz="2400" dirty="0">
              <a:solidFill>
                <a:schemeClr val="tx2">
                  <a:lumMod val="20000"/>
                  <a:lumOff val="80000"/>
                </a:schemeClr>
              </a:solidFill>
            </a:endParaRPr>
          </a:p>
          <a:p>
            <a:pPr algn="ctr"/>
            <a:r>
              <a:rPr lang="en-US" sz="2800" b="1" dirty="0">
                <a:solidFill>
                  <a:srgbClr val="FF0000"/>
                </a:solidFill>
              </a:rPr>
              <a:t>Possession with Intent to Supply (section 4&amp;5(3) Misuse of Drugs Act 1971)</a:t>
            </a:r>
          </a:p>
          <a:p>
            <a:pPr algn="ctr"/>
            <a:r>
              <a:rPr lang="en-US" sz="2400" dirty="0">
                <a:ea typeface="+mn-lt"/>
                <a:cs typeface="+mn-lt"/>
              </a:rPr>
              <a:t>Possession of illegal drugs with the purpose of providing them to someone without the legal right to possess them is a crime, regardless of whether the possession is authorized or not.</a:t>
            </a:r>
            <a:endParaRPr lang="en-US" sz="2400" dirty="0"/>
          </a:p>
          <a:p>
            <a:pPr algn="ctr"/>
            <a:r>
              <a:rPr lang="en-US" sz="2400" dirty="0"/>
              <a:t>(CPS,2024)</a:t>
            </a:r>
          </a:p>
          <a:p>
            <a:pPr algn="ctr"/>
            <a:endParaRPr lang="en-US" sz="2400" dirty="0"/>
          </a:p>
          <a:p>
            <a:pPr algn="ctr"/>
            <a:endParaRPr lang="en-US" dirty="0"/>
          </a:p>
          <a:p>
            <a:pPr algn="ctr"/>
            <a:endParaRPr lang="en-US" dirty="0"/>
          </a:p>
          <a:p>
            <a:pPr algn="ctr"/>
            <a:endParaRPr lang="en-GB"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4" name="TextBox 3">
            <a:extLst>
              <a:ext uri="{FF2B5EF4-FFF2-40B4-BE49-F238E27FC236}">
                <a16:creationId xmlns:a16="http://schemas.microsoft.com/office/drawing/2014/main" id="{4FBAAEB3-3340-8491-DA4C-5A80229D05C1}"/>
              </a:ext>
            </a:extLst>
          </p:cNvPr>
          <p:cNvSpPr txBox="1"/>
          <p:nvPr/>
        </p:nvSpPr>
        <p:spPr>
          <a:xfrm>
            <a:off x="472558" y="4410"/>
            <a:ext cx="8744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chemeClr val="bg1"/>
                </a:solidFill>
              </a:rPr>
              <a:t>POSSESSION OF CONTROLLED DRUGS</a:t>
            </a:r>
          </a:p>
        </p:txBody>
      </p:sp>
      <p:pic>
        <p:nvPicPr>
          <p:cNvPr id="5" name="Picture 4">
            <a:extLst>
              <a:ext uri="{FF2B5EF4-FFF2-40B4-BE49-F238E27FC236}">
                <a16:creationId xmlns:a16="http://schemas.microsoft.com/office/drawing/2014/main" id="{BADF0C86-213B-76A5-0479-573BDEBBD25B}"/>
              </a:ext>
            </a:extLst>
          </p:cNvPr>
          <p:cNvPicPr>
            <a:picLocks noChangeAspect="1"/>
          </p:cNvPicPr>
          <p:nvPr/>
        </p:nvPicPr>
        <p:blipFill>
          <a:blip r:embed="rId3"/>
          <a:stretch>
            <a:fillRect/>
          </a:stretch>
        </p:blipFill>
        <p:spPr>
          <a:xfrm>
            <a:off x="7393043" y="1509010"/>
            <a:ext cx="4801064" cy="5351487"/>
          </a:xfrm>
          <a:prstGeom prst="rect">
            <a:avLst/>
          </a:prstGeom>
        </p:spPr>
      </p:pic>
      <p:sp>
        <p:nvSpPr>
          <p:cNvPr id="3" name="TextBox 2">
            <a:extLst>
              <a:ext uri="{FF2B5EF4-FFF2-40B4-BE49-F238E27FC236}">
                <a16:creationId xmlns:a16="http://schemas.microsoft.com/office/drawing/2014/main" id="{43ED4283-53B7-08FA-8528-F15F67FADDFD}"/>
              </a:ext>
            </a:extLst>
          </p:cNvPr>
          <p:cNvSpPr txBox="1"/>
          <p:nvPr/>
        </p:nvSpPr>
        <p:spPr>
          <a:xfrm>
            <a:off x="7945423" y="6475799"/>
            <a:ext cx="2397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(Home Office,2023)</a:t>
            </a:r>
          </a:p>
        </p:txBody>
      </p:sp>
    </p:spTree>
    <p:extLst>
      <p:ext uri="{BB962C8B-B14F-4D97-AF65-F5344CB8AC3E}">
        <p14:creationId xmlns:p14="http://schemas.microsoft.com/office/powerpoint/2010/main" val="3918195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323358-9F1C-1AA3-28F0-426AFC052A50}"/>
              </a:ext>
            </a:extLst>
          </p:cNvPr>
          <p:cNvSpPr txBox="1"/>
          <p:nvPr/>
        </p:nvSpPr>
        <p:spPr>
          <a:xfrm>
            <a:off x="373688" y="201799"/>
            <a:ext cx="1002254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b="1" baseline="0" dirty="0">
                <a:solidFill>
                  <a:srgbClr val="FFFFFF"/>
                </a:solidFill>
                <a:latin typeface="Univers Light"/>
              </a:rPr>
              <a:t> DRUG OFFENCES:</a:t>
            </a:r>
            <a:endParaRPr lang="en-US" sz="4000" b="1" dirty="0"/>
          </a:p>
        </p:txBody>
      </p:sp>
      <p:sp>
        <p:nvSpPr>
          <p:cNvPr id="4" name="TextBox 3">
            <a:extLst>
              <a:ext uri="{FF2B5EF4-FFF2-40B4-BE49-F238E27FC236}">
                <a16:creationId xmlns:a16="http://schemas.microsoft.com/office/drawing/2014/main" id="{F47F82D1-0971-D802-ABD3-F8680696770C}"/>
              </a:ext>
            </a:extLst>
          </p:cNvPr>
          <p:cNvSpPr txBox="1"/>
          <p:nvPr/>
        </p:nvSpPr>
        <p:spPr>
          <a:xfrm>
            <a:off x="648643" y="1628816"/>
            <a:ext cx="5073837"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        </a:t>
            </a:r>
            <a:endParaRPr lang="en-US" dirty="0"/>
          </a:p>
          <a:p>
            <a:r>
              <a:rPr lang="en-US" sz="3600" b="1" dirty="0"/>
              <a:t>      Drug Driving</a:t>
            </a:r>
            <a:endParaRPr lang="en-US" dirty="0"/>
          </a:p>
          <a:p>
            <a:endParaRPr lang="en-US" dirty="0"/>
          </a:p>
          <a:p>
            <a:endParaRPr lang="en-US" sz="2800" dirty="0"/>
          </a:p>
          <a:p>
            <a:r>
              <a:rPr lang="en-US" sz="2800" dirty="0">
                <a:solidFill>
                  <a:srgbClr val="FF0000"/>
                </a:solidFill>
                <a:latin typeface="Roboto"/>
                <a:ea typeface="Roboto"/>
                <a:cs typeface="Roboto"/>
              </a:rPr>
              <a:t>Road Traffic Act 1988 sec.5A</a:t>
            </a:r>
            <a:endParaRPr lang="en-US" sz="2800" dirty="0">
              <a:solidFill>
                <a:srgbClr val="FF0000"/>
              </a:solidFill>
            </a:endParaRPr>
          </a:p>
          <a:p>
            <a:r>
              <a:rPr lang="en-US" sz="2800" dirty="0">
                <a:solidFill>
                  <a:schemeClr val="bg1"/>
                </a:solidFill>
                <a:ea typeface="+mn-lt"/>
                <a:cs typeface="+mn-lt"/>
              </a:rPr>
              <a:t>Anyone who is intoxicated or under the influence of controlled drugs and attempts to operate a vehicle that is on a public road is committing a</a:t>
            </a:r>
          </a:p>
          <a:p>
            <a:r>
              <a:rPr lang="en-US" sz="2800" dirty="0">
                <a:solidFill>
                  <a:schemeClr val="bg1"/>
                </a:solidFill>
                <a:ea typeface="+mn-lt"/>
                <a:cs typeface="+mn-lt"/>
              </a:rPr>
              <a:t>crime(Legislation,2025).</a:t>
            </a:r>
            <a:endParaRPr lang="en-US" sz="2800" dirty="0">
              <a:solidFill>
                <a:schemeClr val="bg1"/>
              </a:solidFill>
            </a:endParaRPr>
          </a:p>
          <a:p>
            <a:endParaRPr lang="en-US" dirty="0"/>
          </a:p>
        </p:txBody>
      </p:sp>
      <p:sp>
        <p:nvSpPr>
          <p:cNvPr id="6" name="Speech Bubble: Rectangle with Corners Rounded 5">
            <a:extLst>
              <a:ext uri="{FF2B5EF4-FFF2-40B4-BE49-F238E27FC236}">
                <a16:creationId xmlns:a16="http://schemas.microsoft.com/office/drawing/2014/main" id="{967B9FCB-BADE-B515-E9D5-3DD4019AB489}"/>
              </a:ext>
            </a:extLst>
          </p:cNvPr>
          <p:cNvSpPr/>
          <p:nvPr/>
        </p:nvSpPr>
        <p:spPr>
          <a:xfrm>
            <a:off x="7208500" y="2458501"/>
            <a:ext cx="3992668" cy="2857123"/>
          </a:xfrm>
          <a:prstGeom prst="wedgeRoundRect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Arial"/>
              <a:buChar char="•"/>
            </a:pPr>
            <a:r>
              <a:rPr lang="en-US" sz="2400" dirty="0">
                <a:solidFill>
                  <a:srgbClr val="000000"/>
                </a:solidFill>
                <a:latin typeface="Calibri"/>
                <a:ea typeface="Calibri"/>
                <a:cs typeface="Calibri"/>
              </a:rPr>
              <a:t>PENALTIES:</a:t>
            </a:r>
          </a:p>
          <a:p>
            <a:pPr marL="285750" indent="-285750">
              <a:buFont typeface="Arial"/>
              <a:buChar char="•"/>
            </a:pPr>
            <a:r>
              <a:rPr lang="en-US" sz="2400" dirty="0">
                <a:solidFill>
                  <a:srgbClr val="000000"/>
                </a:solidFill>
                <a:latin typeface="Calibri"/>
                <a:ea typeface="Calibri"/>
                <a:cs typeface="Calibri"/>
              </a:rPr>
              <a:t>a minimum 1 year driving ban</a:t>
            </a:r>
          </a:p>
          <a:p>
            <a:pPr marL="285750" indent="-285750">
              <a:buFont typeface="Arial"/>
              <a:buChar char="•"/>
            </a:pPr>
            <a:r>
              <a:rPr lang="en-US" sz="2400" dirty="0">
                <a:solidFill>
                  <a:srgbClr val="000000"/>
                </a:solidFill>
                <a:latin typeface="Calibri"/>
                <a:ea typeface="Calibri"/>
                <a:cs typeface="Calibri"/>
              </a:rPr>
              <a:t>an unlimited fine</a:t>
            </a:r>
          </a:p>
          <a:p>
            <a:pPr marL="285750" indent="-285750">
              <a:buFont typeface="Arial"/>
              <a:buChar char="•"/>
            </a:pPr>
            <a:r>
              <a:rPr lang="en-US" sz="2400" dirty="0">
                <a:solidFill>
                  <a:srgbClr val="000000"/>
                </a:solidFill>
                <a:latin typeface="Calibri"/>
                <a:ea typeface="Calibri"/>
                <a:cs typeface="Calibri"/>
              </a:rPr>
              <a:t>up to 6 months in prison</a:t>
            </a:r>
          </a:p>
          <a:p>
            <a:pPr marL="285750" indent="-285750">
              <a:buFont typeface="Arial"/>
              <a:buChar char="•"/>
            </a:pPr>
            <a:r>
              <a:rPr lang="en-US" sz="2400" dirty="0">
                <a:solidFill>
                  <a:srgbClr val="000000"/>
                </a:solidFill>
                <a:latin typeface="Calibri"/>
                <a:ea typeface="Calibri"/>
                <a:cs typeface="Calibri"/>
              </a:rPr>
              <a:t>a criminal record</a:t>
            </a:r>
          </a:p>
          <a:p>
            <a:pPr marL="285750" indent="-285750">
              <a:buFont typeface="Arial"/>
              <a:buChar char="•"/>
            </a:pPr>
            <a:r>
              <a:rPr lang="en-US" sz="2400" dirty="0">
                <a:solidFill>
                  <a:srgbClr val="000000"/>
                </a:solidFill>
                <a:latin typeface="Calibri"/>
                <a:ea typeface="Calibri"/>
                <a:cs typeface="Calibri"/>
              </a:rPr>
              <a:t>(Home Office,2015)</a:t>
            </a:r>
            <a:endParaRPr lang="en-US" dirty="0"/>
          </a:p>
        </p:txBody>
      </p:sp>
    </p:spTree>
    <p:extLst>
      <p:ext uri="{BB962C8B-B14F-4D97-AF65-F5344CB8AC3E}">
        <p14:creationId xmlns:p14="http://schemas.microsoft.com/office/powerpoint/2010/main" val="3907625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3363274-1701-D184-A03C-D12B4335C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150D424-378A-5EAF-BEF3-AB85F9E35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2857" y="1295401"/>
            <a:ext cx="4407876" cy="42672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olice cars parked on the side of a road&#10;&#10;AI-generated content may be incorrect.">
            <a:extLst>
              <a:ext uri="{FF2B5EF4-FFF2-40B4-BE49-F238E27FC236}">
                <a16:creationId xmlns:a16="http://schemas.microsoft.com/office/drawing/2014/main" id="{90B96E16-D281-CE8F-BF7B-23599183806A}"/>
              </a:ext>
            </a:extLst>
          </p:cNvPr>
          <p:cNvPicPr>
            <a:picLocks noChangeAspect="1"/>
          </p:cNvPicPr>
          <p:nvPr/>
        </p:nvPicPr>
        <p:blipFill>
          <a:blip r:embed="rId2"/>
          <a:srcRect l="15998" r="23157" b="3"/>
          <a:stretch/>
        </p:blipFill>
        <p:spPr>
          <a:xfrm>
            <a:off x="451971" y="1711578"/>
            <a:ext cx="2405064" cy="2888552"/>
          </a:xfrm>
          <a:prstGeom prst="rect">
            <a:avLst/>
          </a:prstGeom>
        </p:spPr>
      </p:pic>
      <p:pic>
        <p:nvPicPr>
          <p:cNvPr id="4" name="Picture 3" descr="A red double decker bus parked in a park&#10;&#10;AI-generated content may be incorrect.">
            <a:extLst>
              <a:ext uri="{FF2B5EF4-FFF2-40B4-BE49-F238E27FC236}">
                <a16:creationId xmlns:a16="http://schemas.microsoft.com/office/drawing/2014/main" id="{ED75AEAA-5E45-2148-BDED-D1174F49B5C8}"/>
              </a:ext>
            </a:extLst>
          </p:cNvPr>
          <p:cNvPicPr>
            <a:picLocks noChangeAspect="1"/>
          </p:cNvPicPr>
          <p:nvPr/>
        </p:nvPicPr>
        <p:blipFill>
          <a:blip r:embed="rId3"/>
          <a:srcRect l="14185" r="25180" b="1"/>
          <a:stretch/>
        </p:blipFill>
        <p:spPr>
          <a:xfrm>
            <a:off x="3163990" y="945017"/>
            <a:ext cx="2485275" cy="2308369"/>
          </a:xfrm>
          <a:prstGeom prst="rect">
            <a:avLst/>
          </a:prstGeom>
        </p:spPr>
      </p:pic>
      <p:pic>
        <p:nvPicPr>
          <p:cNvPr id="5" name="Picture 4" descr="A child holding up her hair&#10;&#10;AI-generated content may be incorrect.">
            <a:extLst>
              <a:ext uri="{FF2B5EF4-FFF2-40B4-BE49-F238E27FC236}">
                <a16:creationId xmlns:a16="http://schemas.microsoft.com/office/drawing/2014/main" id="{1BD244B5-0408-97C1-3385-C3C39E3ECE29}"/>
              </a:ext>
            </a:extLst>
          </p:cNvPr>
          <p:cNvPicPr>
            <a:picLocks noChangeAspect="1"/>
          </p:cNvPicPr>
          <p:nvPr/>
        </p:nvPicPr>
        <p:blipFill>
          <a:blip r:embed="rId4"/>
          <a:srcRect l="18818" r="32318"/>
          <a:stretch/>
        </p:blipFill>
        <p:spPr>
          <a:xfrm>
            <a:off x="3163989" y="3560979"/>
            <a:ext cx="2475248" cy="2368526"/>
          </a:xfrm>
          <a:prstGeom prst="rect">
            <a:avLst/>
          </a:prstGeom>
        </p:spPr>
      </p:pic>
      <p:sp>
        <p:nvSpPr>
          <p:cNvPr id="2" name="TextBox 1">
            <a:extLst>
              <a:ext uri="{FF2B5EF4-FFF2-40B4-BE49-F238E27FC236}">
                <a16:creationId xmlns:a16="http://schemas.microsoft.com/office/drawing/2014/main" id="{6F5C9ADB-FAFA-8B1A-B79D-4E46E5A4F707}"/>
              </a:ext>
            </a:extLst>
          </p:cNvPr>
          <p:cNvSpPr txBox="1"/>
          <p:nvPr/>
        </p:nvSpPr>
        <p:spPr>
          <a:xfrm>
            <a:off x="6799396" y="533723"/>
            <a:ext cx="4959466" cy="53918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sz="2400" b="1" dirty="0"/>
              <a:t>Case study</a:t>
            </a:r>
          </a:p>
          <a:p>
            <a:pPr>
              <a:lnSpc>
                <a:spcPct val="120000"/>
              </a:lnSpc>
              <a:spcAft>
                <a:spcPts val="600"/>
              </a:spcAft>
            </a:pPr>
            <a:r>
              <a:rPr lang="en-US" sz="2000" dirty="0">
                <a:latin typeface="Calibri"/>
                <a:ea typeface="+mn-lt"/>
                <a:cs typeface="+mn-lt"/>
              </a:rPr>
              <a:t>A nine-year-old girl was fatally injured in a collision with a bus in south London. A vehicle had hit Ada </a:t>
            </a:r>
            <a:r>
              <a:rPr lang="en-US" sz="2000" dirty="0" err="1">
                <a:latin typeface="Calibri"/>
                <a:ea typeface="+mn-lt"/>
                <a:cs typeface="+mn-lt"/>
              </a:rPr>
              <a:t>Bicakci</a:t>
            </a:r>
            <a:r>
              <a:rPr lang="en-US" sz="2000" dirty="0">
                <a:latin typeface="Calibri"/>
                <a:ea typeface="+mn-lt"/>
                <a:cs typeface="+mn-lt"/>
              </a:rPr>
              <a:t> and her five-year-old sibling. Despite transporting both children to the hospital, Ada died from her injuries two days later. </a:t>
            </a:r>
            <a:r>
              <a:rPr lang="en-US" sz="2000" dirty="0">
                <a:ea typeface="+mn-lt"/>
                <a:cs typeface="+mn-lt"/>
              </a:rPr>
              <a:t>A</a:t>
            </a:r>
            <a:r>
              <a:rPr lang="en-US" sz="2000" dirty="0">
                <a:latin typeface="Calibri"/>
                <a:ea typeface="+mn-lt"/>
                <a:cs typeface="+mn-lt"/>
              </a:rPr>
              <a:t>solo-Agogua faced charges for two offenses: causing death by unsafe driving while under the influence of drugs and causing death by risky driving. Driving while above the drug limit was another charge against him.</a:t>
            </a:r>
            <a:endParaRPr lang="en-US" sz="2000" dirty="0">
              <a:latin typeface="Calibri"/>
              <a:ea typeface="Calibri"/>
              <a:cs typeface="Calibri"/>
            </a:endParaRPr>
          </a:p>
          <a:p>
            <a:pPr>
              <a:lnSpc>
                <a:spcPct val="120000"/>
              </a:lnSpc>
              <a:spcAft>
                <a:spcPts val="600"/>
              </a:spcAft>
            </a:pPr>
            <a:r>
              <a:rPr lang="en-US" sz="2000" dirty="0">
                <a:latin typeface="Calibri"/>
                <a:ea typeface="+mn-lt"/>
                <a:cs typeface="+mn-lt"/>
              </a:rPr>
              <a:t>(Low,2024).</a:t>
            </a:r>
            <a:endParaRPr lang="en-US" sz="2000" dirty="0">
              <a:latin typeface="Calibri"/>
              <a:ea typeface="Calibri"/>
              <a:cs typeface="Calibri"/>
            </a:endParaRPr>
          </a:p>
          <a:p>
            <a:pPr indent="-228600">
              <a:lnSpc>
                <a:spcPct val="12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527582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14000" b="-14000"/>
          </a:stretch>
        </a:blipFill>
        <a:effectLst/>
      </p:bgPr>
    </p:bg>
    <p:spTree>
      <p:nvGrpSpPr>
        <p:cNvPr id="1" name=""/>
        <p:cNvGrpSpPr/>
        <p:nvPr/>
      </p:nvGrpSpPr>
      <p:grpSpPr>
        <a:xfrm>
          <a:off x="0" y="0"/>
          <a:ext cx="0" cy="0"/>
          <a:chOff x="0" y="0"/>
          <a:chExt cx="0" cy="0"/>
        </a:xfrm>
      </p:grpSpPr>
      <p:pic>
        <p:nvPicPr>
          <p:cNvPr id="5" name="Picture 4" descr="A person holding a cigarette and smoking a cigarette&#10;&#10;AI-generated content may be incorrect.">
            <a:extLst>
              <a:ext uri="{FF2B5EF4-FFF2-40B4-BE49-F238E27FC236}">
                <a16:creationId xmlns:a16="http://schemas.microsoft.com/office/drawing/2014/main" id="{C755D2BF-7DFB-E6C7-C979-A182D095FE65}"/>
              </a:ext>
            </a:extLst>
          </p:cNvPr>
          <p:cNvPicPr>
            <a:picLocks noChangeAspect="1"/>
          </p:cNvPicPr>
          <p:nvPr/>
        </p:nvPicPr>
        <p:blipFill>
          <a:blip r:embed="rId3"/>
          <a:stretch>
            <a:fillRect/>
          </a:stretch>
        </p:blipFill>
        <p:spPr>
          <a:xfrm>
            <a:off x="9331993" y="238376"/>
            <a:ext cx="2522621" cy="2201778"/>
          </a:xfrm>
          <a:prstGeom prst="rect">
            <a:avLst/>
          </a:prstGeom>
        </p:spPr>
      </p:pic>
      <p:sp>
        <p:nvSpPr>
          <p:cNvPr id="6" name="Rectangle 5">
            <a:extLst>
              <a:ext uri="{FF2B5EF4-FFF2-40B4-BE49-F238E27FC236}">
                <a16:creationId xmlns:a16="http://schemas.microsoft.com/office/drawing/2014/main" id="{35C75BF9-1A81-DC5A-8CB9-9D8CB5EC5B1F}"/>
              </a:ext>
            </a:extLst>
          </p:cNvPr>
          <p:cNvSpPr/>
          <p:nvPr/>
        </p:nvSpPr>
        <p:spPr>
          <a:xfrm>
            <a:off x="1440" y="611372"/>
            <a:ext cx="8158593" cy="389481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rtl="0"/>
            <a:r>
              <a:rPr lang="en-US" sz="2000" baseline="0" dirty="0">
                <a:solidFill>
                  <a:srgbClr val="FFFFFF"/>
                </a:solidFill>
                <a:latin typeface="Univers Light"/>
                <a:ea typeface="Segoe UI"/>
                <a:cs typeface="Segoe UI"/>
              </a:rPr>
              <a:t>According to a report released by a UK government "think tank" in 2021: </a:t>
            </a:r>
            <a:r>
              <a:rPr lang="en-US" sz="2000" dirty="0">
                <a:latin typeface="Univers Light"/>
                <a:ea typeface="Segoe UI"/>
                <a:cs typeface="Segoe UI"/>
              </a:rPr>
              <a:t>​</a:t>
            </a:r>
          </a:p>
          <a:p>
            <a:pPr rtl="0"/>
            <a:r>
              <a:rPr lang="en-US" sz="2000" dirty="0">
                <a:latin typeface="Univers Light"/>
                <a:ea typeface="Segoe UI"/>
                <a:cs typeface="Segoe UI"/>
              </a:rPr>
              <a:t>​</a:t>
            </a:r>
          </a:p>
          <a:p>
            <a:pPr rtl="0"/>
            <a:r>
              <a:rPr lang="en-US" sz="2000" baseline="0" dirty="0">
                <a:solidFill>
                  <a:srgbClr val="FFFFFF"/>
                </a:solidFill>
                <a:latin typeface="Univers Light"/>
                <a:ea typeface="Segoe UI"/>
                <a:cs typeface="Segoe UI"/>
              </a:rPr>
              <a:t>*According to recent data on road safety,</a:t>
            </a:r>
            <a:r>
              <a:rPr lang="en-US" sz="2000" baseline="0" dirty="0">
                <a:solidFill>
                  <a:srgbClr val="FF0000"/>
                </a:solidFill>
                <a:latin typeface="Univers Light"/>
                <a:ea typeface="Segoe UI"/>
                <a:cs typeface="Segoe UI"/>
              </a:rPr>
              <a:t> 92 persons were died and 672 were seriously injured </a:t>
            </a:r>
            <a:r>
              <a:rPr lang="en-US" sz="2000" baseline="0" dirty="0">
                <a:solidFill>
                  <a:srgbClr val="FFFFFF"/>
                </a:solidFill>
                <a:latin typeface="Univers Light"/>
                <a:ea typeface="Segoe UI"/>
                <a:cs typeface="Segoe UI"/>
              </a:rPr>
              <a:t>in crashes caused by drugged drivers in 2019. A substantially greater number is more likely to be accurate. </a:t>
            </a:r>
            <a:r>
              <a:rPr lang="en-US" sz="2000" dirty="0">
                <a:latin typeface="Univers Light"/>
                <a:ea typeface="Segoe UI"/>
                <a:cs typeface="Segoe UI"/>
              </a:rPr>
              <a:t>​</a:t>
            </a:r>
          </a:p>
          <a:p>
            <a:pPr rtl="0"/>
            <a:r>
              <a:rPr lang="en-US" sz="2000" dirty="0">
                <a:latin typeface="Univers Light"/>
                <a:ea typeface="Segoe UI"/>
                <a:cs typeface="Segoe UI"/>
              </a:rPr>
              <a:t>​</a:t>
            </a:r>
          </a:p>
          <a:p>
            <a:pPr rtl="0"/>
            <a:r>
              <a:rPr lang="en-US" sz="2000" baseline="0" dirty="0">
                <a:solidFill>
                  <a:srgbClr val="FFFFFF"/>
                </a:solidFill>
                <a:latin typeface="Univers Light"/>
                <a:ea typeface="Segoe UI"/>
                <a:cs typeface="Segoe UI"/>
              </a:rPr>
              <a:t>The number of individuals found guilty of </a:t>
            </a:r>
            <a:r>
              <a:rPr lang="en-US" sz="2000" baseline="0" dirty="0">
                <a:solidFill>
                  <a:srgbClr val="FF0000"/>
                </a:solidFill>
                <a:latin typeface="Univers Light"/>
                <a:ea typeface="Segoe UI"/>
                <a:cs typeface="Segoe UI"/>
              </a:rPr>
              <a:t>drug driving in 2019 was 12,391</a:t>
            </a:r>
            <a:r>
              <a:rPr lang="en-US" sz="2000" baseline="0" dirty="0">
                <a:solidFill>
                  <a:srgbClr val="FFFFFF"/>
                </a:solidFill>
                <a:latin typeface="Univers Light"/>
                <a:ea typeface="Segoe UI"/>
                <a:cs typeface="Segoe UI"/>
              </a:rPr>
              <a:t>. Since 2015, this figure has grown substantially. </a:t>
            </a:r>
            <a:r>
              <a:rPr lang="en-US" sz="2000" dirty="0">
                <a:latin typeface="Univers Light"/>
                <a:ea typeface="Segoe UI"/>
                <a:cs typeface="Segoe UI"/>
              </a:rPr>
              <a:t>​</a:t>
            </a:r>
          </a:p>
          <a:p>
            <a:pPr rtl="0"/>
            <a:r>
              <a:rPr lang="en-US" sz="2000" dirty="0">
                <a:latin typeface="Univers Light"/>
                <a:ea typeface="Segoe UI"/>
                <a:cs typeface="Segoe UI"/>
              </a:rPr>
              <a:t>​</a:t>
            </a:r>
          </a:p>
          <a:p>
            <a:r>
              <a:rPr lang="en-US" sz="2000" baseline="0" dirty="0">
                <a:solidFill>
                  <a:srgbClr val="FFFFFF"/>
                </a:solidFill>
                <a:latin typeface="Univers Light"/>
                <a:ea typeface="Segoe UI"/>
                <a:cs typeface="Segoe UI"/>
              </a:rPr>
              <a:t>* Repeat offenders committed </a:t>
            </a:r>
            <a:r>
              <a:rPr lang="en-US" sz="2000" baseline="0" dirty="0">
                <a:solidFill>
                  <a:srgbClr val="FF0000"/>
                </a:solidFill>
                <a:latin typeface="Univers Light"/>
                <a:ea typeface="Segoe UI"/>
                <a:cs typeface="Segoe UI"/>
              </a:rPr>
              <a:t>44% </a:t>
            </a:r>
            <a:r>
              <a:rPr lang="en-US" sz="2000" baseline="0" dirty="0">
                <a:solidFill>
                  <a:srgbClr val="FFFFFF"/>
                </a:solidFill>
                <a:latin typeface="Univers Light"/>
                <a:ea typeface="Segoe UI"/>
                <a:cs typeface="Segoe UI"/>
              </a:rPr>
              <a:t>of all drug-impaired driving offences</a:t>
            </a:r>
            <a:endParaRPr lang="en-US" sz="2000" dirty="0">
              <a:solidFill>
                <a:srgbClr val="FFFFFF"/>
              </a:solidFill>
              <a:latin typeface="Univers Light"/>
              <a:ea typeface="Segoe UI"/>
              <a:cs typeface="Segoe UI"/>
            </a:endParaRPr>
          </a:p>
          <a:p>
            <a:r>
              <a:rPr lang="en-US" sz="2000" dirty="0">
                <a:solidFill>
                  <a:srgbClr val="FFFFFF"/>
                </a:solidFill>
                <a:latin typeface="Univers Light"/>
                <a:ea typeface="Segoe UI"/>
                <a:cs typeface="Segoe UI"/>
              </a:rPr>
              <a:t> (Jones,2025).</a:t>
            </a:r>
            <a:endParaRPr lang="en-US" sz="2000"/>
          </a:p>
        </p:txBody>
      </p:sp>
    </p:spTree>
    <p:extLst>
      <p:ext uri="{BB962C8B-B14F-4D97-AF65-F5344CB8AC3E}">
        <p14:creationId xmlns:p14="http://schemas.microsoft.com/office/powerpoint/2010/main" val="4053614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E29111-899D-F2A7-A157-D6D94D7B3EB6}"/>
              </a:ext>
            </a:extLst>
          </p:cNvPr>
          <p:cNvSpPr txBox="1"/>
          <p:nvPr/>
        </p:nvSpPr>
        <p:spPr>
          <a:xfrm>
            <a:off x="2050931" y="135733"/>
            <a:ext cx="85121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rPr>
              <a:t>POWERS  TO STOP AND SEIZE VEHICLES</a:t>
            </a:r>
          </a:p>
        </p:txBody>
      </p:sp>
      <p:sp>
        <p:nvSpPr>
          <p:cNvPr id="3" name="TextBox 2">
            <a:extLst>
              <a:ext uri="{FF2B5EF4-FFF2-40B4-BE49-F238E27FC236}">
                <a16:creationId xmlns:a16="http://schemas.microsoft.com/office/drawing/2014/main" id="{FD9A99A7-190D-5098-16A4-4DDC048EC0DC}"/>
              </a:ext>
            </a:extLst>
          </p:cNvPr>
          <p:cNvSpPr txBox="1"/>
          <p:nvPr/>
        </p:nvSpPr>
        <p:spPr>
          <a:xfrm>
            <a:off x="718324" y="1059528"/>
            <a:ext cx="6061155" cy="1107996"/>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rPr>
              <a:t>POWERS TO STOP VEHICLES</a:t>
            </a:r>
          </a:p>
          <a:p>
            <a:endParaRPr lang="en-US" sz="2400" b="1" dirty="0"/>
          </a:p>
          <a:p>
            <a:endParaRPr lang="en-US" dirty="0"/>
          </a:p>
        </p:txBody>
      </p:sp>
      <p:sp>
        <p:nvSpPr>
          <p:cNvPr id="5" name="TextBox 4">
            <a:extLst>
              <a:ext uri="{FF2B5EF4-FFF2-40B4-BE49-F238E27FC236}">
                <a16:creationId xmlns:a16="http://schemas.microsoft.com/office/drawing/2014/main" id="{E804556D-1EDC-9676-D8FE-3D381A95E85F}"/>
              </a:ext>
            </a:extLst>
          </p:cNvPr>
          <p:cNvSpPr txBox="1"/>
          <p:nvPr/>
        </p:nvSpPr>
        <p:spPr>
          <a:xfrm>
            <a:off x="7117457" y="1055703"/>
            <a:ext cx="4363822" cy="738664"/>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rPr>
              <a:t>SEIZING VEHICLES</a:t>
            </a:r>
          </a:p>
          <a:p>
            <a:endParaRPr lang="en-US" dirty="0"/>
          </a:p>
        </p:txBody>
      </p:sp>
      <p:graphicFrame>
        <p:nvGraphicFramePr>
          <p:cNvPr id="73" name="Diagram 72">
            <a:extLst>
              <a:ext uri="{FF2B5EF4-FFF2-40B4-BE49-F238E27FC236}">
                <a16:creationId xmlns:a16="http://schemas.microsoft.com/office/drawing/2014/main" id="{78D59B9F-5171-DCF0-5EED-F9B3DDBE0059}"/>
              </a:ext>
            </a:extLst>
          </p:cNvPr>
          <p:cNvGraphicFramePr/>
          <p:nvPr>
            <p:extLst>
              <p:ext uri="{D42A27DB-BD31-4B8C-83A1-F6EECF244321}">
                <p14:modId xmlns:p14="http://schemas.microsoft.com/office/powerpoint/2010/main" val="206072412"/>
              </p:ext>
            </p:extLst>
          </p:nvPr>
        </p:nvGraphicFramePr>
        <p:xfrm>
          <a:off x="6211008" y="2161673"/>
          <a:ext cx="5871881"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88" name="Diagram 187">
            <a:extLst>
              <a:ext uri="{FF2B5EF4-FFF2-40B4-BE49-F238E27FC236}">
                <a16:creationId xmlns:a16="http://schemas.microsoft.com/office/drawing/2014/main" id="{D93CD586-B780-0210-840B-B6D091A749EF}"/>
              </a:ext>
            </a:extLst>
          </p:cNvPr>
          <p:cNvGraphicFramePr/>
          <p:nvPr>
            <p:extLst>
              <p:ext uri="{D42A27DB-BD31-4B8C-83A1-F6EECF244321}">
                <p14:modId xmlns:p14="http://schemas.microsoft.com/office/powerpoint/2010/main" val="903076923"/>
              </p:ext>
            </p:extLst>
          </p:nvPr>
        </p:nvGraphicFramePr>
        <p:xfrm>
          <a:off x="721894" y="2161674"/>
          <a:ext cx="4572000" cy="36576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35" name="TextBox 534">
            <a:extLst>
              <a:ext uri="{FF2B5EF4-FFF2-40B4-BE49-F238E27FC236}">
                <a16:creationId xmlns:a16="http://schemas.microsoft.com/office/drawing/2014/main" id="{E25203B9-B0B7-C3FC-86FC-266ECC3F6F76}"/>
              </a:ext>
            </a:extLst>
          </p:cNvPr>
          <p:cNvSpPr txBox="1"/>
          <p:nvPr/>
        </p:nvSpPr>
        <p:spPr>
          <a:xfrm>
            <a:off x="7682826" y="6198153"/>
            <a:ext cx="42378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(College of Policing,2013)</a:t>
            </a:r>
          </a:p>
        </p:txBody>
      </p:sp>
    </p:spTree>
    <p:extLst>
      <p:ext uri="{BB962C8B-B14F-4D97-AF65-F5344CB8AC3E}">
        <p14:creationId xmlns:p14="http://schemas.microsoft.com/office/powerpoint/2010/main" val="1964793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E31CF3-CD77-92A0-9B7D-9D2FCA62863B}"/>
              </a:ext>
            </a:extLst>
          </p:cNvPr>
          <p:cNvSpPr txBox="1"/>
          <p:nvPr/>
        </p:nvSpPr>
        <p:spPr>
          <a:xfrm>
            <a:off x="211993" y="245043"/>
            <a:ext cx="1066906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rPr>
              <a:t>TECHNOLOGY USED BY POLICE  TO DISRUPT CRIMINALITY ON  THE ROAD</a:t>
            </a:r>
          </a:p>
        </p:txBody>
      </p:sp>
      <p:graphicFrame>
        <p:nvGraphicFramePr>
          <p:cNvPr id="3" name="Diagram 2">
            <a:extLst>
              <a:ext uri="{FF2B5EF4-FFF2-40B4-BE49-F238E27FC236}">
                <a16:creationId xmlns:a16="http://schemas.microsoft.com/office/drawing/2014/main" id="{3B75496A-EBD4-DC09-6850-D29A84DEB33C}"/>
              </a:ext>
            </a:extLst>
          </p:cNvPr>
          <p:cNvGraphicFramePr/>
          <p:nvPr>
            <p:extLst>
              <p:ext uri="{D42A27DB-BD31-4B8C-83A1-F6EECF244321}">
                <p14:modId xmlns:p14="http://schemas.microsoft.com/office/powerpoint/2010/main" val="1162977222"/>
              </p:ext>
            </p:extLst>
          </p:nvPr>
        </p:nvGraphicFramePr>
        <p:xfrm>
          <a:off x="795619" y="1712258"/>
          <a:ext cx="10208557" cy="4363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38" name="TextBox 1137">
            <a:extLst>
              <a:ext uri="{FF2B5EF4-FFF2-40B4-BE49-F238E27FC236}">
                <a16:creationId xmlns:a16="http://schemas.microsoft.com/office/drawing/2014/main" id="{D20D16B1-E106-2577-51FD-97CD616C61A4}"/>
              </a:ext>
            </a:extLst>
          </p:cNvPr>
          <p:cNvSpPr txBox="1"/>
          <p:nvPr/>
        </p:nvSpPr>
        <p:spPr>
          <a:xfrm>
            <a:off x="8172913" y="6529681"/>
            <a:ext cx="3877449" cy="331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41" name="TextBox 1140">
            <a:extLst>
              <a:ext uri="{FF2B5EF4-FFF2-40B4-BE49-F238E27FC236}">
                <a16:creationId xmlns:a16="http://schemas.microsoft.com/office/drawing/2014/main" id="{A0B25376-3FAD-2733-6DB1-324631AFBCE1}"/>
              </a:ext>
            </a:extLst>
          </p:cNvPr>
          <p:cNvSpPr txBox="1"/>
          <p:nvPr/>
        </p:nvSpPr>
        <p:spPr>
          <a:xfrm>
            <a:off x="403600" y="6270225"/>
            <a:ext cx="3445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(College of Policing,2013)</a:t>
            </a:r>
          </a:p>
        </p:txBody>
      </p:sp>
    </p:spTree>
    <p:extLst>
      <p:ext uri="{BB962C8B-B14F-4D97-AF65-F5344CB8AC3E}">
        <p14:creationId xmlns:p14="http://schemas.microsoft.com/office/powerpoint/2010/main" val="2972937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4000" b="-4000"/>
          </a:stretch>
        </a:blip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0C7D303-D458-AB9E-D792-8199F5A840DA}"/>
              </a:ext>
            </a:extLst>
          </p:cNvPr>
          <p:cNvSpPr/>
          <p:nvPr/>
        </p:nvSpPr>
        <p:spPr>
          <a:xfrm>
            <a:off x="14584" y="2417121"/>
            <a:ext cx="7194294" cy="4440809"/>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dirty="0">
                <a:solidFill>
                  <a:srgbClr val="FFFFFF"/>
                </a:solidFill>
                <a:latin typeface="Univers Light"/>
              </a:rPr>
              <a:t>There is a serious problem with drug crimes in the UK and throughout the world, and the transportation of illicit drugs depends heavily on the road network.</a:t>
            </a:r>
            <a:r>
              <a:rPr lang="en-US" sz="2000" dirty="0">
                <a:solidFill>
                  <a:srgbClr val="FFFFFF"/>
                </a:solidFill>
                <a:latin typeface="Univers Light"/>
              </a:rPr>
              <a:t> </a:t>
            </a:r>
            <a:r>
              <a:rPr lang="en-US" sz="2000" baseline="0" dirty="0">
                <a:solidFill>
                  <a:srgbClr val="FFFFFF"/>
                </a:solidFill>
                <a:latin typeface="Univers Light"/>
              </a:rPr>
              <a:t>This presentation critically </a:t>
            </a:r>
            <a:r>
              <a:rPr lang="en-US" sz="2000" dirty="0">
                <a:solidFill>
                  <a:srgbClr val="FFFFFF"/>
                </a:solidFill>
                <a:latin typeface="Univers Light"/>
              </a:rPr>
              <a:t>analyzes</a:t>
            </a:r>
            <a:r>
              <a:rPr lang="en-US" sz="2000" baseline="0" dirty="0">
                <a:solidFill>
                  <a:srgbClr val="FFFFFF"/>
                </a:solidFill>
                <a:latin typeface="Univers Light"/>
              </a:rPr>
              <a:t> how well road police measures have worked to stop drug crimes that have used the road network. To keep up with the ever-changing drug trafficking market and improve the success of road police, it is essential to keep investing in resources, technology, and partnerships.</a:t>
            </a:r>
            <a:endParaRPr lang="en-US" sz="2000" dirty="0"/>
          </a:p>
        </p:txBody>
      </p:sp>
    </p:spTree>
    <p:extLst>
      <p:ext uri="{BB962C8B-B14F-4D97-AF65-F5344CB8AC3E}">
        <p14:creationId xmlns:p14="http://schemas.microsoft.com/office/powerpoint/2010/main" val="1392342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485C08-4635-5DC0-C6FD-1762C76626B7}"/>
              </a:ext>
            </a:extLst>
          </p:cNvPr>
          <p:cNvSpPr txBox="1"/>
          <p:nvPr/>
        </p:nvSpPr>
        <p:spPr>
          <a:xfrm>
            <a:off x="331529" y="187386"/>
            <a:ext cx="11344061"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REFERENCE LIST:</a:t>
            </a:r>
          </a:p>
          <a:p>
            <a:endParaRPr lang="en-US" dirty="0">
              <a:latin typeface="Calibri"/>
              <a:ea typeface="Calibri"/>
              <a:cs typeface="Calibri"/>
            </a:endParaRPr>
          </a:p>
          <a:p>
            <a:r>
              <a:rPr lang="en-US" sz="1400" dirty="0">
                <a:latin typeface="Calibri"/>
                <a:ea typeface="Calibri"/>
                <a:cs typeface="Calibri"/>
              </a:rPr>
              <a:t>BBC News (2025) Driving and drug arrests made in Plymouth road safety campaign. Available at:</a:t>
            </a:r>
            <a:r>
              <a:rPr lang="en-US" sz="1400" u="sng" dirty="0">
                <a:latin typeface="Calibri"/>
                <a:ea typeface="Calibri"/>
                <a:cs typeface="Calibri"/>
                <a:hlinkClick r:id="rId2"/>
              </a:rPr>
              <a:t>https://www.bbc.co.uk/news/articles/cz7v323jwd3o</a:t>
            </a:r>
            <a:r>
              <a:rPr lang="en-US" sz="1400" dirty="0">
                <a:latin typeface="Calibri"/>
                <a:ea typeface="Calibri"/>
                <a:cs typeface="Calibri"/>
              </a:rPr>
              <a:t>.(Accessed: February 27,2025).</a:t>
            </a:r>
            <a:endParaRPr lang="en-US" sz="1400">
              <a:latin typeface="Calibri"/>
              <a:ea typeface="Calibri"/>
              <a:cs typeface="Calibri"/>
            </a:endParaRPr>
          </a:p>
          <a:p>
            <a:endParaRPr lang="en-US" sz="1400" dirty="0">
              <a:latin typeface="Calibri"/>
              <a:ea typeface="Calibri"/>
              <a:cs typeface="Calibri"/>
            </a:endParaRPr>
          </a:p>
          <a:p>
            <a:r>
              <a:rPr lang="en-US" sz="1400" dirty="0">
                <a:latin typeface="Calibri"/>
                <a:ea typeface="Calibri"/>
                <a:cs typeface="Calibri"/>
              </a:rPr>
              <a:t>College of Policing (2013). Disrupting criminality. Available at: </a:t>
            </a:r>
            <a:r>
              <a:rPr lang="en-US" sz="1400" u="sng" dirty="0">
                <a:latin typeface="Calibri"/>
                <a:ea typeface="Calibri"/>
                <a:cs typeface="Calibri"/>
                <a:hlinkClick r:id="rId3"/>
              </a:rPr>
              <a:t>Disrupting criminality | College of Policing.</a:t>
            </a:r>
            <a:r>
              <a:rPr lang="en-US" sz="1400" dirty="0">
                <a:latin typeface="Calibri"/>
                <a:ea typeface="Calibri"/>
                <a:cs typeface="Calibri"/>
              </a:rPr>
              <a:t> (Accessed: February 28,2025).</a:t>
            </a:r>
            <a:endParaRPr lang="en-US" sz="1400">
              <a:latin typeface="Calibri"/>
              <a:ea typeface="Calibri"/>
              <a:cs typeface="Calibri"/>
            </a:endParaRPr>
          </a:p>
          <a:p>
            <a:endParaRPr lang="en-US" sz="1400" dirty="0">
              <a:latin typeface="Calibri"/>
              <a:ea typeface="Calibri"/>
              <a:cs typeface="Calibri"/>
            </a:endParaRPr>
          </a:p>
          <a:p>
            <a:r>
              <a:rPr lang="en-US" sz="1400" dirty="0">
                <a:latin typeface="Calibri"/>
                <a:ea typeface="Calibri"/>
                <a:cs typeface="Times New Roman"/>
              </a:rPr>
              <a:t>Home office (2015). Drugs and driving: the law. Available at:</a:t>
            </a:r>
            <a:r>
              <a:rPr lang="en-US" sz="1400" u="sng" dirty="0">
                <a:latin typeface="Calibri"/>
                <a:ea typeface="Calibri"/>
                <a:cs typeface="Times New Roman"/>
                <a:hlinkClick r:id="rId4"/>
              </a:rPr>
              <a:t>Drugs and driving: the law- GOV.UK</a:t>
            </a:r>
            <a:r>
              <a:rPr lang="en-US" sz="1400" dirty="0">
                <a:latin typeface="Calibri"/>
                <a:ea typeface="Calibri"/>
                <a:cs typeface="Times New Roman"/>
              </a:rPr>
              <a:t> (Accessed: February 27,2025).</a:t>
            </a:r>
          </a:p>
          <a:p>
            <a:endParaRPr lang="en-US" sz="1400" dirty="0">
              <a:latin typeface="Calibri"/>
              <a:ea typeface="Calibri"/>
              <a:cs typeface="Times New Roman"/>
            </a:endParaRPr>
          </a:p>
          <a:p>
            <a:r>
              <a:rPr lang="en-US" sz="1400" dirty="0">
                <a:latin typeface="Calibri"/>
                <a:ea typeface="Calibri"/>
                <a:cs typeface="Times New Roman"/>
              </a:rPr>
              <a:t>Home Office (2023). Drugs penalties. Available at:</a:t>
            </a:r>
            <a:r>
              <a:rPr lang="en-US" sz="1400" u="sng" dirty="0">
                <a:latin typeface="Calibri"/>
                <a:ea typeface="Calibri"/>
                <a:cs typeface="Times New Roman"/>
                <a:hlinkClick r:id="rId5"/>
              </a:rPr>
              <a:t>Drugs penalties - GOV.UK.</a:t>
            </a:r>
            <a:r>
              <a:rPr lang="en-US" sz="1400" dirty="0">
                <a:latin typeface="Calibri"/>
                <a:ea typeface="Calibri"/>
                <a:cs typeface="Times New Roman"/>
              </a:rPr>
              <a:t> (Accessed at: February 27,2025)</a:t>
            </a:r>
          </a:p>
          <a:p>
            <a:endParaRPr lang="en-US" sz="1400" dirty="0">
              <a:latin typeface="Calibri"/>
              <a:ea typeface="Calibri"/>
              <a:cs typeface="Times New Roman"/>
            </a:endParaRPr>
          </a:p>
          <a:p>
            <a:r>
              <a:rPr lang="en-US" sz="1400" dirty="0">
                <a:latin typeface="Calibri"/>
                <a:ea typeface="Calibri"/>
                <a:cs typeface="Times New Roman"/>
              </a:rPr>
              <a:t>Jones, A.W. (2025) Development and present status of impaired driving legislation in the United Kingdom, Forensic science review. 37(1), pp. 35–44.</a:t>
            </a:r>
          </a:p>
          <a:p>
            <a:endParaRPr lang="en-US" sz="1400" dirty="0">
              <a:latin typeface="Calibri"/>
              <a:ea typeface="Calibri"/>
              <a:cs typeface="Times New Roman"/>
            </a:endParaRPr>
          </a:p>
          <a:p>
            <a:r>
              <a:rPr lang="en-US" sz="1400" dirty="0">
                <a:latin typeface="Calibri"/>
                <a:ea typeface="Calibri"/>
                <a:cs typeface="Times New Roman"/>
              </a:rPr>
              <a:t>Low, H. (2024) BBC News. Bexleyheath bus crash: Victim named as Ada </a:t>
            </a:r>
            <a:r>
              <a:rPr lang="en-US" sz="1400" dirty="0" err="1">
                <a:latin typeface="Calibri"/>
                <a:ea typeface="Calibri"/>
                <a:cs typeface="Times New Roman"/>
              </a:rPr>
              <a:t>Bicakci</a:t>
            </a:r>
            <a:r>
              <a:rPr lang="en-US" sz="1400" dirty="0">
                <a:latin typeface="Calibri"/>
                <a:ea typeface="Calibri"/>
                <a:cs typeface="Times New Roman"/>
              </a:rPr>
              <a:t>. Available at: </a:t>
            </a:r>
            <a:r>
              <a:rPr lang="en-US" sz="1400" u="sng" dirty="0">
                <a:latin typeface="Calibri"/>
                <a:ea typeface="Calibri"/>
                <a:cs typeface="Times New Roman"/>
                <a:hlinkClick r:id="rId6"/>
              </a:rPr>
              <a:t>https://www.bbc.co.uk/news/articles/cn0lwl2e6p8o</a:t>
            </a:r>
            <a:r>
              <a:rPr lang="en-US" sz="1400" u="sng" dirty="0">
                <a:latin typeface="Calibri"/>
                <a:ea typeface="Calibri"/>
                <a:cs typeface="Times New Roman"/>
              </a:rPr>
              <a:t>.</a:t>
            </a:r>
          </a:p>
          <a:p>
            <a:r>
              <a:rPr lang="en-US" sz="1400" u="sng">
                <a:latin typeface="Calibri"/>
                <a:ea typeface="Calibri"/>
                <a:cs typeface="Times New Roman"/>
              </a:rPr>
              <a:t>(Accessed at :</a:t>
            </a:r>
            <a:r>
              <a:rPr lang="en-US" sz="1400" dirty="0">
                <a:latin typeface="Calibri"/>
                <a:ea typeface="Calibri"/>
                <a:cs typeface="Times New Roman"/>
              </a:rPr>
              <a:t> February 27,2025).</a:t>
            </a:r>
            <a:endParaRPr lang="en-US" sz="1400">
              <a:latin typeface="Calibri"/>
              <a:ea typeface="Calibri"/>
              <a:cs typeface="Calibri"/>
            </a:endParaRPr>
          </a:p>
          <a:p>
            <a:endParaRPr lang="en-US" sz="1400" dirty="0">
              <a:latin typeface="Calibri"/>
              <a:ea typeface="Calibri"/>
              <a:cs typeface="Times New Roman"/>
            </a:endParaRPr>
          </a:p>
          <a:p>
            <a:r>
              <a:rPr lang="en-US" sz="1400" dirty="0">
                <a:latin typeface="Calibri"/>
                <a:ea typeface="Calibri"/>
                <a:cs typeface="Times New Roman"/>
              </a:rPr>
              <a:t>Legislation (2025). Road Traffic Act   1988.Available at:</a:t>
            </a:r>
            <a:r>
              <a:rPr lang="en-US" sz="1400" u="sng" dirty="0">
                <a:latin typeface="Calibri"/>
                <a:ea typeface="Calibri"/>
                <a:cs typeface="Times New Roman"/>
                <a:hlinkClick r:id="rId7"/>
              </a:rPr>
              <a:t>Road Traffic Act 1988</a:t>
            </a:r>
            <a:r>
              <a:rPr lang="en-US" sz="1400" dirty="0">
                <a:latin typeface="Calibri"/>
                <a:ea typeface="Calibri"/>
                <a:cs typeface="Times New Roman"/>
              </a:rPr>
              <a:t> (Accessed: February 27,2025).</a:t>
            </a:r>
          </a:p>
          <a:p>
            <a:endParaRPr lang="en-US" sz="1400" dirty="0">
              <a:latin typeface="Calibri"/>
              <a:ea typeface="Calibri"/>
              <a:cs typeface="Times New Roman"/>
            </a:endParaRPr>
          </a:p>
          <a:p>
            <a:r>
              <a:rPr lang="en-US" sz="1400" dirty="0">
                <a:solidFill>
                  <a:srgbClr val="222222"/>
                </a:solidFill>
                <a:latin typeface="Calibri"/>
                <a:ea typeface="Calibri"/>
                <a:cs typeface="Arial"/>
              </a:rPr>
              <a:t>Reuter, P.( 2014). Drug markets and organized crime. The Oxford handbook of organized crime, pp.359-381.</a:t>
            </a:r>
          </a:p>
          <a:p>
            <a:endParaRPr lang="en-US" sz="1400" dirty="0">
              <a:solidFill>
                <a:srgbClr val="222222"/>
              </a:solidFill>
              <a:latin typeface="Calibri"/>
              <a:ea typeface="Calibri"/>
              <a:cs typeface="Arial"/>
            </a:endParaRPr>
          </a:p>
          <a:p>
            <a:r>
              <a:rPr lang="en-US" sz="1400" dirty="0">
                <a:solidFill>
                  <a:srgbClr val="000000"/>
                </a:solidFill>
                <a:latin typeface="Calibri"/>
                <a:ea typeface="Calibri"/>
                <a:cs typeface="Times New Roman"/>
              </a:rPr>
              <a:t>The Crown Prosecution Service (2024). Drug offences. Available at:</a:t>
            </a:r>
            <a:r>
              <a:rPr lang="en-US" sz="1400" u="sng" dirty="0">
                <a:solidFill>
                  <a:srgbClr val="222222"/>
                </a:solidFill>
                <a:latin typeface="Calibri"/>
                <a:ea typeface="Calibri"/>
                <a:cs typeface="Times New Roman"/>
                <a:hlinkClick r:id="rId8"/>
              </a:rPr>
              <a:t>Drug Offence| The Crown Prosecution Service.</a:t>
            </a:r>
            <a:r>
              <a:rPr lang="en-US" sz="1400" dirty="0">
                <a:solidFill>
                  <a:srgbClr val="000000"/>
                </a:solidFill>
                <a:latin typeface="Calibri"/>
                <a:ea typeface="Calibri"/>
                <a:cs typeface="Times New Roman"/>
              </a:rPr>
              <a:t> (Accessed: February 27,2025).</a:t>
            </a:r>
          </a:p>
          <a:p>
            <a:endParaRPr lang="en-US" sz="1400" dirty="0">
              <a:latin typeface="Times New Roman"/>
              <a:ea typeface="Calibri"/>
              <a:cs typeface="Times New Roman"/>
            </a:endParaRPr>
          </a:p>
          <a:p>
            <a:endParaRPr lang="en-US" sz="1200" dirty="0">
              <a:latin typeface="Aptos"/>
              <a:ea typeface="Calibri"/>
              <a:cs typeface="Calibri"/>
            </a:endParaRPr>
          </a:p>
          <a:p>
            <a:endParaRPr lang="en-US" sz="1400" dirty="0">
              <a:latin typeface="Times New Roman"/>
              <a:ea typeface="Calibri"/>
              <a:cs typeface="Times New Roman"/>
            </a:endParaRPr>
          </a:p>
          <a:p>
            <a:endParaRPr lang="en-US" sz="1400" dirty="0">
              <a:latin typeface="Calibri"/>
              <a:ea typeface="Calibri"/>
              <a:cs typeface="Calibri"/>
            </a:endParaRPr>
          </a:p>
          <a:p>
            <a:endParaRPr lang="en-US" sz="1400" dirty="0">
              <a:latin typeface="Calibri"/>
              <a:ea typeface="Calibri"/>
              <a:cs typeface="Calibri"/>
            </a:endParaRPr>
          </a:p>
          <a:p>
            <a:endParaRPr lang="en-US" sz="1400" dirty="0">
              <a:latin typeface="Calibri"/>
              <a:ea typeface="Calibri"/>
              <a:cs typeface="Calibri"/>
            </a:endParaRPr>
          </a:p>
          <a:p>
            <a:endParaRPr lang="en-US" sz="1400" dirty="0">
              <a:latin typeface="Calibri"/>
              <a:ea typeface="Calibri"/>
              <a:cs typeface="Calibri"/>
            </a:endParaRPr>
          </a:p>
        </p:txBody>
      </p:sp>
    </p:spTree>
    <p:extLst>
      <p:ext uri="{BB962C8B-B14F-4D97-AF65-F5344CB8AC3E}">
        <p14:creationId xmlns:p14="http://schemas.microsoft.com/office/powerpoint/2010/main" val="1566284284"/>
      </p:ext>
    </p:extLst>
  </p:cSld>
  <p:clrMapOvr>
    <a:masterClrMapping/>
  </p:clrMapOvr>
</p:sld>
</file>

<file path=ppt/theme/theme1.xml><?xml version="1.0" encoding="utf-8"?>
<a:theme xmlns:a="http://schemas.openxmlformats.org/drawingml/2006/main" name="PoiseVTI">
  <a:themeElements>
    <a:clrScheme name="Poise">
      <a:dk1>
        <a:sysClr val="windowText" lastClr="000000"/>
      </a:dk1>
      <a:lt1>
        <a:sysClr val="window" lastClr="FFFFFF"/>
      </a:lt1>
      <a:dk2>
        <a:srgbClr val="403739"/>
      </a:dk2>
      <a:lt2>
        <a:srgbClr val="F4E9E6"/>
      </a:lt2>
      <a:accent1>
        <a:srgbClr val="B18083"/>
      </a:accent1>
      <a:accent2>
        <a:srgbClr val="C17A69"/>
      </a:accent2>
      <a:accent3>
        <a:srgbClr val="CE9573"/>
      </a:accent3>
      <a:accent4>
        <a:srgbClr val="82907A"/>
      </a:accent4>
      <a:accent5>
        <a:srgbClr val="9A9966"/>
      </a:accent5>
      <a:accent6>
        <a:srgbClr val="AB9955"/>
      </a:accent6>
      <a:hlink>
        <a:srgbClr val="A97979"/>
      </a:hlink>
      <a:folHlink>
        <a:srgbClr val="BB7563"/>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PoiseVTI</vt:lpstr>
      <vt:lpstr>Drug OffenceS Title: Critically analyse the contribution of road policing to disrupting crimes enabled by the road network.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990</cp:revision>
  <dcterms:created xsi:type="dcterms:W3CDTF">2025-02-16T19:21:26Z</dcterms:created>
  <dcterms:modified xsi:type="dcterms:W3CDTF">2025-02-28T15:52:40Z</dcterms:modified>
</cp:coreProperties>
</file>