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9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80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2B07D0-4777-17DC-7D44-0B2F8E07C8D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4370FF7-E195-EFB9-84CC-CD6B0402C61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8C3DDD-EA9F-13D0-F3FA-3753F1901A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929E6-D20F-4BBA-9BDA-D3BA14665DE9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7EC5CB-117A-89CA-CD2B-B7E90DF743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2828B7-EFC4-4A7F-2613-CB36987EDF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CC7A9-0724-4D75-9703-F45C3FB53D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14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318DE2-6C0D-63C1-38E8-E712D1A663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60CB95-75CA-06E3-80BE-9E182F9F59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E05FA1-59EE-B937-9AC9-477ED0DA6E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929E6-D20F-4BBA-9BDA-D3BA14665DE9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80346C-1FC6-6B20-E19B-68D45FB268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1A2E0C-0E6E-3A9C-172B-B432734E5E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CC7A9-0724-4D75-9703-F45C3FB53D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31831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48845F-413E-817F-526B-97EC687C8E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9A21091-2B77-65F0-F728-E7F2C74715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FC9B80-EE90-A6B1-84E1-F8D1F88D9C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929E6-D20F-4BBA-9BDA-D3BA14665DE9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4D237C-3100-0A91-83A9-FFA0A26BBD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C35950-6833-EC85-712E-D60216DC7C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CC7A9-0724-4D75-9703-F45C3FB53D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59891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C84A3B-3687-BFB4-38A4-B14A80A925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96693F-5ACA-369C-7B85-42025EDDC10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640146-16D3-D825-2AF2-1504E7DCE2B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E101C86-2007-81EA-CEE7-FD2848625D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929E6-D20F-4BBA-9BDA-D3BA14665DE9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D9923A1-8317-23EB-BE59-171104F7AA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C7FFACB-2336-F57A-2E2E-EF7AB65081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CC7A9-0724-4D75-9703-F45C3FB53D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63683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E3E25D-23EE-6983-F3A1-D5CCD96E7B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345B91-6FD6-6166-EDE6-C15C97BB4A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F652274-AD74-5090-E66E-8205E04A475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549ADE7-FC22-D5AC-23B4-740E31921FC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6A0195-52FE-9851-A255-DDAB1A0AD63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2F55B57-232C-4613-5651-59E871F73F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929E6-D20F-4BBA-9BDA-D3BA14665DE9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9589FFE-8AE5-8667-F267-322B600116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D546DDB-5B84-B99E-256D-84B27BD305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CC7A9-0724-4D75-9703-F45C3FB53D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46905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904B88-6742-5265-4D6A-2318CB18BB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53F62D3-AAA2-F8C2-88CB-2E51B34D2D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929E6-D20F-4BBA-9BDA-D3BA14665DE9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4168D55-487F-95ED-0FDE-3EC89007EC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B308077-17E6-9549-7CCD-ED5368DFF5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CC7A9-0724-4D75-9703-F45C3FB53D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87767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FD19BA2-8E8F-A1B9-72E8-86FE2C5CFE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929E6-D20F-4BBA-9BDA-D3BA14665DE9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7F0F48C-CF3A-80C3-3EA0-6F1BB6A8A9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628A9DF-B84E-7592-14A2-7F976BA6BD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CC7A9-0724-4D75-9703-F45C3FB53D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41884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5016DD-5F10-034D-F82A-0B5E45FF41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28D48F-E3C0-11D9-13C1-3DBDFC99B4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DC86BF9-AC62-76ED-60AA-F3DD3FF3A07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798A887-C8B1-CA7F-F009-11AFD208F2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929E6-D20F-4BBA-9BDA-D3BA14665DE9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87E0C7-F2F1-5548-7CA2-63A0E8BE2D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F804947-284F-1912-CEC1-1866779491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CC7A9-0724-4D75-9703-F45C3FB53D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93481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322039-3DF1-A8CC-91E8-92ECAE13C3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C9F0DE7-DBF2-7180-3500-4F66EB1D898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199A576-9DCB-50A5-C078-B531042C796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BB9280B-8C08-0E30-B966-1586098269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929E6-D20F-4BBA-9BDA-D3BA14665DE9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0C0896C-86D8-E46E-0AB4-7C450F42DE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18719D-C26F-61E7-D905-497515335A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CC7A9-0724-4D75-9703-F45C3FB53D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85482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F4DC84-3A0B-2F22-656D-6C8303148B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1A42271-7EE5-6C54-B3F0-9D73D0122D9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BF90BA-BD88-BC66-5B23-23CC56AE7C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929E6-D20F-4BBA-9BDA-D3BA14665DE9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D59D55-9619-3B1A-3195-BE4F6CBE9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9C17CE-3CAA-E209-9588-3DF2E4A3A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CC7A9-0724-4D75-9703-F45C3FB53D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31525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A7C273-C320-D7FE-C943-469A1C85781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1BF6D0D-B0F9-CD91-5751-91DAC915188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2E1705-2539-CEBE-6020-792889E4D2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929E6-D20F-4BBA-9BDA-D3BA14665DE9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DCDB61-F3C1-33F7-6A8D-1830E28F42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50C502-C665-CA55-D7A4-5E03464E89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CC7A9-0724-4D75-9703-F45C3FB53D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86951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14343F5-B486-27DB-958B-0CEF2F727A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D259C4-CC2C-C781-EC1A-C25ED616D7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2E51FE-F8F2-DF3D-11C0-CF177121B21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1929E6-D20F-4BBA-9BDA-D3BA14665DE9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E96171-22C6-D202-7CFA-ADCBAE632EE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AC4B31-D880-96FB-9E58-99EB0E47628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FCC7A9-0724-4D75-9703-F45C3FB53D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32802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97EB96-6E35-CE5B-EB36-462EA1E85E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Ashraf </a:t>
            </a:r>
            <a:r>
              <a:rPr lang="en-GB" dirty="0" err="1"/>
              <a:t>Aii</a:t>
            </a:r>
            <a:endParaRPr lang="en-GB" dirty="0"/>
          </a:p>
          <a:p>
            <a:r>
              <a:rPr lang="en-GB" dirty="0"/>
              <a:t>Student Number- 1712727</a:t>
            </a:r>
          </a:p>
          <a:p>
            <a:r>
              <a:rPr lang="en-GB" dirty="0"/>
              <a:t>Module- BMIH5003</a:t>
            </a:r>
          </a:p>
          <a:p>
            <a:r>
              <a:rPr lang="en-GB" dirty="0"/>
              <a:t>Module Tutor- Rodrigo Aguilera</a:t>
            </a:r>
          </a:p>
          <a:p>
            <a:r>
              <a:rPr lang="en-GB" dirty="0"/>
              <a:t>Content- </a:t>
            </a:r>
            <a:r>
              <a:rPr lang="en-GB"/>
              <a:t>Hotel Display </a:t>
            </a:r>
            <a:r>
              <a:rPr lang="en-GB" dirty="0"/>
              <a:t>B</a:t>
            </a:r>
            <a:r>
              <a:rPr lang="en-GB"/>
              <a:t>oard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3575056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35D4B76A-60A0-827F-CAC5-B5C20DE0EE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3767" y="2025139"/>
            <a:ext cx="8688991" cy="404038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73B1191-A654-4505-E7D6-75F79623C55F}"/>
              </a:ext>
            </a:extLst>
          </p:cNvPr>
          <p:cNvSpPr txBox="1"/>
          <p:nvPr/>
        </p:nvSpPr>
        <p:spPr>
          <a:xfrm>
            <a:off x="3718256" y="549099"/>
            <a:ext cx="3318070" cy="111998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2800" dirty="0"/>
              <a:t>Tableros de Precios</a:t>
            </a:r>
          </a:p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2800" dirty="0"/>
              <a:t>Hotel Trinity  ****  </a:t>
            </a:r>
          </a:p>
        </p:txBody>
      </p:sp>
    </p:spTree>
    <p:extLst>
      <p:ext uri="{BB962C8B-B14F-4D97-AF65-F5344CB8AC3E}">
        <p14:creationId xmlns:p14="http://schemas.microsoft.com/office/powerpoint/2010/main" val="83335166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230</TotalTime>
  <Words>22</Words>
  <Application>Microsoft Office PowerPoint</Application>
  <PresentationFormat>Widescreen</PresentationFormat>
  <Paragraphs>7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Ashraf Ali (1712727)</dc:creator>
  <cp:lastModifiedBy>Ashraf Ali (1712727)</cp:lastModifiedBy>
  <cp:revision>2</cp:revision>
  <dcterms:created xsi:type="dcterms:W3CDTF">2022-06-16T19:56:48Z</dcterms:created>
  <dcterms:modified xsi:type="dcterms:W3CDTF">2022-06-17T00:06:08Z</dcterms:modified>
</cp:coreProperties>
</file>