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62" r:id="rId2"/>
    <p:sldId id="258" r:id="rId3"/>
    <p:sldId id="259" r:id="rId4"/>
    <p:sldId id="260" r:id="rId5"/>
    <p:sldId id="261" r:id="rId6"/>
  </p:sldIdLst>
  <p:sldSz cx="9906000" cy="6858000" type="A4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51A1F"/>
    <a:srgbClr val="752A30"/>
    <a:srgbClr val="450000"/>
    <a:srgbClr val="E40A3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83CD723-2C00-BA47-BD81-94C86A1F3567}" v="25" dt="2020-09-21T15:23:03.74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6332"/>
    <p:restoredTop sz="96327"/>
  </p:normalViewPr>
  <p:slideViewPr>
    <p:cSldViewPr snapToGrid="0" snapToObjects="1">
      <p:cViewPr varScale="1">
        <p:scale>
          <a:sx n="123" d="100"/>
          <a:sy n="123" d="100"/>
        </p:scale>
        <p:origin x="2168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raham Howe" userId="e1e17d2348633411" providerId="LiveId" clId="{383CD723-2C00-BA47-BD81-94C86A1F3567}"/>
    <pc:docChg chg="undo custSel addSld delSld modSld sldOrd">
      <pc:chgData name="Graham Howe" userId="e1e17d2348633411" providerId="LiveId" clId="{383CD723-2C00-BA47-BD81-94C86A1F3567}" dt="2020-09-21T15:23:37.621" v="992" actId="1076"/>
      <pc:docMkLst>
        <pc:docMk/>
      </pc:docMkLst>
      <pc:sldChg chg="addSp delSp modSp del mod ord">
        <pc:chgData name="Graham Howe" userId="e1e17d2348633411" providerId="LiveId" clId="{383CD723-2C00-BA47-BD81-94C86A1F3567}" dt="2020-09-18T10:30:18.061" v="907" actId="2696"/>
        <pc:sldMkLst>
          <pc:docMk/>
          <pc:sldMk cId="3770122181" sldId="256"/>
        </pc:sldMkLst>
        <pc:spChg chg="del">
          <ac:chgData name="Graham Howe" userId="e1e17d2348633411" providerId="LiveId" clId="{383CD723-2C00-BA47-BD81-94C86A1F3567}" dt="2020-09-16T07:40:32.576" v="2" actId="478"/>
          <ac:spMkLst>
            <pc:docMk/>
            <pc:sldMk cId="3770122181" sldId="256"/>
            <ac:spMk id="6" creationId="{C15BC199-FF53-C74E-9662-6D47F89573D1}"/>
          </ac:spMkLst>
        </pc:spChg>
        <pc:spChg chg="mod">
          <ac:chgData name="Graham Howe" userId="e1e17d2348633411" providerId="LiveId" clId="{383CD723-2C00-BA47-BD81-94C86A1F3567}" dt="2020-09-18T07:59:13.407" v="674" actId="1076"/>
          <ac:spMkLst>
            <pc:docMk/>
            <pc:sldMk cId="3770122181" sldId="256"/>
            <ac:spMk id="9" creationId="{AFED3203-B0BF-2444-8436-A4797B8CD311}"/>
          </ac:spMkLst>
        </pc:spChg>
        <pc:spChg chg="mod">
          <ac:chgData name="Graham Howe" userId="e1e17d2348633411" providerId="LiveId" clId="{383CD723-2C00-BA47-BD81-94C86A1F3567}" dt="2020-09-18T07:59:29.666" v="676" actId="1076"/>
          <ac:spMkLst>
            <pc:docMk/>
            <pc:sldMk cId="3770122181" sldId="256"/>
            <ac:spMk id="11" creationId="{2D82CE9A-A8E7-3E45-A00B-05B3C632BC52}"/>
          </ac:spMkLst>
        </pc:spChg>
        <pc:spChg chg="mod">
          <ac:chgData name="Graham Howe" userId="e1e17d2348633411" providerId="LiveId" clId="{383CD723-2C00-BA47-BD81-94C86A1F3567}" dt="2020-09-18T07:59:29.666" v="676" actId="1076"/>
          <ac:spMkLst>
            <pc:docMk/>
            <pc:sldMk cId="3770122181" sldId="256"/>
            <ac:spMk id="12" creationId="{70DA8994-9C2F-8E40-8E7C-B1B97C7D935A}"/>
          </ac:spMkLst>
        </pc:spChg>
        <pc:spChg chg="mod">
          <ac:chgData name="Graham Howe" userId="e1e17d2348633411" providerId="LiveId" clId="{383CD723-2C00-BA47-BD81-94C86A1F3567}" dt="2020-09-18T07:59:29.666" v="676" actId="1076"/>
          <ac:spMkLst>
            <pc:docMk/>
            <pc:sldMk cId="3770122181" sldId="256"/>
            <ac:spMk id="13" creationId="{21090825-6E88-5D41-A4AB-0FF11426A65B}"/>
          </ac:spMkLst>
        </pc:spChg>
        <pc:spChg chg="mod">
          <ac:chgData name="Graham Howe" userId="e1e17d2348633411" providerId="LiveId" clId="{383CD723-2C00-BA47-BD81-94C86A1F3567}" dt="2020-09-18T07:59:29.666" v="676" actId="1076"/>
          <ac:spMkLst>
            <pc:docMk/>
            <pc:sldMk cId="3770122181" sldId="256"/>
            <ac:spMk id="14" creationId="{1FB17BCE-CE2A-BF48-8FB6-A050A50FFE28}"/>
          </ac:spMkLst>
        </pc:spChg>
        <pc:spChg chg="mod">
          <ac:chgData name="Graham Howe" userId="e1e17d2348633411" providerId="LiveId" clId="{383CD723-2C00-BA47-BD81-94C86A1F3567}" dt="2020-09-18T07:59:29.666" v="676" actId="1076"/>
          <ac:spMkLst>
            <pc:docMk/>
            <pc:sldMk cId="3770122181" sldId="256"/>
            <ac:spMk id="15" creationId="{3C4F6CD7-CD28-8146-8791-8BF550349EB0}"/>
          </ac:spMkLst>
        </pc:spChg>
        <pc:spChg chg="mod">
          <ac:chgData name="Graham Howe" userId="e1e17d2348633411" providerId="LiveId" clId="{383CD723-2C00-BA47-BD81-94C86A1F3567}" dt="2020-09-18T07:59:29.666" v="676" actId="1076"/>
          <ac:spMkLst>
            <pc:docMk/>
            <pc:sldMk cId="3770122181" sldId="256"/>
            <ac:spMk id="16" creationId="{77A9C585-CF96-514B-B48B-8A43E5442785}"/>
          </ac:spMkLst>
        </pc:spChg>
        <pc:spChg chg="add del mod">
          <ac:chgData name="Graham Howe" userId="e1e17d2348633411" providerId="LiveId" clId="{383CD723-2C00-BA47-BD81-94C86A1F3567}" dt="2020-09-18T06:43:26.966" v="635" actId="478"/>
          <ac:spMkLst>
            <pc:docMk/>
            <pc:sldMk cId="3770122181" sldId="256"/>
            <ac:spMk id="17" creationId="{E3DC988E-3CFB-E948-A104-936ABC70A38E}"/>
          </ac:spMkLst>
        </pc:spChg>
        <pc:spChg chg="mod">
          <ac:chgData name="Graham Howe" userId="e1e17d2348633411" providerId="LiveId" clId="{383CD723-2C00-BA47-BD81-94C86A1F3567}" dt="2020-09-18T07:59:29.666" v="676" actId="1076"/>
          <ac:spMkLst>
            <pc:docMk/>
            <pc:sldMk cId="3770122181" sldId="256"/>
            <ac:spMk id="18" creationId="{126B26D0-63BB-4240-8E56-1EC12D2777E3}"/>
          </ac:spMkLst>
        </pc:spChg>
        <pc:spChg chg="del mod">
          <ac:chgData name="Graham Howe" userId="e1e17d2348633411" providerId="LiveId" clId="{383CD723-2C00-BA47-BD81-94C86A1F3567}" dt="2020-09-18T10:30:02.737" v="902" actId="21"/>
          <ac:spMkLst>
            <pc:docMk/>
            <pc:sldMk cId="3770122181" sldId="256"/>
            <ac:spMk id="20" creationId="{C85E3403-3FE7-E34D-A486-CEBC1E1B240C}"/>
          </ac:spMkLst>
        </pc:spChg>
        <pc:spChg chg="add del mod">
          <ac:chgData name="Graham Howe" userId="e1e17d2348633411" providerId="LiveId" clId="{383CD723-2C00-BA47-BD81-94C86A1F3567}" dt="2020-09-18T07:59:39.352" v="679" actId="478"/>
          <ac:spMkLst>
            <pc:docMk/>
            <pc:sldMk cId="3770122181" sldId="256"/>
            <ac:spMk id="22" creationId="{3DC544E4-970B-D445-BC6B-FDD242D84AA9}"/>
          </ac:spMkLst>
        </pc:spChg>
        <pc:spChg chg="del mod">
          <ac:chgData name="Graham Howe" userId="e1e17d2348633411" providerId="LiveId" clId="{383CD723-2C00-BA47-BD81-94C86A1F3567}" dt="2020-09-18T10:30:02.737" v="902" actId="21"/>
          <ac:spMkLst>
            <pc:docMk/>
            <pc:sldMk cId="3770122181" sldId="256"/>
            <ac:spMk id="26" creationId="{1DEB8593-BC88-7248-BBB0-5896EE8477A9}"/>
          </ac:spMkLst>
        </pc:spChg>
        <pc:spChg chg="add del mod">
          <ac:chgData name="Graham Howe" userId="e1e17d2348633411" providerId="LiveId" clId="{383CD723-2C00-BA47-BD81-94C86A1F3567}" dt="2020-09-18T07:59:34.156" v="678" actId="478"/>
          <ac:spMkLst>
            <pc:docMk/>
            <pc:sldMk cId="3770122181" sldId="256"/>
            <ac:spMk id="29" creationId="{FA06BBFA-E1B1-5D41-8163-AFB9B234607C}"/>
          </ac:spMkLst>
        </pc:spChg>
        <pc:spChg chg="add del mod">
          <ac:chgData name="Graham Howe" userId="e1e17d2348633411" providerId="LiveId" clId="{383CD723-2C00-BA47-BD81-94C86A1F3567}" dt="2020-09-18T10:30:02.737" v="902" actId="21"/>
          <ac:spMkLst>
            <pc:docMk/>
            <pc:sldMk cId="3770122181" sldId="256"/>
            <ac:spMk id="30" creationId="{896DF0CF-FE19-0A42-AE9D-E3E8AAEB1D34}"/>
          </ac:spMkLst>
        </pc:spChg>
        <pc:grpChg chg="mod">
          <ac:chgData name="Graham Howe" userId="e1e17d2348633411" providerId="LiveId" clId="{383CD723-2C00-BA47-BD81-94C86A1F3567}" dt="2020-09-18T07:59:29.666" v="676" actId="1076"/>
          <ac:grpSpMkLst>
            <pc:docMk/>
            <pc:sldMk cId="3770122181" sldId="256"/>
            <ac:grpSpMk id="19" creationId="{B8AA5A2A-DB79-D346-842A-28CBD77B73EF}"/>
          </ac:grpSpMkLst>
        </pc:grpChg>
        <pc:picChg chg="add del mod">
          <ac:chgData name="Graham Howe" userId="e1e17d2348633411" providerId="LiveId" clId="{383CD723-2C00-BA47-BD81-94C86A1F3567}" dt="2020-09-18T06:43:11.107" v="625" actId="478"/>
          <ac:picMkLst>
            <pc:docMk/>
            <pc:sldMk cId="3770122181" sldId="256"/>
            <ac:picMk id="3" creationId="{476DA871-4EB4-244E-9664-105BFA515657}"/>
          </ac:picMkLst>
        </pc:picChg>
        <pc:picChg chg="del">
          <ac:chgData name="Graham Howe" userId="e1e17d2348633411" providerId="LiveId" clId="{383CD723-2C00-BA47-BD81-94C86A1F3567}" dt="2020-09-16T07:40:27.701" v="0" actId="478"/>
          <ac:picMkLst>
            <pc:docMk/>
            <pc:sldMk cId="3770122181" sldId="256"/>
            <ac:picMk id="4" creationId="{18D5C882-B3E6-3F4F-A452-C52B1FE3BA57}"/>
          </ac:picMkLst>
        </pc:picChg>
        <pc:picChg chg="del">
          <ac:chgData name="Graham Howe" userId="e1e17d2348633411" providerId="LiveId" clId="{383CD723-2C00-BA47-BD81-94C86A1F3567}" dt="2020-09-16T07:40:30.853" v="1" actId="478"/>
          <ac:picMkLst>
            <pc:docMk/>
            <pc:sldMk cId="3770122181" sldId="256"/>
            <ac:picMk id="5" creationId="{73DD75AD-E630-6046-A68C-AE2146DA3DF7}"/>
          </ac:picMkLst>
        </pc:picChg>
        <pc:picChg chg="add mod">
          <ac:chgData name="Graham Howe" userId="e1e17d2348633411" providerId="LiveId" clId="{383CD723-2C00-BA47-BD81-94C86A1F3567}" dt="2020-09-18T07:58:36.612" v="665" actId="14100"/>
          <ac:picMkLst>
            <pc:docMk/>
            <pc:sldMk cId="3770122181" sldId="256"/>
            <ac:picMk id="5" creationId="{F40B6B5F-061C-E846-B08F-01CB630BE5DA}"/>
          </ac:picMkLst>
        </pc:picChg>
        <pc:picChg chg="add del mod">
          <ac:chgData name="Graham Howe" userId="e1e17d2348633411" providerId="LiveId" clId="{383CD723-2C00-BA47-BD81-94C86A1F3567}" dt="2020-09-18T07:58:14.507" v="657" actId="478"/>
          <ac:picMkLst>
            <pc:docMk/>
            <pc:sldMk cId="3770122181" sldId="256"/>
            <ac:picMk id="24" creationId="{701E42D0-3B29-5249-973A-628B6EE24E3C}"/>
          </ac:picMkLst>
        </pc:picChg>
        <pc:picChg chg="add mod">
          <ac:chgData name="Graham Howe" userId="e1e17d2348633411" providerId="LiveId" clId="{383CD723-2C00-BA47-BD81-94C86A1F3567}" dt="2020-09-18T07:59:22.261" v="675" actId="14100"/>
          <ac:picMkLst>
            <pc:docMk/>
            <pc:sldMk cId="3770122181" sldId="256"/>
            <ac:picMk id="31" creationId="{8121128A-550D-2347-B549-FADBA5C1288F}"/>
          </ac:picMkLst>
        </pc:picChg>
        <pc:picChg chg="add del mod modCrop">
          <ac:chgData name="Graham Howe" userId="e1e17d2348633411" providerId="LiveId" clId="{383CD723-2C00-BA47-BD81-94C86A1F3567}" dt="2020-09-18T06:46:52.896" v="648" actId="21"/>
          <ac:picMkLst>
            <pc:docMk/>
            <pc:sldMk cId="3770122181" sldId="256"/>
            <ac:picMk id="32" creationId="{4B41F296-2762-4C44-9154-83873FC3EB87}"/>
          </ac:picMkLst>
        </pc:picChg>
        <pc:cxnChg chg="add del mod">
          <ac:chgData name="Graham Howe" userId="e1e17d2348633411" providerId="LiveId" clId="{383CD723-2C00-BA47-BD81-94C86A1F3567}" dt="2020-09-18T06:43:22.403" v="630" actId="478"/>
          <ac:cxnSpMkLst>
            <pc:docMk/>
            <pc:sldMk cId="3770122181" sldId="256"/>
            <ac:cxnSpMk id="4" creationId="{C32DEDF2-EB21-434A-BC91-2EF6AFD6D00B}"/>
          </ac:cxnSpMkLst>
        </pc:cxnChg>
        <pc:cxnChg chg="add del mod">
          <ac:chgData name="Graham Howe" userId="e1e17d2348633411" providerId="LiveId" clId="{383CD723-2C00-BA47-BD81-94C86A1F3567}" dt="2020-09-18T06:43:23.847" v="631" actId="478"/>
          <ac:cxnSpMkLst>
            <pc:docMk/>
            <pc:sldMk cId="3770122181" sldId="256"/>
            <ac:cxnSpMk id="21" creationId="{B84177AF-66F3-7747-A508-1565A382C238}"/>
          </ac:cxnSpMkLst>
        </pc:cxnChg>
        <pc:cxnChg chg="del mod">
          <ac:chgData name="Graham Howe" userId="e1e17d2348633411" providerId="LiveId" clId="{383CD723-2C00-BA47-BD81-94C86A1F3567}" dt="2020-09-18T07:59:56.519" v="686" actId="478"/>
          <ac:cxnSpMkLst>
            <pc:docMk/>
            <pc:sldMk cId="3770122181" sldId="256"/>
            <ac:cxnSpMk id="25" creationId="{8CBDC171-6760-9043-83C5-2CEB3A2EEA9F}"/>
          </ac:cxnSpMkLst>
        </pc:cxnChg>
        <pc:cxnChg chg="add del mod">
          <ac:chgData name="Graham Howe" userId="e1e17d2348633411" providerId="LiveId" clId="{383CD723-2C00-BA47-BD81-94C86A1F3567}" dt="2020-09-18T06:43:26.491" v="633" actId="478"/>
          <ac:cxnSpMkLst>
            <pc:docMk/>
            <pc:sldMk cId="3770122181" sldId="256"/>
            <ac:cxnSpMk id="27" creationId="{D1941748-C03B-FA4B-9F2A-09252C229BD7}"/>
          </ac:cxnSpMkLst>
        </pc:cxnChg>
        <pc:cxnChg chg="del mod">
          <ac:chgData name="Graham Howe" userId="e1e17d2348633411" providerId="LiveId" clId="{383CD723-2C00-BA47-BD81-94C86A1F3567}" dt="2020-09-18T06:43:24.818" v="632" actId="478"/>
          <ac:cxnSpMkLst>
            <pc:docMk/>
            <pc:sldMk cId="3770122181" sldId="256"/>
            <ac:cxnSpMk id="28" creationId="{55801E0E-7369-5E4D-997A-D3DA024D94D6}"/>
          </ac:cxnSpMkLst>
        </pc:cxnChg>
      </pc:sldChg>
      <pc:sldChg chg="addSp delSp modSp add del mod">
        <pc:chgData name="Graham Howe" userId="e1e17d2348633411" providerId="LiveId" clId="{383CD723-2C00-BA47-BD81-94C86A1F3567}" dt="2020-09-21T15:23:08.882" v="991" actId="2696"/>
        <pc:sldMkLst>
          <pc:docMk/>
          <pc:sldMk cId="1807499208" sldId="257"/>
        </pc:sldMkLst>
        <pc:spChg chg="add mod">
          <ac:chgData name="Graham Howe" userId="e1e17d2348633411" providerId="LiveId" clId="{383CD723-2C00-BA47-BD81-94C86A1F3567}" dt="2020-09-21T15:21:03.302" v="962" actId="207"/>
          <ac:spMkLst>
            <pc:docMk/>
            <pc:sldMk cId="1807499208" sldId="257"/>
            <ac:spMk id="2" creationId="{C46C7A15-A9B6-A640-923B-C15481976DD3}"/>
          </ac:spMkLst>
        </pc:spChg>
        <pc:spChg chg="add del mod">
          <ac:chgData name="Graham Howe" userId="e1e17d2348633411" providerId="LiveId" clId="{383CD723-2C00-BA47-BD81-94C86A1F3567}" dt="2020-09-21T15:22:00.415" v="973" actId="478"/>
          <ac:spMkLst>
            <pc:docMk/>
            <pc:sldMk cId="1807499208" sldId="257"/>
            <ac:spMk id="3" creationId="{48F4500B-2907-E044-9623-3E7EE5BA8F32}"/>
          </ac:spMkLst>
        </pc:spChg>
        <pc:spChg chg="mod">
          <ac:chgData name="Graham Howe" userId="e1e17d2348633411" providerId="LiveId" clId="{383CD723-2C00-BA47-BD81-94C86A1F3567}" dt="2020-09-21T15:16:22.236" v="947" actId="207"/>
          <ac:spMkLst>
            <pc:docMk/>
            <pc:sldMk cId="1807499208" sldId="257"/>
            <ac:spMk id="9" creationId="{AFED3203-B0BF-2444-8436-A4797B8CD311}"/>
          </ac:spMkLst>
        </pc:spChg>
        <pc:spChg chg="mod">
          <ac:chgData name="Graham Howe" userId="e1e17d2348633411" providerId="LiveId" clId="{383CD723-2C00-BA47-BD81-94C86A1F3567}" dt="2020-09-18T10:17:09.567" v="863" actId="1076"/>
          <ac:spMkLst>
            <pc:docMk/>
            <pc:sldMk cId="1807499208" sldId="257"/>
            <ac:spMk id="11" creationId="{2D82CE9A-A8E7-3E45-A00B-05B3C632BC52}"/>
          </ac:spMkLst>
        </pc:spChg>
        <pc:spChg chg="mod">
          <ac:chgData name="Graham Howe" userId="e1e17d2348633411" providerId="LiveId" clId="{383CD723-2C00-BA47-BD81-94C86A1F3567}" dt="2020-09-18T10:17:09.567" v="863" actId="1076"/>
          <ac:spMkLst>
            <pc:docMk/>
            <pc:sldMk cId="1807499208" sldId="257"/>
            <ac:spMk id="12" creationId="{70DA8994-9C2F-8E40-8E7C-B1B97C7D935A}"/>
          </ac:spMkLst>
        </pc:spChg>
        <pc:spChg chg="mod">
          <ac:chgData name="Graham Howe" userId="e1e17d2348633411" providerId="LiveId" clId="{383CD723-2C00-BA47-BD81-94C86A1F3567}" dt="2020-09-18T10:17:09.567" v="863" actId="1076"/>
          <ac:spMkLst>
            <pc:docMk/>
            <pc:sldMk cId="1807499208" sldId="257"/>
            <ac:spMk id="13" creationId="{21090825-6E88-5D41-A4AB-0FF11426A65B}"/>
          </ac:spMkLst>
        </pc:spChg>
        <pc:spChg chg="mod">
          <ac:chgData name="Graham Howe" userId="e1e17d2348633411" providerId="LiveId" clId="{383CD723-2C00-BA47-BD81-94C86A1F3567}" dt="2020-09-18T10:17:09.567" v="863" actId="1076"/>
          <ac:spMkLst>
            <pc:docMk/>
            <pc:sldMk cId="1807499208" sldId="257"/>
            <ac:spMk id="14" creationId="{1FB17BCE-CE2A-BF48-8FB6-A050A50FFE28}"/>
          </ac:spMkLst>
        </pc:spChg>
        <pc:spChg chg="mod">
          <ac:chgData name="Graham Howe" userId="e1e17d2348633411" providerId="LiveId" clId="{383CD723-2C00-BA47-BD81-94C86A1F3567}" dt="2020-09-18T10:17:09.567" v="863" actId="1076"/>
          <ac:spMkLst>
            <pc:docMk/>
            <pc:sldMk cId="1807499208" sldId="257"/>
            <ac:spMk id="15" creationId="{3C4F6CD7-CD28-8146-8791-8BF550349EB0}"/>
          </ac:spMkLst>
        </pc:spChg>
        <pc:spChg chg="mod">
          <ac:chgData name="Graham Howe" userId="e1e17d2348633411" providerId="LiveId" clId="{383CD723-2C00-BA47-BD81-94C86A1F3567}" dt="2020-09-18T10:17:09.567" v="863" actId="1076"/>
          <ac:spMkLst>
            <pc:docMk/>
            <pc:sldMk cId="1807499208" sldId="257"/>
            <ac:spMk id="16" creationId="{77A9C585-CF96-514B-B48B-8A43E5442785}"/>
          </ac:spMkLst>
        </pc:spChg>
        <pc:spChg chg="add del mod">
          <ac:chgData name="Graham Howe" userId="e1e17d2348633411" providerId="LiveId" clId="{383CD723-2C00-BA47-BD81-94C86A1F3567}" dt="2020-09-21T15:22:04.310" v="974" actId="478"/>
          <ac:spMkLst>
            <pc:docMk/>
            <pc:sldMk cId="1807499208" sldId="257"/>
            <ac:spMk id="17" creationId="{FF85FE8E-60EA-FB41-A49E-6F5958281FAA}"/>
          </ac:spMkLst>
        </pc:spChg>
        <pc:spChg chg="mod">
          <ac:chgData name="Graham Howe" userId="e1e17d2348633411" providerId="LiveId" clId="{383CD723-2C00-BA47-BD81-94C86A1F3567}" dt="2020-09-18T10:17:09.567" v="863" actId="1076"/>
          <ac:spMkLst>
            <pc:docMk/>
            <pc:sldMk cId="1807499208" sldId="257"/>
            <ac:spMk id="18" creationId="{126B26D0-63BB-4240-8E56-1EC12D2777E3}"/>
          </ac:spMkLst>
        </pc:spChg>
        <pc:spChg chg="add mod">
          <ac:chgData name="Graham Howe" userId="e1e17d2348633411" providerId="LiveId" clId="{383CD723-2C00-BA47-BD81-94C86A1F3567}" dt="2020-09-21T15:20:44.779" v="960" actId="692"/>
          <ac:spMkLst>
            <pc:docMk/>
            <pc:sldMk cId="1807499208" sldId="257"/>
            <ac:spMk id="20" creationId="{9E7034C5-75F5-FF46-AA50-96E425E6992F}"/>
          </ac:spMkLst>
        </pc:spChg>
        <pc:spChg chg="del">
          <ac:chgData name="Graham Howe" userId="e1e17d2348633411" providerId="LiveId" clId="{383CD723-2C00-BA47-BD81-94C86A1F3567}" dt="2020-09-18T09:57:10.944" v="690" actId="478"/>
          <ac:spMkLst>
            <pc:docMk/>
            <pc:sldMk cId="1807499208" sldId="257"/>
            <ac:spMk id="20" creationId="{C85E3403-3FE7-E34D-A486-CEBC1E1B240C}"/>
          </ac:spMkLst>
        </pc:spChg>
        <pc:spChg chg="add mod">
          <ac:chgData name="Graham Howe" userId="e1e17d2348633411" providerId="LiveId" clId="{383CD723-2C00-BA47-BD81-94C86A1F3567}" dt="2020-09-21T15:20:44.779" v="960" actId="692"/>
          <ac:spMkLst>
            <pc:docMk/>
            <pc:sldMk cId="1807499208" sldId="257"/>
            <ac:spMk id="21" creationId="{61C6B1FB-1277-5342-936B-57337E7E93FB}"/>
          </ac:spMkLst>
        </pc:spChg>
        <pc:spChg chg="add mod">
          <ac:chgData name="Graham Howe" userId="e1e17d2348633411" providerId="LiveId" clId="{383CD723-2C00-BA47-BD81-94C86A1F3567}" dt="2020-09-21T15:20:44.779" v="960" actId="692"/>
          <ac:spMkLst>
            <pc:docMk/>
            <pc:sldMk cId="1807499208" sldId="257"/>
            <ac:spMk id="22" creationId="{4612A7DC-063F-0E44-B840-35543C370C44}"/>
          </ac:spMkLst>
        </pc:spChg>
        <pc:spChg chg="add mod">
          <ac:chgData name="Graham Howe" userId="e1e17d2348633411" providerId="LiveId" clId="{383CD723-2C00-BA47-BD81-94C86A1F3567}" dt="2020-09-21T15:20:44.779" v="960" actId="692"/>
          <ac:spMkLst>
            <pc:docMk/>
            <pc:sldMk cId="1807499208" sldId="257"/>
            <ac:spMk id="23" creationId="{02E17982-F634-9B4D-9770-42C471734654}"/>
          </ac:spMkLst>
        </pc:spChg>
        <pc:spChg chg="del">
          <ac:chgData name="Graham Howe" userId="e1e17d2348633411" providerId="LiveId" clId="{383CD723-2C00-BA47-BD81-94C86A1F3567}" dt="2020-09-18T09:57:10.944" v="690" actId="478"/>
          <ac:spMkLst>
            <pc:docMk/>
            <pc:sldMk cId="1807499208" sldId="257"/>
            <ac:spMk id="26" creationId="{1DEB8593-BC88-7248-BBB0-5896EE8477A9}"/>
          </ac:spMkLst>
        </pc:spChg>
        <pc:spChg chg="del">
          <ac:chgData name="Graham Howe" userId="e1e17d2348633411" providerId="LiveId" clId="{383CD723-2C00-BA47-BD81-94C86A1F3567}" dt="2020-09-18T09:57:10.944" v="690" actId="478"/>
          <ac:spMkLst>
            <pc:docMk/>
            <pc:sldMk cId="1807499208" sldId="257"/>
            <ac:spMk id="30" creationId="{896DF0CF-FE19-0A42-AE9D-E3E8AAEB1D34}"/>
          </ac:spMkLst>
        </pc:spChg>
        <pc:grpChg chg="del mod">
          <ac:chgData name="Graham Howe" userId="e1e17d2348633411" providerId="LiveId" clId="{383CD723-2C00-BA47-BD81-94C86A1F3567}" dt="2020-09-21T15:15:12.914" v="935" actId="478"/>
          <ac:grpSpMkLst>
            <pc:docMk/>
            <pc:sldMk cId="1807499208" sldId="257"/>
            <ac:grpSpMk id="19" creationId="{B8AA5A2A-DB79-D346-842A-28CBD77B73EF}"/>
          </ac:grpSpMkLst>
        </pc:grpChg>
        <pc:picChg chg="mod">
          <ac:chgData name="Graham Howe" userId="e1e17d2348633411" providerId="LiveId" clId="{383CD723-2C00-BA47-BD81-94C86A1F3567}" dt="2020-09-18T10:16:51.301" v="862" actId="1076"/>
          <ac:picMkLst>
            <pc:docMk/>
            <pc:sldMk cId="1807499208" sldId="257"/>
            <ac:picMk id="5" creationId="{F40B6B5F-061C-E846-B08F-01CB630BE5DA}"/>
          </ac:picMkLst>
        </pc:picChg>
        <pc:picChg chg="mod">
          <ac:chgData name="Graham Howe" userId="e1e17d2348633411" providerId="LiveId" clId="{383CD723-2C00-BA47-BD81-94C86A1F3567}" dt="2020-09-18T10:16:51.301" v="862" actId="1076"/>
          <ac:picMkLst>
            <pc:docMk/>
            <pc:sldMk cId="1807499208" sldId="257"/>
            <ac:picMk id="31" creationId="{8121128A-550D-2347-B549-FADBA5C1288F}"/>
          </ac:picMkLst>
        </pc:picChg>
      </pc:sldChg>
      <pc:sldChg chg="addSp delSp modSp add del mod">
        <pc:chgData name="Graham Howe" userId="e1e17d2348633411" providerId="LiveId" clId="{383CD723-2C00-BA47-BD81-94C86A1F3567}" dt="2020-09-21T15:22:08.029" v="975" actId="2696"/>
        <pc:sldMkLst>
          <pc:docMk/>
          <pc:sldMk cId="1507790654" sldId="258"/>
        </pc:sldMkLst>
        <pc:spChg chg="del">
          <ac:chgData name="Graham Howe" userId="e1e17d2348633411" providerId="LiveId" clId="{383CD723-2C00-BA47-BD81-94C86A1F3567}" dt="2020-09-18T10:30:07.588" v="903" actId="478"/>
          <ac:spMkLst>
            <pc:docMk/>
            <pc:sldMk cId="1507790654" sldId="258"/>
            <ac:spMk id="17" creationId="{FF85FE8E-60EA-FB41-A49E-6F5958281FAA}"/>
          </ac:spMkLst>
        </pc:spChg>
        <pc:spChg chg="add mod">
          <ac:chgData name="Graham Howe" userId="e1e17d2348633411" providerId="LiveId" clId="{383CD723-2C00-BA47-BD81-94C86A1F3567}" dt="2020-09-18T10:30:14.294" v="906" actId="207"/>
          <ac:spMkLst>
            <pc:docMk/>
            <pc:sldMk cId="1507790654" sldId="258"/>
            <ac:spMk id="20" creationId="{6750F7DF-F1DC-C84D-8D5E-FB87147214D5}"/>
          </ac:spMkLst>
        </pc:spChg>
        <pc:spChg chg="add mod">
          <ac:chgData name="Graham Howe" userId="e1e17d2348633411" providerId="LiveId" clId="{383CD723-2C00-BA47-BD81-94C86A1F3567}" dt="2020-09-18T10:30:14.294" v="906" actId="207"/>
          <ac:spMkLst>
            <pc:docMk/>
            <pc:sldMk cId="1507790654" sldId="258"/>
            <ac:spMk id="21" creationId="{0C549277-F00E-F540-BD4C-09456D5A2809}"/>
          </ac:spMkLst>
        </pc:spChg>
        <pc:spChg chg="add mod">
          <ac:chgData name="Graham Howe" userId="e1e17d2348633411" providerId="LiveId" clId="{383CD723-2C00-BA47-BD81-94C86A1F3567}" dt="2020-09-18T10:30:14.294" v="906" actId="207"/>
          <ac:spMkLst>
            <pc:docMk/>
            <pc:sldMk cId="1507790654" sldId="258"/>
            <ac:spMk id="22" creationId="{A609DE57-A55E-9244-B40E-9D3C139C52D3}"/>
          </ac:spMkLst>
        </pc:spChg>
      </pc:sldChg>
      <pc:sldChg chg="modSp add mod">
        <pc:chgData name="Graham Howe" userId="e1e17d2348633411" providerId="LiveId" clId="{383CD723-2C00-BA47-BD81-94C86A1F3567}" dt="2020-09-21T15:22:22.227" v="981" actId="207"/>
        <pc:sldMkLst>
          <pc:docMk/>
          <pc:sldMk cId="2104005373" sldId="258"/>
        </pc:sldMkLst>
        <pc:spChg chg="mod">
          <ac:chgData name="Graham Howe" userId="e1e17d2348633411" providerId="LiveId" clId="{383CD723-2C00-BA47-BD81-94C86A1F3567}" dt="2020-09-21T15:22:22.227" v="981" actId="207"/>
          <ac:spMkLst>
            <pc:docMk/>
            <pc:sldMk cId="2104005373" sldId="258"/>
            <ac:spMk id="2" creationId="{C46C7A15-A9B6-A640-923B-C15481976DD3}"/>
          </ac:spMkLst>
        </pc:spChg>
        <pc:spChg chg="mod">
          <ac:chgData name="Graham Howe" userId="e1e17d2348633411" providerId="LiveId" clId="{383CD723-2C00-BA47-BD81-94C86A1F3567}" dt="2020-09-21T15:22:18.981" v="980" actId="207"/>
          <ac:spMkLst>
            <pc:docMk/>
            <pc:sldMk cId="2104005373" sldId="258"/>
            <ac:spMk id="20" creationId="{9E7034C5-75F5-FF46-AA50-96E425E6992F}"/>
          </ac:spMkLst>
        </pc:spChg>
      </pc:sldChg>
      <pc:sldChg chg="modSp add mod">
        <pc:chgData name="Graham Howe" userId="e1e17d2348633411" providerId="LiveId" clId="{383CD723-2C00-BA47-BD81-94C86A1F3567}" dt="2020-09-21T15:22:31.384" v="983" actId="207"/>
        <pc:sldMkLst>
          <pc:docMk/>
          <pc:sldMk cId="836956921" sldId="259"/>
        </pc:sldMkLst>
        <pc:spChg chg="mod">
          <ac:chgData name="Graham Howe" userId="e1e17d2348633411" providerId="LiveId" clId="{383CD723-2C00-BA47-BD81-94C86A1F3567}" dt="2020-09-21T15:22:28.130" v="982" actId="207"/>
          <ac:spMkLst>
            <pc:docMk/>
            <pc:sldMk cId="836956921" sldId="259"/>
            <ac:spMk id="2" creationId="{C46C7A15-A9B6-A640-923B-C15481976DD3}"/>
          </ac:spMkLst>
        </pc:spChg>
        <pc:spChg chg="mod">
          <ac:chgData name="Graham Howe" userId="e1e17d2348633411" providerId="LiveId" clId="{383CD723-2C00-BA47-BD81-94C86A1F3567}" dt="2020-09-21T15:22:31.384" v="983" actId="207"/>
          <ac:spMkLst>
            <pc:docMk/>
            <pc:sldMk cId="836956921" sldId="259"/>
            <ac:spMk id="21" creationId="{61C6B1FB-1277-5342-936B-57337E7E93FB}"/>
          </ac:spMkLst>
        </pc:spChg>
      </pc:sldChg>
      <pc:sldChg chg="modSp add mod">
        <pc:chgData name="Graham Howe" userId="e1e17d2348633411" providerId="LiveId" clId="{383CD723-2C00-BA47-BD81-94C86A1F3567}" dt="2020-09-21T15:22:48.429" v="987" actId="207"/>
        <pc:sldMkLst>
          <pc:docMk/>
          <pc:sldMk cId="2413941453" sldId="260"/>
        </pc:sldMkLst>
        <pc:spChg chg="mod">
          <ac:chgData name="Graham Howe" userId="e1e17d2348633411" providerId="LiveId" clId="{383CD723-2C00-BA47-BD81-94C86A1F3567}" dt="2020-09-21T15:22:43.206" v="986" actId="207"/>
          <ac:spMkLst>
            <pc:docMk/>
            <pc:sldMk cId="2413941453" sldId="260"/>
            <ac:spMk id="2" creationId="{C46C7A15-A9B6-A640-923B-C15481976DD3}"/>
          </ac:spMkLst>
        </pc:spChg>
        <pc:spChg chg="mod">
          <ac:chgData name="Graham Howe" userId="e1e17d2348633411" providerId="LiveId" clId="{383CD723-2C00-BA47-BD81-94C86A1F3567}" dt="2020-09-21T15:22:48.429" v="987" actId="207"/>
          <ac:spMkLst>
            <pc:docMk/>
            <pc:sldMk cId="2413941453" sldId="260"/>
            <ac:spMk id="22" creationId="{4612A7DC-063F-0E44-B840-35543C370C44}"/>
          </ac:spMkLst>
        </pc:spChg>
      </pc:sldChg>
      <pc:sldChg chg="modSp add mod">
        <pc:chgData name="Graham Howe" userId="e1e17d2348633411" providerId="LiveId" clId="{383CD723-2C00-BA47-BD81-94C86A1F3567}" dt="2020-09-21T15:22:58.711" v="989" actId="207"/>
        <pc:sldMkLst>
          <pc:docMk/>
          <pc:sldMk cId="1357193629" sldId="261"/>
        </pc:sldMkLst>
        <pc:spChg chg="mod">
          <ac:chgData name="Graham Howe" userId="e1e17d2348633411" providerId="LiveId" clId="{383CD723-2C00-BA47-BD81-94C86A1F3567}" dt="2020-09-21T15:22:54.040" v="988" actId="207"/>
          <ac:spMkLst>
            <pc:docMk/>
            <pc:sldMk cId="1357193629" sldId="261"/>
            <ac:spMk id="2" creationId="{C46C7A15-A9B6-A640-923B-C15481976DD3}"/>
          </ac:spMkLst>
        </pc:spChg>
        <pc:spChg chg="mod">
          <ac:chgData name="Graham Howe" userId="e1e17d2348633411" providerId="LiveId" clId="{383CD723-2C00-BA47-BD81-94C86A1F3567}" dt="2020-09-21T15:22:58.711" v="989" actId="207"/>
          <ac:spMkLst>
            <pc:docMk/>
            <pc:sldMk cId="1357193629" sldId="261"/>
            <ac:spMk id="23" creationId="{02E17982-F634-9B4D-9770-42C471734654}"/>
          </ac:spMkLst>
        </pc:spChg>
      </pc:sldChg>
      <pc:sldChg chg="modSp add mod">
        <pc:chgData name="Graham Howe" userId="e1e17d2348633411" providerId="LiveId" clId="{383CD723-2C00-BA47-BD81-94C86A1F3567}" dt="2020-09-21T15:23:37.621" v="992" actId="1076"/>
        <pc:sldMkLst>
          <pc:docMk/>
          <pc:sldMk cId="565143161" sldId="262"/>
        </pc:sldMkLst>
        <pc:spChg chg="mod">
          <ac:chgData name="Graham Howe" userId="e1e17d2348633411" providerId="LiveId" clId="{383CD723-2C00-BA47-BD81-94C86A1F3567}" dt="2020-09-21T15:23:37.621" v="992" actId="1076"/>
          <ac:spMkLst>
            <pc:docMk/>
            <pc:sldMk cId="565143161" sldId="262"/>
            <ac:spMk id="9" creationId="{AFED3203-B0BF-2444-8436-A4797B8CD311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42950" y="1122363"/>
            <a:ext cx="84201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38250" y="3602038"/>
            <a:ext cx="74295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798C8-408C-A241-B244-3A094FA8AC49}" type="datetimeFigureOut">
              <a:rPr lang="en-US" smtClean="0"/>
              <a:t>9/21/20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83814-CD9E-A04A-9654-76AE8DFBD0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96229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798C8-408C-A241-B244-3A094FA8AC49}" type="datetimeFigureOut">
              <a:rPr lang="en-US" smtClean="0"/>
              <a:t>9/21/20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83814-CD9E-A04A-9654-76AE8DFBD0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07144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5879" y="1709740"/>
            <a:ext cx="8543925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879" y="4589465"/>
            <a:ext cx="8543925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798C8-408C-A241-B244-3A094FA8AC49}" type="datetimeFigureOut">
              <a:rPr lang="en-US" smtClean="0"/>
              <a:t>9/21/20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83814-CD9E-A04A-9654-76AE8DFBD0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78143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1038" y="1825625"/>
            <a:ext cx="421005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14913" y="1825625"/>
            <a:ext cx="421005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798C8-408C-A241-B244-3A094FA8AC49}" type="datetimeFigureOut">
              <a:rPr lang="en-US" smtClean="0"/>
              <a:t>9/21/20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83814-CD9E-A04A-9654-76AE8DFBD0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19116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365127"/>
            <a:ext cx="8543925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2329" y="1681163"/>
            <a:ext cx="419070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2329" y="2505075"/>
            <a:ext cx="4190702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4913" y="1681163"/>
            <a:ext cx="4211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14913" y="2505075"/>
            <a:ext cx="4211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798C8-408C-A241-B244-3A094FA8AC49}" type="datetimeFigureOut">
              <a:rPr lang="en-US" smtClean="0"/>
              <a:t>9/21/20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83814-CD9E-A04A-9654-76AE8DFBD0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71328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798C8-408C-A241-B244-3A094FA8AC49}" type="datetimeFigureOut">
              <a:rPr lang="en-US" smtClean="0"/>
              <a:t>9/21/20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83814-CD9E-A04A-9654-76AE8DFBD0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81059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798C8-408C-A241-B244-3A094FA8AC49}" type="datetimeFigureOut">
              <a:rPr lang="en-US" smtClean="0"/>
              <a:t>9/21/20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83814-CD9E-A04A-9654-76AE8DFBD0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52519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457200"/>
            <a:ext cx="3194943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11340" y="987427"/>
            <a:ext cx="5014913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2328" y="2057400"/>
            <a:ext cx="3194943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798C8-408C-A241-B244-3A094FA8AC49}" type="datetimeFigureOut">
              <a:rPr lang="en-US" smtClean="0"/>
              <a:t>9/21/20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83814-CD9E-A04A-9654-76AE8DFBD0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29609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457200"/>
            <a:ext cx="3194943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211340" y="987427"/>
            <a:ext cx="5014913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2328" y="2057400"/>
            <a:ext cx="3194943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798C8-408C-A241-B244-3A094FA8AC49}" type="datetimeFigureOut">
              <a:rPr lang="en-US" smtClean="0"/>
              <a:t>9/21/20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83814-CD9E-A04A-9654-76AE8DFBD0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52373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798C8-408C-A241-B244-3A094FA8AC49}" type="datetimeFigureOut">
              <a:rPr lang="en-US" smtClean="0"/>
              <a:t>9/21/20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83814-CD9E-A04A-9654-76AE8DFBD0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22602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88982" y="365125"/>
            <a:ext cx="2135981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1038" y="365125"/>
            <a:ext cx="6284119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798C8-408C-A241-B244-3A094FA8AC49}" type="datetimeFigureOut">
              <a:rPr lang="en-US" smtClean="0"/>
              <a:t>9/21/20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83814-CD9E-A04A-9654-76AE8DFBD0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35581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1038" y="365127"/>
            <a:ext cx="854392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1038" y="1825625"/>
            <a:ext cx="8543925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1038" y="6356352"/>
            <a:ext cx="2228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E798C8-408C-A241-B244-3A094FA8AC49}" type="datetimeFigureOut">
              <a:rPr lang="en-US" smtClean="0"/>
              <a:t>9/21/20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281363" y="6356352"/>
            <a:ext cx="33432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996113" y="6356352"/>
            <a:ext cx="2228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483814-CD9E-A04A-9654-76AE8DFBD0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57242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AFED3203-B0BF-2444-8436-A4797B8CD311}"/>
              </a:ext>
            </a:extLst>
          </p:cNvPr>
          <p:cNvSpPr txBox="1"/>
          <p:nvPr/>
        </p:nvSpPr>
        <p:spPr>
          <a:xfrm>
            <a:off x="7094271" y="130428"/>
            <a:ext cx="2632183" cy="2975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lnSpc>
                <a:spcPts val="1560"/>
              </a:lnSpc>
            </a:pPr>
            <a:r>
              <a:rPr lang="en-US" sz="1350" b="1" dirty="0">
                <a:solidFill>
                  <a:srgbClr val="C00000"/>
                </a:solidFill>
              </a:rPr>
              <a:t>SIX PANEL DMAIC Project Review</a:t>
            </a:r>
          </a:p>
        </p:txBody>
      </p:sp>
      <p:pic>
        <p:nvPicPr>
          <p:cNvPr id="31" name="Picture 30" descr="A close up of a logo&#10;&#10;Description automatically generated">
            <a:extLst>
              <a:ext uri="{FF2B5EF4-FFF2-40B4-BE49-F238E27FC236}">
                <a16:creationId xmlns:a16="http://schemas.microsoft.com/office/drawing/2014/main" id="{8121128A-550D-2347-B549-FADBA5C128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3855" y="402795"/>
            <a:ext cx="1153844" cy="398229"/>
          </a:xfrm>
          <a:prstGeom prst="rect">
            <a:avLst/>
          </a:prstGeom>
        </p:spPr>
      </p:pic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C32DEDF2-EB21-434A-BC91-2EF6AFD6D00B}"/>
              </a:ext>
            </a:extLst>
          </p:cNvPr>
          <p:cNvCxnSpPr>
            <a:cxnSpLocks/>
          </p:cNvCxnSpPr>
          <p:nvPr/>
        </p:nvCxnSpPr>
        <p:spPr>
          <a:xfrm>
            <a:off x="237545" y="893618"/>
            <a:ext cx="948890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A close up of a logo&#10;&#10;Description automatically generated">
            <a:extLst>
              <a:ext uri="{FF2B5EF4-FFF2-40B4-BE49-F238E27FC236}">
                <a16:creationId xmlns:a16="http://schemas.microsoft.com/office/drawing/2014/main" id="{F40B6B5F-061C-E846-B08F-01CB630BE5D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7545" y="141784"/>
            <a:ext cx="687246" cy="635731"/>
          </a:xfrm>
          <a:prstGeom prst="rect">
            <a:avLst/>
          </a:prstGeom>
        </p:spPr>
      </p:pic>
      <p:sp>
        <p:nvSpPr>
          <p:cNvPr id="2" name="Oval 1">
            <a:extLst>
              <a:ext uri="{FF2B5EF4-FFF2-40B4-BE49-F238E27FC236}">
                <a16:creationId xmlns:a16="http://schemas.microsoft.com/office/drawing/2014/main" id="{C46C7A15-A9B6-A640-923B-C15481976DD3}"/>
              </a:ext>
            </a:extLst>
          </p:cNvPr>
          <p:cNvSpPr/>
          <p:nvPr/>
        </p:nvSpPr>
        <p:spPr>
          <a:xfrm>
            <a:off x="7266105" y="427945"/>
            <a:ext cx="374349" cy="374349"/>
          </a:xfrm>
          <a:prstGeom prst="ellipse">
            <a:avLst/>
          </a:prstGeom>
          <a:solidFill>
            <a:srgbClr val="C00000"/>
          </a:solidFill>
          <a:ln>
            <a:solidFill>
              <a:schemeClr val="accent4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bg1">
                    <a:lumMod val="85000"/>
                  </a:schemeClr>
                </a:solidFill>
              </a:rPr>
              <a:t>D</a:t>
            </a: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9E7034C5-75F5-FF46-AA50-96E425E6992F}"/>
              </a:ext>
            </a:extLst>
          </p:cNvPr>
          <p:cNvSpPr/>
          <p:nvPr/>
        </p:nvSpPr>
        <p:spPr>
          <a:xfrm>
            <a:off x="7756035" y="427945"/>
            <a:ext cx="374349" cy="374349"/>
          </a:xfrm>
          <a:prstGeom prst="ellipse">
            <a:avLst/>
          </a:prstGeom>
          <a:solidFill>
            <a:schemeClr val="bg1"/>
          </a:solidFill>
          <a:ln>
            <a:solidFill>
              <a:schemeClr val="accent4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bg1">
                    <a:lumMod val="85000"/>
                  </a:schemeClr>
                </a:solidFill>
              </a:rPr>
              <a:t>M</a:t>
            </a:r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61C6B1FB-1277-5342-936B-57337E7E93FB}"/>
              </a:ext>
            </a:extLst>
          </p:cNvPr>
          <p:cNvSpPr/>
          <p:nvPr/>
        </p:nvSpPr>
        <p:spPr>
          <a:xfrm>
            <a:off x="8245965" y="427945"/>
            <a:ext cx="374349" cy="374349"/>
          </a:xfrm>
          <a:prstGeom prst="ellipse">
            <a:avLst/>
          </a:prstGeom>
          <a:solidFill>
            <a:schemeClr val="bg1"/>
          </a:solidFill>
          <a:ln>
            <a:solidFill>
              <a:schemeClr val="accent4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bg1">
                    <a:lumMod val="85000"/>
                  </a:schemeClr>
                </a:solidFill>
              </a:rPr>
              <a:t>A</a:t>
            </a:r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4612A7DC-063F-0E44-B840-35543C370C44}"/>
              </a:ext>
            </a:extLst>
          </p:cNvPr>
          <p:cNvSpPr/>
          <p:nvPr/>
        </p:nvSpPr>
        <p:spPr>
          <a:xfrm>
            <a:off x="8735895" y="427945"/>
            <a:ext cx="374349" cy="374349"/>
          </a:xfrm>
          <a:prstGeom prst="ellipse">
            <a:avLst/>
          </a:prstGeom>
          <a:solidFill>
            <a:schemeClr val="bg1"/>
          </a:solidFill>
          <a:ln>
            <a:solidFill>
              <a:schemeClr val="accent4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bg1">
                    <a:lumMod val="85000"/>
                  </a:schemeClr>
                </a:solidFill>
              </a:rPr>
              <a:t>I</a:t>
            </a:r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02E17982-F634-9B4D-9770-42C471734654}"/>
              </a:ext>
            </a:extLst>
          </p:cNvPr>
          <p:cNvSpPr/>
          <p:nvPr/>
        </p:nvSpPr>
        <p:spPr>
          <a:xfrm>
            <a:off x="9225825" y="427945"/>
            <a:ext cx="374349" cy="374349"/>
          </a:xfrm>
          <a:prstGeom prst="ellipse">
            <a:avLst/>
          </a:prstGeom>
          <a:solidFill>
            <a:schemeClr val="bg1"/>
          </a:solidFill>
          <a:ln>
            <a:solidFill>
              <a:schemeClr val="accent4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bg1">
                    <a:lumMod val="85000"/>
                  </a:schemeClr>
                </a:solidFill>
              </a:rPr>
              <a:t>C</a:t>
            </a:r>
          </a:p>
        </p:txBody>
      </p:sp>
    </p:spTree>
    <p:extLst>
      <p:ext uri="{BB962C8B-B14F-4D97-AF65-F5344CB8AC3E}">
        <p14:creationId xmlns:p14="http://schemas.microsoft.com/office/powerpoint/2010/main" val="5651431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AFED3203-B0BF-2444-8436-A4797B8CD311}"/>
              </a:ext>
            </a:extLst>
          </p:cNvPr>
          <p:cNvSpPr txBox="1"/>
          <p:nvPr/>
        </p:nvSpPr>
        <p:spPr>
          <a:xfrm>
            <a:off x="7075860" y="115311"/>
            <a:ext cx="2632183" cy="2975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lnSpc>
                <a:spcPts val="1560"/>
              </a:lnSpc>
            </a:pPr>
            <a:r>
              <a:rPr lang="en-US" sz="1350" b="1" dirty="0">
                <a:solidFill>
                  <a:srgbClr val="C00000"/>
                </a:solidFill>
              </a:rPr>
              <a:t>SIX PANEL DMAIC Project Review</a:t>
            </a:r>
          </a:p>
        </p:txBody>
      </p:sp>
      <p:pic>
        <p:nvPicPr>
          <p:cNvPr id="31" name="Picture 30" descr="A close up of a logo&#10;&#10;Description automatically generated">
            <a:extLst>
              <a:ext uri="{FF2B5EF4-FFF2-40B4-BE49-F238E27FC236}">
                <a16:creationId xmlns:a16="http://schemas.microsoft.com/office/drawing/2014/main" id="{8121128A-550D-2347-B549-FADBA5C128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3855" y="402795"/>
            <a:ext cx="1153844" cy="398229"/>
          </a:xfrm>
          <a:prstGeom prst="rect">
            <a:avLst/>
          </a:prstGeom>
        </p:spPr>
      </p:pic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C32DEDF2-EB21-434A-BC91-2EF6AFD6D00B}"/>
              </a:ext>
            </a:extLst>
          </p:cNvPr>
          <p:cNvCxnSpPr>
            <a:cxnSpLocks/>
          </p:cNvCxnSpPr>
          <p:nvPr/>
        </p:nvCxnSpPr>
        <p:spPr>
          <a:xfrm>
            <a:off x="237545" y="893618"/>
            <a:ext cx="948890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A close up of a logo&#10;&#10;Description automatically generated">
            <a:extLst>
              <a:ext uri="{FF2B5EF4-FFF2-40B4-BE49-F238E27FC236}">
                <a16:creationId xmlns:a16="http://schemas.microsoft.com/office/drawing/2014/main" id="{F40B6B5F-061C-E846-B08F-01CB630BE5D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7545" y="141784"/>
            <a:ext cx="687246" cy="635731"/>
          </a:xfrm>
          <a:prstGeom prst="rect">
            <a:avLst/>
          </a:prstGeom>
        </p:spPr>
      </p:pic>
      <p:sp>
        <p:nvSpPr>
          <p:cNvPr id="2" name="Oval 1">
            <a:extLst>
              <a:ext uri="{FF2B5EF4-FFF2-40B4-BE49-F238E27FC236}">
                <a16:creationId xmlns:a16="http://schemas.microsoft.com/office/drawing/2014/main" id="{C46C7A15-A9B6-A640-923B-C15481976DD3}"/>
              </a:ext>
            </a:extLst>
          </p:cNvPr>
          <p:cNvSpPr/>
          <p:nvPr/>
        </p:nvSpPr>
        <p:spPr>
          <a:xfrm>
            <a:off x="7266105" y="427945"/>
            <a:ext cx="374349" cy="374349"/>
          </a:xfrm>
          <a:prstGeom prst="ellipse">
            <a:avLst/>
          </a:prstGeom>
          <a:solidFill>
            <a:schemeClr val="bg1"/>
          </a:solidFill>
          <a:ln>
            <a:solidFill>
              <a:schemeClr val="accent4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bg1">
                    <a:lumMod val="85000"/>
                  </a:schemeClr>
                </a:solidFill>
              </a:rPr>
              <a:t>D</a:t>
            </a: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9E7034C5-75F5-FF46-AA50-96E425E6992F}"/>
              </a:ext>
            </a:extLst>
          </p:cNvPr>
          <p:cNvSpPr/>
          <p:nvPr/>
        </p:nvSpPr>
        <p:spPr>
          <a:xfrm>
            <a:off x="7756035" y="427945"/>
            <a:ext cx="374349" cy="374349"/>
          </a:xfrm>
          <a:prstGeom prst="ellipse">
            <a:avLst/>
          </a:prstGeom>
          <a:solidFill>
            <a:srgbClr val="C00000"/>
          </a:solidFill>
          <a:ln>
            <a:solidFill>
              <a:schemeClr val="accent4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bg1">
                    <a:lumMod val="85000"/>
                  </a:schemeClr>
                </a:solidFill>
              </a:rPr>
              <a:t>M</a:t>
            </a:r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61C6B1FB-1277-5342-936B-57337E7E93FB}"/>
              </a:ext>
            </a:extLst>
          </p:cNvPr>
          <p:cNvSpPr/>
          <p:nvPr/>
        </p:nvSpPr>
        <p:spPr>
          <a:xfrm>
            <a:off x="8245965" y="427945"/>
            <a:ext cx="374349" cy="374349"/>
          </a:xfrm>
          <a:prstGeom prst="ellipse">
            <a:avLst/>
          </a:prstGeom>
          <a:solidFill>
            <a:schemeClr val="bg1"/>
          </a:solidFill>
          <a:ln>
            <a:solidFill>
              <a:schemeClr val="accent4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bg1">
                    <a:lumMod val="85000"/>
                  </a:schemeClr>
                </a:solidFill>
              </a:rPr>
              <a:t>A</a:t>
            </a:r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4612A7DC-063F-0E44-B840-35543C370C44}"/>
              </a:ext>
            </a:extLst>
          </p:cNvPr>
          <p:cNvSpPr/>
          <p:nvPr/>
        </p:nvSpPr>
        <p:spPr>
          <a:xfrm>
            <a:off x="8735895" y="427945"/>
            <a:ext cx="374349" cy="374349"/>
          </a:xfrm>
          <a:prstGeom prst="ellipse">
            <a:avLst/>
          </a:prstGeom>
          <a:solidFill>
            <a:schemeClr val="bg1"/>
          </a:solidFill>
          <a:ln>
            <a:solidFill>
              <a:schemeClr val="accent4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bg1">
                    <a:lumMod val="85000"/>
                  </a:schemeClr>
                </a:solidFill>
              </a:rPr>
              <a:t>I</a:t>
            </a:r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02E17982-F634-9B4D-9770-42C471734654}"/>
              </a:ext>
            </a:extLst>
          </p:cNvPr>
          <p:cNvSpPr/>
          <p:nvPr/>
        </p:nvSpPr>
        <p:spPr>
          <a:xfrm>
            <a:off x="9225825" y="427945"/>
            <a:ext cx="374349" cy="374349"/>
          </a:xfrm>
          <a:prstGeom prst="ellipse">
            <a:avLst/>
          </a:prstGeom>
          <a:solidFill>
            <a:schemeClr val="bg1"/>
          </a:solidFill>
          <a:ln>
            <a:solidFill>
              <a:schemeClr val="accent4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bg1">
                    <a:lumMod val="85000"/>
                  </a:schemeClr>
                </a:solidFill>
              </a:rPr>
              <a:t>C</a:t>
            </a:r>
          </a:p>
        </p:txBody>
      </p:sp>
    </p:spTree>
    <p:extLst>
      <p:ext uri="{BB962C8B-B14F-4D97-AF65-F5344CB8AC3E}">
        <p14:creationId xmlns:p14="http://schemas.microsoft.com/office/powerpoint/2010/main" val="21040053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AFED3203-B0BF-2444-8436-A4797B8CD311}"/>
              </a:ext>
            </a:extLst>
          </p:cNvPr>
          <p:cNvSpPr txBox="1"/>
          <p:nvPr/>
        </p:nvSpPr>
        <p:spPr>
          <a:xfrm>
            <a:off x="7075860" y="115311"/>
            <a:ext cx="2632183" cy="2975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lnSpc>
                <a:spcPts val="1560"/>
              </a:lnSpc>
            </a:pPr>
            <a:r>
              <a:rPr lang="en-US" sz="1350" b="1" dirty="0">
                <a:solidFill>
                  <a:srgbClr val="C00000"/>
                </a:solidFill>
              </a:rPr>
              <a:t>SIX PANEL DMAIC Project Review</a:t>
            </a:r>
          </a:p>
        </p:txBody>
      </p:sp>
      <p:pic>
        <p:nvPicPr>
          <p:cNvPr id="31" name="Picture 30" descr="A close up of a logo&#10;&#10;Description automatically generated">
            <a:extLst>
              <a:ext uri="{FF2B5EF4-FFF2-40B4-BE49-F238E27FC236}">
                <a16:creationId xmlns:a16="http://schemas.microsoft.com/office/drawing/2014/main" id="{8121128A-550D-2347-B549-FADBA5C128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3855" y="402795"/>
            <a:ext cx="1153844" cy="398229"/>
          </a:xfrm>
          <a:prstGeom prst="rect">
            <a:avLst/>
          </a:prstGeom>
        </p:spPr>
      </p:pic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C32DEDF2-EB21-434A-BC91-2EF6AFD6D00B}"/>
              </a:ext>
            </a:extLst>
          </p:cNvPr>
          <p:cNvCxnSpPr>
            <a:cxnSpLocks/>
          </p:cNvCxnSpPr>
          <p:nvPr/>
        </p:nvCxnSpPr>
        <p:spPr>
          <a:xfrm>
            <a:off x="237545" y="893618"/>
            <a:ext cx="948890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A close up of a logo&#10;&#10;Description automatically generated">
            <a:extLst>
              <a:ext uri="{FF2B5EF4-FFF2-40B4-BE49-F238E27FC236}">
                <a16:creationId xmlns:a16="http://schemas.microsoft.com/office/drawing/2014/main" id="{F40B6B5F-061C-E846-B08F-01CB630BE5D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7545" y="141784"/>
            <a:ext cx="687246" cy="635731"/>
          </a:xfrm>
          <a:prstGeom prst="rect">
            <a:avLst/>
          </a:prstGeom>
        </p:spPr>
      </p:pic>
      <p:sp>
        <p:nvSpPr>
          <p:cNvPr id="2" name="Oval 1">
            <a:extLst>
              <a:ext uri="{FF2B5EF4-FFF2-40B4-BE49-F238E27FC236}">
                <a16:creationId xmlns:a16="http://schemas.microsoft.com/office/drawing/2014/main" id="{C46C7A15-A9B6-A640-923B-C15481976DD3}"/>
              </a:ext>
            </a:extLst>
          </p:cNvPr>
          <p:cNvSpPr/>
          <p:nvPr/>
        </p:nvSpPr>
        <p:spPr>
          <a:xfrm>
            <a:off x="7266105" y="427945"/>
            <a:ext cx="374349" cy="374349"/>
          </a:xfrm>
          <a:prstGeom prst="ellipse">
            <a:avLst/>
          </a:prstGeom>
          <a:solidFill>
            <a:schemeClr val="bg1"/>
          </a:solidFill>
          <a:ln>
            <a:solidFill>
              <a:schemeClr val="accent4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bg1">
                    <a:lumMod val="85000"/>
                  </a:schemeClr>
                </a:solidFill>
              </a:rPr>
              <a:t>D</a:t>
            </a: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9E7034C5-75F5-FF46-AA50-96E425E6992F}"/>
              </a:ext>
            </a:extLst>
          </p:cNvPr>
          <p:cNvSpPr/>
          <p:nvPr/>
        </p:nvSpPr>
        <p:spPr>
          <a:xfrm>
            <a:off x="7756035" y="427945"/>
            <a:ext cx="374349" cy="374349"/>
          </a:xfrm>
          <a:prstGeom prst="ellipse">
            <a:avLst/>
          </a:prstGeom>
          <a:solidFill>
            <a:schemeClr val="bg1"/>
          </a:solidFill>
          <a:ln>
            <a:solidFill>
              <a:schemeClr val="accent4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bg1">
                    <a:lumMod val="85000"/>
                  </a:schemeClr>
                </a:solidFill>
              </a:rPr>
              <a:t>M</a:t>
            </a:r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61C6B1FB-1277-5342-936B-57337E7E93FB}"/>
              </a:ext>
            </a:extLst>
          </p:cNvPr>
          <p:cNvSpPr/>
          <p:nvPr/>
        </p:nvSpPr>
        <p:spPr>
          <a:xfrm>
            <a:off x="8245965" y="427945"/>
            <a:ext cx="374349" cy="374349"/>
          </a:xfrm>
          <a:prstGeom prst="ellipse">
            <a:avLst/>
          </a:prstGeom>
          <a:solidFill>
            <a:srgbClr val="C00000"/>
          </a:solidFill>
          <a:ln>
            <a:solidFill>
              <a:schemeClr val="accent4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bg1">
                    <a:lumMod val="85000"/>
                  </a:schemeClr>
                </a:solidFill>
              </a:rPr>
              <a:t>A</a:t>
            </a:r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4612A7DC-063F-0E44-B840-35543C370C44}"/>
              </a:ext>
            </a:extLst>
          </p:cNvPr>
          <p:cNvSpPr/>
          <p:nvPr/>
        </p:nvSpPr>
        <p:spPr>
          <a:xfrm>
            <a:off x="8735895" y="427945"/>
            <a:ext cx="374349" cy="374349"/>
          </a:xfrm>
          <a:prstGeom prst="ellipse">
            <a:avLst/>
          </a:prstGeom>
          <a:solidFill>
            <a:schemeClr val="bg1"/>
          </a:solidFill>
          <a:ln>
            <a:solidFill>
              <a:schemeClr val="accent4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bg1">
                    <a:lumMod val="85000"/>
                  </a:schemeClr>
                </a:solidFill>
              </a:rPr>
              <a:t>I</a:t>
            </a:r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02E17982-F634-9B4D-9770-42C471734654}"/>
              </a:ext>
            </a:extLst>
          </p:cNvPr>
          <p:cNvSpPr/>
          <p:nvPr/>
        </p:nvSpPr>
        <p:spPr>
          <a:xfrm>
            <a:off x="9225825" y="427945"/>
            <a:ext cx="374349" cy="374349"/>
          </a:xfrm>
          <a:prstGeom prst="ellipse">
            <a:avLst/>
          </a:prstGeom>
          <a:solidFill>
            <a:schemeClr val="bg1"/>
          </a:solidFill>
          <a:ln>
            <a:solidFill>
              <a:schemeClr val="accent4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bg1">
                    <a:lumMod val="85000"/>
                  </a:schemeClr>
                </a:solidFill>
              </a:rPr>
              <a:t>C</a:t>
            </a:r>
          </a:p>
        </p:txBody>
      </p:sp>
    </p:spTree>
    <p:extLst>
      <p:ext uri="{BB962C8B-B14F-4D97-AF65-F5344CB8AC3E}">
        <p14:creationId xmlns:p14="http://schemas.microsoft.com/office/powerpoint/2010/main" val="8369569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AFED3203-B0BF-2444-8436-A4797B8CD311}"/>
              </a:ext>
            </a:extLst>
          </p:cNvPr>
          <p:cNvSpPr txBox="1"/>
          <p:nvPr/>
        </p:nvSpPr>
        <p:spPr>
          <a:xfrm>
            <a:off x="7075860" y="115311"/>
            <a:ext cx="2632183" cy="2975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lnSpc>
                <a:spcPts val="1560"/>
              </a:lnSpc>
            </a:pPr>
            <a:r>
              <a:rPr lang="en-US" sz="1350" b="1" dirty="0">
                <a:solidFill>
                  <a:srgbClr val="C00000"/>
                </a:solidFill>
              </a:rPr>
              <a:t>SIX PANEL DMAIC Project Review</a:t>
            </a:r>
          </a:p>
        </p:txBody>
      </p:sp>
      <p:pic>
        <p:nvPicPr>
          <p:cNvPr id="31" name="Picture 30" descr="A close up of a logo&#10;&#10;Description automatically generated">
            <a:extLst>
              <a:ext uri="{FF2B5EF4-FFF2-40B4-BE49-F238E27FC236}">
                <a16:creationId xmlns:a16="http://schemas.microsoft.com/office/drawing/2014/main" id="{8121128A-550D-2347-B549-FADBA5C128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3855" y="402795"/>
            <a:ext cx="1153844" cy="398229"/>
          </a:xfrm>
          <a:prstGeom prst="rect">
            <a:avLst/>
          </a:prstGeom>
        </p:spPr>
      </p:pic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C32DEDF2-EB21-434A-BC91-2EF6AFD6D00B}"/>
              </a:ext>
            </a:extLst>
          </p:cNvPr>
          <p:cNvCxnSpPr>
            <a:cxnSpLocks/>
          </p:cNvCxnSpPr>
          <p:nvPr/>
        </p:nvCxnSpPr>
        <p:spPr>
          <a:xfrm>
            <a:off x="237545" y="893618"/>
            <a:ext cx="948890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A close up of a logo&#10;&#10;Description automatically generated">
            <a:extLst>
              <a:ext uri="{FF2B5EF4-FFF2-40B4-BE49-F238E27FC236}">
                <a16:creationId xmlns:a16="http://schemas.microsoft.com/office/drawing/2014/main" id="{F40B6B5F-061C-E846-B08F-01CB630BE5D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7545" y="141784"/>
            <a:ext cx="687246" cy="635731"/>
          </a:xfrm>
          <a:prstGeom prst="rect">
            <a:avLst/>
          </a:prstGeom>
        </p:spPr>
      </p:pic>
      <p:sp>
        <p:nvSpPr>
          <p:cNvPr id="2" name="Oval 1">
            <a:extLst>
              <a:ext uri="{FF2B5EF4-FFF2-40B4-BE49-F238E27FC236}">
                <a16:creationId xmlns:a16="http://schemas.microsoft.com/office/drawing/2014/main" id="{C46C7A15-A9B6-A640-923B-C15481976DD3}"/>
              </a:ext>
            </a:extLst>
          </p:cNvPr>
          <p:cNvSpPr/>
          <p:nvPr/>
        </p:nvSpPr>
        <p:spPr>
          <a:xfrm>
            <a:off x="7266105" y="427945"/>
            <a:ext cx="374349" cy="374349"/>
          </a:xfrm>
          <a:prstGeom prst="ellipse">
            <a:avLst/>
          </a:prstGeom>
          <a:solidFill>
            <a:schemeClr val="bg1"/>
          </a:solidFill>
          <a:ln>
            <a:solidFill>
              <a:schemeClr val="accent4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bg1">
                    <a:lumMod val="85000"/>
                  </a:schemeClr>
                </a:solidFill>
              </a:rPr>
              <a:t>D</a:t>
            </a: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9E7034C5-75F5-FF46-AA50-96E425E6992F}"/>
              </a:ext>
            </a:extLst>
          </p:cNvPr>
          <p:cNvSpPr/>
          <p:nvPr/>
        </p:nvSpPr>
        <p:spPr>
          <a:xfrm>
            <a:off x="7756035" y="427945"/>
            <a:ext cx="374349" cy="374349"/>
          </a:xfrm>
          <a:prstGeom prst="ellipse">
            <a:avLst/>
          </a:prstGeom>
          <a:solidFill>
            <a:schemeClr val="bg1"/>
          </a:solidFill>
          <a:ln>
            <a:solidFill>
              <a:schemeClr val="accent4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bg1">
                    <a:lumMod val="85000"/>
                  </a:schemeClr>
                </a:solidFill>
              </a:rPr>
              <a:t>M</a:t>
            </a:r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61C6B1FB-1277-5342-936B-57337E7E93FB}"/>
              </a:ext>
            </a:extLst>
          </p:cNvPr>
          <p:cNvSpPr/>
          <p:nvPr/>
        </p:nvSpPr>
        <p:spPr>
          <a:xfrm>
            <a:off x="8245965" y="427945"/>
            <a:ext cx="374349" cy="374349"/>
          </a:xfrm>
          <a:prstGeom prst="ellipse">
            <a:avLst/>
          </a:prstGeom>
          <a:solidFill>
            <a:schemeClr val="bg1"/>
          </a:solidFill>
          <a:ln>
            <a:solidFill>
              <a:schemeClr val="accent4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bg1">
                    <a:lumMod val="85000"/>
                  </a:schemeClr>
                </a:solidFill>
              </a:rPr>
              <a:t>A</a:t>
            </a:r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4612A7DC-063F-0E44-B840-35543C370C44}"/>
              </a:ext>
            </a:extLst>
          </p:cNvPr>
          <p:cNvSpPr/>
          <p:nvPr/>
        </p:nvSpPr>
        <p:spPr>
          <a:xfrm>
            <a:off x="8735895" y="427945"/>
            <a:ext cx="374349" cy="374349"/>
          </a:xfrm>
          <a:prstGeom prst="ellipse">
            <a:avLst/>
          </a:prstGeom>
          <a:solidFill>
            <a:srgbClr val="C00000"/>
          </a:solidFill>
          <a:ln>
            <a:solidFill>
              <a:schemeClr val="accent4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bg1">
                    <a:lumMod val="85000"/>
                  </a:schemeClr>
                </a:solidFill>
              </a:rPr>
              <a:t>I</a:t>
            </a:r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02E17982-F634-9B4D-9770-42C471734654}"/>
              </a:ext>
            </a:extLst>
          </p:cNvPr>
          <p:cNvSpPr/>
          <p:nvPr/>
        </p:nvSpPr>
        <p:spPr>
          <a:xfrm>
            <a:off x="9225825" y="427945"/>
            <a:ext cx="374349" cy="374349"/>
          </a:xfrm>
          <a:prstGeom prst="ellipse">
            <a:avLst/>
          </a:prstGeom>
          <a:solidFill>
            <a:schemeClr val="bg1"/>
          </a:solidFill>
          <a:ln>
            <a:solidFill>
              <a:schemeClr val="accent4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bg1">
                    <a:lumMod val="85000"/>
                  </a:schemeClr>
                </a:solidFill>
              </a:rPr>
              <a:t>C</a:t>
            </a:r>
          </a:p>
        </p:txBody>
      </p:sp>
    </p:spTree>
    <p:extLst>
      <p:ext uri="{BB962C8B-B14F-4D97-AF65-F5344CB8AC3E}">
        <p14:creationId xmlns:p14="http://schemas.microsoft.com/office/powerpoint/2010/main" val="24139414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AFED3203-B0BF-2444-8436-A4797B8CD311}"/>
              </a:ext>
            </a:extLst>
          </p:cNvPr>
          <p:cNvSpPr txBox="1"/>
          <p:nvPr/>
        </p:nvSpPr>
        <p:spPr>
          <a:xfrm>
            <a:off x="7075860" y="115311"/>
            <a:ext cx="2632183" cy="2975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lnSpc>
                <a:spcPts val="1560"/>
              </a:lnSpc>
            </a:pPr>
            <a:r>
              <a:rPr lang="en-US" sz="1350" b="1" dirty="0">
                <a:solidFill>
                  <a:srgbClr val="C00000"/>
                </a:solidFill>
              </a:rPr>
              <a:t>SIX PANEL DMAIC Project Review</a:t>
            </a:r>
          </a:p>
        </p:txBody>
      </p:sp>
      <p:pic>
        <p:nvPicPr>
          <p:cNvPr id="31" name="Picture 30" descr="A close up of a logo&#10;&#10;Description automatically generated">
            <a:extLst>
              <a:ext uri="{FF2B5EF4-FFF2-40B4-BE49-F238E27FC236}">
                <a16:creationId xmlns:a16="http://schemas.microsoft.com/office/drawing/2014/main" id="{8121128A-550D-2347-B549-FADBA5C128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3855" y="402795"/>
            <a:ext cx="1153844" cy="398229"/>
          </a:xfrm>
          <a:prstGeom prst="rect">
            <a:avLst/>
          </a:prstGeom>
        </p:spPr>
      </p:pic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C32DEDF2-EB21-434A-BC91-2EF6AFD6D00B}"/>
              </a:ext>
            </a:extLst>
          </p:cNvPr>
          <p:cNvCxnSpPr>
            <a:cxnSpLocks/>
          </p:cNvCxnSpPr>
          <p:nvPr/>
        </p:nvCxnSpPr>
        <p:spPr>
          <a:xfrm>
            <a:off x="237545" y="893618"/>
            <a:ext cx="948890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A close up of a logo&#10;&#10;Description automatically generated">
            <a:extLst>
              <a:ext uri="{FF2B5EF4-FFF2-40B4-BE49-F238E27FC236}">
                <a16:creationId xmlns:a16="http://schemas.microsoft.com/office/drawing/2014/main" id="{F40B6B5F-061C-E846-B08F-01CB630BE5D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7545" y="141784"/>
            <a:ext cx="687246" cy="635731"/>
          </a:xfrm>
          <a:prstGeom prst="rect">
            <a:avLst/>
          </a:prstGeom>
        </p:spPr>
      </p:pic>
      <p:sp>
        <p:nvSpPr>
          <p:cNvPr id="2" name="Oval 1">
            <a:extLst>
              <a:ext uri="{FF2B5EF4-FFF2-40B4-BE49-F238E27FC236}">
                <a16:creationId xmlns:a16="http://schemas.microsoft.com/office/drawing/2014/main" id="{C46C7A15-A9B6-A640-923B-C15481976DD3}"/>
              </a:ext>
            </a:extLst>
          </p:cNvPr>
          <p:cNvSpPr/>
          <p:nvPr/>
        </p:nvSpPr>
        <p:spPr>
          <a:xfrm>
            <a:off x="7266105" y="427945"/>
            <a:ext cx="374349" cy="374349"/>
          </a:xfrm>
          <a:prstGeom prst="ellipse">
            <a:avLst/>
          </a:prstGeom>
          <a:solidFill>
            <a:schemeClr val="bg1"/>
          </a:solidFill>
          <a:ln>
            <a:solidFill>
              <a:schemeClr val="accent4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bg1">
                    <a:lumMod val="85000"/>
                  </a:schemeClr>
                </a:solidFill>
              </a:rPr>
              <a:t>D</a:t>
            </a: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9E7034C5-75F5-FF46-AA50-96E425E6992F}"/>
              </a:ext>
            </a:extLst>
          </p:cNvPr>
          <p:cNvSpPr/>
          <p:nvPr/>
        </p:nvSpPr>
        <p:spPr>
          <a:xfrm>
            <a:off x="7756035" y="427945"/>
            <a:ext cx="374349" cy="374349"/>
          </a:xfrm>
          <a:prstGeom prst="ellipse">
            <a:avLst/>
          </a:prstGeom>
          <a:solidFill>
            <a:schemeClr val="bg1"/>
          </a:solidFill>
          <a:ln>
            <a:solidFill>
              <a:schemeClr val="accent4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bg1">
                    <a:lumMod val="85000"/>
                  </a:schemeClr>
                </a:solidFill>
              </a:rPr>
              <a:t>M</a:t>
            </a:r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61C6B1FB-1277-5342-936B-57337E7E93FB}"/>
              </a:ext>
            </a:extLst>
          </p:cNvPr>
          <p:cNvSpPr/>
          <p:nvPr/>
        </p:nvSpPr>
        <p:spPr>
          <a:xfrm>
            <a:off x="8245965" y="427945"/>
            <a:ext cx="374349" cy="374349"/>
          </a:xfrm>
          <a:prstGeom prst="ellipse">
            <a:avLst/>
          </a:prstGeom>
          <a:solidFill>
            <a:schemeClr val="bg1"/>
          </a:solidFill>
          <a:ln>
            <a:solidFill>
              <a:schemeClr val="accent4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bg1">
                    <a:lumMod val="85000"/>
                  </a:schemeClr>
                </a:solidFill>
              </a:rPr>
              <a:t>A</a:t>
            </a:r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4612A7DC-063F-0E44-B840-35543C370C44}"/>
              </a:ext>
            </a:extLst>
          </p:cNvPr>
          <p:cNvSpPr/>
          <p:nvPr/>
        </p:nvSpPr>
        <p:spPr>
          <a:xfrm>
            <a:off x="8735895" y="427945"/>
            <a:ext cx="374349" cy="374349"/>
          </a:xfrm>
          <a:prstGeom prst="ellipse">
            <a:avLst/>
          </a:prstGeom>
          <a:solidFill>
            <a:schemeClr val="bg1"/>
          </a:solidFill>
          <a:ln>
            <a:solidFill>
              <a:schemeClr val="accent4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bg1">
                    <a:lumMod val="85000"/>
                  </a:schemeClr>
                </a:solidFill>
              </a:rPr>
              <a:t>I</a:t>
            </a:r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02E17982-F634-9B4D-9770-42C471734654}"/>
              </a:ext>
            </a:extLst>
          </p:cNvPr>
          <p:cNvSpPr/>
          <p:nvPr/>
        </p:nvSpPr>
        <p:spPr>
          <a:xfrm>
            <a:off x="9225825" y="427945"/>
            <a:ext cx="374349" cy="374349"/>
          </a:xfrm>
          <a:prstGeom prst="ellipse">
            <a:avLst/>
          </a:prstGeom>
          <a:solidFill>
            <a:srgbClr val="C00000"/>
          </a:solidFill>
          <a:ln>
            <a:solidFill>
              <a:schemeClr val="accent4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bg1">
                    <a:lumMod val="85000"/>
                  </a:schemeClr>
                </a:solidFill>
              </a:rPr>
              <a:t>C</a:t>
            </a:r>
          </a:p>
        </p:txBody>
      </p:sp>
    </p:spTree>
    <p:extLst>
      <p:ext uri="{BB962C8B-B14F-4D97-AF65-F5344CB8AC3E}">
        <p14:creationId xmlns:p14="http://schemas.microsoft.com/office/powerpoint/2010/main" val="13571936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279</TotalTime>
  <Words>50</Words>
  <Application>Microsoft Macintosh PowerPoint</Application>
  <PresentationFormat>A4 Paper (210x297 mm)</PresentationFormat>
  <Paragraphs>30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Graham Howe</dc:creator>
  <cp:lastModifiedBy>Graham Howe</cp:lastModifiedBy>
  <cp:revision>2</cp:revision>
  <dcterms:created xsi:type="dcterms:W3CDTF">2020-09-14T14:59:36Z</dcterms:created>
  <dcterms:modified xsi:type="dcterms:W3CDTF">2020-09-21T15:23:40Z</dcterms:modified>
</cp:coreProperties>
</file>