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8" r:id="rId3"/>
    <p:sldId id="259" r:id="rId4"/>
    <p:sldId id="267" r:id="rId5"/>
    <p:sldId id="260" r:id="rId6"/>
    <p:sldId id="261" r:id="rId7"/>
    <p:sldId id="262" r:id="rId8"/>
    <p:sldId id="263" r:id="rId9"/>
    <p:sldId id="264" r:id="rId10"/>
    <p:sldId id="265" r:id="rId11"/>
    <p:sldId id="266" r:id="rId12"/>
    <p:sldId id="257"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0000000-0000-0000-0000-000000000000}" v="15" dt="2026-10-19T22:42:57.679"/>
    <p1510:client id="{5F4D45B6-4557-E6B8-A80F-0E531DF5E7E3}" v="128" dt="2026-10-20T02:25:53.35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niel Marcu (2412755)" userId="ec6d8d5e-beca-47c4-bec6-ad276ad0721a" providerId="ADAL" clId="{55C17925-D408-3548-BDAF-EE1DE9A3E6F5}"/>
    <pc:docChg chg="undo custSel addSld delSld modSld">
      <pc:chgData name="Daniel Marcu (2412755)" userId="ec6d8d5e-beca-47c4-bec6-ad276ad0721a" providerId="ADAL" clId="{55C17925-D408-3548-BDAF-EE1DE9A3E6F5}" dt="2026-10-19T00:52:46.853" v="510" actId="20577"/>
      <pc:docMkLst>
        <pc:docMk/>
      </pc:docMkLst>
      <pc:sldChg chg="modSp mod">
        <pc:chgData name="Daniel Marcu (2412755)" userId="ec6d8d5e-beca-47c4-bec6-ad276ad0721a" providerId="ADAL" clId="{55C17925-D408-3548-BDAF-EE1DE9A3E6F5}" dt="2026-10-18T23:34:41.094" v="232" actId="20577"/>
        <pc:sldMkLst>
          <pc:docMk/>
          <pc:sldMk cId="1914949385" sldId="256"/>
        </pc:sldMkLst>
        <pc:spChg chg="mod">
          <ac:chgData name="Daniel Marcu (2412755)" userId="ec6d8d5e-beca-47c4-bec6-ad276ad0721a" providerId="ADAL" clId="{55C17925-D408-3548-BDAF-EE1DE9A3E6F5}" dt="2026-10-18T23:34:41.094" v="232" actId="20577"/>
          <ac:spMkLst>
            <pc:docMk/>
            <pc:sldMk cId="1914949385" sldId="256"/>
            <ac:spMk id="2" creationId="{052555E9-FEAB-5037-BB5A-C182B0A30D86}"/>
          </ac:spMkLst>
        </pc:spChg>
        <pc:spChg chg="mod">
          <ac:chgData name="Daniel Marcu (2412755)" userId="ec6d8d5e-beca-47c4-bec6-ad276ad0721a" providerId="ADAL" clId="{55C17925-D408-3548-BDAF-EE1DE9A3E6F5}" dt="2026-10-18T23:30:17.965" v="200" actId="20577"/>
          <ac:spMkLst>
            <pc:docMk/>
            <pc:sldMk cId="1914949385" sldId="256"/>
            <ac:spMk id="3" creationId="{4709DB99-EF21-71CA-6AD8-640C059EF715}"/>
          </ac:spMkLst>
        </pc:spChg>
      </pc:sldChg>
      <pc:sldChg chg="new">
        <pc:chgData name="Daniel Marcu (2412755)" userId="ec6d8d5e-beca-47c4-bec6-ad276ad0721a" providerId="ADAL" clId="{55C17925-D408-3548-BDAF-EE1DE9A3E6F5}" dt="2026-10-18T23:24:21.106" v="0" actId="680"/>
        <pc:sldMkLst>
          <pc:docMk/>
          <pc:sldMk cId="1360558753" sldId="257"/>
        </pc:sldMkLst>
      </pc:sldChg>
      <pc:sldChg chg="addSp delSp modSp new mod">
        <pc:chgData name="Daniel Marcu (2412755)" userId="ec6d8d5e-beca-47c4-bec6-ad276ad0721a" providerId="ADAL" clId="{55C17925-D408-3548-BDAF-EE1DE9A3E6F5}" dt="2026-10-18T23:41:44.186" v="245" actId="5793"/>
        <pc:sldMkLst>
          <pc:docMk/>
          <pc:sldMk cId="201539262" sldId="258"/>
        </pc:sldMkLst>
        <pc:spChg chg="add mod">
          <ac:chgData name="Daniel Marcu (2412755)" userId="ec6d8d5e-beca-47c4-bec6-ad276ad0721a" providerId="ADAL" clId="{55C17925-D408-3548-BDAF-EE1DE9A3E6F5}" dt="2026-10-18T23:41:44.186" v="245" actId="5793"/>
          <ac:spMkLst>
            <pc:docMk/>
            <pc:sldMk cId="201539262" sldId="258"/>
            <ac:spMk id="5" creationId="{6227B8A1-DC1C-8232-E117-C7F7844AA79F}"/>
          </ac:spMkLst>
        </pc:spChg>
      </pc:sldChg>
      <pc:sldChg chg="modSp new mod">
        <pc:chgData name="Daniel Marcu (2412755)" userId="ec6d8d5e-beca-47c4-bec6-ad276ad0721a" providerId="ADAL" clId="{55C17925-D408-3548-BDAF-EE1DE9A3E6F5}" dt="2026-10-18T23:42:09.781" v="257" actId="5793"/>
        <pc:sldMkLst>
          <pc:docMk/>
          <pc:sldMk cId="4150235516" sldId="259"/>
        </pc:sldMkLst>
        <pc:spChg chg="mod">
          <ac:chgData name="Daniel Marcu (2412755)" userId="ec6d8d5e-beca-47c4-bec6-ad276ad0721a" providerId="ADAL" clId="{55C17925-D408-3548-BDAF-EE1DE9A3E6F5}" dt="2026-10-18T23:42:09.781" v="257" actId="5793"/>
          <ac:spMkLst>
            <pc:docMk/>
            <pc:sldMk cId="4150235516" sldId="259"/>
            <ac:spMk id="3" creationId="{32D179A9-4192-5CA6-FCE0-51EC80908AD3}"/>
          </ac:spMkLst>
        </pc:spChg>
      </pc:sldChg>
      <pc:sldChg chg="modSp new mod">
        <pc:chgData name="Daniel Marcu (2412755)" userId="ec6d8d5e-beca-47c4-bec6-ad276ad0721a" providerId="ADAL" clId="{55C17925-D408-3548-BDAF-EE1DE9A3E6F5}" dt="2026-10-18T23:51:36.640" v="269" actId="5793"/>
        <pc:sldMkLst>
          <pc:docMk/>
          <pc:sldMk cId="1490900072" sldId="260"/>
        </pc:sldMkLst>
        <pc:spChg chg="mod">
          <ac:chgData name="Daniel Marcu (2412755)" userId="ec6d8d5e-beca-47c4-bec6-ad276ad0721a" providerId="ADAL" clId="{55C17925-D408-3548-BDAF-EE1DE9A3E6F5}" dt="2026-10-18T23:51:36.640" v="269" actId="5793"/>
          <ac:spMkLst>
            <pc:docMk/>
            <pc:sldMk cId="1490900072" sldId="260"/>
            <ac:spMk id="3" creationId="{7FADA5F3-7C79-41DB-A7B8-297B5946CB1E}"/>
          </ac:spMkLst>
        </pc:spChg>
      </pc:sldChg>
      <pc:sldChg chg="modSp new mod">
        <pc:chgData name="Daniel Marcu (2412755)" userId="ec6d8d5e-beca-47c4-bec6-ad276ad0721a" providerId="ADAL" clId="{55C17925-D408-3548-BDAF-EE1DE9A3E6F5}" dt="2026-10-18T23:53:56.467" v="294" actId="20577"/>
        <pc:sldMkLst>
          <pc:docMk/>
          <pc:sldMk cId="2391342768" sldId="261"/>
        </pc:sldMkLst>
        <pc:spChg chg="mod">
          <ac:chgData name="Daniel Marcu (2412755)" userId="ec6d8d5e-beca-47c4-bec6-ad276ad0721a" providerId="ADAL" clId="{55C17925-D408-3548-BDAF-EE1DE9A3E6F5}" dt="2026-10-18T23:53:56.467" v="294" actId="20577"/>
          <ac:spMkLst>
            <pc:docMk/>
            <pc:sldMk cId="2391342768" sldId="261"/>
            <ac:spMk id="3" creationId="{5CBA1B7D-CC82-A5AB-2D33-6AF52FB31E3E}"/>
          </ac:spMkLst>
        </pc:spChg>
      </pc:sldChg>
      <pc:sldChg chg="modSp new mod">
        <pc:chgData name="Daniel Marcu (2412755)" userId="ec6d8d5e-beca-47c4-bec6-ad276ad0721a" providerId="ADAL" clId="{55C17925-D408-3548-BDAF-EE1DE9A3E6F5}" dt="2026-10-18T23:56:04.426" v="306" actId="20577"/>
        <pc:sldMkLst>
          <pc:docMk/>
          <pc:sldMk cId="1204619258" sldId="262"/>
        </pc:sldMkLst>
        <pc:spChg chg="mod">
          <ac:chgData name="Daniel Marcu (2412755)" userId="ec6d8d5e-beca-47c4-bec6-ad276ad0721a" providerId="ADAL" clId="{55C17925-D408-3548-BDAF-EE1DE9A3E6F5}" dt="2026-10-18T23:56:04.426" v="306" actId="20577"/>
          <ac:spMkLst>
            <pc:docMk/>
            <pc:sldMk cId="1204619258" sldId="262"/>
            <ac:spMk id="3" creationId="{33FDCB53-8838-D6F9-EB94-C53EF5ACC156}"/>
          </ac:spMkLst>
        </pc:spChg>
      </pc:sldChg>
      <pc:sldChg chg="modSp new mod">
        <pc:chgData name="Daniel Marcu (2412755)" userId="ec6d8d5e-beca-47c4-bec6-ad276ad0721a" providerId="ADAL" clId="{55C17925-D408-3548-BDAF-EE1DE9A3E6F5}" dt="2026-10-18T23:59:00.145" v="319" actId="20577"/>
        <pc:sldMkLst>
          <pc:docMk/>
          <pc:sldMk cId="4213806245" sldId="263"/>
        </pc:sldMkLst>
        <pc:spChg chg="mod">
          <ac:chgData name="Daniel Marcu (2412755)" userId="ec6d8d5e-beca-47c4-bec6-ad276ad0721a" providerId="ADAL" clId="{55C17925-D408-3548-BDAF-EE1DE9A3E6F5}" dt="2026-10-18T23:59:00.145" v="319" actId="20577"/>
          <ac:spMkLst>
            <pc:docMk/>
            <pc:sldMk cId="4213806245" sldId="263"/>
            <ac:spMk id="3" creationId="{EF81BA6C-3211-7EA0-3326-E69E6AA05A08}"/>
          </ac:spMkLst>
        </pc:spChg>
      </pc:sldChg>
      <pc:sldChg chg="modSp new mod">
        <pc:chgData name="Daniel Marcu (2412755)" userId="ec6d8d5e-beca-47c4-bec6-ad276ad0721a" providerId="ADAL" clId="{55C17925-D408-3548-BDAF-EE1DE9A3E6F5}" dt="2026-10-19T00:00:20.950" v="330" actId="20577"/>
        <pc:sldMkLst>
          <pc:docMk/>
          <pc:sldMk cId="685153276" sldId="264"/>
        </pc:sldMkLst>
        <pc:spChg chg="mod">
          <ac:chgData name="Daniel Marcu (2412755)" userId="ec6d8d5e-beca-47c4-bec6-ad276ad0721a" providerId="ADAL" clId="{55C17925-D408-3548-BDAF-EE1DE9A3E6F5}" dt="2026-10-19T00:00:20.950" v="330" actId="20577"/>
          <ac:spMkLst>
            <pc:docMk/>
            <pc:sldMk cId="685153276" sldId="264"/>
            <ac:spMk id="3" creationId="{6A5F392A-3A37-0EC3-65B7-B4223B1720A1}"/>
          </ac:spMkLst>
        </pc:spChg>
      </pc:sldChg>
      <pc:sldChg chg="modSp new mod">
        <pc:chgData name="Daniel Marcu (2412755)" userId="ec6d8d5e-beca-47c4-bec6-ad276ad0721a" providerId="ADAL" clId="{55C17925-D408-3548-BDAF-EE1DE9A3E6F5}" dt="2026-10-19T00:52:46.853" v="510" actId="20577"/>
        <pc:sldMkLst>
          <pc:docMk/>
          <pc:sldMk cId="3828459594" sldId="265"/>
        </pc:sldMkLst>
        <pc:spChg chg="mod">
          <ac:chgData name="Daniel Marcu (2412755)" userId="ec6d8d5e-beca-47c4-bec6-ad276ad0721a" providerId="ADAL" clId="{55C17925-D408-3548-BDAF-EE1DE9A3E6F5}" dt="2026-10-19T00:52:46.853" v="510" actId="20577"/>
          <ac:spMkLst>
            <pc:docMk/>
            <pc:sldMk cId="3828459594" sldId="265"/>
            <ac:spMk id="3" creationId="{BB15AFAC-E72F-C597-BDA8-BD04F72F08A1}"/>
          </ac:spMkLst>
        </pc:spChg>
      </pc:sldChg>
      <pc:sldChg chg="new">
        <pc:chgData name="Daniel Marcu (2412755)" userId="ec6d8d5e-beca-47c4-bec6-ad276ad0721a" providerId="ADAL" clId="{55C17925-D408-3548-BDAF-EE1DE9A3E6F5}" dt="2026-10-18T23:25:20.926" v="9" actId="680"/>
        <pc:sldMkLst>
          <pc:docMk/>
          <pc:sldMk cId="3846228685" sldId="266"/>
        </pc:sldMkLst>
      </pc:sldChg>
      <pc:sldChg chg="new del">
        <pc:chgData name="Daniel Marcu (2412755)" userId="ec6d8d5e-beca-47c4-bec6-ad276ad0721a" providerId="ADAL" clId="{55C17925-D408-3548-BDAF-EE1DE9A3E6F5}" dt="2026-10-19T00:36:34.700" v="332" actId="680"/>
        <pc:sldMkLst>
          <pc:docMk/>
          <pc:sldMk cId="1897654496" sldId="267"/>
        </pc:sldMkLst>
      </pc:sldChg>
      <pc:sldChg chg="addSp delSp modSp new mod">
        <pc:chgData name="Daniel Marcu (2412755)" userId="ec6d8d5e-beca-47c4-bec6-ad276ad0721a" providerId="ADAL" clId="{55C17925-D408-3548-BDAF-EE1DE9A3E6F5}" dt="2026-10-19T00:46:52.841" v="442" actId="21"/>
        <pc:sldMkLst>
          <pc:docMk/>
          <pc:sldMk cId="3766765897" sldId="267"/>
        </pc:sldMkLst>
        <pc:spChg chg="add del mod">
          <ac:chgData name="Daniel Marcu (2412755)" userId="ec6d8d5e-beca-47c4-bec6-ad276ad0721a" providerId="ADAL" clId="{55C17925-D408-3548-BDAF-EE1DE9A3E6F5}" dt="2026-10-19T00:46:52.841" v="442" actId="21"/>
          <ac:spMkLst>
            <pc:docMk/>
            <pc:sldMk cId="3766765897" sldId="267"/>
            <ac:spMk id="2" creationId="{B117B7B8-E920-13F7-7F73-0C59FF47F46B}"/>
          </ac:spMkLst>
        </pc:spChg>
        <pc:spChg chg="mod">
          <ac:chgData name="Daniel Marcu (2412755)" userId="ec6d8d5e-beca-47c4-bec6-ad276ad0721a" providerId="ADAL" clId="{55C17925-D408-3548-BDAF-EE1DE9A3E6F5}" dt="2026-10-19T00:46:03.066" v="440" actId="20577"/>
          <ac:spMkLst>
            <pc:docMk/>
            <pc:sldMk cId="3766765897" sldId="267"/>
            <ac:spMk id="3" creationId="{A58108FC-65AC-3DFE-D34D-21E39934B00E}"/>
          </ac:spMkLst>
        </pc:spChg>
        <pc:spChg chg="add del">
          <ac:chgData name="Daniel Marcu (2412755)" userId="ec6d8d5e-beca-47c4-bec6-ad276ad0721a" providerId="ADAL" clId="{55C17925-D408-3548-BDAF-EE1DE9A3E6F5}" dt="2026-10-19T00:43:59.910" v="388" actId="22"/>
          <ac:spMkLst>
            <pc:docMk/>
            <pc:sldMk cId="3766765897" sldId="267"/>
            <ac:spMk id="5" creationId="{C59F7EF4-F0DF-9A4E-3895-AB9A0AFAB2CD}"/>
          </ac:spMkLst>
        </pc:spChg>
        <pc:spChg chg="add del mod">
          <ac:chgData name="Daniel Marcu (2412755)" userId="ec6d8d5e-beca-47c4-bec6-ad276ad0721a" providerId="ADAL" clId="{55C17925-D408-3548-BDAF-EE1DE9A3E6F5}" dt="2026-10-19T00:44:15.966" v="392" actId="22"/>
          <ac:spMkLst>
            <pc:docMk/>
            <pc:sldMk cId="3766765897" sldId="267"/>
            <ac:spMk id="7" creationId="{7C564483-9882-F7AD-E5E0-B949B9ECF299}"/>
          </ac:spMkLst>
        </pc:spChg>
        <pc:spChg chg="add del">
          <ac:chgData name="Daniel Marcu (2412755)" userId="ec6d8d5e-beca-47c4-bec6-ad276ad0721a" providerId="ADAL" clId="{55C17925-D408-3548-BDAF-EE1DE9A3E6F5}" dt="2026-10-19T00:44:59.322" v="400" actId="22"/>
          <ac:spMkLst>
            <pc:docMk/>
            <pc:sldMk cId="3766765897" sldId="267"/>
            <ac:spMk id="9" creationId="{2089C37F-ABB1-002C-5ED7-707E270D78BA}"/>
          </ac:spMkLst>
        </pc:spChg>
        <pc:spChg chg="add del mod">
          <ac:chgData name="Daniel Marcu (2412755)" userId="ec6d8d5e-beca-47c4-bec6-ad276ad0721a" providerId="ADAL" clId="{55C17925-D408-3548-BDAF-EE1DE9A3E6F5}" dt="2026-10-19T00:46:52.841" v="442" actId="21"/>
          <ac:spMkLst>
            <pc:docMk/>
            <pc:sldMk cId="3766765897" sldId="267"/>
            <ac:spMk id="11" creationId="{AF67F922-843B-9599-44CA-7FD70165DAAF}"/>
          </ac:spMkLst>
        </pc:spChg>
      </pc:sldChg>
    </pc:docChg>
  </pc:docChgLst>
  <pc:docChgLst>
    <pc:chgData name="Daniel Marcu (2412755)" userId="S::2412755@student.uwtsd.ac.uk::ec6d8d5e-beca-47c4-bec6-ad276ad0721a" providerId="AD" clId="Web-{00000000-0000-0000-0000-000000000000}"/>
    <pc:docChg chg="modSld">
      <pc:chgData name="Daniel Marcu (2412755)" userId="S::2412755@student.uwtsd.ac.uk::ec6d8d5e-beca-47c4-bec6-ad276ad0721a" providerId="AD" clId="Web-{00000000-0000-0000-0000-000000000000}" dt="2026-10-19T22:42:57.679" v="14" actId="20577"/>
      <pc:docMkLst>
        <pc:docMk/>
      </pc:docMkLst>
      <pc:sldChg chg="modSp">
        <pc:chgData name="Daniel Marcu (2412755)" userId="S::2412755@student.uwtsd.ac.uk::ec6d8d5e-beca-47c4-bec6-ad276ad0721a" providerId="AD" clId="Web-{00000000-0000-0000-0000-000000000000}" dt="2026-10-19T22:42:57.679" v="14" actId="20577"/>
        <pc:sldMkLst>
          <pc:docMk/>
          <pc:sldMk cId="201539262" sldId="258"/>
        </pc:sldMkLst>
        <pc:spChg chg="mod">
          <ac:chgData name="Daniel Marcu (2412755)" userId="S::2412755@student.uwtsd.ac.uk::ec6d8d5e-beca-47c4-bec6-ad276ad0721a" providerId="AD" clId="Web-{00000000-0000-0000-0000-000000000000}" dt="2026-10-19T22:42:52.226" v="8" actId="20577"/>
          <ac:spMkLst>
            <pc:docMk/>
            <pc:sldMk cId="201539262" sldId="258"/>
            <ac:spMk id="2" creationId="{9716D104-98CF-5FA3-6496-B27EBE02388D}"/>
          </ac:spMkLst>
        </pc:spChg>
        <pc:spChg chg="mod">
          <ac:chgData name="Daniel Marcu (2412755)" userId="S::2412755@student.uwtsd.ac.uk::ec6d8d5e-beca-47c4-bec6-ad276ad0721a" providerId="AD" clId="Web-{00000000-0000-0000-0000-000000000000}" dt="2026-10-19T22:42:57.679" v="14" actId="20577"/>
          <ac:spMkLst>
            <pc:docMk/>
            <pc:sldMk cId="201539262" sldId="258"/>
            <ac:spMk id="5" creationId="{6227B8A1-DC1C-8232-E117-C7F7844AA79F}"/>
          </ac:spMkLst>
        </pc:spChg>
      </pc:sldChg>
    </pc:docChg>
  </pc:docChgLst>
  <pc:docChgLst>
    <pc:chgData name="Daniel Marcu (2412755)" userId="S::2412755@student.uwtsd.ac.uk::ec6d8d5e-beca-47c4-bec6-ad276ad0721a" providerId="AD" clId="Web-{5F4D45B6-4557-E6B8-A80F-0E531DF5E7E3}"/>
    <pc:docChg chg="modSld">
      <pc:chgData name="Daniel Marcu (2412755)" userId="S::2412755@student.uwtsd.ac.uk::ec6d8d5e-beca-47c4-bec6-ad276ad0721a" providerId="AD" clId="Web-{5F4D45B6-4557-E6B8-A80F-0E531DF5E7E3}" dt="2026-10-20T02:25:53.350" v="129" actId="20577"/>
      <pc:docMkLst>
        <pc:docMk/>
      </pc:docMkLst>
      <pc:sldChg chg="modSp">
        <pc:chgData name="Daniel Marcu (2412755)" userId="S::2412755@student.uwtsd.ac.uk::ec6d8d5e-beca-47c4-bec6-ad276ad0721a" providerId="AD" clId="Web-{5F4D45B6-4557-E6B8-A80F-0E531DF5E7E3}" dt="2026-10-19T23:51:38.162" v="90" actId="20577"/>
        <pc:sldMkLst>
          <pc:docMk/>
          <pc:sldMk cId="1914949385" sldId="256"/>
        </pc:sldMkLst>
        <pc:spChg chg="mod">
          <ac:chgData name="Daniel Marcu (2412755)" userId="S::2412755@student.uwtsd.ac.uk::ec6d8d5e-beca-47c4-bec6-ad276ad0721a" providerId="AD" clId="Web-{5F4D45B6-4557-E6B8-A80F-0E531DF5E7E3}" dt="2026-10-19T23:51:38.162" v="90" actId="20577"/>
          <ac:spMkLst>
            <pc:docMk/>
            <pc:sldMk cId="1914949385" sldId="256"/>
            <ac:spMk id="3" creationId="{4709DB99-EF21-71CA-6AD8-640C059EF715}"/>
          </ac:spMkLst>
        </pc:spChg>
      </pc:sldChg>
      <pc:sldChg chg="modSp">
        <pc:chgData name="Daniel Marcu (2412755)" userId="S::2412755@student.uwtsd.ac.uk::ec6d8d5e-beca-47c4-bec6-ad276ad0721a" providerId="AD" clId="Web-{5F4D45B6-4557-E6B8-A80F-0E531DF5E7E3}" dt="2026-10-19T23:43:29.459" v="7" actId="20577"/>
        <pc:sldMkLst>
          <pc:docMk/>
          <pc:sldMk cId="4150235516" sldId="259"/>
        </pc:sldMkLst>
        <pc:spChg chg="mod">
          <ac:chgData name="Daniel Marcu (2412755)" userId="S::2412755@student.uwtsd.ac.uk::ec6d8d5e-beca-47c4-bec6-ad276ad0721a" providerId="AD" clId="Web-{5F4D45B6-4557-E6B8-A80F-0E531DF5E7E3}" dt="2026-10-19T23:42:54.691" v="2" actId="20577"/>
          <ac:spMkLst>
            <pc:docMk/>
            <pc:sldMk cId="4150235516" sldId="259"/>
            <ac:spMk id="2" creationId="{ECA9B680-A321-7D2A-ECCD-01B1AC81B98E}"/>
          </ac:spMkLst>
        </pc:spChg>
        <pc:spChg chg="mod">
          <ac:chgData name="Daniel Marcu (2412755)" userId="S::2412755@student.uwtsd.ac.uk::ec6d8d5e-beca-47c4-bec6-ad276ad0721a" providerId="AD" clId="Web-{5F4D45B6-4557-E6B8-A80F-0E531DF5E7E3}" dt="2026-10-19T23:43:29.459" v="7" actId="20577"/>
          <ac:spMkLst>
            <pc:docMk/>
            <pc:sldMk cId="4150235516" sldId="259"/>
            <ac:spMk id="3" creationId="{32D179A9-4192-5CA6-FCE0-51EC80908AD3}"/>
          </ac:spMkLst>
        </pc:spChg>
      </pc:sldChg>
      <pc:sldChg chg="modSp">
        <pc:chgData name="Daniel Marcu (2412755)" userId="S::2412755@student.uwtsd.ac.uk::ec6d8d5e-beca-47c4-bec6-ad276ad0721a" providerId="AD" clId="Web-{5F4D45B6-4557-E6B8-A80F-0E531DF5E7E3}" dt="2026-10-19T23:45:23.710" v="28" actId="20577"/>
        <pc:sldMkLst>
          <pc:docMk/>
          <pc:sldMk cId="1490900072" sldId="260"/>
        </pc:sldMkLst>
        <pc:spChg chg="mod">
          <ac:chgData name="Daniel Marcu (2412755)" userId="S::2412755@student.uwtsd.ac.uk::ec6d8d5e-beca-47c4-bec6-ad276ad0721a" providerId="AD" clId="Web-{5F4D45B6-4557-E6B8-A80F-0E531DF5E7E3}" dt="2026-10-19T23:44:06.118" v="11" actId="20577"/>
          <ac:spMkLst>
            <pc:docMk/>
            <pc:sldMk cId="1490900072" sldId="260"/>
            <ac:spMk id="2" creationId="{1555CA92-4A44-7B1F-EDC3-7C9C84346C1D}"/>
          </ac:spMkLst>
        </pc:spChg>
        <pc:spChg chg="mod">
          <ac:chgData name="Daniel Marcu (2412755)" userId="S::2412755@student.uwtsd.ac.uk::ec6d8d5e-beca-47c4-bec6-ad276ad0721a" providerId="AD" clId="Web-{5F4D45B6-4557-E6B8-A80F-0E531DF5E7E3}" dt="2026-10-19T23:45:23.710" v="28" actId="20577"/>
          <ac:spMkLst>
            <pc:docMk/>
            <pc:sldMk cId="1490900072" sldId="260"/>
            <ac:spMk id="3" creationId="{7FADA5F3-7C79-41DB-A7B8-297B5946CB1E}"/>
          </ac:spMkLst>
        </pc:spChg>
      </pc:sldChg>
      <pc:sldChg chg="modSp">
        <pc:chgData name="Daniel Marcu (2412755)" userId="S::2412755@student.uwtsd.ac.uk::ec6d8d5e-beca-47c4-bec6-ad276ad0721a" providerId="AD" clId="Web-{5F4D45B6-4557-E6B8-A80F-0E531DF5E7E3}" dt="2026-10-19T23:47:32.486" v="39" actId="20577"/>
        <pc:sldMkLst>
          <pc:docMk/>
          <pc:sldMk cId="2391342768" sldId="261"/>
        </pc:sldMkLst>
        <pc:spChg chg="mod">
          <ac:chgData name="Daniel Marcu (2412755)" userId="S::2412755@student.uwtsd.ac.uk::ec6d8d5e-beca-47c4-bec6-ad276ad0721a" providerId="AD" clId="Web-{5F4D45B6-4557-E6B8-A80F-0E531DF5E7E3}" dt="2026-10-19T23:46:16.902" v="33" actId="20577"/>
          <ac:spMkLst>
            <pc:docMk/>
            <pc:sldMk cId="2391342768" sldId="261"/>
            <ac:spMk id="2" creationId="{197CEF3C-632C-1978-F803-1EB7E3ADC085}"/>
          </ac:spMkLst>
        </pc:spChg>
        <pc:spChg chg="mod">
          <ac:chgData name="Daniel Marcu (2412755)" userId="S::2412755@student.uwtsd.ac.uk::ec6d8d5e-beca-47c4-bec6-ad276ad0721a" providerId="AD" clId="Web-{5F4D45B6-4557-E6B8-A80F-0E531DF5E7E3}" dt="2026-10-19T23:47:32.486" v="39" actId="20577"/>
          <ac:spMkLst>
            <pc:docMk/>
            <pc:sldMk cId="2391342768" sldId="261"/>
            <ac:spMk id="3" creationId="{5CBA1B7D-CC82-A5AB-2D33-6AF52FB31E3E}"/>
          </ac:spMkLst>
        </pc:spChg>
      </pc:sldChg>
      <pc:sldChg chg="modSp">
        <pc:chgData name="Daniel Marcu (2412755)" userId="S::2412755@student.uwtsd.ac.uk::ec6d8d5e-beca-47c4-bec6-ad276ad0721a" providerId="AD" clId="Web-{5F4D45B6-4557-E6B8-A80F-0E531DF5E7E3}" dt="2026-10-19T23:48:46.367" v="48" actId="20577"/>
        <pc:sldMkLst>
          <pc:docMk/>
          <pc:sldMk cId="1204619258" sldId="262"/>
        </pc:sldMkLst>
        <pc:spChg chg="mod">
          <ac:chgData name="Daniel Marcu (2412755)" userId="S::2412755@student.uwtsd.ac.uk::ec6d8d5e-beca-47c4-bec6-ad276ad0721a" providerId="AD" clId="Web-{5F4D45B6-4557-E6B8-A80F-0E531DF5E7E3}" dt="2026-10-19T23:48:46.367" v="48" actId="20577"/>
          <ac:spMkLst>
            <pc:docMk/>
            <pc:sldMk cId="1204619258" sldId="262"/>
            <ac:spMk id="2" creationId="{099E7493-353B-56EC-E8B0-E65E795564A6}"/>
          </ac:spMkLst>
        </pc:spChg>
        <pc:spChg chg="mod">
          <ac:chgData name="Daniel Marcu (2412755)" userId="S::2412755@student.uwtsd.ac.uk::ec6d8d5e-beca-47c4-bec6-ad276ad0721a" providerId="AD" clId="Web-{5F4D45B6-4557-E6B8-A80F-0E531DF5E7E3}" dt="2026-10-19T23:48:39.460" v="47" actId="20577"/>
          <ac:spMkLst>
            <pc:docMk/>
            <pc:sldMk cId="1204619258" sldId="262"/>
            <ac:spMk id="3" creationId="{33FDCB53-8838-D6F9-EB94-C53EF5ACC156}"/>
          </ac:spMkLst>
        </pc:spChg>
      </pc:sldChg>
      <pc:sldChg chg="modSp">
        <pc:chgData name="Daniel Marcu (2412755)" userId="S::2412755@student.uwtsd.ac.uk::ec6d8d5e-beca-47c4-bec6-ad276ad0721a" providerId="AD" clId="Web-{5F4D45B6-4557-E6B8-A80F-0E531DF5E7E3}" dt="2026-10-19T23:50:42.454" v="85" actId="20577"/>
        <pc:sldMkLst>
          <pc:docMk/>
          <pc:sldMk cId="4213806245" sldId="263"/>
        </pc:sldMkLst>
        <pc:spChg chg="mod">
          <ac:chgData name="Daniel Marcu (2412755)" userId="S::2412755@student.uwtsd.ac.uk::ec6d8d5e-beca-47c4-bec6-ad276ad0721a" providerId="AD" clId="Web-{5F4D45B6-4557-E6B8-A80F-0E531DF5E7E3}" dt="2026-10-19T23:50:42.454" v="85" actId="20577"/>
          <ac:spMkLst>
            <pc:docMk/>
            <pc:sldMk cId="4213806245" sldId="263"/>
            <ac:spMk id="2" creationId="{D11DDD17-ED04-976F-6BB7-30F035BF5562}"/>
          </ac:spMkLst>
        </pc:spChg>
        <pc:spChg chg="mod">
          <ac:chgData name="Daniel Marcu (2412755)" userId="S::2412755@student.uwtsd.ac.uk::ec6d8d5e-beca-47c4-bec6-ad276ad0721a" providerId="AD" clId="Web-{5F4D45B6-4557-E6B8-A80F-0E531DF5E7E3}" dt="2026-10-19T23:50:22.640" v="84" actId="20577"/>
          <ac:spMkLst>
            <pc:docMk/>
            <pc:sldMk cId="4213806245" sldId="263"/>
            <ac:spMk id="3" creationId="{EF81BA6C-3211-7EA0-3326-E69E6AA05A08}"/>
          </ac:spMkLst>
        </pc:spChg>
      </pc:sldChg>
      <pc:sldChg chg="modSp">
        <pc:chgData name="Daniel Marcu (2412755)" userId="S::2412755@student.uwtsd.ac.uk::ec6d8d5e-beca-47c4-bec6-ad276ad0721a" providerId="AD" clId="Web-{5F4D45B6-4557-E6B8-A80F-0E531DF5E7E3}" dt="2026-10-20T02:25:53.350" v="129" actId="20577"/>
        <pc:sldMkLst>
          <pc:docMk/>
          <pc:sldMk cId="685153276" sldId="264"/>
        </pc:sldMkLst>
        <pc:spChg chg="mod">
          <ac:chgData name="Daniel Marcu (2412755)" userId="S::2412755@student.uwtsd.ac.uk::ec6d8d5e-beca-47c4-bec6-ad276ad0721a" providerId="AD" clId="Web-{5F4D45B6-4557-E6B8-A80F-0E531DF5E7E3}" dt="2026-10-19T23:54:08.908" v="109" actId="20577"/>
          <ac:spMkLst>
            <pc:docMk/>
            <pc:sldMk cId="685153276" sldId="264"/>
            <ac:spMk id="2" creationId="{FA185CAF-C2D1-45C0-8148-5B380FF2C4AC}"/>
          </ac:spMkLst>
        </pc:spChg>
        <pc:spChg chg="mod">
          <ac:chgData name="Daniel Marcu (2412755)" userId="S::2412755@student.uwtsd.ac.uk::ec6d8d5e-beca-47c4-bec6-ad276ad0721a" providerId="AD" clId="Web-{5F4D45B6-4557-E6B8-A80F-0E531DF5E7E3}" dt="2026-10-20T02:25:53.350" v="129" actId="20577"/>
          <ac:spMkLst>
            <pc:docMk/>
            <pc:sldMk cId="685153276" sldId="264"/>
            <ac:spMk id="3" creationId="{6A5F392A-3A37-0EC3-65B7-B4223B1720A1}"/>
          </ac:spMkLst>
        </pc:spChg>
      </pc:sldChg>
      <pc:sldChg chg="modSp">
        <pc:chgData name="Daniel Marcu (2412755)" userId="S::2412755@student.uwtsd.ac.uk::ec6d8d5e-beca-47c4-bec6-ad276ad0721a" providerId="AD" clId="Web-{5F4D45B6-4557-E6B8-A80F-0E531DF5E7E3}" dt="2026-10-20T02:18:16.568" v="120" actId="20577"/>
        <pc:sldMkLst>
          <pc:docMk/>
          <pc:sldMk cId="3828459594" sldId="265"/>
        </pc:sldMkLst>
        <pc:spChg chg="mod">
          <ac:chgData name="Daniel Marcu (2412755)" userId="S::2412755@student.uwtsd.ac.uk::ec6d8d5e-beca-47c4-bec6-ad276ad0721a" providerId="AD" clId="Web-{5F4D45B6-4557-E6B8-A80F-0E531DF5E7E3}" dt="2026-10-20T00:07:10.813" v="111" actId="20577"/>
          <ac:spMkLst>
            <pc:docMk/>
            <pc:sldMk cId="3828459594" sldId="265"/>
            <ac:spMk id="2" creationId="{DCE44A18-2918-9A77-781D-C53AB338AADA}"/>
          </ac:spMkLst>
        </pc:spChg>
        <pc:spChg chg="mod">
          <ac:chgData name="Daniel Marcu (2412755)" userId="S::2412755@student.uwtsd.ac.uk::ec6d8d5e-beca-47c4-bec6-ad276ad0721a" providerId="AD" clId="Web-{5F4D45B6-4557-E6B8-A80F-0E531DF5E7E3}" dt="2026-10-20T02:18:16.568" v="120" actId="20577"/>
          <ac:spMkLst>
            <pc:docMk/>
            <pc:sldMk cId="3828459594" sldId="265"/>
            <ac:spMk id="3" creationId="{BB15AFAC-E72F-C597-BDA8-BD04F72F08A1}"/>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002110-8286-0F73-B721-7FDB22C2A541}"/>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D32481B7-17BE-67A9-AD26-DCE0D8F79D9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713BE170-19AC-A87E-CC31-D91EC89D7B3A}"/>
              </a:ext>
            </a:extLst>
          </p:cNvPr>
          <p:cNvSpPr>
            <a:spLocks noGrp="1"/>
          </p:cNvSpPr>
          <p:nvPr>
            <p:ph type="dt" sz="half" idx="10"/>
          </p:nvPr>
        </p:nvSpPr>
        <p:spPr/>
        <p:txBody>
          <a:bodyPr/>
          <a:lstStyle/>
          <a:p>
            <a:fld id="{9B394E16-4D36-7D4F-BB2E-DA1788223B26}" type="datetimeFigureOut">
              <a:rPr lang="en-US" smtClean="0"/>
              <a:t>10/19/2026</a:t>
            </a:fld>
            <a:endParaRPr lang="en-US"/>
          </a:p>
        </p:txBody>
      </p:sp>
      <p:sp>
        <p:nvSpPr>
          <p:cNvPr id="5" name="Footer Placeholder 4">
            <a:extLst>
              <a:ext uri="{FF2B5EF4-FFF2-40B4-BE49-F238E27FC236}">
                <a16:creationId xmlns:a16="http://schemas.microsoft.com/office/drawing/2014/main" id="{2ED15D2B-D11E-3547-561A-CC3B950C846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7BF2504-729D-CD27-E77B-0D68CF03B690}"/>
              </a:ext>
            </a:extLst>
          </p:cNvPr>
          <p:cNvSpPr>
            <a:spLocks noGrp="1"/>
          </p:cNvSpPr>
          <p:nvPr>
            <p:ph type="sldNum" sz="quarter" idx="12"/>
          </p:nvPr>
        </p:nvSpPr>
        <p:spPr/>
        <p:txBody>
          <a:bodyPr/>
          <a:lstStyle/>
          <a:p>
            <a:fld id="{35E6A38D-1D9D-8B4A-A8CB-AC1F5F805C42}" type="slidenum">
              <a:rPr lang="en-US" smtClean="0"/>
              <a:t>‹#›</a:t>
            </a:fld>
            <a:endParaRPr lang="en-US"/>
          </a:p>
        </p:txBody>
      </p:sp>
    </p:spTree>
    <p:extLst>
      <p:ext uri="{BB962C8B-B14F-4D97-AF65-F5344CB8AC3E}">
        <p14:creationId xmlns:p14="http://schemas.microsoft.com/office/powerpoint/2010/main" val="39286057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A48893-8529-E9CC-75B4-6AD1599527EB}"/>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5F8CAEA0-6A9F-0528-3EDB-26F3D7753B52}"/>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5E457BD-6050-D4B7-D94A-8E625107856A}"/>
              </a:ext>
            </a:extLst>
          </p:cNvPr>
          <p:cNvSpPr>
            <a:spLocks noGrp="1"/>
          </p:cNvSpPr>
          <p:nvPr>
            <p:ph type="dt" sz="half" idx="10"/>
          </p:nvPr>
        </p:nvSpPr>
        <p:spPr/>
        <p:txBody>
          <a:bodyPr/>
          <a:lstStyle/>
          <a:p>
            <a:fld id="{9B394E16-4D36-7D4F-BB2E-DA1788223B26}" type="datetimeFigureOut">
              <a:rPr lang="en-US" smtClean="0"/>
              <a:t>10/19/2026</a:t>
            </a:fld>
            <a:endParaRPr lang="en-US"/>
          </a:p>
        </p:txBody>
      </p:sp>
      <p:sp>
        <p:nvSpPr>
          <p:cNvPr id="5" name="Footer Placeholder 4">
            <a:extLst>
              <a:ext uri="{FF2B5EF4-FFF2-40B4-BE49-F238E27FC236}">
                <a16:creationId xmlns:a16="http://schemas.microsoft.com/office/drawing/2014/main" id="{4822D0E4-0FE7-1543-4849-A68432E801E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1C6EBF6-4B47-10F9-52D3-AF4C2C0D9C0D}"/>
              </a:ext>
            </a:extLst>
          </p:cNvPr>
          <p:cNvSpPr>
            <a:spLocks noGrp="1"/>
          </p:cNvSpPr>
          <p:nvPr>
            <p:ph type="sldNum" sz="quarter" idx="12"/>
          </p:nvPr>
        </p:nvSpPr>
        <p:spPr/>
        <p:txBody>
          <a:bodyPr/>
          <a:lstStyle/>
          <a:p>
            <a:fld id="{35E6A38D-1D9D-8B4A-A8CB-AC1F5F805C42}" type="slidenum">
              <a:rPr lang="en-US" smtClean="0"/>
              <a:t>‹#›</a:t>
            </a:fld>
            <a:endParaRPr lang="en-US"/>
          </a:p>
        </p:txBody>
      </p:sp>
    </p:spTree>
    <p:extLst>
      <p:ext uri="{BB962C8B-B14F-4D97-AF65-F5344CB8AC3E}">
        <p14:creationId xmlns:p14="http://schemas.microsoft.com/office/powerpoint/2010/main" val="12408807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85E377-976A-3B5B-1440-F0B54AC50D08}"/>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E06F0C31-CC2A-E0F4-5FEB-32861C029322}"/>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3040462D-D629-A78F-7E74-6F1AAF32C10B}"/>
              </a:ext>
            </a:extLst>
          </p:cNvPr>
          <p:cNvSpPr>
            <a:spLocks noGrp="1"/>
          </p:cNvSpPr>
          <p:nvPr>
            <p:ph type="dt" sz="half" idx="10"/>
          </p:nvPr>
        </p:nvSpPr>
        <p:spPr/>
        <p:txBody>
          <a:bodyPr/>
          <a:lstStyle/>
          <a:p>
            <a:fld id="{9B394E16-4D36-7D4F-BB2E-DA1788223B26}" type="datetimeFigureOut">
              <a:rPr lang="en-US" smtClean="0"/>
              <a:t>10/19/2026</a:t>
            </a:fld>
            <a:endParaRPr lang="en-US"/>
          </a:p>
        </p:txBody>
      </p:sp>
      <p:sp>
        <p:nvSpPr>
          <p:cNvPr id="5" name="Footer Placeholder 4">
            <a:extLst>
              <a:ext uri="{FF2B5EF4-FFF2-40B4-BE49-F238E27FC236}">
                <a16:creationId xmlns:a16="http://schemas.microsoft.com/office/drawing/2014/main" id="{A392684A-B64E-8900-93C7-F4CA4A99A5C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0E3C67C-75F5-3454-774D-3098FFD89667}"/>
              </a:ext>
            </a:extLst>
          </p:cNvPr>
          <p:cNvSpPr>
            <a:spLocks noGrp="1"/>
          </p:cNvSpPr>
          <p:nvPr>
            <p:ph type="sldNum" sz="quarter" idx="12"/>
          </p:nvPr>
        </p:nvSpPr>
        <p:spPr/>
        <p:txBody>
          <a:bodyPr/>
          <a:lstStyle/>
          <a:p>
            <a:fld id="{35E6A38D-1D9D-8B4A-A8CB-AC1F5F805C42}" type="slidenum">
              <a:rPr lang="en-US" smtClean="0"/>
              <a:t>‹#›</a:t>
            </a:fld>
            <a:endParaRPr lang="en-US"/>
          </a:p>
        </p:txBody>
      </p:sp>
    </p:spTree>
    <p:extLst>
      <p:ext uri="{BB962C8B-B14F-4D97-AF65-F5344CB8AC3E}">
        <p14:creationId xmlns:p14="http://schemas.microsoft.com/office/powerpoint/2010/main" val="175160256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685F11-1388-45AB-0377-3927194E6B97}"/>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01ECB169-5C5C-12E0-C03D-DBE7CA1B7684}"/>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73E3B325-4F69-CD00-D0F5-A73BCAF2E184}"/>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81A23499-6829-9C92-F84F-477686443EC9}"/>
              </a:ext>
            </a:extLst>
          </p:cNvPr>
          <p:cNvSpPr>
            <a:spLocks noGrp="1"/>
          </p:cNvSpPr>
          <p:nvPr>
            <p:ph type="dt" sz="half" idx="10"/>
          </p:nvPr>
        </p:nvSpPr>
        <p:spPr/>
        <p:txBody>
          <a:bodyPr/>
          <a:lstStyle/>
          <a:p>
            <a:fld id="{9B394E16-4D36-7D4F-BB2E-DA1788223B26}" type="datetimeFigureOut">
              <a:rPr lang="en-US" smtClean="0"/>
              <a:t>10/19/2026</a:t>
            </a:fld>
            <a:endParaRPr lang="en-US"/>
          </a:p>
        </p:txBody>
      </p:sp>
      <p:sp>
        <p:nvSpPr>
          <p:cNvPr id="6" name="Footer Placeholder 5">
            <a:extLst>
              <a:ext uri="{FF2B5EF4-FFF2-40B4-BE49-F238E27FC236}">
                <a16:creationId xmlns:a16="http://schemas.microsoft.com/office/drawing/2014/main" id="{578836D3-234E-DC98-D57C-49C97B34E77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59B3DCF-BD06-E472-24E6-57EEE98AAC38}"/>
              </a:ext>
            </a:extLst>
          </p:cNvPr>
          <p:cNvSpPr>
            <a:spLocks noGrp="1"/>
          </p:cNvSpPr>
          <p:nvPr>
            <p:ph type="sldNum" sz="quarter" idx="12"/>
          </p:nvPr>
        </p:nvSpPr>
        <p:spPr/>
        <p:txBody>
          <a:bodyPr/>
          <a:lstStyle/>
          <a:p>
            <a:fld id="{35E6A38D-1D9D-8B4A-A8CB-AC1F5F805C42}" type="slidenum">
              <a:rPr lang="en-US" smtClean="0"/>
              <a:t>‹#›</a:t>
            </a:fld>
            <a:endParaRPr lang="en-US"/>
          </a:p>
        </p:txBody>
      </p:sp>
    </p:spTree>
    <p:extLst>
      <p:ext uri="{BB962C8B-B14F-4D97-AF65-F5344CB8AC3E}">
        <p14:creationId xmlns:p14="http://schemas.microsoft.com/office/powerpoint/2010/main" val="418713605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1E3E70-515F-E812-E716-A9215F0B7322}"/>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26FA4DE2-FA1C-D1E3-FECC-78E83E6949E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0813092F-AB71-D79C-D4ED-447D563B05A8}"/>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67A00CA3-AA9B-68DD-46E7-5F23C10E5F7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2BA04758-9370-D93D-7867-A1AA7C818448}"/>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BAAECF6E-5135-D02C-5BD4-33C0EE1469C4}"/>
              </a:ext>
            </a:extLst>
          </p:cNvPr>
          <p:cNvSpPr>
            <a:spLocks noGrp="1"/>
          </p:cNvSpPr>
          <p:nvPr>
            <p:ph type="dt" sz="half" idx="10"/>
          </p:nvPr>
        </p:nvSpPr>
        <p:spPr/>
        <p:txBody>
          <a:bodyPr/>
          <a:lstStyle/>
          <a:p>
            <a:fld id="{9B394E16-4D36-7D4F-BB2E-DA1788223B26}" type="datetimeFigureOut">
              <a:rPr lang="en-US" smtClean="0"/>
              <a:t>10/19/2026</a:t>
            </a:fld>
            <a:endParaRPr lang="en-US"/>
          </a:p>
        </p:txBody>
      </p:sp>
      <p:sp>
        <p:nvSpPr>
          <p:cNvPr id="8" name="Footer Placeholder 7">
            <a:extLst>
              <a:ext uri="{FF2B5EF4-FFF2-40B4-BE49-F238E27FC236}">
                <a16:creationId xmlns:a16="http://schemas.microsoft.com/office/drawing/2014/main" id="{87775F77-5EEF-7158-6C71-C65E3946AA73}"/>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2F7B659-3081-D04C-4F40-17560345C343}"/>
              </a:ext>
            </a:extLst>
          </p:cNvPr>
          <p:cNvSpPr>
            <a:spLocks noGrp="1"/>
          </p:cNvSpPr>
          <p:nvPr>
            <p:ph type="sldNum" sz="quarter" idx="12"/>
          </p:nvPr>
        </p:nvSpPr>
        <p:spPr/>
        <p:txBody>
          <a:bodyPr/>
          <a:lstStyle/>
          <a:p>
            <a:fld id="{35E6A38D-1D9D-8B4A-A8CB-AC1F5F805C42}" type="slidenum">
              <a:rPr lang="en-US" smtClean="0"/>
              <a:t>‹#›</a:t>
            </a:fld>
            <a:endParaRPr lang="en-US"/>
          </a:p>
        </p:txBody>
      </p:sp>
    </p:spTree>
    <p:extLst>
      <p:ext uri="{BB962C8B-B14F-4D97-AF65-F5344CB8AC3E}">
        <p14:creationId xmlns:p14="http://schemas.microsoft.com/office/powerpoint/2010/main" val="23578002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3D2A37-3B8D-C099-135F-0099B17E4DA5}"/>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75723DA4-FE66-9439-07DA-2DD1C6FEA331}"/>
              </a:ext>
            </a:extLst>
          </p:cNvPr>
          <p:cNvSpPr>
            <a:spLocks noGrp="1"/>
          </p:cNvSpPr>
          <p:nvPr>
            <p:ph type="dt" sz="half" idx="10"/>
          </p:nvPr>
        </p:nvSpPr>
        <p:spPr/>
        <p:txBody>
          <a:bodyPr/>
          <a:lstStyle/>
          <a:p>
            <a:fld id="{9B394E16-4D36-7D4F-BB2E-DA1788223B26}" type="datetimeFigureOut">
              <a:rPr lang="en-US" smtClean="0"/>
              <a:t>10/19/2026</a:t>
            </a:fld>
            <a:endParaRPr lang="en-US"/>
          </a:p>
        </p:txBody>
      </p:sp>
      <p:sp>
        <p:nvSpPr>
          <p:cNvPr id="4" name="Footer Placeholder 3">
            <a:extLst>
              <a:ext uri="{FF2B5EF4-FFF2-40B4-BE49-F238E27FC236}">
                <a16:creationId xmlns:a16="http://schemas.microsoft.com/office/drawing/2014/main" id="{6822C80D-AA3F-0E2B-F868-94380471771E}"/>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458B35E7-1006-F1ED-9F30-5C9720160381}"/>
              </a:ext>
            </a:extLst>
          </p:cNvPr>
          <p:cNvSpPr>
            <a:spLocks noGrp="1"/>
          </p:cNvSpPr>
          <p:nvPr>
            <p:ph type="sldNum" sz="quarter" idx="12"/>
          </p:nvPr>
        </p:nvSpPr>
        <p:spPr/>
        <p:txBody>
          <a:bodyPr/>
          <a:lstStyle/>
          <a:p>
            <a:fld id="{35E6A38D-1D9D-8B4A-A8CB-AC1F5F805C42}" type="slidenum">
              <a:rPr lang="en-US" smtClean="0"/>
              <a:t>‹#›</a:t>
            </a:fld>
            <a:endParaRPr lang="en-US"/>
          </a:p>
        </p:txBody>
      </p:sp>
    </p:spTree>
    <p:extLst>
      <p:ext uri="{BB962C8B-B14F-4D97-AF65-F5344CB8AC3E}">
        <p14:creationId xmlns:p14="http://schemas.microsoft.com/office/powerpoint/2010/main" val="356489691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41D1EDF-B535-2EB6-C3E6-1DE8FD1F1E73}"/>
              </a:ext>
            </a:extLst>
          </p:cNvPr>
          <p:cNvSpPr>
            <a:spLocks noGrp="1"/>
          </p:cNvSpPr>
          <p:nvPr>
            <p:ph type="dt" sz="half" idx="10"/>
          </p:nvPr>
        </p:nvSpPr>
        <p:spPr/>
        <p:txBody>
          <a:bodyPr/>
          <a:lstStyle/>
          <a:p>
            <a:fld id="{9B394E16-4D36-7D4F-BB2E-DA1788223B26}" type="datetimeFigureOut">
              <a:rPr lang="en-US" smtClean="0"/>
              <a:t>10/19/2026</a:t>
            </a:fld>
            <a:endParaRPr lang="en-US"/>
          </a:p>
        </p:txBody>
      </p:sp>
      <p:sp>
        <p:nvSpPr>
          <p:cNvPr id="3" name="Footer Placeholder 2">
            <a:extLst>
              <a:ext uri="{FF2B5EF4-FFF2-40B4-BE49-F238E27FC236}">
                <a16:creationId xmlns:a16="http://schemas.microsoft.com/office/drawing/2014/main" id="{29501BFE-1A68-BF56-8A42-64CF94C074D6}"/>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01E5F02-FFEA-610D-820E-BFFB69E84712}"/>
              </a:ext>
            </a:extLst>
          </p:cNvPr>
          <p:cNvSpPr>
            <a:spLocks noGrp="1"/>
          </p:cNvSpPr>
          <p:nvPr>
            <p:ph type="sldNum" sz="quarter" idx="12"/>
          </p:nvPr>
        </p:nvSpPr>
        <p:spPr/>
        <p:txBody>
          <a:bodyPr/>
          <a:lstStyle/>
          <a:p>
            <a:fld id="{35E6A38D-1D9D-8B4A-A8CB-AC1F5F805C42}" type="slidenum">
              <a:rPr lang="en-US" smtClean="0"/>
              <a:t>‹#›</a:t>
            </a:fld>
            <a:endParaRPr lang="en-US"/>
          </a:p>
        </p:txBody>
      </p:sp>
    </p:spTree>
    <p:extLst>
      <p:ext uri="{BB962C8B-B14F-4D97-AF65-F5344CB8AC3E}">
        <p14:creationId xmlns:p14="http://schemas.microsoft.com/office/powerpoint/2010/main" val="123037412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FECD79-1C7F-197A-A94E-0E90DF50B805}"/>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9794A5F4-10C2-EBEC-CFF6-12BFE3EB13E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B8CF9A3-0C8E-45CC-EEFC-EE8FD862151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F9BF516F-20C6-5B88-9982-6536CE5F60B8}"/>
              </a:ext>
            </a:extLst>
          </p:cNvPr>
          <p:cNvSpPr>
            <a:spLocks noGrp="1"/>
          </p:cNvSpPr>
          <p:nvPr>
            <p:ph type="dt" sz="half" idx="10"/>
          </p:nvPr>
        </p:nvSpPr>
        <p:spPr/>
        <p:txBody>
          <a:bodyPr/>
          <a:lstStyle/>
          <a:p>
            <a:fld id="{9B394E16-4D36-7D4F-BB2E-DA1788223B26}" type="datetimeFigureOut">
              <a:rPr lang="en-US" smtClean="0"/>
              <a:t>10/19/2026</a:t>
            </a:fld>
            <a:endParaRPr lang="en-US"/>
          </a:p>
        </p:txBody>
      </p:sp>
      <p:sp>
        <p:nvSpPr>
          <p:cNvPr id="6" name="Footer Placeholder 5">
            <a:extLst>
              <a:ext uri="{FF2B5EF4-FFF2-40B4-BE49-F238E27FC236}">
                <a16:creationId xmlns:a16="http://schemas.microsoft.com/office/drawing/2014/main" id="{ADD5A227-0C73-ABC8-4FAD-794608EA3F5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E75BC0F-6445-DAEB-E9AD-FA1A6798E33F}"/>
              </a:ext>
            </a:extLst>
          </p:cNvPr>
          <p:cNvSpPr>
            <a:spLocks noGrp="1"/>
          </p:cNvSpPr>
          <p:nvPr>
            <p:ph type="sldNum" sz="quarter" idx="12"/>
          </p:nvPr>
        </p:nvSpPr>
        <p:spPr/>
        <p:txBody>
          <a:bodyPr/>
          <a:lstStyle/>
          <a:p>
            <a:fld id="{35E6A38D-1D9D-8B4A-A8CB-AC1F5F805C42}" type="slidenum">
              <a:rPr lang="en-US" smtClean="0"/>
              <a:t>‹#›</a:t>
            </a:fld>
            <a:endParaRPr lang="en-US"/>
          </a:p>
        </p:txBody>
      </p:sp>
    </p:spTree>
    <p:extLst>
      <p:ext uri="{BB962C8B-B14F-4D97-AF65-F5344CB8AC3E}">
        <p14:creationId xmlns:p14="http://schemas.microsoft.com/office/powerpoint/2010/main" val="21014531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F90E19-13EC-E7D0-88D6-3897C69D2D1A}"/>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0C775B0F-CB5C-6320-5DCB-E052DF3FC81C}"/>
              </a:ext>
            </a:extLst>
          </p:cNvPr>
          <p:cNvSpPr>
            <a:spLocks noGrp="1" noChangeAspect="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DEA36F3C-5BEC-1B64-F887-B08C6E14AED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A70239D-CF01-7CE4-987C-457D0395B728}"/>
              </a:ext>
            </a:extLst>
          </p:cNvPr>
          <p:cNvSpPr>
            <a:spLocks noGrp="1"/>
          </p:cNvSpPr>
          <p:nvPr>
            <p:ph type="dt" sz="half" idx="10"/>
          </p:nvPr>
        </p:nvSpPr>
        <p:spPr/>
        <p:txBody>
          <a:bodyPr/>
          <a:lstStyle/>
          <a:p>
            <a:fld id="{9B394E16-4D36-7D4F-BB2E-DA1788223B26}" type="datetimeFigureOut">
              <a:rPr lang="en-US" smtClean="0"/>
              <a:t>10/19/2026</a:t>
            </a:fld>
            <a:endParaRPr lang="en-US"/>
          </a:p>
        </p:txBody>
      </p:sp>
      <p:sp>
        <p:nvSpPr>
          <p:cNvPr id="6" name="Footer Placeholder 5">
            <a:extLst>
              <a:ext uri="{FF2B5EF4-FFF2-40B4-BE49-F238E27FC236}">
                <a16:creationId xmlns:a16="http://schemas.microsoft.com/office/drawing/2014/main" id="{4E05D7DD-8F7F-A432-5C90-021F4FC12E6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BAD5D84-D8AF-D949-5959-08849A65D83F}"/>
              </a:ext>
            </a:extLst>
          </p:cNvPr>
          <p:cNvSpPr>
            <a:spLocks noGrp="1"/>
          </p:cNvSpPr>
          <p:nvPr>
            <p:ph type="sldNum" sz="quarter" idx="12"/>
          </p:nvPr>
        </p:nvSpPr>
        <p:spPr/>
        <p:txBody>
          <a:bodyPr/>
          <a:lstStyle/>
          <a:p>
            <a:fld id="{35E6A38D-1D9D-8B4A-A8CB-AC1F5F805C42}" type="slidenum">
              <a:rPr lang="en-US" smtClean="0"/>
              <a:t>‹#›</a:t>
            </a:fld>
            <a:endParaRPr lang="en-US"/>
          </a:p>
        </p:txBody>
      </p:sp>
    </p:spTree>
    <p:extLst>
      <p:ext uri="{BB962C8B-B14F-4D97-AF65-F5344CB8AC3E}">
        <p14:creationId xmlns:p14="http://schemas.microsoft.com/office/powerpoint/2010/main" val="10733242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FD533A-2705-8FFE-9DD4-7B3BF3EDEF5D}"/>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3B9A059-E98F-05B1-E310-8DB3BCF2B492}"/>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9E66F7E-9D7A-BA15-C4D5-721ACB1A2DF8}"/>
              </a:ext>
            </a:extLst>
          </p:cNvPr>
          <p:cNvSpPr>
            <a:spLocks noGrp="1"/>
          </p:cNvSpPr>
          <p:nvPr>
            <p:ph type="dt" sz="half" idx="10"/>
          </p:nvPr>
        </p:nvSpPr>
        <p:spPr/>
        <p:txBody>
          <a:bodyPr/>
          <a:lstStyle/>
          <a:p>
            <a:fld id="{9B394E16-4D36-7D4F-BB2E-DA1788223B26}" type="datetimeFigureOut">
              <a:rPr lang="en-US" smtClean="0"/>
              <a:t>10/19/2026</a:t>
            </a:fld>
            <a:endParaRPr lang="en-US"/>
          </a:p>
        </p:txBody>
      </p:sp>
      <p:sp>
        <p:nvSpPr>
          <p:cNvPr id="5" name="Footer Placeholder 4">
            <a:extLst>
              <a:ext uri="{FF2B5EF4-FFF2-40B4-BE49-F238E27FC236}">
                <a16:creationId xmlns:a16="http://schemas.microsoft.com/office/drawing/2014/main" id="{A7358E6B-8FDD-BD79-A8FB-E2118646371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325D80B-820E-B08D-F02F-C50E14510EDB}"/>
              </a:ext>
            </a:extLst>
          </p:cNvPr>
          <p:cNvSpPr>
            <a:spLocks noGrp="1"/>
          </p:cNvSpPr>
          <p:nvPr>
            <p:ph type="sldNum" sz="quarter" idx="12"/>
          </p:nvPr>
        </p:nvSpPr>
        <p:spPr/>
        <p:txBody>
          <a:bodyPr/>
          <a:lstStyle/>
          <a:p>
            <a:fld id="{35E6A38D-1D9D-8B4A-A8CB-AC1F5F805C42}" type="slidenum">
              <a:rPr lang="en-US" smtClean="0"/>
              <a:t>‹#›</a:t>
            </a:fld>
            <a:endParaRPr lang="en-US"/>
          </a:p>
        </p:txBody>
      </p:sp>
    </p:spTree>
    <p:extLst>
      <p:ext uri="{BB962C8B-B14F-4D97-AF65-F5344CB8AC3E}">
        <p14:creationId xmlns:p14="http://schemas.microsoft.com/office/powerpoint/2010/main" val="425175192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45905A5-67C9-6278-C521-D8D366655F19}"/>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37096E45-418A-5196-EB05-F1DEBF0FD3E2}"/>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0C06A62-3D0D-EB86-7384-FCA1B89B2055}"/>
              </a:ext>
            </a:extLst>
          </p:cNvPr>
          <p:cNvSpPr>
            <a:spLocks noGrp="1"/>
          </p:cNvSpPr>
          <p:nvPr>
            <p:ph type="dt" sz="half" idx="10"/>
          </p:nvPr>
        </p:nvSpPr>
        <p:spPr/>
        <p:txBody>
          <a:bodyPr/>
          <a:lstStyle/>
          <a:p>
            <a:fld id="{9B394E16-4D36-7D4F-BB2E-DA1788223B26}" type="datetimeFigureOut">
              <a:rPr lang="en-US" smtClean="0"/>
              <a:t>10/19/2026</a:t>
            </a:fld>
            <a:endParaRPr lang="en-US"/>
          </a:p>
        </p:txBody>
      </p:sp>
      <p:sp>
        <p:nvSpPr>
          <p:cNvPr id="5" name="Footer Placeholder 4">
            <a:extLst>
              <a:ext uri="{FF2B5EF4-FFF2-40B4-BE49-F238E27FC236}">
                <a16:creationId xmlns:a16="http://schemas.microsoft.com/office/drawing/2014/main" id="{EE7C8FED-95F9-DF7C-5CBE-67BD830FB23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45B7CBC-EE33-E925-D600-2B1E66072BF8}"/>
              </a:ext>
            </a:extLst>
          </p:cNvPr>
          <p:cNvSpPr>
            <a:spLocks noGrp="1"/>
          </p:cNvSpPr>
          <p:nvPr>
            <p:ph type="sldNum" sz="quarter" idx="12"/>
          </p:nvPr>
        </p:nvSpPr>
        <p:spPr/>
        <p:txBody>
          <a:bodyPr/>
          <a:lstStyle/>
          <a:p>
            <a:fld id="{35E6A38D-1D9D-8B4A-A8CB-AC1F5F805C42}" type="slidenum">
              <a:rPr lang="en-US" smtClean="0"/>
              <a:t>‹#›</a:t>
            </a:fld>
            <a:endParaRPr lang="en-US"/>
          </a:p>
        </p:txBody>
      </p:sp>
    </p:spTree>
    <p:extLst>
      <p:ext uri="{BB962C8B-B14F-4D97-AF65-F5344CB8AC3E}">
        <p14:creationId xmlns:p14="http://schemas.microsoft.com/office/powerpoint/2010/main" val="59496239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2F78EBF-04C2-2CBF-D562-763BB25383B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888479DC-090A-DCF1-EA4F-15E856633BE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61080FB-6304-0782-AAE3-E1DD3B3485F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9B394E16-4D36-7D4F-BB2E-DA1788223B26}" type="datetimeFigureOut">
              <a:rPr lang="en-US" smtClean="0"/>
              <a:t>10/19/2026</a:t>
            </a:fld>
            <a:endParaRPr lang="en-US"/>
          </a:p>
        </p:txBody>
      </p:sp>
      <p:sp>
        <p:nvSpPr>
          <p:cNvPr id="5" name="Footer Placeholder 4">
            <a:extLst>
              <a:ext uri="{FF2B5EF4-FFF2-40B4-BE49-F238E27FC236}">
                <a16:creationId xmlns:a16="http://schemas.microsoft.com/office/drawing/2014/main" id="{2085B943-4897-EF88-1B87-A27587F6204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43928EAE-7B73-964D-F5DB-ED9EDFED1A0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5E6A38D-1D9D-8B4A-A8CB-AC1F5F805C42}" type="slidenum">
              <a:rPr lang="en-US" smtClean="0"/>
              <a:t>‹#›</a:t>
            </a:fld>
            <a:endParaRPr lang="en-US"/>
          </a:p>
        </p:txBody>
      </p:sp>
    </p:spTree>
    <p:extLst>
      <p:ext uri="{BB962C8B-B14F-4D97-AF65-F5344CB8AC3E}">
        <p14:creationId xmlns:p14="http://schemas.microsoft.com/office/powerpoint/2010/main" val="314942746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cipd.co.uk/" TargetMode="External"/><Relationship Id="rId2" Type="http://schemas.openxmlformats.org/officeDocument/2006/relationships/hyperlink" Target="http://web.viapeople.com/" TargetMode="External"/><Relationship Id="rId1" Type="http://schemas.openxmlformats.org/officeDocument/2006/relationships/slideLayout" Target="../slideLayouts/slideLayout2.xml"/><Relationship Id="rId5" Type="http://schemas.openxmlformats.org/officeDocument/2006/relationships/hyperlink" Target="https://www.kornferry.com/" TargetMode="External"/><Relationship Id="rId4" Type="http://schemas.openxmlformats.org/officeDocument/2006/relationships/hyperlink" Target="https://www.thebalance.com/succession-planning-1918267" TargetMode="Externa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2555E9-FEAB-5037-BB5A-C182B0A30D86}"/>
              </a:ext>
            </a:extLst>
          </p:cNvPr>
          <p:cNvSpPr>
            <a:spLocks noGrp="1"/>
          </p:cNvSpPr>
          <p:nvPr>
            <p:ph type="ctrTitle"/>
          </p:nvPr>
        </p:nvSpPr>
        <p:spPr>
          <a:xfrm>
            <a:off x="1251857" y="1916832"/>
            <a:ext cx="8497957" cy="1819808"/>
          </a:xfrm>
        </p:spPr>
        <p:txBody>
          <a:bodyPr>
            <a:normAutofit fontScale="90000"/>
          </a:bodyPr>
          <a:lstStyle/>
          <a:p>
            <a:r>
              <a:rPr lang="en-US"/>
              <a:t>Strategic </a:t>
            </a:r>
            <a:r>
              <a:rPr lang="en-US" dirty="0"/>
              <a:t>HRM: Driving Growth at </a:t>
            </a:r>
            <a:r>
              <a:rPr lang="en-US" dirty="0" err="1"/>
              <a:t>HealthConnect</a:t>
            </a:r>
            <a:r>
              <a:rPr lang="en-US" dirty="0"/>
              <a:t> UK</a:t>
            </a:r>
            <a:br>
              <a:rPr lang="en-GB" dirty="0"/>
            </a:br>
            <a:endParaRPr lang="en-US" dirty="0"/>
          </a:p>
        </p:txBody>
      </p:sp>
      <p:sp>
        <p:nvSpPr>
          <p:cNvPr id="3" name="Subtitle 2">
            <a:extLst>
              <a:ext uri="{FF2B5EF4-FFF2-40B4-BE49-F238E27FC236}">
                <a16:creationId xmlns:a16="http://schemas.microsoft.com/office/drawing/2014/main" id="{4709DB99-EF21-71CA-6AD8-640C059EF715}"/>
              </a:ext>
            </a:extLst>
          </p:cNvPr>
          <p:cNvSpPr>
            <a:spLocks noGrp="1"/>
          </p:cNvSpPr>
          <p:nvPr>
            <p:ph type="subTitle" idx="1"/>
          </p:nvPr>
        </p:nvSpPr>
        <p:spPr>
          <a:xfrm>
            <a:off x="1902634" y="3625703"/>
            <a:ext cx="9144000" cy="1655762"/>
          </a:xfrm>
        </p:spPr>
        <p:txBody>
          <a:bodyPr vert="horz" lIns="91440" tIns="45720" rIns="91440" bIns="45720" rtlCol="0" anchor="t">
            <a:normAutofit/>
          </a:bodyPr>
          <a:lstStyle/>
          <a:p>
            <a:r>
              <a:rPr lang="en-GB" dirty="0"/>
              <a:t>Daniel </a:t>
            </a:r>
            <a:r>
              <a:rPr lang="en-GB"/>
              <a:t>Marcu</a:t>
            </a:r>
            <a:r>
              <a:rPr lang="en-GB" dirty="0"/>
              <a:t> 2412755.      </a:t>
            </a:r>
          </a:p>
          <a:p>
            <a:r>
              <a:rPr lang="en-GB" dirty="0"/>
              <a:t>Developing and managing individuals and teams</a:t>
            </a:r>
          </a:p>
          <a:p>
            <a:r>
              <a:rPr lang="en-GB" dirty="0" err="1"/>
              <a:t>Shujun</a:t>
            </a:r>
            <a:r>
              <a:rPr lang="en-GB"/>
              <a:t> Xiao</a:t>
            </a:r>
          </a:p>
        </p:txBody>
      </p:sp>
    </p:spTree>
    <p:extLst>
      <p:ext uri="{BB962C8B-B14F-4D97-AF65-F5344CB8AC3E}">
        <p14:creationId xmlns:p14="http://schemas.microsoft.com/office/powerpoint/2010/main" val="191494938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6D104-98CF-5FA3-6496-B27EBE02388D}"/>
              </a:ext>
            </a:extLst>
          </p:cNvPr>
          <p:cNvSpPr>
            <a:spLocks noGrp="1"/>
          </p:cNvSpPr>
          <p:nvPr>
            <p:ph type="title"/>
          </p:nvPr>
        </p:nvSpPr>
        <p:spPr/>
        <p:txBody>
          <a:bodyPr/>
          <a:lstStyle/>
          <a:p>
            <a:r>
              <a:rPr lang="en-US" dirty="0" err="1"/>
              <a:t>Overviev</a:t>
            </a:r>
            <a:r>
              <a:rPr lang="en-US" dirty="0"/>
              <a:t> </a:t>
            </a:r>
          </a:p>
        </p:txBody>
      </p:sp>
      <p:sp>
        <p:nvSpPr>
          <p:cNvPr id="5" name="Content Placeholder 4">
            <a:extLst>
              <a:ext uri="{FF2B5EF4-FFF2-40B4-BE49-F238E27FC236}">
                <a16:creationId xmlns:a16="http://schemas.microsoft.com/office/drawing/2014/main" id="{6227B8A1-DC1C-8232-E117-C7F7844AA79F}"/>
              </a:ext>
            </a:extLst>
          </p:cNvPr>
          <p:cNvSpPr>
            <a:spLocks noGrp="1"/>
          </p:cNvSpPr>
          <p:nvPr>
            <p:ph idx="1"/>
          </p:nvPr>
        </p:nvSpPr>
        <p:spPr/>
        <p:txBody>
          <a:bodyPr vert="horz" lIns="91440" tIns="45720" rIns="91440" bIns="45720" rtlCol="0" anchor="t">
            <a:normAutofit/>
          </a:bodyPr>
          <a:lstStyle/>
          <a:p>
            <a:pPr marL="0" indent="0">
              <a:buNone/>
            </a:pPr>
            <a:r>
              <a:rPr lang="en-US"/>
              <a:t>HealthConnect</a:t>
            </a:r>
            <a:r>
              <a:rPr lang="en-US" dirty="0"/>
              <a:t> UK provides vital virtual consultations and remote monitoring. Current challenges include high turnover, burnout, and critical skill shortages in digital health. HRM is now a strategic partner, not an administrative function, essential for aligning human capital with </a:t>
            </a:r>
            <a:r>
              <a:rPr lang="en-US" dirty="0" err="1"/>
              <a:t>organisational</a:t>
            </a:r>
            <a:r>
              <a:rPr lang="en-US" dirty="0"/>
              <a:t> agility (Ulrich, 1997).</a:t>
            </a:r>
          </a:p>
        </p:txBody>
      </p:sp>
    </p:spTree>
    <p:extLst>
      <p:ext uri="{BB962C8B-B14F-4D97-AF65-F5344CB8AC3E}">
        <p14:creationId xmlns:p14="http://schemas.microsoft.com/office/powerpoint/2010/main" val="20153926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A9B680-A321-7D2A-ECCD-01B1AC81B98E}"/>
              </a:ext>
            </a:extLst>
          </p:cNvPr>
          <p:cNvSpPr>
            <a:spLocks noGrp="1"/>
          </p:cNvSpPr>
          <p:nvPr>
            <p:ph type="title"/>
          </p:nvPr>
        </p:nvSpPr>
        <p:spPr/>
        <p:txBody>
          <a:bodyPr/>
          <a:lstStyle/>
          <a:p>
            <a:r>
              <a:rPr lang="en-US" sz="2800">
                <a:latin typeface="Aptos"/>
              </a:rPr>
              <a:t>Workforce Planning &amp; Recruitment</a:t>
            </a:r>
            <a:endParaRPr lang="en-US"/>
          </a:p>
        </p:txBody>
      </p:sp>
      <p:sp>
        <p:nvSpPr>
          <p:cNvPr id="3" name="Content Placeholder 2">
            <a:extLst>
              <a:ext uri="{FF2B5EF4-FFF2-40B4-BE49-F238E27FC236}">
                <a16:creationId xmlns:a16="http://schemas.microsoft.com/office/drawing/2014/main" id="{32D179A9-4192-5CA6-FCE0-51EC80908AD3}"/>
              </a:ext>
            </a:extLst>
          </p:cNvPr>
          <p:cNvSpPr>
            <a:spLocks noGrp="1"/>
          </p:cNvSpPr>
          <p:nvPr>
            <p:ph idx="1"/>
          </p:nvPr>
        </p:nvSpPr>
        <p:spPr/>
        <p:txBody>
          <a:bodyPr vert="horz" lIns="91440" tIns="45720" rIns="91440" bIns="45720" rtlCol="0" anchor="t">
            <a:normAutofit/>
          </a:bodyPr>
          <a:lstStyle/>
          <a:p>
            <a:r>
              <a:rPr lang="en-US" dirty="0"/>
              <a:t>We must transition from reactive hiring to predictive workforce planning. Identifying skill gaps—specifically in telehealth integration—requires a focus on 'build vs. buy' strategies. The current turnover is a symptom of poor person-</a:t>
            </a:r>
            <a:r>
              <a:rPr lang="en-US" dirty="0" err="1"/>
              <a:t>organisation</a:t>
            </a:r>
            <a:r>
              <a:rPr lang="en-US" dirty="0"/>
              <a:t> fit; recruitment must shift toward values-based selection.</a:t>
            </a:r>
            <a:endParaRPr lang="en-US"/>
          </a:p>
        </p:txBody>
      </p:sp>
    </p:spTree>
    <p:extLst>
      <p:ext uri="{BB962C8B-B14F-4D97-AF65-F5344CB8AC3E}">
        <p14:creationId xmlns:p14="http://schemas.microsoft.com/office/powerpoint/2010/main" val="415023551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17B7B8-E920-13F7-7F73-0C59FF47F46B}"/>
              </a:ext>
            </a:extLst>
          </p:cNvPr>
          <p:cNvSpPr>
            <a:spLocks noGrp="1"/>
          </p:cNvSpPr>
          <p:nvPr>
            <p:ph type="title"/>
          </p:nvPr>
        </p:nvSpPr>
        <p:spPr>
          <a:xfrm>
            <a:off x="353075" y="-3504036"/>
            <a:ext cx="10515600" cy="1325563"/>
          </a:xfrm>
        </p:spPr>
        <p:txBody>
          <a:bodyPr/>
          <a:lstStyle/>
          <a:p>
            <a:r>
              <a:rPr lang="en-GB" dirty="0"/>
              <a:t> Recommended Recruitment Methods</a:t>
            </a:r>
            <a:endParaRPr lang="en-US" dirty="0"/>
          </a:p>
        </p:txBody>
      </p:sp>
      <p:sp>
        <p:nvSpPr>
          <p:cNvPr id="3" name="Content Placeholder 2">
            <a:extLst>
              <a:ext uri="{FF2B5EF4-FFF2-40B4-BE49-F238E27FC236}">
                <a16:creationId xmlns:a16="http://schemas.microsoft.com/office/drawing/2014/main" id="{A58108FC-65AC-3DFE-D34D-21E39934B00E}"/>
              </a:ext>
            </a:extLst>
          </p:cNvPr>
          <p:cNvSpPr>
            <a:spLocks noGrp="1"/>
          </p:cNvSpPr>
          <p:nvPr>
            <p:ph idx="1"/>
          </p:nvPr>
        </p:nvSpPr>
        <p:spPr/>
        <p:txBody>
          <a:bodyPr>
            <a:normAutofit fontScale="92500" lnSpcReduction="10000"/>
          </a:bodyPr>
          <a:lstStyle/>
          <a:p>
            <a:endParaRPr lang="en-GB" dirty="0"/>
          </a:p>
          <a:p>
            <a:r>
              <a:rPr lang="en-GB" b="1" dirty="0"/>
              <a:t>Recommended Recruitment </a:t>
            </a:r>
            <a:r>
              <a:rPr lang="en-GB" b="1" dirty="0" err="1"/>
              <a:t>metods</a:t>
            </a:r>
            <a:endParaRPr lang="en-GB" dirty="0"/>
          </a:p>
          <a:p>
            <a:endParaRPr lang="en-GB" dirty="0"/>
          </a:p>
          <a:p>
            <a:pPr marL="0" indent="0">
              <a:buNone/>
            </a:pPr>
            <a:r>
              <a:rPr lang="en-US" dirty="0"/>
              <a:t>  Internal: Implement an internal talent marketplace to increase mobility and engagement.</a:t>
            </a:r>
            <a:endParaRPr lang="en-GB" dirty="0"/>
          </a:p>
          <a:p>
            <a:endParaRPr lang="en-GB" dirty="0"/>
          </a:p>
          <a:p>
            <a:r>
              <a:rPr lang="en-US" dirty="0"/>
              <a:t>  External/Social: Leverage professional networks (LinkedIn) for niche tech talent; partner with medical institutions for healthcare pipelines.</a:t>
            </a:r>
            <a:endParaRPr lang="en-GB" dirty="0"/>
          </a:p>
          <a:p>
            <a:r>
              <a:rPr lang="en-GB" dirty="0"/>
              <a:t>Employer Branding: Showcase our mission-driven culture to attract purpose-led professionals.</a:t>
            </a:r>
            <a:endParaRPr lang="en-US" dirty="0"/>
          </a:p>
        </p:txBody>
      </p:sp>
    </p:spTree>
    <p:extLst>
      <p:ext uri="{BB962C8B-B14F-4D97-AF65-F5344CB8AC3E}">
        <p14:creationId xmlns:p14="http://schemas.microsoft.com/office/powerpoint/2010/main" val="376676589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55CA92-4A44-7B1F-EDC3-7C9C84346C1D}"/>
              </a:ext>
            </a:extLst>
          </p:cNvPr>
          <p:cNvSpPr>
            <a:spLocks noGrp="1"/>
          </p:cNvSpPr>
          <p:nvPr>
            <p:ph type="title"/>
          </p:nvPr>
        </p:nvSpPr>
        <p:spPr/>
        <p:txBody>
          <a:bodyPr>
            <a:normAutofit/>
          </a:bodyPr>
          <a:lstStyle/>
          <a:p>
            <a:r>
              <a:rPr lang="en-GB" sz="2800">
                <a:latin typeface="Aptos"/>
              </a:rPr>
              <a:t>Critical Analysis &amp; Justification</a:t>
            </a:r>
            <a:br>
              <a:rPr lang="en-GB" sz="2800" dirty="0">
                <a:latin typeface="Aptos"/>
              </a:rPr>
            </a:br>
            <a:endParaRPr lang="en-US" sz="2800">
              <a:latin typeface="Aptos"/>
            </a:endParaRPr>
          </a:p>
        </p:txBody>
      </p:sp>
      <p:sp>
        <p:nvSpPr>
          <p:cNvPr id="3" name="Content Placeholder 2">
            <a:extLst>
              <a:ext uri="{FF2B5EF4-FFF2-40B4-BE49-F238E27FC236}">
                <a16:creationId xmlns:a16="http://schemas.microsoft.com/office/drawing/2014/main" id="{7FADA5F3-7C79-41DB-A7B8-297B5946CB1E}"/>
              </a:ext>
            </a:extLst>
          </p:cNvPr>
          <p:cNvSpPr>
            <a:spLocks noGrp="1"/>
          </p:cNvSpPr>
          <p:nvPr>
            <p:ph idx="1"/>
          </p:nvPr>
        </p:nvSpPr>
        <p:spPr/>
        <p:txBody>
          <a:bodyPr vert="horz" lIns="91440" tIns="45720" rIns="91440" bIns="45720" rtlCol="0" anchor="t">
            <a:normAutofit/>
          </a:bodyPr>
          <a:lstStyle/>
          <a:p>
            <a:r>
              <a:rPr lang="en-GB" dirty="0"/>
              <a:t>Using the Resource-Based View (RBV) of the firm, our competitive advantage lies in our unique talent pool. While external hiring provides fresh skills, internal development reduces recruitment costs and improves retention (Guest, 2017). A hybrid approach balances new innovation with institutional knowledge.</a:t>
            </a:r>
            <a:endParaRPr lang="en-US" dirty="0"/>
          </a:p>
        </p:txBody>
      </p:sp>
    </p:spTree>
    <p:extLst>
      <p:ext uri="{BB962C8B-B14F-4D97-AF65-F5344CB8AC3E}">
        <p14:creationId xmlns:p14="http://schemas.microsoft.com/office/powerpoint/2010/main" val="149090007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7CEF3C-632C-1978-F803-1EB7E3ADC085}"/>
              </a:ext>
            </a:extLst>
          </p:cNvPr>
          <p:cNvSpPr>
            <a:spLocks noGrp="1"/>
          </p:cNvSpPr>
          <p:nvPr>
            <p:ph type="title"/>
          </p:nvPr>
        </p:nvSpPr>
        <p:spPr/>
        <p:txBody>
          <a:bodyPr/>
          <a:lstStyle/>
          <a:p>
            <a:r>
              <a:rPr lang="en-US" sz="2800" dirty="0">
                <a:latin typeface="Aptos"/>
              </a:rPr>
              <a:t>Performance &amp; </a:t>
            </a:r>
            <a:r>
              <a:rPr lang="en-US" sz="2800" dirty="0" err="1">
                <a:latin typeface="Aptos"/>
              </a:rPr>
              <a:t>MotivationImplement</a:t>
            </a:r>
            <a:r>
              <a:rPr lang="en-US" sz="2800" dirty="0">
                <a:latin typeface="Aptos"/>
              </a:rPr>
              <a:t> </a:t>
            </a:r>
            <a:endParaRPr lang="en-US" dirty="0"/>
          </a:p>
        </p:txBody>
      </p:sp>
      <p:sp>
        <p:nvSpPr>
          <p:cNvPr id="3" name="Content Placeholder 2">
            <a:extLst>
              <a:ext uri="{FF2B5EF4-FFF2-40B4-BE49-F238E27FC236}">
                <a16:creationId xmlns:a16="http://schemas.microsoft.com/office/drawing/2014/main" id="{5CBA1B7D-CC82-A5AB-2D33-6AF52FB31E3E}"/>
              </a:ext>
            </a:extLst>
          </p:cNvPr>
          <p:cNvSpPr>
            <a:spLocks noGrp="1"/>
          </p:cNvSpPr>
          <p:nvPr>
            <p:ph idx="1"/>
          </p:nvPr>
        </p:nvSpPr>
        <p:spPr/>
        <p:txBody>
          <a:bodyPr vert="horz" lIns="91440" tIns="45720" rIns="91440" bIns="45720" rtlCol="0" anchor="t">
            <a:normAutofit/>
          </a:bodyPr>
          <a:lstStyle/>
          <a:p>
            <a:r>
              <a:rPr lang="en-US"/>
              <a:t>High-Performance Work </a:t>
            </a:r>
            <a:r>
              <a:rPr lang="en-US" dirty="0"/>
              <a:t>Practices (HPWPs) including performance-related pay and 360-degree feedback. Herzberg’s Two-Factor Theory suggests that while salary prevents dissatisfaction, autonomy and career development are the true drivers of long-term engagement and burnout prevention.</a:t>
            </a:r>
            <a:endParaRPr lang="en-US"/>
          </a:p>
        </p:txBody>
      </p:sp>
    </p:spTree>
    <p:extLst>
      <p:ext uri="{BB962C8B-B14F-4D97-AF65-F5344CB8AC3E}">
        <p14:creationId xmlns:p14="http://schemas.microsoft.com/office/powerpoint/2010/main" val="239134276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9E7493-353B-56EC-E8B0-E65E795564A6}"/>
              </a:ext>
            </a:extLst>
          </p:cNvPr>
          <p:cNvSpPr>
            <a:spLocks noGrp="1"/>
          </p:cNvSpPr>
          <p:nvPr>
            <p:ph type="title"/>
          </p:nvPr>
        </p:nvSpPr>
        <p:spPr/>
        <p:txBody>
          <a:bodyPr/>
          <a:lstStyle/>
          <a:p>
            <a:r>
              <a:rPr lang="en-US" sz="2800" baseline="0" dirty="0">
                <a:latin typeface="Aptos"/>
              </a:rPr>
              <a:t>Leadership </a:t>
            </a:r>
            <a:r>
              <a:rPr lang="en-US" sz="2800">
                <a:latin typeface="Aptos"/>
              </a:rPr>
              <a:t>Development</a:t>
            </a:r>
            <a:endParaRPr lang="en-US" dirty="0"/>
          </a:p>
        </p:txBody>
      </p:sp>
      <p:sp>
        <p:nvSpPr>
          <p:cNvPr id="3" name="Content Placeholder 2">
            <a:extLst>
              <a:ext uri="{FF2B5EF4-FFF2-40B4-BE49-F238E27FC236}">
                <a16:creationId xmlns:a16="http://schemas.microsoft.com/office/drawing/2014/main" id="{33FDCB53-8838-D6F9-EB94-C53EF5ACC156}"/>
              </a:ext>
            </a:extLst>
          </p:cNvPr>
          <p:cNvSpPr>
            <a:spLocks noGrp="1"/>
          </p:cNvSpPr>
          <p:nvPr>
            <p:ph idx="1"/>
          </p:nvPr>
        </p:nvSpPr>
        <p:spPr/>
        <p:txBody>
          <a:bodyPr vert="horz" lIns="91440" tIns="45720" rIns="91440" bIns="45720" rtlCol="0" anchor="t">
            <a:normAutofit/>
          </a:bodyPr>
          <a:lstStyle/>
          <a:p>
            <a:r>
              <a:rPr lang="en-US"/>
              <a:t>Introduce</a:t>
            </a:r>
            <a:r>
              <a:rPr lang="en-US" dirty="0"/>
              <a:t> 'Transformational Leadership' training to address management gaps. Leaders must be trained to support remote teams, focusing on psychological safety and clear communication to mitigate the isolation inherent in digital healthcare roles.</a:t>
            </a:r>
          </a:p>
        </p:txBody>
      </p:sp>
    </p:spTree>
    <p:extLst>
      <p:ext uri="{BB962C8B-B14F-4D97-AF65-F5344CB8AC3E}">
        <p14:creationId xmlns:p14="http://schemas.microsoft.com/office/powerpoint/2010/main" val="120461925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1DDD17-ED04-976F-6BB7-30F035BF5562}"/>
              </a:ext>
            </a:extLst>
          </p:cNvPr>
          <p:cNvSpPr>
            <a:spLocks noGrp="1"/>
          </p:cNvSpPr>
          <p:nvPr>
            <p:ph type="title"/>
          </p:nvPr>
        </p:nvSpPr>
        <p:spPr/>
        <p:txBody>
          <a:bodyPr/>
          <a:lstStyle/>
          <a:p>
            <a:r>
              <a:rPr lang="en-GB" sz="2800" baseline="0" dirty="0">
                <a:latin typeface="Aptos"/>
              </a:rPr>
              <a:t>Wellbeing &amp; </a:t>
            </a:r>
            <a:r>
              <a:rPr lang="en-GB" sz="2800">
                <a:latin typeface="Aptos"/>
              </a:rPr>
              <a:t>Engagement</a:t>
            </a:r>
            <a:r>
              <a:rPr lang="en-GB" sz="2800" dirty="0">
                <a:latin typeface="Aptos"/>
                <a:ea typeface="Aptos"/>
                <a:cs typeface="Aptos"/>
              </a:rPr>
              <a:t>​</a:t>
            </a:r>
            <a:endParaRPr lang="en-US" dirty="0"/>
          </a:p>
        </p:txBody>
      </p:sp>
      <p:sp>
        <p:nvSpPr>
          <p:cNvPr id="3" name="Content Placeholder 2">
            <a:extLst>
              <a:ext uri="{FF2B5EF4-FFF2-40B4-BE49-F238E27FC236}">
                <a16:creationId xmlns:a16="http://schemas.microsoft.com/office/drawing/2014/main" id="{EF81BA6C-3211-7EA0-3326-E69E6AA05A08}"/>
              </a:ext>
            </a:extLst>
          </p:cNvPr>
          <p:cNvSpPr>
            <a:spLocks noGrp="1"/>
          </p:cNvSpPr>
          <p:nvPr>
            <p:ph idx="1"/>
          </p:nvPr>
        </p:nvSpPr>
        <p:spPr/>
        <p:txBody>
          <a:bodyPr vert="horz" lIns="91440" tIns="45720" rIns="91440" bIns="45720" rtlCol="0" anchor="t">
            <a:normAutofit/>
          </a:bodyPr>
          <a:lstStyle/>
          <a:p>
            <a:pPr marL="0" indent="0">
              <a:buNone/>
            </a:pPr>
            <a:r>
              <a:rPr lang="en-GB" dirty="0"/>
              <a:t>
</a:t>
            </a:r>
            <a:r>
              <a:rPr lang="en-GB"/>
              <a:t>Establish a comprehensive wellbeing strategy. This includes </a:t>
            </a:r>
            <a:r>
              <a:rPr lang="en-GB" dirty="0"/>
              <a:t>flexible working hours, mental health support, and regular ‘pulse’ surveys to monitor sentiment. Engaged employees are proven to provide better patient outcomes, directly linking HR practices to service quality (CIPD, 2023).</a:t>
            </a:r>
            <a:endParaRPr lang="en-US" dirty="0"/>
          </a:p>
        </p:txBody>
      </p:sp>
    </p:spTree>
    <p:extLst>
      <p:ext uri="{BB962C8B-B14F-4D97-AF65-F5344CB8AC3E}">
        <p14:creationId xmlns:p14="http://schemas.microsoft.com/office/powerpoint/2010/main" val="421380624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185CAF-C2D1-45C0-8148-5B380FF2C4AC}"/>
              </a:ext>
            </a:extLst>
          </p:cNvPr>
          <p:cNvSpPr>
            <a:spLocks noGrp="1"/>
          </p:cNvSpPr>
          <p:nvPr>
            <p:ph type="title"/>
          </p:nvPr>
        </p:nvSpPr>
        <p:spPr/>
        <p:txBody>
          <a:bodyPr/>
          <a:lstStyle/>
          <a:p>
            <a:r>
              <a:rPr lang="en-US"/>
              <a:t>Conclusion</a:t>
            </a:r>
          </a:p>
        </p:txBody>
      </p:sp>
      <p:sp>
        <p:nvSpPr>
          <p:cNvPr id="3" name="Content Placeholder 2">
            <a:extLst>
              <a:ext uri="{FF2B5EF4-FFF2-40B4-BE49-F238E27FC236}">
                <a16:creationId xmlns:a16="http://schemas.microsoft.com/office/drawing/2014/main" id="{6A5F392A-3A37-0EC3-65B7-B4223B1720A1}"/>
              </a:ext>
            </a:extLst>
          </p:cNvPr>
          <p:cNvSpPr>
            <a:spLocks noGrp="1"/>
          </p:cNvSpPr>
          <p:nvPr>
            <p:ph idx="1"/>
          </p:nvPr>
        </p:nvSpPr>
        <p:spPr/>
        <p:txBody>
          <a:bodyPr vert="horz" lIns="91440" tIns="45720" rIns="91440" bIns="45720" rtlCol="0" anchor="t">
            <a:normAutofit/>
          </a:bodyPr>
          <a:lstStyle/>
          <a:p>
            <a:r>
              <a:rPr lang="en-US" dirty="0"/>
              <a:t>Strategic recruitment, and a culture of wellbeing, </a:t>
            </a:r>
            <a:r>
              <a:rPr lang="en-US" dirty="0" err="1"/>
              <a:t>HealthConnect</a:t>
            </a:r>
            <a:r>
              <a:rPr lang="en-US" dirty="0"/>
              <a:t> UK will stabilize its workforce and foster sustainable growth. These evidence-based practices transform HRM from a support function into a primary driver of </a:t>
            </a:r>
            <a:r>
              <a:rPr lang="en-US" dirty="0" err="1"/>
              <a:t>organisational</a:t>
            </a:r>
            <a:r>
              <a:rPr lang="en-US" dirty="0"/>
              <a:t> performance.</a:t>
            </a:r>
          </a:p>
        </p:txBody>
      </p:sp>
    </p:spTree>
    <p:extLst>
      <p:ext uri="{BB962C8B-B14F-4D97-AF65-F5344CB8AC3E}">
        <p14:creationId xmlns:p14="http://schemas.microsoft.com/office/powerpoint/2010/main" val="68515327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E44A18-2918-9A77-781D-C53AB338AADA}"/>
              </a:ext>
            </a:extLst>
          </p:cNvPr>
          <p:cNvSpPr>
            <a:spLocks noGrp="1"/>
          </p:cNvSpPr>
          <p:nvPr>
            <p:ph type="title"/>
          </p:nvPr>
        </p:nvSpPr>
        <p:spPr/>
        <p:txBody>
          <a:bodyPr/>
          <a:lstStyle/>
          <a:p>
            <a:pPr marL="228600" indent="-228600">
              <a:spcBef>
                <a:spcPts val="1000"/>
              </a:spcBef>
            </a:pPr>
            <a:r>
              <a:rPr lang="en-GB" sz="2800">
                <a:latin typeface="Aptos"/>
              </a:rPr>
              <a:t>References</a:t>
            </a:r>
            <a:endParaRPr lang="en-US" sz="2800">
              <a:latin typeface="Aptos"/>
            </a:endParaRPr>
          </a:p>
          <a:p>
            <a:endParaRPr lang="en-US" dirty="0"/>
          </a:p>
        </p:txBody>
      </p:sp>
      <p:sp>
        <p:nvSpPr>
          <p:cNvPr id="3" name="Content Placeholder 2">
            <a:extLst>
              <a:ext uri="{FF2B5EF4-FFF2-40B4-BE49-F238E27FC236}">
                <a16:creationId xmlns:a16="http://schemas.microsoft.com/office/drawing/2014/main" id="{BB15AFAC-E72F-C597-BDA8-BD04F72F08A1}"/>
              </a:ext>
            </a:extLst>
          </p:cNvPr>
          <p:cNvSpPr>
            <a:spLocks noGrp="1"/>
          </p:cNvSpPr>
          <p:nvPr>
            <p:ph idx="1"/>
          </p:nvPr>
        </p:nvSpPr>
        <p:spPr>
          <a:xfrm>
            <a:off x="960120" y="1713865"/>
            <a:ext cx="10515600" cy="4351338"/>
          </a:xfrm>
        </p:spPr>
        <p:txBody>
          <a:bodyPr vert="horz" lIns="91440" tIns="45720" rIns="91440" bIns="45720" rtlCol="0" anchor="t">
            <a:normAutofit fontScale="55000" lnSpcReduction="20000"/>
          </a:bodyPr>
          <a:lstStyle/>
          <a:p>
            <a:pPr marL="0" indent="0">
              <a:buNone/>
            </a:pPr>
            <a:endParaRPr lang="en-GB" dirty="0"/>
          </a:p>
          <a:p>
            <a:pPr marL="365760" algn="just"/>
            <a:r>
              <a:rPr lang="en-GB" sz="1800">
                <a:latin typeface="Arial"/>
                <a:cs typeface="Arial"/>
              </a:rPr>
              <a:t>•</a:t>
            </a:r>
            <a:r>
              <a:rPr lang="en-GB" sz="1800">
                <a:latin typeface="Calibri"/>
                <a:ea typeface="Calibri"/>
                <a:cs typeface="Calibri"/>
              </a:rPr>
              <a:t>Bechet, T. (2008), Strategic Staffing: A Comprehensive System for Effective Workforce Planning, New York, NY: AMACOM.</a:t>
            </a:r>
            <a:endParaRPr lang="en-GB" dirty="0"/>
          </a:p>
          <a:p>
            <a:pPr marL="365760" algn="just"/>
            <a:r>
              <a:rPr lang="en-GB" sz="1800">
                <a:latin typeface="Arial"/>
                <a:cs typeface="Arial"/>
              </a:rPr>
              <a:t>•</a:t>
            </a:r>
            <a:r>
              <a:rPr lang="en-GB" sz="1800">
                <a:latin typeface="Calibri"/>
                <a:ea typeface="Calibri"/>
                <a:cs typeface="Calibri"/>
              </a:rPr>
              <a:t>Caruso, K. (2011). Identifying Critical Positions In The Succession Planning Process. </a:t>
            </a:r>
            <a:r>
              <a:rPr lang="en-GB" sz="1800" dirty="0">
                <a:latin typeface="Calibri"/>
                <a:ea typeface="Calibri"/>
                <a:cs typeface="Calibri"/>
                <a:hlinkClick r:id="rId2"/>
              </a:rPr>
              <a:t>http://web.viapeople.com/</a:t>
            </a:r>
            <a:endParaRPr lang="en-GB"/>
          </a:p>
          <a:p>
            <a:pPr marL="365760" algn="just"/>
            <a:r>
              <a:rPr lang="en-GB" sz="1800">
                <a:latin typeface="Arial"/>
                <a:cs typeface="Arial"/>
              </a:rPr>
              <a:t>•</a:t>
            </a:r>
            <a:r>
              <a:rPr lang="en-GB" sz="1800">
                <a:latin typeface="Calibri"/>
                <a:ea typeface="Calibri"/>
                <a:cs typeface="Calibri"/>
              </a:rPr>
              <a:t>CIPD (2017a). Succession planning. </a:t>
            </a:r>
            <a:r>
              <a:rPr lang="en-GB" sz="1800" dirty="0">
                <a:latin typeface="Calibri"/>
                <a:ea typeface="Calibri"/>
                <a:cs typeface="Calibri"/>
                <a:hlinkClick r:id="rId3"/>
              </a:rPr>
              <a:t>https://www.cipd.co.uk/</a:t>
            </a:r>
            <a:endParaRPr lang="en-GB"/>
          </a:p>
          <a:p>
            <a:pPr marL="365760" algn="just"/>
            <a:r>
              <a:rPr lang="en-GB" sz="1800">
                <a:latin typeface="Arial"/>
                <a:cs typeface="Arial"/>
              </a:rPr>
              <a:t>•</a:t>
            </a:r>
            <a:r>
              <a:rPr lang="en-GB" sz="1800">
                <a:latin typeface="Calibri"/>
                <a:ea typeface="Calibri"/>
                <a:cs typeface="Calibri"/>
              </a:rPr>
              <a:t>CIPD (2017b).</a:t>
            </a:r>
            <a:r>
              <a:rPr lang="en-GB" sz="1800" b="1" dirty="0">
                <a:latin typeface="Calibri"/>
                <a:ea typeface="Calibri"/>
                <a:cs typeface="Calibri"/>
              </a:rPr>
              <a:t> </a:t>
            </a:r>
            <a:r>
              <a:rPr lang="en-GB" sz="1800">
                <a:latin typeface="Calibri"/>
                <a:ea typeface="Calibri"/>
                <a:cs typeface="Calibri"/>
              </a:rPr>
              <a:t>Talent management. </a:t>
            </a:r>
            <a:r>
              <a:rPr lang="en-GB" sz="1800" dirty="0">
                <a:latin typeface="Calibri"/>
                <a:ea typeface="Calibri"/>
                <a:cs typeface="Calibri"/>
                <a:hlinkClick r:id="rId3"/>
              </a:rPr>
              <a:t>https://www.cipd.co.uk/</a:t>
            </a:r>
            <a:endParaRPr lang="en-GB"/>
          </a:p>
          <a:p>
            <a:pPr marL="365760" algn="just"/>
            <a:r>
              <a:rPr lang="en-GB" sz="1800" dirty="0">
                <a:latin typeface="Arial"/>
                <a:cs typeface="Arial"/>
              </a:rPr>
              <a:t>•</a:t>
            </a:r>
            <a:r>
              <a:rPr lang="en-GB" sz="1800" dirty="0" err="1">
                <a:latin typeface="Calibri"/>
                <a:ea typeface="Calibri"/>
                <a:cs typeface="Calibri"/>
              </a:rPr>
              <a:t>Estedadi</a:t>
            </a:r>
            <a:r>
              <a:rPr lang="en-GB" sz="1800" dirty="0">
                <a:latin typeface="Calibri"/>
                <a:ea typeface="Calibri"/>
                <a:cs typeface="Calibri"/>
              </a:rPr>
              <a:t>, E. </a:t>
            </a:r>
            <a:r>
              <a:rPr lang="en-GB" sz="1800" dirty="0" err="1">
                <a:latin typeface="Calibri"/>
                <a:ea typeface="Calibri"/>
                <a:cs typeface="Calibri"/>
              </a:rPr>
              <a:t>shahhoseini</a:t>
            </a:r>
            <a:r>
              <a:rPr lang="en-GB" sz="1800" dirty="0">
                <a:latin typeface="Calibri"/>
                <a:ea typeface="Calibri"/>
                <a:cs typeface="Calibri"/>
              </a:rPr>
              <a:t>, R. and Hamidi, K. (2015). The importance of succession planning in organizations. Advanced Social Humanities and Management, 2(3), 41-47.   </a:t>
            </a:r>
            <a:endParaRPr lang="en-GB" dirty="0"/>
          </a:p>
          <a:p>
            <a:pPr marL="365760" algn="just"/>
            <a:r>
              <a:rPr lang="en-GB" sz="1800">
                <a:latin typeface="Arial"/>
                <a:cs typeface="Arial"/>
              </a:rPr>
              <a:t>•</a:t>
            </a:r>
            <a:r>
              <a:rPr lang="en-GB" sz="1800">
                <a:latin typeface="Calibri"/>
                <a:ea typeface="Calibri"/>
                <a:cs typeface="Calibri"/>
              </a:rPr>
              <a:t>Heathfield, S. (2017). What HR Managers Need to Know About Succession Planning. </a:t>
            </a:r>
            <a:r>
              <a:rPr lang="en-GB" sz="1800" dirty="0">
                <a:latin typeface="Calibri"/>
                <a:ea typeface="Calibri"/>
                <a:cs typeface="Calibri"/>
                <a:hlinkClick r:id="rId4"/>
              </a:rPr>
              <a:t>https://www.thebalance.com/succession-planning-1918267</a:t>
            </a:r>
            <a:endParaRPr lang="en-GB"/>
          </a:p>
          <a:p>
            <a:pPr marL="365760" algn="just"/>
            <a:r>
              <a:rPr lang="en-GB" sz="1800">
                <a:latin typeface="Arial"/>
                <a:cs typeface="Arial"/>
              </a:rPr>
              <a:t>•</a:t>
            </a:r>
            <a:r>
              <a:rPr lang="en-GB" sz="1800">
                <a:latin typeface="Calibri"/>
                <a:ea typeface="Calibri"/>
                <a:cs typeface="Calibri"/>
              </a:rPr>
              <a:t>Korn Ferry Institute (no date). Tell or Don’t Tell? </a:t>
            </a:r>
            <a:r>
              <a:rPr lang="en-GB" sz="1800" dirty="0">
                <a:latin typeface="Calibri"/>
                <a:ea typeface="Calibri"/>
                <a:cs typeface="Calibri"/>
                <a:hlinkClick r:id="rId5"/>
              </a:rPr>
              <a:t>https://www.kornferry.com/</a:t>
            </a:r>
            <a:endParaRPr lang="en-GB"/>
          </a:p>
          <a:p>
            <a:pPr marL="365760" algn="just"/>
            <a:r>
              <a:rPr lang="en-GB" sz="1800">
                <a:latin typeface="Arial"/>
                <a:cs typeface="Arial"/>
              </a:rPr>
              <a:t>•</a:t>
            </a:r>
            <a:r>
              <a:rPr lang="en-GB" sz="1800">
                <a:latin typeface="Calibri"/>
                <a:ea typeface="Calibri"/>
                <a:cs typeface="Calibri"/>
              </a:rPr>
              <a:t>Mueller-Carmen, M., Croucher, R. and Leigh, S. (2008). Human Resource Management- A case study approach. London: CIPD.</a:t>
            </a:r>
            <a:endParaRPr lang="en-GB"/>
          </a:p>
          <a:p>
            <a:pPr marL="365760" algn="just"/>
            <a:r>
              <a:rPr lang="en-GB" sz="1800">
                <a:latin typeface="Arial"/>
                <a:cs typeface="Arial"/>
              </a:rPr>
              <a:t>•</a:t>
            </a:r>
            <a:r>
              <a:rPr lang="en-GB" sz="1800">
                <a:latin typeface="Calibri"/>
                <a:ea typeface="Calibri"/>
                <a:cs typeface="Calibri"/>
              </a:rPr>
              <a:t>NHS (2015). Talent and Talent Management Insights. Leadership Academy. </a:t>
            </a:r>
            <a:endParaRPr lang="en-GB"/>
          </a:p>
          <a:p>
            <a:pPr marL="365760" algn="just"/>
            <a:r>
              <a:rPr lang="en-GB" sz="1800">
                <a:latin typeface="Arial"/>
                <a:cs typeface="Arial"/>
              </a:rPr>
              <a:t>•</a:t>
            </a:r>
            <a:r>
              <a:rPr lang="en-GB" sz="1800">
                <a:latin typeface="Calibri"/>
                <a:ea typeface="Calibri"/>
                <a:cs typeface="Calibri"/>
              </a:rPr>
              <a:t>Sadler, P. (1993). Managing Talent. London: Economists Books.</a:t>
            </a:r>
            <a:endParaRPr lang="en-GB"/>
          </a:p>
          <a:p>
            <a:pPr marL="365760" algn="just"/>
            <a:r>
              <a:rPr lang="en-GB" sz="1800">
                <a:latin typeface="Arial"/>
                <a:cs typeface="Arial"/>
              </a:rPr>
              <a:t>•</a:t>
            </a:r>
            <a:r>
              <a:rPr lang="en-GB" sz="1800">
                <a:latin typeface="Calibri"/>
                <a:ea typeface="Calibri"/>
                <a:cs typeface="Calibri"/>
              </a:rPr>
              <a:t>Taylor, S. (2014), Resourcing and Talent Management. 6</a:t>
            </a:r>
            <a:r>
              <a:rPr lang="en-GB" sz="1800" baseline="30000">
                <a:latin typeface="Calibri"/>
                <a:ea typeface="Calibri"/>
                <a:cs typeface="Calibri"/>
              </a:rPr>
              <a:t>th</a:t>
            </a:r>
            <a:r>
              <a:rPr lang="en-GB" sz="1800">
                <a:latin typeface="Calibri"/>
                <a:ea typeface="Calibri"/>
                <a:cs typeface="Calibri"/>
              </a:rPr>
              <a:t> ed., London: CIPD.</a:t>
            </a:r>
            <a:endParaRPr lang="en-GB"/>
          </a:p>
          <a:p>
            <a:pPr marL="365760"/>
            <a:r>
              <a:rPr lang="en-GB" sz="1800">
                <a:latin typeface="Arial"/>
                <a:cs typeface="Arial"/>
              </a:rPr>
              <a:t>•</a:t>
            </a:r>
            <a:r>
              <a:rPr lang="en-GB" sz="1800">
                <a:latin typeface="Calibri"/>
                <a:ea typeface="Calibri"/>
                <a:cs typeface="Calibri"/>
              </a:rPr>
              <a:t>Ward (2000). Reflections on Indian Family Business Groups. Family Business Review, 13(4), 271-278.</a:t>
            </a:r>
            <a:br>
              <a:rPr lang="en-GB" sz="1800" dirty="0">
                <a:latin typeface="Calibri"/>
                <a:ea typeface="Calibri"/>
                <a:cs typeface="Calibri"/>
              </a:rPr>
            </a:br>
            <a:r>
              <a:rPr lang="en-GB" sz="1800" dirty="0">
                <a:latin typeface="Calibri"/>
                <a:ea typeface="Calibri"/>
                <a:cs typeface="Calibri"/>
              </a:rPr>
              <a:t> </a:t>
            </a:r>
            <a:endParaRPr lang="en-GB" dirty="0"/>
          </a:p>
          <a:p>
            <a:r>
              <a:rPr lang="en-GB" dirty="0"/>
              <a:t>*   Ulrich, D. (1997) *Human Resource Champions*.</a:t>
            </a:r>
            <a:r>
              <a:rPr lang="en-US" dirty="0"/>
              <a:t>   </a:t>
            </a:r>
            <a:r>
              <a:rPr lang="en-GB" dirty="0"/>
              <a:t>* </a:t>
            </a:r>
          </a:p>
          <a:p>
            <a:r>
              <a:rPr lang="en-GB" dirty="0"/>
              <a:t>  Guest, D. E. (2017) 'Human resource management and employee well-being', *Journal of Applied </a:t>
            </a:r>
            <a:r>
              <a:rPr lang="en-GB" dirty="0" err="1"/>
              <a:t>Behavioral</a:t>
            </a:r>
            <a:r>
              <a:rPr lang="en-GB" dirty="0"/>
              <a:t> Science*.</a:t>
            </a:r>
          </a:p>
          <a:p>
            <a:r>
              <a:rPr lang="en-US" dirty="0"/>
              <a:t>CIPD (2023) *Health and wellbeing at work report</a:t>
            </a:r>
          </a:p>
        </p:txBody>
      </p:sp>
    </p:spTree>
    <p:extLst>
      <p:ext uri="{BB962C8B-B14F-4D97-AF65-F5344CB8AC3E}">
        <p14:creationId xmlns:p14="http://schemas.microsoft.com/office/powerpoint/2010/main" val="382845959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4CA3B4-C2EE-9B41-27C1-EFEFE139A350}"/>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D6C927F0-3CF0-2400-8FD2-4B4D830C5D5F}"/>
              </a:ext>
            </a:extLst>
          </p:cNvPr>
          <p:cNvSpPr>
            <a:spLocks noGrp="1"/>
          </p:cNvSpPr>
          <p:nvPr>
            <p:ph idx="1"/>
          </p:nvPr>
        </p:nvSpPr>
        <p:spPr/>
        <p:txBody>
          <a:bodyPr/>
          <a:lstStyle/>
          <a:p>
            <a:endParaRPr lang="en-US"/>
          </a:p>
        </p:txBody>
      </p:sp>
    </p:spTree>
    <p:extLst>
      <p:ext uri="{BB962C8B-B14F-4D97-AF65-F5344CB8AC3E}">
        <p14:creationId xmlns:p14="http://schemas.microsoft.com/office/powerpoint/2010/main" val="384622868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910287-280A-3CC8-49FF-EC3DF042832A}"/>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05DDA92A-68EE-A046-4022-2887F2FEE69A}"/>
              </a:ext>
            </a:extLst>
          </p:cNvPr>
          <p:cNvSpPr>
            <a:spLocks noGrp="1"/>
          </p:cNvSpPr>
          <p:nvPr>
            <p:ph idx="1"/>
          </p:nvPr>
        </p:nvSpPr>
        <p:spPr/>
        <p:txBody>
          <a:bodyPr/>
          <a:lstStyle/>
          <a:p>
            <a:endParaRPr lang="en-US"/>
          </a:p>
        </p:txBody>
      </p:sp>
    </p:spTree>
    <p:extLst>
      <p:ext uri="{BB962C8B-B14F-4D97-AF65-F5344CB8AC3E}">
        <p14:creationId xmlns:p14="http://schemas.microsoft.com/office/powerpoint/2010/main" val="136055875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12</Slides>
  <Notes>0</Notes>
  <HiddenSlides>0</HiddenSlide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Office Theme</vt:lpstr>
      <vt:lpstr>Strategic HRM: Driving Growth at HealthConnect UK </vt:lpstr>
      <vt:lpstr>Overviev </vt:lpstr>
      <vt:lpstr>Workforce Planning &amp; Recruitment</vt:lpstr>
      <vt:lpstr> Recommended Recruitment Methods</vt:lpstr>
      <vt:lpstr>Critical Analysis &amp; Justification </vt:lpstr>
      <vt:lpstr>Performance &amp; MotivationImplement </vt:lpstr>
      <vt:lpstr>Leadership Development</vt:lpstr>
      <vt:lpstr>Wellbeing &amp; Engagement​</vt:lpstr>
      <vt:lpstr>Conclusion</vt:lpstr>
      <vt:lpstr>References </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 Title**Strategic HRM: Driving Growth at HealthConnect UK[Name/ID/Module Code]</dc:title>
  <dc:creator>Daniel Marcu (2412755)</dc:creator>
  <cp:lastModifiedBy>Daniel Marcu (2412755)</cp:lastModifiedBy>
  <cp:revision>80</cp:revision>
  <dcterms:created xsi:type="dcterms:W3CDTF">2026-10-18T23:05:28Z</dcterms:created>
  <dcterms:modified xsi:type="dcterms:W3CDTF">2026-10-20T02:25:53Z</dcterms:modified>
</cp:coreProperties>
</file>