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8B8FA-F3CC-0481-F5BC-B9CCC95023DD}" v="211" dt="2024-10-06T19:58:07.778"/>
    <p1510:client id="{92D098F9-D3F1-4BF5-41FD-0356BD148F4E}" v="23" dt="2024-10-06T17:29:32.822"/>
    <p1510:client id="{B67EA747-F4CD-8494-DD13-5C6765D69075}" v="21" dt="2024-10-06T20:07:45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ith Thomas (2406717)" userId="S::2406717@student.uwtsd.ac.uk::655dc312-1a50-4a34-805b-b05de82be725" providerId="AD" clId="Web-{B67EA747-F4CD-8494-DD13-5C6765D69075}"/>
    <pc:docChg chg="modSld">
      <pc:chgData name="Faith Thomas (2406717)" userId="S::2406717@student.uwtsd.ac.uk::655dc312-1a50-4a34-805b-b05de82be725" providerId="AD" clId="Web-{B67EA747-F4CD-8494-DD13-5C6765D69075}" dt="2024-10-06T20:07:45.424" v="16" actId="1076"/>
      <pc:docMkLst>
        <pc:docMk/>
      </pc:docMkLst>
      <pc:sldChg chg="modSp">
        <pc:chgData name="Faith Thomas (2406717)" userId="S::2406717@student.uwtsd.ac.uk::655dc312-1a50-4a34-805b-b05de82be725" providerId="AD" clId="Web-{B67EA747-F4CD-8494-DD13-5C6765D69075}" dt="2024-10-06T20:07:45.424" v="16" actId="1076"/>
        <pc:sldMkLst>
          <pc:docMk/>
          <pc:sldMk cId="109857222" sldId="256"/>
        </pc:sldMkLst>
        <pc:spChg chg="mod">
          <ac:chgData name="Faith Thomas (2406717)" userId="S::2406717@student.uwtsd.ac.uk::655dc312-1a50-4a34-805b-b05de82be725" providerId="AD" clId="Web-{B67EA747-F4CD-8494-DD13-5C6765D69075}" dt="2024-10-06T20:07:18.143" v="1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ith Thomas (2406717)" userId="S::2406717@student.uwtsd.ac.uk::655dc312-1a50-4a34-805b-b05de82be725" providerId="AD" clId="Web-{B67EA747-F4CD-8494-DD13-5C6765D69075}" dt="2024-10-06T20:07:45.424" v="16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Faith Thomas (2406717)" userId="S::2406717@student.uwtsd.ac.uk::655dc312-1a50-4a34-805b-b05de82be725" providerId="AD" clId="Web-{B67EA747-F4CD-8494-DD13-5C6765D69075}" dt="2024-10-06T20:07:03.970" v="9" actId="20577"/>
        <pc:sldMkLst>
          <pc:docMk/>
          <pc:sldMk cId="594288011" sldId="257"/>
        </pc:sldMkLst>
        <pc:spChg chg="mod">
          <ac:chgData name="Faith Thomas (2406717)" userId="S::2406717@student.uwtsd.ac.uk::655dc312-1a50-4a34-805b-b05de82be725" providerId="AD" clId="Web-{B67EA747-F4CD-8494-DD13-5C6765D69075}" dt="2024-10-06T20:06:03.782" v="5" actId="20577"/>
          <ac:spMkLst>
            <pc:docMk/>
            <pc:sldMk cId="594288011" sldId="257"/>
            <ac:spMk id="2" creationId="{BC12D408-6088-F53A-B136-E6112A73CE07}"/>
          </ac:spMkLst>
        </pc:spChg>
        <pc:spChg chg="mod">
          <ac:chgData name="Faith Thomas (2406717)" userId="S::2406717@student.uwtsd.ac.uk::655dc312-1a50-4a34-805b-b05de82be725" providerId="AD" clId="Web-{B67EA747-F4CD-8494-DD13-5C6765D69075}" dt="2024-10-06T20:07:03.970" v="9" actId="20577"/>
          <ac:spMkLst>
            <pc:docMk/>
            <pc:sldMk cId="594288011" sldId="257"/>
            <ac:spMk id="3" creationId="{4E5322B1-E457-5E1E-A482-B6CA01AA20B5}"/>
          </ac:spMkLst>
        </pc:spChg>
      </pc:sldChg>
      <pc:sldChg chg="modSp">
        <pc:chgData name="Faith Thomas (2406717)" userId="S::2406717@student.uwtsd.ac.uk::655dc312-1a50-4a34-805b-b05de82be725" providerId="AD" clId="Web-{B67EA747-F4CD-8494-DD13-5C6765D69075}" dt="2024-10-06T20:06:53.189" v="7" actId="1076"/>
        <pc:sldMkLst>
          <pc:docMk/>
          <pc:sldMk cId="1815235132" sldId="258"/>
        </pc:sldMkLst>
        <pc:spChg chg="mod">
          <ac:chgData name="Faith Thomas (2406717)" userId="S::2406717@student.uwtsd.ac.uk::655dc312-1a50-4a34-805b-b05de82be725" providerId="AD" clId="Web-{B67EA747-F4CD-8494-DD13-5C6765D69075}" dt="2024-10-06T20:06:12.407" v="6" actId="20577"/>
          <ac:spMkLst>
            <pc:docMk/>
            <pc:sldMk cId="1815235132" sldId="258"/>
            <ac:spMk id="2" creationId="{49A14364-015C-F651-2452-7C4570569FC0}"/>
          </ac:spMkLst>
        </pc:spChg>
        <pc:spChg chg="mod">
          <ac:chgData name="Faith Thomas (2406717)" userId="S::2406717@student.uwtsd.ac.uk::655dc312-1a50-4a34-805b-b05de82be725" providerId="AD" clId="Web-{B67EA747-F4CD-8494-DD13-5C6765D69075}" dt="2024-10-06T20:06:53.189" v="7" actId="1076"/>
          <ac:spMkLst>
            <pc:docMk/>
            <pc:sldMk cId="1815235132" sldId="258"/>
            <ac:spMk id="10" creationId="{70A0EF0A-47E6-3793-BAB5-067CD760ECC2}"/>
          </ac:spMkLst>
        </pc:spChg>
      </pc:sldChg>
    </pc:docChg>
  </pc:docChgLst>
  <pc:docChgLst>
    <pc:chgData clId="Web-{B67EA747-F4CD-8494-DD13-5C6765D69075}"/>
    <pc:docChg chg="sldOrd">
      <pc:chgData name="" userId="" providerId="" clId="Web-{B67EA747-F4CD-8494-DD13-5C6765D69075}" dt="2024-10-06T20:05:06.374" v="0"/>
      <pc:docMkLst>
        <pc:docMk/>
      </pc:docMkLst>
      <pc:sldChg chg="ord">
        <pc:chgData name="" userId="" providerId="" clId="Web-{B67EA747-F4CD-8494-DD13-5C6765D69075}" dt="2024-10-06T20:05:06.374" v="0"/>
        <pc:sldMkLst>
          <pc:docMk/>
          <pc:sldMk cId="109857222" sldId="256"/>
        </pc:sldMkLst>
      </pc:sldChg>
    </pc:docChg>
  </pc:docChgLst>
  <pc:docChgLst>
    <pc:chgData name="Faith Thomas (2406717)" userId="S::2406717@student.uwtsd.ac.uk::655dc312-1a50-4a34-805b-b05de82be725" providerId="AD" clId="Web-{92D098F9-D3F1-4BF5-41FD-0356BD148F4E}"/>
    <pc:docChg chg="addSld modSld addMainMaster delMainMaster">
      <pc:chgData name="Faith Thomas (2406717)" userId="S::2406717@student.uwtsd.ac.uk::655dc312-1a50-4a34-805b-b05de82be725" providerId="AD" clId="Web-{92D098F9-D3F1-4BF5-41FD-0356BD148F4E}" dt="2024-10-06T17:29:32.822" v="20" actId="1076"/>
      <pc:docMkLst>
        <pc:docMk/>
      </pc:docMkLst>
      <pc:sldChg chg="addSp delSp modSp mod modClrScheme chgLayout">
        <pc:chgData name="Faith Thomas (2406717)" userId="S::2406717@student.uwtsd.ac.uk::655dc312-1a50-4a34-805b-b05de82be725" providerId="AD" clId="Web-{92D098F9-D3F1-4BF5-41FD-0356BD148F4E}" dt="2024-10-06T17:29:32.822" v="20" actId="1076"/>
        <pc:sldMkLst>
          <pc:docMk/>
          <pc:sldMk cId="109857222" sldId="256"/>
        </pc:sldMkLst>
        <pc:spChg chg="mod ord">
          <ac:chgData name="Faith Thomas (2406717)" userId="S::2406717@student.uwtsd.ac.uk::655dc312-1a50-4a34-805b-b05de82be725" providerId="AD" clId="Web-{92D098F9-D3F1-4BF5-41FD-0356BD148F4E}" dt="2024-10-06T17:27:32.038" v="4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aith Thomas (2406717)" userId="S::2406717@student.uwtsd.ac.uk::655dc312-1a50-4a34-805b-b05de82be725" providerId="AD" clId="Web-{92D098F9-D3F1-4BF5-41FD-0356BD148F4E}" dt="2024-10-06T17:27:47.585" v="5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Faith Thomas (2406717)" userId="S::2406717@student.uwtsd.ac.uk::655dc312-1a50-4a34-805b-b05de82be725" providerId="AD" clId="Web-{92D098F9-D3F1-4BF5-41FD-0356BD148F4E}" dt="2024-10-06T17:28:39.368" v="12"/>
          <ac:spMkLst>
            <pc:docMk/>
            <pc:sldMk cId="109857222" sldId="256"/>
            <ac:spMk id="5" creationId="{3AEDF099-E45D-2240-3702-E38301ED5755}"/>
          </ac:spMkLst>
        </pc:spChg>
        <pc:spChg chg="add mod">
          <ac:chgData name="Faith Thomas (2406717)" userId="S::2406717@student.uwtsd.ac.uk::655dc312-1a50-4a34-805b-b05de82be725" providerId="AD" clId="Web-{92D098F9-D3F1-4BF5-41FD-0356BD148F4E}" dt="2024-10-06T17:29:32.822" v="20" actId="1076"/>
          <ac:spMkLst>
            <pc:docMk/>
            <pc:sldMk cId="109857222" sldId="256"/>
            <ac:spMk id="8" creationId="{B21BFBA9-C538-EE55-2137-7587770505B1}"/>
          </ac:spMkLst>
        </pc:spChg>
        <pc:picChg chg="add del mod">
          <ac:chgData name="Faith Thomas (2406717)" userId="S::2406717@student.uwtsd.ac.uk::655dc312-1a50-4a34-805b-b05de82be725" providerId="AD" clId="Web-{92D098F9-D3F1-4BF5-41FD-0356BD148F4E}" dt="2024-10-06T17:28:39.368" v="13"/>
          <ac:picMkLst>
            <pc:docMk/>
            <pc:sldMk cId="109857222" sldId="256"/>
            <ac:picMk id="4" creationId="{13819790-3964-DF92-1928-8AC415A407A9}"/>
          </ac:picMkLst>
        </pc:picChg>
        <pc:picChg chg="add mod">
          <ac:chgData name="Faith Thomas (2406717)" userId="S::2406717@student.uwtsd.ac.uk::655dc312-1a50-4a34-805b-b05de82be725" providerId="AD" clId="Web-{92D098F9-D3F1-4BF5-41FD-0356BD148F4E}" dt="2024-10-06T17:29:14.572" v="19" actId="1076"/>
          <ac:picMkLst>
            <pc:docMk/>
            <pc:sldMk cId="109857222" sldId="256"/>
            <ac:picMk id="7" creationId="{5CA13BEA-CA70-77A7-1D2E-059C307EA2EB}"/>
          </ac:picMkLst>
        </pc:picChg>
      </pc:sldChg>
      <pc:sldChg chg="modSp new mod modClrScheme chgLayout">
        <pc:chgData name="Faith Thomas (2406717)" userId="S::2406717@student.uwtsd.ac.uk::655dc312-1a50-4a34-805b-b05de82be725" providerId="AD" clId="Web-{92D098F9-D3F1-4BF5-41FD-0356BD148F4E}" dt="2024-10-06T17:27:15.147" v="1"/>
        <pc:sldMkLst>
          <pc:docMk/>
          <pc:sldMk cId="594288011" sldId="257"/>
        </pc:sldMkLst>
        <pc:spChg chg="mod ord">
          <ac:chgData name="Faith Thomas (2406717)" userId="S::2406717@student.uwtsd.ac.uk::655dc312-1a50-4a34-805b-b05de82be725" providerId="AD" clId="Web-{92D098F9-D3F1-4BF5-41FD-0356BD148F4E}" dt="2024-10-06T17:27:15.147" v="1"/>
          <ac:spMkLst>
            <pc:docMk/>
            <pc:sldMk cId="594288011" sldId="257"/>
            <ac:spMk id="2" creationId="{BC12D408-6088-F53A-B136-E6112A73CE07}"/>
          </ac:spMkLst>
        </pc:spChg>
        <pc:spChg chg="mod ord">
          <ac:chgData name="Faith Thomas (2406717)" userId="S::2406717@student.uwtsd.ac.uk::655dc312-1a50-4a34-805b-b05de82be725" providerId="AD" clId="Web-{92D098F9-D3F1-4BF5-41FD-0356BD148F4E}" dt="2024-10-06T17:27:15.147" v="1"/>
          <ac:spMkLst>
            <pc:docMk/>
            <pc:sldMk cId="594288011" sldId="257"/>
            <ac:spMk id="3" creationId="{4E5322B1-E457-5E1E-A482-B6CA01AA20B5}"/>
          </ac:spMkLst>
        </pc:spChg>
      </pc:sldChg>
      <pc:sldMasterChg chg="del delSldLayout">
        <pc:chgData name="Faith Thomas (2406717)" userId="S::2406717@student.uwtsd.ac.uk::655dc312-1a50-4a34-805b-b05de82be725" providerId="AD" clId="Web-{92D098F9-D3F1-4BF5-41FD-0356BD148F4E}" dt="2024-10-06T17:27:15.147" v="1"/>
        <pc:sldMasterMkLst>
          <pc:docMk/>
          <pc:sldMasterMk cId="2460954070" sldId="2147483660"/>
        </pc:sldMasterMkLst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Faith Thomas (2406717)" userId="S::2406717@student.uwtsd.ac.uk::655dc312-1a50-4a34-805b-b05de82be725" providerId="AD" clId="Web-{92D098F9-D3F1-4BF5-41FD-0356BD148F4E}" dt="2024-10-06T17:27:15.147" v="1"/>
        <pc:sldMasterMkLst>
          <pc:docMk/>
          <pc:sldMasterMk cId="2081098511" sldId="2147483672"/>
        </pc:sldMasterMkLst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932525565" sldId="2147483673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1115756814" sldId="2147483674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1722247183" sldId="2147483675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3227714068" sldId="2147483676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70053006" sldId="2147483677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3315601996" sldId="2147483678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3346124506" sldId="2147483679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2602249749" sldId="2147483680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2204403600" sldId="2147483681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508674201" sldId="2147483682"/>
          </pc:sldLayoutMkLst>
        </pc:sldLayoutChg>
        <pc:sldLayoutChg chg="add mod replId">
          <pc:chgData name="Faith Thomas (2406717)" userId="S::2406717@student.uwtsd.ac.uk::655dc312-1a50-4a34-805b-b05de82be725" providerId="AD" clId="Web-{92D098F9-D3F1-4BF5-41FD-0356BD148F4E}" dt="2024-10-06T17:27:15.147" v="1"/>
          <pc:sldLayoutMkLst>
            <pc:docMk/>
            <pc:sldMasterMk cId="2081098511" sldId="2147483672"/>
            <pc:sldLayoutMk cId="4013030329" sldId="2147483683"/>
          </pc:sldLayoutMkLst>
        </pc:sldLayoutChg>
      </pc:sldMasterChg>
    </pc:docChg>
  </pc:docChgLst>
  <pc:docChgLst>
    <pc:chgData name="Faith Thomas (2406717)" userId="S::2406717@student.uwtsd.ac.uk::655dc312-1a50-4a34-805b-b05de82be725" providerId="AD" clId="Web-{E53C653F-6009-2452-6F5A-C5D79E48A594}"/>
    <pc:docChg chg="modSld">
      <pc:chgData name="Faith Thomas (2406717)" userId="S::2406717@student.uwtsd.ac.uk::655dc312-1a50-4a34-805b-b05de82be725" providerId="AD" clId="Web-{E53C653F-6009-2452-6F5A-C5D79E48A594}" dt="2024-10-01T11:35:19.742" v="35"/>
      <pc:docMkLst>
        <pc:docMk/>
      </pc:docMkLst>
      <pc:sldChg chg="modSp modNotes">
        <pc:chgData name="Faith Thomas (2406717)" userId="S::2406717@student.uwtsd.ac.uk::655dc312-1a50-4a34-805b-b05de82be725" providerId="AD" clId="Web-{E53C653F-6009-2452-6F5A-C5D79E48A594}" dt="2024-10-01T11:35:19.742" v="35"/>
        <pc:sldMkLst>
          <pc:docMk/>
          <pc:sldMk cId="109857222" sldId="256"/>
        </pc:sldMkLst>
        <pc:spChg chg="mod">
          <ac:chgData name="Faith Thomas (2406717)" userId="S::2406717@student.uwtsd.ac.uk::655dc312-1a50-4a34-805b-b05de82be725" providerId="AD" clId="Web-{E53C653F-6009-2452-6F5A-C5D79E48A594}" dt="2024-10-01T11:33:53.427" v="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ith Thomas (2406717)" userId="S::2406717@student.uwtsd.ac.uk::655dc312-1a50-4a34-805b-b05de82be725" providerId="AD" clId="Web-{E53C653F-6009-2452-6F5A-C5D79E48A594}" dt="2024-10-01T11:34:27.787" v="1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Faith Thomas (2406717)" userId="S::2406717@student.uwtsd.ac.uk::655dc312-1a50-4a34-805b-b05de82be725" providerId="AD" clId="Web-{23424FF2-F51B-41F1-B4F4-404EEEA430CA}"/>
    <pc:docChg chg="modSld">
      <pc:chgData name="Faith Thomas (2406717)" userId="S::2406717@student.uwtsd.ac.uk::655dc312-1a50-4a34-805b-b05de82be725" providerId="AD" clId="Web-{23424FF2-F51B-41F1-B4F4-404EEEA430CA}" dt="2024-10-01T11:35:48.910" v="0" actId="1076"/>
      <pc:docMkLst>
        <pc:docMk/>
      </pc:docMkLst>
      <pc:sldChg chg="modSp">
        <pc:chgData name="Faith Thomas (2406717)" userId="S::2406717@student.uwtsd.ac.uk::655dc312-1a50-4a34-805b-b05de82be725" providerId="AD" clId="Web-{23424FF2-F51B-41F1-B4F4-404EEEA430CA}" dt="2024-10-01T11:35:48.910" v="0" actId="1076"/>
        <pc:sldMkLst>
          <pc:docMk/>
          <pc:sldMk cId="109857222" sldId="256"/>
        </pc:sldMkLst>
        <pc:spChg chg="mod">
          <ac:chgData name="Faith Thomas (2406717)" userId="S::2406717@student.uwtsd.ac.uk::655dc312-1a50-4a34-805b-b05de82be725" providerId="AD" clId="Web-{23424FF2-F51B-41F1-B4F4-404EEEA430CA}" dt="2024-10-01T11:35:48.910" v="0" actId="1076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Faith Thomas (2406717)" userId="S::2406717@student.uwtsd.ac.uk::655dc312-1a50-4a34-805b-b05de82be725" providerId="AD" clId="Web-{00C8B8FA-F3CC-0481-F5BC-B9CCC95023DD}"/>
    <pc:docChg chg="addSld delSld modSld sldOrd addMainMaster delMainMaster">
      <pc:chgData name="Faith Thomas (2406717)" userId="S::2406717@student.uwtsd.ac.uk::655dc312-1a50-4a34-805b-b05de82be725" providerId="AD" clId="Web-{00C8B8FA-F3CC-0481-F5BC-B9CCC95023DD}" dt="2024-10-06T19:58:07.778" v="187"/>
      <pc:docMkLst>
        <pc:docMk/>
      </pc:docMkLst>
      <pc:sldChg chg="addSp delSp modSp mod ord setBg modClrScheme addAnim modAnim chgLayout modNotes">
        <pc:chgData name="Faith Thomas (2406717)" userId="S::2406717@student.uwtsd.ac.uk::655dc312-1a50-4a34-805b-b05de82be725" providerId="AD" clId="Web-{00C8B8FA-F3CC-0481-F5BC-B9CCC95023DD}" dt="2024-10-06T19:57:16.667" v="186"/>
        <pc:sldMkLst>
          <pc:docMk/>
          <pc:sldMk cId="109857222" sldId="256"/>
        </pc:sldMkLst>
        <pc:spChg chg="mod ord">
          <ac:chgData name="Faith Thomas (2406717)" userId="S::2406717@student.uwtsd.ac.uk::655dc312-1a50-4a34-805b-b05de82be725" providerId="AD" clId="Web-{00C8B8FA-F3CC-0481-F5BC-B9CCC95023DD}" dt="2024-10-06T18:01:21.351" v="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aith Thomas (2406717)" userId="S::2406717@student.uwtsd.ac.uk::655dc312-1a50-4a34-805b-b05de82be725" providerId="AD" clId="Web-{00C8B8FA-F3CC-0481-F5BC-B9CCC95023DD}" dt="2024-10-06T18:03:47.794" v="28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Faith Thomas (2406717)" userId="S::2406717@student.uwtsd.ac.uk::655dc312-1a50-4a34-805b-b05de82be725" providerId="AD" clId="Web-{00C8B8FA-F3CC-0481-F5BC-B9CCC95023DD}" dt="2024-10-06T18:00:25.583" v="15"/>
          <ac:spMkLst>
            <pc:docMk/>
            <pc:sldMk cId="109857222" sldId="256"/>
            <ac:spMk id="4" creationId="{B49E40D1-FD18-9207-A5B4-3A2D6DD21722}"/>
          </ac:spMkLst>
        </pc:spChg>
        <pc:spChg chg="add del mod">
          <ac:chgData name="Faith Thomas (2406717)" userId="S::2406717@student.uwtsd.ac.uk::655dc312-1a50-4a34-805b-b05de82be725" providerId="AD" clId="Web-{00C8B8FA-F3CC-0481-F5BC-B9CCC95023DD}" dt="2024-10-06T18:01:21.351" v="18"/>
          <ac:spMkLst>
            <pc:docMk/>
            <pc:sldMk cId="109857222" sldId="256"/>
            <ac:spMk id="6" creationId="{709BD19C-5F06-307F-69B9-67CE62EF354C}"/>
          </ac:spMkLst>
        </pc:spChg>
        <pc:spChg chg="del mod">
          <ac:chgData name="Faith Thomas (2406717)" userId="S::2406717@student.uwtsd.ac.uk::655dc312-1a50-4a34-805b-b05de82be725" providerId="AD" clId="Web-{00C8B8FA-F3CC-0481-F5BC-B9CCC95023DD}" dt="2024-10-06T17:58:29.986" v="9"/>
          <ac:spMkLst>
            <pc:docMk/>
            <pc:sldMk cId="109857222" sldId="256"/>
            <ac:spMk id="8" creationId="{B21BFBA9-C538-EE55-2137-7587770505B1}"/>
          </ac:spMkLst>
        </pc:spChg>
        <pc:spChg chg="add del mod">
          <ac:chgData name="Faith Thomas (2406717)" userId="S::2406717@student.uwtsd.ac.uk::655dc312-1a50-4a34-805b-b05de82be725" providerId="AD" clId="Web-{00C8B8FA-F3CC-0481-F5BC-B9CCC95023DD}" dt="2024-10-06T18:01:21.351" v="18"/>
          <ac:spMkLst>
            <pc:docMk/>
            <pc:sldMk cId="109857222" sldId="256"/>
            <ac:spMk id="10" creationId="{3D7DAE33-ACD8-47ED-8BF3-044329A96600}"/>
          </ac:spMkLst>
        </pc:spChg>
        <pc:spChg chg="add del mod">
          <ac:chgData name="Faith Thomas (2406717)" userId="S::2406717@student.uwtsd.ac.uk::655dc312-1a50-4a34-805b-b05de82be725" providerId="AD" clId="Web-{00C8B8FA-F3CC-0481-F5BC-B9CCC95023DD}" dt="2024-10-06T18:01:21.351" v="18"/>
          <ac:spMkLst>
            <pc:docMk/>
            <pc:sldMk cId="109857222" sldId="256"/>
            <ac:spMk id="12" creationId="{C533F421-E3AC-5EE0-90B0-4ADED1FFC4D4}"/>
          </ac:spMkLst>
        </pc:spChg>
        <pc:spChg chg="add mod">
          <ac:chgData name="Faith Thomas (2406717)" userId="S::2406717@student.uwtsd.ac.uk::655dc312-1a50-4a34-805b-b05de82be725" providerId="AD" clId="Web-{00C8B8FA-F3CC-0481-F5BC-B9CCC95023DD}" dt="2024-10-06T18:01:55.618" v="21"/>
          <ac:spMkLst>
            <pc:docMk/>
            <pc:sldMk cId="109857222" sldId="256"/>
            <ac:spMk id="14" creationId="{ACB327EF-E389-6DAC-9EAB-E9DB5D499253}"/>
          </ac:spMkLst>
        </pc:spChg>
        <pc:spChg chg="add del mod">
          <ac:chgData name="Faith Thomas (2406717)" userId="S::2406717@student.uwtsd.ac.uk::655dc312-1a50-4a34-805b-b05de82be725" providerId="AD" clId="Web-{00C8B8FA-F3CC-0481-F5BC-B9CCC95023DD}" dt="2024-10-06T18:01:46.555" v="20"/>
          <ac:spMkLst>
            <pc:docMk/>
            <pc:sldMk cId="109857222" sldId="256"/>
            <ac:spMk id="15" creationId="{D5A042CF-8FEC-805D-85BD-2CA9E4B67C6A}"/>
          </ac:spMkLst>
        </pc:spChg>
        <pc:spChg chg="add mod">
          <ac:chgData name="Faith Thomas (2406717)" userId="S::2406717@student.uwtsd.ac.uk::655dc312-1a50-4a34-805b-b05de82be725" providerId="AD" clId="Web-{00C8B8FA-F3CC-0481-F5BC-B9CCC95023DD}" dt="2024-10-06T18:01:55.618" v="21"/>
          <ac:spMkLst>
            <pc:docMk/>
            <pc:sldMk cId="109857222" sldId="256"/>
            <ac:spMk id="16" creationId="{FD196598-4D73-D1A6-B737-58530296242B}"/>
          </ac:spMkLst>
        </pc:spChg>
        <pc:spChg chg="add mod">
          <ac:chgData name="Faith Thomas (2406717)" userId="S::2406717@student.uwtsd.ac.uk::655dc312-1a50-4a34-805b-b05de82be725" providerId="AD" clId="Web-{00C8B8FA-F3CC-0481-F5BC-B9CCC95023DD}" dt="2024-10-06T18:01:55.618" v="21"/>
          <ac:spMkLst>
            <pc:docMk/>
            <pc:sldMk cId="109857222" sldId="256"/>
            <ac:spMk id="17" creationId="{0F65E77F-B17C-DBB2-5237-B0BC08A57C84}"/>
          </ac:spMkLst>
        </pc:spChg>
        <pc:picChg chg="add mod ord">
          <ac:chgData name="Faith Thomas (2406717)" userId="S::2406717@student.uwtsd.ac.uk::655dc312-1a50-4a34-805b-b05de82be725" providerId="AD" clId="Web-{00C8B8FA-F3CC-0481-F5BC-B9CCC95023DD}" dt="2024-10-06T19:26:52.072" v="125" actId="1076"/>
          <ac:picMkLst>
            <pc:docMk/>
            <pc:sldMk cId="109857222" sldId="256"/>
            <ac:picMk id="5" creationId="{2E705E09-2CEE-E4E7-25C5-F3EC3A4E5620}"/>
          </ac:picMkLst>
        </pc:picChg>
        <pc:picChg chg="del mod">
          <ac:chgData name="Faith Thomas (2406717)" userId="S::2406717@student.uwtsd.ac.uk::655dc312-1a50-4a34-805b-b05de82be725" providerId="AD" clId="Web-{00C8B8FA-F3CC-0481-F5BC-B9CCC95023DD}" dt="2024-10-06T17:58:14.516" v="6"/>
          <ac:picMkLst>
            <pc:docMk/>
            <pc:sldMk cId="109857222" sldId="256"/>
            <ac:picMk id="7" creationId="{5CA13BEA-CA70-77A7-1D2E-059C307EA2EB}"/>
          </ac:picMkLst>
        </pc:picChg>
      </pc:sldChg>
      <pc:sldChg chg="modSp mod ord modClrScheme chgLayout">
        <pc:chgData name="Faith Thomas (2406717)" userId="S::2406717@student.uwtsd.ac.uk::655dc312-1a50-4a34-805b-b05de82be725" providerId="AD" clId="Web-{00C8B8FA-F3CC-0481-F5BC-B9CCC95023DD}" dt="2024-10-06T19:58:07.778" v="187"/>
        <pc:sldMkLst>
          <pc:docMk/>
          <pc:sldMk cId="594288011" sldId="257"/>
        </pc:sldMkLst>
        <pc:spChg chg="mod ord">
          <ac:chgData name="Faith Thomas (2406717)" userId="S::2406717@student.uwtsd.ac.uk::655dc312-1a50-4a34-805b-b05de82be725" providerId="AD" clId="Web-{00C8B8FA-F3CC-0481-F5BC-B9CCC95023DD}" dt="2024-10-06T19:30:31.093" v="133" actId="20577"/>
          <ac:spMkLst>
            <pc:docMk/>
            <pc:sldMk cId="594288011" sldId="257"/>
            <ac:spMk id="2" creationId="{BC12D408-6088-F53A-B136-E6112A73CE07}"/>
          </ac:spMkLst>
        </pc:spChg>
        <pc:spChg chg="mod ord">
          <ac:chgData name="Faith Thomas (2406717)" userId="S::2406717@student.uwtsd.ac.uk::655dc312-1a50-4a34-805b-b05de82be725" providerId="AD" clId="Web-{00C8B8FA-F3CC-0481-F5BC-B9CCC95023DD}" dt="2024-10-06T19:55:35.712" v="177" actId="20577"/>
          <ac:spMkLst>
            <pc:docMk/>
            <pc:sldMk cId="594288011" sldId="257"/>
            <ac:spMk id="3" creationId="{4E5322B1-E457-5E1E-A482-B6CA01AA20B5}"/>
          </ac:spMkLst>
        </pc:spChg>
      </pc:sldChg>
      <pc:sldChg chg="addSp delSp modSp new">
        <pc:chgData name="Faith Thomas (2406717)" userId="S::2406717@student.uwtsd.ac.uk::655dc312-1a50-4a34-805b-b05de82be725" providerId="AD" clId="Web-{00C8B8FA-F3CC-0481-F5BC-B9CCC95023DD}" dt="2024-10-06T19:29:56.061" v="132" actId="1076"/>
        <pc:sldMkLst>
          <pc:docMk/>
          <pc:sldMk cId="1815235132" sldId="258"/>
        </pc:sldMkLst>
        <pc:spChg chg="mod">
          <ac:chgData name="Faith Thomas (2406717)" userId="S::2406717@student.uwtsd.ac.uk::655dc312-1a50-4a34-805b-b05de82be725" providerId="AD" clId="Web-{00C8B8FA-F3CC-0481-F5BC-B9CCC95023DD}" dt="2024-10-06T19:28:06.855" v="127" actId="1076"/>
          <ac:spMkLst>
            <pc:docMk/>
            <pc:sldMk cId="1815235132" sldId="258"/>
            <ac:spMk id="2" creationId="{49A14364-015C-F651-2452-7C4570569FC0}"/>
          </ac:spMkLst>
        </pc:spChg>
        <pc:spChg chg="mod">
          <ac:chgData name="Faith Thomas (2406717)" userId="S::2406717@student.uwtsd.ac.uk::655dc312-1a50-4a34-805b-b05de82be725" providerId="AD" clId="Web-{00C8B8FA-F3CC-0481-F5BC-B9CCC95023DD}" dt="2024-10-06T19:27:12.338" v="126" actId="1076"/>
          <ac:spMkLst>
            <pc:docMk/>
            <pc:sldMk cId="1815235132" sldId="258"/>
            <ac:spMk id="3" creationId="{0394F009-3FCE-2F16-33CE-4770D56C5B62}"/>
          </ac:spMkLst>
        </pc:spChg>
        <pc:spChg chg="mod">
          <ac:chgData name="Faith Thomas (2406717)" userId="S::2406717@student.uwtsd.ac.uk::655dc312-1a50-4a34-805b-b05de82be725" providerId="AD" clId="Web-{00C8B8FA-F3CC-0481-F5BC-B9CCC95023DD}" dt="2024-10-06T19:17:57.215" v="54" actId="1076"/>
          <ac:spMkLst>
            <pc:docMk/>
            <pc:sldMk cId="1815235132" sldId="258"/>
            <ac:spMk id="4" creationId="{0A0F17BC-139D-A80E-4CB5-F6A62DA28C21}"/>
          </ac:spMkLst>
        </pc:spChg>
        <pc:spChg chg="add del">
          <ac:chgData name="Faith Thomas (2406717)" userId="S::2406717@student.uwtsd.ac.uk::655dc312-1a50-4a34-805b-b05de82be725" providerId="AD" clId="Web-{00C8B8FA-F3CC-0481-F5BC-B9CCC95023DD}" dt="2024-10-06T19:18:33.935" v="59"/>
          <ac:spMkLst>
            <pc:docMk/>
            <pc:sldMk cId="1815235132" sldId="258"/>
            <ac:spMk id="8" creationId="{FAFE37C6-BA1C-1325-93D9-EEAAE8E19CA1}"/>
          </ac:spMkLst>
        </pc:spChg>
        <pc:spChg chg="add del">
          <ac:chgData name="Faith Thomas (2406717)" userId="S::2406717@student.uwtsd.ac.uk::655dc312-1a50-4a34-805b-b05de82be725" providerId="AD" clId="Web-{00C8B8FA-F3CC-0481-F5BC-B9CCC95023DD}" dt="2024-10-06T19:19:03.357" v="65"/>
          <ac:spMkLst>
            <pc:docMk/>
            <pc:sldMk cId="1815235132" sldId="258"/>
            <ac:spMk id="9" creationId="{EC31BC0B-F37B-1DB3-C39D-670022366D92}"/>
          </ac:spMkLst>
        </pc:spChg>
        <pc:spChg chg="add mod">
          <ac:chgData name="Faith Thomas (2406717)" userId="S::2406717@student.uwtsd.ac.uk::655dc312-1a50-4a34-805b-b05de82be725" providerId="AD" clId="Web-{00C8B8FA-F3CC-0481-F5BC-B9CCC95023DD}" dt="2024-10-06T19:29:56.061" v="132" actId="1076"/>
          <ac:spMkLst>
            <pc:docMk/>
            <pc:sldMk cId="1815235132" sldId="258"/>
            <ac:spMk id="10" creationId="{70A0EF0A-47E6-3793-BAB5-067CD760ECC2}"/>
          </ac:spMkLst>
        </pc:spChg>
      </pc:sldChg>
      <pc:sldChg chg="new del">
        <pc:chgData name="Faith Thomas (2406717)" userId="S::2406717@student.uwtsd.ac.uk::655dc312-1a50-4a34-805b-b05de82be725" providerId="AD" clId="Web-{00C8B8FA-F3CC-0481-F5BC-B9CCC95023DD}" dt="2024-10-06T19:56:37.495" v="183"/>
        <pc:sldMkLst>
          <pc:docMk/>
          <pc:sldMk cId="148022387" sldId="259"/>
        </pc:sldMkLst>
      </pc:sldChg>
      <pc:sldChg chg="new del">
        <pc:chgData name="Faith Thomas (2406717)" userId="S::2406717@student.uwtsd.ac.uk::655dc312-1a50-4a34-805b-b05de82be725" providerId="AD" clId="Web-{00C8B8FA-F3CC-0481-F5BC-B9CCC95023DD}" dt="2024-10-06T19:56:34.541" v="182"/>
        <pc:sldMkLst>
          <pc:docMk/>
          <pc:sldMk cId="3297676677" sldId="260"/>
        </pc:sldMkLst>
      </pc:sldChg>
      <pc:sldChg chg="new del">
        <pc:chgData name="Faith Thomas (2406717)" userId="S::2406717@student.uwtsd.ac.uk::655dc312-1a50-4a34-805b-b05de82be725" providerId="AD" clId="Web-{00C8B8FA-F3CC-0481-F5BC-B9CCC95023DD}" dt="2024-10-06T19:56:31.666" v="181"/>
        <pc:sldMkLst>
          <pc:docMk/>
          <pc:sldMk cId="1227710503" sldId="261"/>
        </pc:sldMkLst>
      </pc:sldChg>
      <pc:sldMasterChg chg="del delSldLayout">
        <pc:chgData name="Faith Thomas (2406717)" userId="S::2406717@student.uwtsd.ac.uk::655dc312-1a50-4a34-805b-b05de82be725" providerId="AD" clId="Web-{00C8B8FA-F3CC-0481-F5BC-B9CCC95023DD}" dt="2024-10-06T17:58:02" v="4"/>
        <pc:sldMasterMkLst>
          <pc:docMk/>
          <pc:sldMasterMk cId="2081098511" sldId="2147483672"/>
        </pc:sldMasterMkLst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932525565" sldId="2147483673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1115756814" sldId="2147483674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1722247183" sldId="2147483675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3227714068" sldId="2147483676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70053006" sldId="2147483677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3315601996" sldId="2147483678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3346124506" sldId="2147483679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2602249749" sldId="2147483680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2204403600" sldId="2147483681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508674201" sldId="2147483682"/>
          </pc:sldLayoutMkLst>
        </pc:sldLayoutChg>
        <pc:sldLayoutChg chg="del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081098511" sldId="2147483672"/>
            <pc:sldLayoutMk cId="4013030329" sldId="2147483683"/>
          </pc:sldLayoutMkLst>
        </pc:sldLayoutChg>
      </pc:sldMasterChg>
      <pc:sldMasterChg chg="add addSldLayout modSldLayout">
        <pc:chgData name="Faith Thomas (2406717)" userId="S::2406717@student.uwtsd.ac.uk::655dc312-1a50-4a34-805b-b05de82be725" providerId="AD" clId="Web-{00C8B8FA-F3CC-0481-F5BC-B9CCC95023DD}" dt="2024-10-06T17:58:02" v="4"/>
        <pc:sldMasterMkLst>
          <pc:docMk/>
          <pc:sldMasterMk cId="2794657543" sldId="2147483684"/>
        </pc:sldMasterMkLst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1559639727" sldId="2147483685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842351246" sldId="2147483686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472522969" sldId="2147483687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3277755954" sldId="2147483688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2811791260" sldId="2147483689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603544105" sldId="2147483690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3805437617" sldId="2147483691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1272434868" sldId="2147483692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2825620643" sldId="2147483693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1401420579" sldId="2147483694"/>
          </pc:sldLayoutMkLst>
        </pc:sldLayoutChg>
        <pc:sldLayoutChg chg="add mod replId">
          <pc:chgData name="Faith Thomas (2406717)" userId="S::2406717@student.uwtsd.ac.uk::655dc312-1a50-4a34-805b-b05de82be725" providerId="AD" clId="Web-{00C8B8FA-F3CC-0481-F5BC-B9CCC95023DD}" dt="2024-10-06T17:58:02" v="4"/>
          <pc:sldLayoutMkLst>
            <pc:docMk/>
            <pc:sldMasterMk cId="2794657543" sldId="2147483684"/>
            <pc:sldLayoutMk cId="362541566" sldId="214748369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8A9853-0859-495F-AC59-B04EA4D8517B}" type="datetimeFigureOut">
              <a:t>10/6/2024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585D11-C9D9-474D-9ECC-760B1E4FC47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074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585D11-C9D9-474D-9ECC-760B1E4FC477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02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559639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351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522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755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10/6/2024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791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10/6/2024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544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10/6/2024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437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434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20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401420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62541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794657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987425"/>
            <a:ext cx="4436140" cy="1600200"/>
          </a:xfrm>
        </p:spPr>
        <p:txBody>
          <a:bodyPr anchor="t">
            <a:normAutofit/>
          </a:bodyPr>
          <a:lstStyle/>
          <a:p>
            <a:r>
              <a:rPr lang="en-US"/>
              <a:t>Criminology and policing.</a:t>
            </a:r>
          </a:p>
        </p:txBody>
      </p:sp>
      <p:pic>
        <p:nvPicPr>
          <p:cNvPr id="5" name="Picture Placeholder 4" descr="Police car on the street">
            <a:extLst>
              <a:ext uri="{FF2B5EF4-FFF2-40B4-BE49-F238E27FC236}">
                <a16:creationId xmlns:a16="http://schemas.microsoft.com/office/drawing/2014/main" id="{2E705E09-2CEE-E4E7-25C5-F3EC3A4E562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416" r="21590" b="-2"/>
          <a:stretch/>
        </p:blipFill>
        <p:spPr>
          <a:xfrm>
            <a:off x="5996419" y="990778"/>
            <a:ext cx="5694503" cy="4873625"/>
          </a:xfr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602175" y="3595329"/>
            <a:ext cx="4440236" cy="12428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Faith Thomas</a:t>
            </a:r>
            <a:br>
              <a:rPr lang="en-US"/>
            </a:br>
            <a:endParaRPr lang="en-US"/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FD196598-4D73-D1A6-B737-5853029624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FD4F150-2972-4CAC-9B7B-7CC447B062CE}" type="datetime1">
              <a:rPr lang="en-US"/>
              <a:pPr>
                <a:spcAft>
                  <a:spcPts val="600"/>
                </a:spcAft>
              </a:pPr>
              <a:t>10/6/2024</a:t>
            </a:fld>
            <a:endParaRPr lang="en-US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0F65E77F-B17C-DBB2-5237-B0BC08A57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ACB327EF-E389-6DAC-9EAB-E9DB5D499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14364-015C-F651-2452-7C4570569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061" y="456334"/>
            <a:ext cx="3932237" cy="1600200"/>
          </a:xfrm>
        </p:spPr>
        <p:txBody>
          <a:bodyPr/>
          <a:lstStyle/>
          <a:p>
            <a:r>
              <a:rPr lang="en-US" b="0" i="1"/>
              <a:t>Benefit of the course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94F009-3FCE-2F16-33CE-4770D56C5B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263424" y="8653605"/>
            <a:ext cx="1168686" cy="1202171"/>
          </a:xfrm>
        </p:spPr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0F17BC-139D-A80E-4CB5-F6A62DA28C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2697" y="2183341"/>
            <a:ext cx="4207056" cy="383940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400"/>
              <a:t>There are many benefits to this qualification. The Metropolitan Police (2024) suggested that there were several reasons to become police officers one being a great pension, the pay, career developments and the support within the police.</a:t>
            </a:r>
          </a:p>
          <a:p>
            <a:endParaRPr lang="en-US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D3A9B-873C-EE4A-5DED-22C5E103D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81F1-8F2F-431E-8C6A-5DE09E7B3F15}" type="datetime1"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2BAE0-FC6B-FCDA-8DA8-F6DBCAD15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B6BA69-1E1C-7FE3-1415-86FE43ABE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A0EF0A-47E6-3793-BAB5-067CD760ECC2}"/>
              </a:ext>
            </a:extLst>
          </p:cNvPr>
          <p:cNvSpPr txBox="1"/>
          <p:nvPr/>
        </p:nvSpPr>
        <p:spPr>
          <a:xfrm>
            <a:off x="5427822" y="1709139"/>
            <a:ext cx="453614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Alastair White (2024) states that a professional policing degree doesn't automatically make you a good police officer however throughout the course the knowledge obtained regarding not only policing but the wider criminal justice system as well as criminology puts you in a great position for the future within the police force  career.</a:t>
            </a:r>
          </a:p>
        </p:txBody>
      </p:sp>
    </p:spTree>
    <p:extLst>
      <p:ext uri="{BB962C8B-B14F-4D97-AF65-F5344CB8AC3E}">
        <p14:creationId xmlns:p14="http://schemas.microsoft.com/office/powerpoint/2010/main" val="1815235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2D408-6088-F53A-B136-E6112A73C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i="1"/>
              <a:t>Facts about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322B1-E457-5E1E-A482-B6CA01AA2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Deloitte (2019) Conducted research regarding "over the next 10 years, technology trends will influence the types of crimes being committed in the </a:t>
            </a:r>
            <a:r>
              <a:rPr lang="en-US" err="1"/>
              <a:t>uk</a:t>
            </a:r>
            <a:r>
              <a:rPr lang="en-US"/>
              <a:t>"  55% of citizens agreed with the following statement regarding police needing to stay one step ahead of all online criminals due to the increase in hacking, online financial fraud and online bullying. </a:t>
            </a:r>
            <a:br>
              <a:rPr lang="en-US"/>
            </a:br>
            <a:endParaRPr lang="en-US"/>
          </a:p>
          <a:p>
            <a:pPr marL="0" indent="0">
              <a:buNone/>
            </a:pPr>
            <a:r>
              <a:rPr lang="en-US"/>
              <a:t>Heidensohn (2000)  suggested that the reason there were lack of female police officers years ago was due to lack of support, sexual harassment and discrimination in deployment and promotion. </a:t>
            </a:r>
          </a:p>
        </p:txBody>
      </p:sp>
    </p:spTree>
    <p:extLst>
      <p:ext uri="{BB962C8B-B14F-4D97-AF65-F5344CB8AC3E}">
        <p14:creationId xmlns:p14="http://schemas.microsoft.com/office/powerpoint/2010/main" val="594288011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VeniceBeachVTI</vt:lpstr>
      <vt:lpstr>Criminology and policing.</vt:lpstr>
      <vt:lpstr>Benefit of the course</vt:lpstr>
      <vt:lpstr>Facts about the police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2024-10-01T11:32:25Z</dcterms:created>
  <dcterms:modified xsi:type="dcterms:W3CDTF">2024-10-06T20:08:11Z</dcterms:modified>
</cp:coreProperties>
</file>