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4"/>
  </p:sldMasterIdLst>
  <p:sldIdLst>
    <p:sldId id="258" r:id="rId5"/>
    <p:sldId id="256" r:id="rId6"/>
    <p:sldId id="261" r:id="rId7"/>
    <p:sldId id="259" r:id="rId8"/>
    <p:sldId id="260" r:id="rId9"/>
    <p:sldId id="266" r:id="rId10"/>
    <p:sldId id="265" r:id="rId11"/>
    <p:sldId id="264" r:id="rId12"/>
    <p:sldId id="263" r:id="rId13"/>
    <p:sldId id="26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058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153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00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984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82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152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011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50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013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714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7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08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746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45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74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74C77E-60A6-EB12-D4E0-BC0C2CABF829}"/>
              </a:ext>
            </a:extLst>
          </p:cNvPr>
          <p:cNvSpPr txBox="1"/>
          <p:nvPr/>
        </p:nvSpPr>
        <p:spPr>
          <a:xfrm>
            <a:off x="664234" y="3995678"/>
            <a:ext cx="58400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THE ENTITLED</a:t>
            </a:r>
          </a:p>
          <a:p>
            <a:r>
              <a:rPr lang="en-GB" dirty="0">
                <a:latin typeface="Perpetua" panose="02020502060401020303" pitchFamily="18" charset="0"/>
              </a:rPr>
              <a:t>PRESENTATION HOTEL HOUSEKEEPING TRAINING</a:t>
            </a:r>
          </a:p>
          <a:p>
            <a:endParaRPr lang="en-GB" sz="1050" dirty="0">
              <a:latin typeface="Perpetua" panose="02020502060401020303" pitchFamily="18" charset="0"/>
            </a:endParaRPr>
          </a:p>
          <a:p>
            <a:r>
              <a:rPr lang="en-GB" sz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STUDENT NUMBER</a:t>
            </a:r>
          </a:p>
          <a:p>
            <a:r>
              <a:rPr lang="en-GB" dirty="0">
                <a:latin typeface="Perpetua" panose="02020502060401020303" pitchFamily="18" charset="0"/>
              </a:rPr>
              <a:t>2128264</a:t>
            </a:r>
          </a:p>
          <a:p>
            <a:endParaRPr lang="en-GB" sz="1050" dirty="0">
              <a:latin typeface="Perpetua" panose="02020502060401020303" pitchFamily="18" charset="0"/>
            </a:endParaRPr>
          </a:p>
          <a:p>
            <a:r>
              <a:rPr lang="en-GB" sz="1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NAME </a:t>
            </a:r>
          </a:p>
          <a:p>
            <a:r>
              <a:rPr lang="en-GB" sz="1600" dirty="0">
                <a:latin typeface="Perpetua" panose="02020502060401020303" pitchFamily="18" charset="0"/>
              </a:rPr>
              <a:t>MUHAMMAD ABID MAHMOOD</a:t>
            </a:r>
          </a:p>
          <a:p>
            <a:endParaRPr lang="en-GB" sz="1050" dirty="0">
              <a:latin typeface="Perpetua" panose="02020502060401020303" pitchFamily="18" charset="0"/>
            </a:endParaRPr>
          </a:p>
          <a:p>
            <a:r>
              <a:rPr lang="en-GB" sz="105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LECTURER </a:t>
            </a:r>
            <a:endParaRPr lang="en-GB" sz="1600" dirty="0">
              <a:latin typeface="Perpetua" panose="02020502060401020303" pitchFamily="18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GB" sz="1600" dirty="0">
                <a:latin typeface="Perpetua" panose="02020502060401020303" pitchFamily="18" charset="0"/>
                <a:ea typeface="ADLaM Display" panose="02010000000000000000" pitchFamily="2" charset="0"/>
                <a:cs typeface="ADLaM Display" panose="02010000000000000000" pitchFamily="2" charset="0"/>
              </a:rPr>
              <a:t>SCOTT JAMES</a:t>
            </a:r>
          </a:p>
          <a:p>
            <a:endParaRPr lang="en-GB" sz="1600" dirty="0">
              <a:latin typeface="Perpetua" panose="020205020604010203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394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A7C0CC-6840-A010-E811-7802CED8C4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21305" y="4977441"/>
            <a:ext cx="5146341" cy="940280"/>
          </a:xfrm>
        </p:spPr>
        <p:txBody>
          <a:bodyPr anchor="b">
            <a:normAutofit/>
          </a:bodyPr>
          <a:lstStyle/>
          <a:p>
            <a:pPr algn="ctr"/>
            <a:r>
              <a:rPr lang="en-GB" sz="3800" dirty="0">
                <a:latin typeface="Perpetua" panose="02020502060401020303" pitchFamily="18" charset="0"/>
              </a:rPr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7232BC-CEC3-660B-201E-66F0F53657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117" y="320781"/>
            <a:ext cx="11990716" cy="175818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Perpetua" panose="02020502060401020303" pitchFamily="18" charset="0"/>
              </a:rPr>
              <a:t>HOTEL</a:t>
            </a:r>
          </a:p>
          <a:p>
            <a:pPr algn="ctr"/>
            <a:r>
              <a:rPr lang="en-GB" b="1" dirty="0">
                <a:latin typeface="Perpetua" panose="02020502060401020303" pitchFamily="18" charset="0"/>
              </a:rPr>
              <a:t> HOUSEKEEPING </a:t>
            </a:r>
          </a:p>
          <a:p>
            <a:pPr algn="ctr"/>
            <a:r>
              <a:rPr lang="en-GB" b="1" dirty="0">
                <a:latin typeface="Perpetua" panose="02020502060401020303" pitchFamily="18" charset="0"/>
              </a:rPr>
              <a:t> TRAINING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1BD07CB2-676E-7207-7769-E12B59B80D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494" y="2130811"/>
            <a:ext cx="3036498" cy="249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C2048A-5EB7-2F95-D14A-774E2E9B9F43}"/>
              </a:ext>
            </a:extLst>
          </p:cNvPr>
          <p:cNvSpPr txBox="1"/>
          <p:nvPr/>
        </p:nvSpPr>
        <p:spPr>
          <a:xfrm>
            <a:off x="0" y="6262773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Perpetua" panose="02020502060401020303" pitchFamily="18" charset="0"/>
              </a:rPr>
              <a:t>OULTON HALL HOTEL | ROTHWELL LANE | LEEDS | WEST YORKSHIRE |LS26 8HN</a:t>
            </a:r>
          </a:p>
        </p:txBody>
      </p:sp>
      <p:pic>
        <p:nvPicPr>
          <p:cNvPr id="7" name="Picture 6" descr="Film Fan: The House that Jack Built (4 Stars)">
            <a:extLst>
              <a:ext uri="{FF2B5EF4-FFF2-40B4-BE49-F238E27FC236}">
                <a16:creationId xmlns:a16="http://schemas.microsoft.com/office/drawing/2014/main" id="{5910E992-5898-0339-B1DA-F896AF0601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067" y="2131626"/>
            <a:ext cx="2892185" cy="247794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Preventing Injury In Hotel Housekeeping | Work-Fit">
            <a:extLst>
              <a:ext uri="{FF2B5EF4-FFF2-40B4-BE49-F238E27FC236}">
                <a16:creationId xmlns:a16="http://schemas.microsoft.com/office/drawing/2014/main" id="{882C0A81-7D78-F1E1-300D-F47E1FC177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234" y="2087591"/>
            <a:ext cx="2892185" cy="256601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Picture 25" descr="Economy Plastic Safety Signs Pack Of 5 - Window Cleaning In Progress">
            <a:extLst>
              <a:ext uri="{FF2B5EF4-FFF2-40B4-BE49-F238E27FC236}">
                <a16:creationId xmlns:a16="http://schemas.microsoft.com/office/drawing/2014/main" id="{AA27596B-F87B-3536-5367-3C05BD3BEB7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-31283" y="6138001"/>
            <a:ext cx="768820" cy="72215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Picture 27" descr="Economy Plastic Safety Signs Pack Of 5 - Window Cleaning In Progress">
            <a:extLst>
              <a:ext uri="{FF2B5EF4-FFF2-40B4-BE49-F238E27FC236}">
                <a16:creationId xmlns:a16="http://schemas.microsoft.com/office/drawing/2014/main" id="{2EC2DAE6-688D-5DB8-10DA-1E09DD80674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11486041" y="6172681"/>
            <a:ext cx="734194" cy="68963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0" name="Picture 29" descr="Economy Plastic Safety Signs Pack Of 5 - Window Cleaning In Progress">
            <a:extLst>
              <a:ext uri="{FF2B5EF4-FFF2-40B4-BE49-F238E27FC236}">
                <a16:creationId xmlns:a16="http://schemas.microsoft.com/office/drawing/2014/main" id="{A73B40CE-801C-7500-79B8-E893A8A3D87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0" y="0"/>
            <a:ext cx="734194" cy="68963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1" name="Picture 30" descr="Economy Plastic Safety Signs Pack Of 5 - Window Cleaning In Progress">
            <a:extLst>
              <a:ext uri="{FF2B5EF4-FFF2-40B4-BE49-F238E27FC236}">
                <a16:creationId xmlns:a16="http://schemas.microsoft.com/office/drawing/2014/main" id="{276097CD-1BDA-006B-A15C-AAAA7419EC9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11482123" y="-32660"/>
            <a:ext cx="734194" cy="68963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94206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6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Health and Safety Responsibilities of Executives &amp; Directors - Love ...">
            <a:extLst>
              <a:ext uri="{FF2B5EF4-FFF2-40B4-BE49-F238E27FC236}">
                <a16:creationId xmlns:a16="http://schemas.microsoft.com/office/drawing/2014/main" id="{7A11C5B0-0047-C470-3E8E-A021F60A3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41121" y="2165229"/>
            <a:ext cx="6909758" cy="2941609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E5D948-C6D9-6A45-F80E-DDAA92CE6CB3}"/>
              </a:ext>
            </a:extLst>
          </p:cNvPr>
          <p:cNvSpPr txBox="1"/>
          <p:nvPr/>
        </p:nvSpPr>
        <p:spPr>
          <a:xfrm>
            <a:off x="181154" y="1161882"/>
            <a:ext cx="120108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Perpetua" panose="02020502060401020303" pitchFamily="18" charset="0"/>
              </a:rPr>
              <a:t>The Legislation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4839C5-32AA-DE40-5148-D47832E89B85}"/>
              </a:ext>
            </a:extLst>
          </p:cNvPr>
          <p:cNvSpPr txBox="1"/>
          <p:nvPr/>
        </p:nvSpPr>
        <p:spPr>
          <a:xfrm>
            <a:off x="7634373" y="5106838"/>
            <a:ext cx="1983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erpetua" panose="02020502060401020303" pitchFamily="18" charset="0"/>
              </a:rPr>
              <a:t>[Act of Parliament]</a:t>
            </a:r>
          </a:p>
          <a:p>
            <a:pPr algn="r"/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Perpetua" panose="02020502060401020303" pitchFamily="18" charset="0"/>
              </a:rPr>
              <a:t>[UK]</a:t>
            </a:r>
          </a:p>
        </p:txBody>
      </p:sp>
    </p:spTree>
    <p:extLst>
      <p:ext uri="{BB962C8B-B14F-4D97-AF65-F5344CB8AC3E}">
        <p14:creationId xmlns:p14="http://schemas.microsoft.com/office/powerpoint/2010/main" val="3629754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ealth And Safety Induction">
            <a:extLst>
              <a:ext uri="{FF2B5EF4-FFF2-40B4-BE49-F238E27FC236}">
                <a16:creationId xmlns:a16="http://schemas.microsoft.com/office/drawing/2014/main" id="{BA6DFB00-FA8C-0E14-DF70-6F9DA3002B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084" y="1184101"/>
            <a:ext cx="5769961" cy="436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Health and Safety Law Poster | Construction">
            <a:extLst>
              <a:ext uri="{FF2B5EF4-FFF2-40B4-BE49-F238E27FC236}">
                <a16:creationId xmlns:a16="http://schemas.microsoft.com/office/drawing/2014/main" id="{80251031-772A-1ACB-11F6-A9C521EE8D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6" t="7150" r="17709" b="7862"/>
          <a:stretch/>
        </p:blipFill>
        <p:spPr bwMode="auto">
          <a:xfrm>
            <a:off x="9371451" y="1704110"/>
            <a:ext cx="2247664" cy="314221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A logo with text on it&#10;&#10;Description automatically generated">
            <a:extLst>
              <a:ext uri="{FF2B5EF4-FFF2-40B4-BE49-F238E27FC236}">
                <a16:creationId xmlns:a16="http://schemas.microsoft.com/office/drawing/2014/main" id="{69E9B2A3-6270-C342-98CB-F1DC64532A9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4" t="10180" r="55794"/>
          <a:stretch/>
        </p:blipFill>
        <p:spPr bwMode="auto">
          <a:xfrm>
            <a:off x="540326" y="1580800"/>
            <a:ext cx="2067791" cy="326551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 descr="Health &amp; Safety Prosecution Solicitors – VHS Fletchers">
            <a:extLst>
              <a:ext uri="{FF2B5EF4-FFF2-40B4-BE49-F238E27FC236}">
                <a16:creationId xmlns:a16="http://schemas.microsoft.com/office/drawing/2014/main" id="{9F9E8228-7510-545C-4A86-7E5C14A19A3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20"/>
          <a:stretch/>
        </p:blipFill>
        <p:spPr bwMode="auto">
          <a:xfrm>
            <a:off x="540326" y="4364181"/>
            <a:ext cx="1951413" cy="83958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44F0694-90A8-89C0-B9C1-B017075C73CC}"/>
              </a:ext>
            </a:extLst>
          </p:cNvPr>
          <p:cNvSpPr txBox="1"/>
          <p:nvPr/>
        </p:nvSpPr>
        <p:spPr>
          <a:xfrm>
            <a:off x="3059084" y="5673899"/>
            <a:ext cx="57699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Perpetua" panose="02020502060401020303" pitchFamily="18" charset="0"/>
              </a:rPr>
              <a:t>UK </a:t>
            </a:r>
          </a:p>
          <a:p>
            <a:pPr algn="ctr"/>
            <a:r>
              <a:rPr lang="en-GB" dirty="0">
                <a:latin typeface="Perpetua" panose="02020502060401020303" pitchFamily="18" charset="0"/>
              </a:rPr>
              <a:t>LAW</a:t>
            </a:r>
          </a:p>
        </p:txBody>
      </p:sp>
      <p:pic>
        <p:nvPicPr>
          <p:cNvPr id="12" name="Picture 11" descr="Economy Plastic Safety Signs Pack Of 5 - Window Cleaning In Progress">
            <a:extLst>
              <a:ext uri="{FF2B5EF4-FFF2-40B4-BE49-F238E27FC236}">
                <a16:creationId xmlns:a16="http://schemas.microsoft.com/office/drawing/2014/main" id="{0E5E0559-E6E9-9F8D-1205-BF217EA4042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3059082" y="4583742"/>
            <a:ext cx="947653" cy="96915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2" descr="See the source image">
            <a:extLst>
              <a:ext uri="{FF2B5EF4-FFF2-40B4-BE49-F238E27FC236}">
                <a16:creationId xmlns:a16="http://schemas.microsoft.com/office/drawing/2014/main" id="{EEFC753C-1FA5-29BB-6B13-94750832B6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082" y="1184099"/>
            <a:ext cx="1130533" cy="91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See the source image">
            <a:extLst>
              <a:ext uri="{FF2B5EF4-FFF2-40B4-BE49-F238E27FC236}">
                <a16:creationId xmlns:a16="http://schemas.microsoft.com/office/drawing/2014/main" id="{AF5CD73C-8008-985A-F8BC-C97B3D992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8512" y="1179481"/>
            <a:ext cx="1130533" cy="91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Economy Plastic Safety Signs Pack Of 5 - Window Cleaning In Progress">
            <a:extLst>
              <a:ext uri="{FF2B5EF4-FFF2-40B4-BE49-F238E27FC236}">
                <a16:creationId xmlns:a16="http://schemas.microsoft.com/office/drawing/2014/main" id="{E0F4094F-195D-7CC0-BC18-184F077953A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7881392" y="4594363"/>
            <a:ext cx="947653" cy="96915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392C540-78C3-E407-9AB7-8C58E1A22068}"/>
              </a:ext>
            </a:extLst>
          </p:cNvPr>
          <p:cNvSpPr txBox="1"/>
          <p:nvPr/>
        </p:nvSpPr>
        <p:spPr>
          <a:xfrm>
            <a:off x="4576621" y="1336672"/>
            <a:ext cx="2734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>
                    <a:lumMod val="95000"/>
                  </a:schemeClr>
                </a:solidFill>
                <a:latin typeface="Perpetua" panose="02020502060401020303" pitchFamily="18" charset="0"/>
              </a:rPr>
              <a:t>Employer Duty of Care &amp;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4054846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ousekeeping Podcast - Housekeeping Safety Training Hotel Housekeeping ...">
            <a:extLst>
              <a:ext uri="{FF2B5EF4-FFF2-40B4-BE49-F238E27FC236}">
                <a16:creationId xmlns:a16="http://schemas.microsoft.com/office/drawing/2014/main" id="{D02E33D1-00CB-3B43-BE15-958F73438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840" y="0"/>
            <a:ext cx="5835534" cy="641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Good Housekeeping Is The First Principle Of Safety Safety Sign MHSK932">
            <a:extLst>
              <a:ext uri="{FF2B5EF4-FFF2-40B4-BE49-F238E27FC236}">
                <a16:creationId xmlns:a16="http://schemas.microsoft.com/office/drawing/2014/main" id="{A35E076D-5564-6903-D4D7-27546009C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88" y="2590561"/>
            <a:ext cx="2371090" cy="143224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Economy Plastic Safety Signs Pack Of 5 - Window Cleaning In Progress">
            <a:extLst>
              <a:ext uri="{FF2B5EF4-FFF2-40B4-BE49-F238E27FC236}">
                <a16:creationId xmlns:a16="http://schemas.microsoft.com/office/drawing/2014/main" id="{BE3FB9A1-A1A5-691A-6A1E-696AFB62120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9636845" y="436880"/>
            <a:ext cx="1504870" cy="189293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Economy Plastic Safety Signs Pack Of 5 - Window Cleaning In Progress">
            <a:extLst>
              <a:ext uri="{FF2B5EF4-FFF2-40B4-BE49-F238E27FC236}">
                <a16:creationId xmlns:a16="http://schemas.microsoft.com/office/drawing/2014/main" id="{C90394F9-C2F8-030B-5B6D-48521CB89BA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804957" y="4221718"/>
            <a:ext cx="1716861" cy="221805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Good Housekeeping Is Key To Safety Cleanliness Order Place For ...">
            <a:extLst>
              <a:ext uri="{FF2B5EF4-FFF2-40B4-BE49-F238E27FC236}">
                <a16:creationId xmlns:a16="http://schemas.microsoft.com/office/drawing/2014/main" id="{5A688E8D-764C-582A-BCE7-2F82F14852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2548" y="2636281"/>
            <a:ext cx="2413464" cy="1585437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691696C-A332-2482-9D16-BC3348300BDC}"/>
              </a:ext>
            </a:extLst>
          </p:cNvPr>
          <p:cNvSpPr txBox="1"/>
          <p:nvPr/>
        </p:nvSpPr>
        <p:spPr>
          <a:xfrm rot="20406957">
            <a:off x="7759930" y="5195455"/>
            <a:ext cx="2734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Perpetua" panose="02020502060401020303" pitchFamily="18" charset="0"/>
              </a:rPr>
              <a:t>Employer Duty of Care &amp;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294909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Housekeeper Job Description in 2021 | Interview questions, Job ...">
            <a:extLst>
              <a:ext uri="{FF2B5EF4-FFF2-40B4-BE49-F238E27FC236}">
                <a16:creationId xmlns:a16="http://schemas.microsoft.com/office/drawing/2014/main" id="{815C72E4-40FC-CAB8-39EE-06C68C695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81315" y="1126600"/>
            <a:ext cx="2831952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02" name="Straight Connector 8201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7" name="Picture 5">
            <a:extLst>
              <a:ext uri="{FF2B5EF4-FFF2-40B4-BE49-F238E27FC236}">
                <a16:creationId xmlns:a16="http://schemas.microsoft.com/office/drawing/2014/main" id="{1C1655BB-FD0E-AB88-D071-8F75057AF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76598" y="2586367"/>
            <a:ext cx="3537345" cy="1285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04" name="Straight Connector 8203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Housekeeping Training Video II Housekeeping Department &amp; Its Sub ...">
            <a:extLst>
              <a:ext uri="{FF2B5EF4-FFF2-40B4-BE49-F238E27FC236}">
                <a16:creationId xmlns:a16="http://schemas.microsoft.com/office/drawing/2014/main" id="{FA7233F2-5B63-8904-4A34-C5E4266DCE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5783" y="1573887"/>
            <a:ext cx="3517120" cy="19783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3815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How to Write an Effective Standard Operating Procedure | Free 2023 SOP ...">
            <a:extLst>
              <a:ext uri="{FF2B5EF4-FFF2-40B4-BE49-F238E27FC236}">
                <a16:creationId xmlns:a16="http://schemas.microsoft.com/office/drawing/2014/main" id="{3895CB95-0EFD-CDB4-24B9-4C7BBC7FDD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3270" y="1216825"/>
            <a:ext cx="9173823" cy="4586911"/>
          </a:xfrm>
          <a:prstGeom prst="rect">
            <a:avLst/>
          </a:prstGeom>
          <a:noFill/>
        </p:spPr>
      </p:pic>
      <p:pic>
        <p:nvPicPr>
          <p:cNvPr id="3" name="Picture 2" descr="Economy Plastic Safety Signs Pack Of 5 - Window Cleaning In Progress">
            <a:extLst>
              <a:ext uri="{FF2B5EF4-FFF2-40B4-BE49-F238E27FC236}">
                <a16:creationId xmlns:a16="http://schemas.microsoft.com/office/drawing/2014/main" id="{991105D5-34BD-4428-EC1C-42259C4AC3B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7719753" y="3665912"/>
            <a:ext cx="2783840" cy="282263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D02C999-48EC-6385-1B06-0A291924BFE7}"/>
              </a:ext>
            </a:extLst>
          </p:cNvPr>
          <p:cNvSpPr/>
          <p:nvPr/>
        </p:nvSpPr>
        <p:spPr>
          <a:xfrm rot="21135731">
            <a:off x="8731952" y="5279879"/>
            <a:ext cx="1022218" cy="142984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655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Economy Plastic Safety Signs Pack Of 5 - Window Cleaning In Progress">
            <a:extLst>
              <a:ext uri="{FF2B5EF4-FFF2-40B4-BE49-F238E27FC236}">
                <a16:creationId xmlns:a16="http://schemas.microsoft.com/office/drawing/2014/main" id="{A7011199-AAFE-5007-7C46-D6AA89DCAE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1983504" y="1012305"/>
            <a:ext cx="3485091" cy="5310292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" name="Picture 1" descr="Housekeeping SOP SERIES Maintenance Cleanliness of The Lobby">
            <a:extLst>
              <a:ext uri="{FF2B5EF4-FFF2-40B4-BE49-F238E27FC236}">
                <a16:creationId xmlns:a16="http://schemas.microsoft.com/office/drawing/2014/main" id="{60019F90-617C-76D9-1BB1-9F132E3723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8596" y="416560"/>
            <a:ext cx="6079938" cy="6360160"/>
          </a:xfrm>
          <a:prstGeom prst="rect">
            <a:avLst/>
          </a:prstGeom>
          <a:noFill/>
        </p:spPr>
      </p:pic>
      <p:pic>
        <p:nvPicPr>
          <p:cNvPr id="4" name="Picture 3" descr="Economy Plastic Safety Signs Pack Of 5 - Window Cleaning In Progress">
            <a:extLst>
              <a:ext uri="{FF2B5EF4-FFF2-40B4-BE49-F238E27FC236}">
                <a16:creationId xmlns:a16="http://schemas.microsoft.com/office/drawing/2014/main" id="{875423BD-DE2C-3F22-79E0-D30EBCAB2D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11023600" y="193040"/>
            <a:ext cx="906755" cy="1297092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C45B401-54EA-80AF-47E1-F5A0E0D1AE2F}"/>
              </a:ext>
            </a:extLst>
          </p:cNvPr>
          <p:cNvSpPr/>
          <p:nvPr/>
        </p:nvSpPr>
        <p:spPr>
          <a:xfrm rot="21135731">
            <a:off x="3171654" y="4063230"/>
            <a:ext cx="1630133" cy="27565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322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op tips for effective workplace housekeeping">
            <a:extLst>
              <a:ext uri="{FF2B5EF4-FFF2-40B4-BE49-F238E27FC236}">
                <a16:creationId xmlns:a16="http://schemas.microsoft.com/office/drawing/2014/main" id="{78FCD625-FF61-84F4-50E1-B5BB07A74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222" y="490449"/>
            <a:ext cx="4929448" cy="628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Economy Plastic Safety Signs Pack Of 5 - Window Cleaning In Progress">
            <a:extLst>
              <a:ext uri="{FF2B5EF4-FFF2-40B4-BE49-F238E27FC236}">
                <a16:creationId xmlns:a16="http://schemas.microsoft.com/office/drawing/2014/main" id="{1200B8CD-21B9-0394-6CEF-7E763517A3F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3667760" y="5557520"/>
            <a:ext cx="1087120" cy="121735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Economy Plastic Safety Signs Pack Of 5 - Window Cleaning In Progress">
            <a:extLst>
              <a:ext uri="{FF2B5EF4-FFF2-40B4-BE49-F238E27FC236}">
                <a16:creationId xmlns:a16="http://schemas.microsoft.com/office/drawing/2014/main" id="{52348F52-13D3-CFDF-A3E7-24C2CAD59E1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30" r="18113"/>
          <a:stretch/>
        </p:blipFill>
        <p:spPr bwMode="auto">
          <a:xfrm>
            <a:off x="8247150" y="264160"/>
            <a:ext cx="1110210" cy="12589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42704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Freeform: Shape 410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3070D5-868C-EFDB-CF2C-CDBD5CDCBD3F}"/>
              </a:ext>
            </a:extLst>
          </p:cNvPr>
          <p:cNvSpPr txBox="1"/>
          <p:nvPr/>
        </p:nvSpPr>
        <p:spPr>
          <a:xfrm>
            <a:off x="0" y="2905780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Perpetua" panose="02020502060401020303" pitchFamily="18" charset="0"/>
              </a:rPr>
              <a:t>Thank you for your time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3150B1-DE0A-FBB7-D017-BDB3113719E9}"/>
              </a:ext>
            </a:extLst>
          </p:cNvPr>
          <p:cNvSpPr txBox="1"/>
          <p:nvPr/>
        </p:nvSpPr>
        <p:spPr>
          <a:xfrm>
            <a:off x="6558742" y="5179310"/>
            <a:ext cx="48130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000" dirty="0">
                <a:latin typeface="Edwardian Script ITC" panose="030303020407070D0804" pitchFamily="66" charset="0"/>
              </a:rPr>
              <a:t>Presented By</a:t>
            </a:r>
          </a:p>
          <a:p>
            <a:pPr algn="r"/>
            <a:r>
              <a:rPr lang="en-GB" sz="4000" dirty="0">
                <a:latin typeface="Edwardian Script ITC" panose="030303020407070D0804" pitchFamily="66" charset="0"/>
              </a:rPr>
              <a:t>Muhammad Abid Mahmood</a:t>
            </a:r>
          </a:p>
        </p:txBody>
      </p:sp>
    </p:spTree>
    <p:extLst>
      <p:ext uri="{BB962C8B-B14F-4D97-AF65-F5344CB8AC3E}">
        <p14:creationId xmlns:p14="http://schemas.microsoft.com/office/powerpoint/2010/main" val="3467382214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RightStep">
      <a:dk1>
        <a:srgbClr val="000000"/>
      </a:dk1>
      <a:lt1>
        <a:srgbClr val="FFFFFF"/>
      </a:lt1>
      <a:dk2>
        <a:srgbClr val="41242F"/>
      </a:dk2>
      <a:lt2>
        <a:srgbClr val="E2E8E6"/>
      </a:lt2>
      <a:accent1>
        <a:srgbClr val="CA93A7"/>
      </a:accent1>
      <a:accent2>
        <a:srgbClr val="BE7E7B"/>
      </a:accent2>
      <a:accent3>
        <a:srgbClr val="C09E7F"/>
      </a:accent3>
      <a:accent4>
        <a:srgbClr val="ACA56F"/>
      </a:accent4>
      <a:accent5>
        <a:srgbClr val="9BA97B"/>
      </a:accent5>
      <a:accent6>
        <a:srgbClr val="82AE70"/>
      </a:accent6>
      <a:hlink>
        <a:srgbClr val="568F7A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6181bd-7638-4872-b83c-8fd44324247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15" ma:contentTypeDescription="Create a new document." ma:contentTypeScope="" ma:versionID="4d424c5906ba3f9ad1b8705873cc44b7">
  <xsd:schema xmlns:xsd="http://www.w3.org/2001/XMLSchema" xmlns:xs="http://www.w3.org/2001/XMLSchema" xmlns:p="http://schemas.microsoft.com/office/2006/metadata/properties" xmlns:ns3="e96181bd-7638-4872-b83c-8fd44324247a" xmlns:ns4="88dc3e3e-6a5a-47f5-baa4-de851cdf642c" targetNamespace="http://schemas.microsoft.com/office/2006/metadata/properties" ma:root="true" ma:fieldsID="629508dbff372c8f10716e5f76bd971e" ns3:_="" ns4:_="">
    <xsd:import namespace="e96181bd-7638-4872-b83c-8fd44324247a"/>
    <xsd:import namespace="88dc3e3e-6a5a-47f5-baa4-de851cdf642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44A753F-5499-4EBD-8738-4501DB2C5B7A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e96181bd-7638-4872-b83c-8fd44324247a"/>
    <ds:schemaRef ds:uri="http://schemas.openxmlformats.org/package/2006/metadata/core-properties"/>
    <ds:schemaRef ds:uri="http://www.w3.org/XML/1998/namespace"/>
    <ds:schemaRef ds:uri="88dc3e3e-6a5a-47f5-baa4-de851cdf642c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C99A685-ADDE-4C83-BCBC-D2841F5B61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C9CB43-1A51-4364-9E90-2F474E1930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6181bd-7638-4872-b83c-8fd44324247a"/>
    <ds:schemaRef ds:uri="88dc3e3e-6a5a-47f5-baa4-de851cdf642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</Words>
  <Application>Microsoft Office PowerPoint</Application>
  <PresentationFormat>Widescreen</PresentationFormat>
  <Paragraphs>26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ADLaM Display</vt:lpstr>
      <vt:lpstr>Arial</vt:lpstr>
      <vt:lpstr>Century Gothic</vt:lpstr>
      <vt:lpstr>Edwardian Script ITC</vt:lpstr>
      <vt:lpstr>Perpetua</vt:lpstr>
      <vt:lpstr>BrushVTI</vt:lpstr>
      <vt:lpstr>PowerPoint Presentation</vt:lpstr>
      <vt:lpstr>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Abid Mahmood (2128264)</dc:creator>
  <cp:lastModifiedBy>Scott James</cp:lastModifiedBy>
  <cp:revision>3</cp:revision>
  <dcterms:created xsi:type="dcterms:W3CDTF">2024-02-29T01:08:30Z</dcterms:created>
  <dcterms:modified xsi:type="dcterms:W3CDTF">2024-02-29T10:49:55Z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