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0" d="100"/>
          <a:sy n="80" d="100"/>
        </p:scale>
        <p:origin x="58" y="1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C4DB9C3-40DF-4770-94C1-122123061C15}" type="datetimeFigureOut">
              <a:rPr lang="en-GB" smtClean="0"/>
              <a:t>26/03/2020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2100FF2-CDFB-451A-AFAA-3B2743355A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24462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F56E4F-F469-40F1-A232-715B74C8374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A775619-7BEB-4B65-A4EB-4B81DC4E4C3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5C576B-EEB0-49C2-9DDE-936B0C7AC5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239078-2C08-4790-AF67-E80BB3021872}" type="datetime1">
              <a:rPr lang="en-GB" smtClean="0"/>
              <a:t>26/03/2020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F4C2DC-3730-4209-9EB7-6465918548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Abdul Islam 1806293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1BC918-3472-4A92-823F-E183FBC0C6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D7A70-77DA-4C49-BA10-7A27A17179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47813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65F373-310D-4C87-9DF0-EE76E66AFC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2BDED3-E1A9-4BEC-987F-7CF0DD8B04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2D0075-9743-405A-8916-6DE509A22F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BBA742-ED93-4A9A-8ADC-490FFFFDE823}" type="datetime1">
              <a:rPr lang="en-GB" smtClean="0"/>
              <a:t>26/03/2020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43902A-B87B-49DD-816E-F79B15D37D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Abdul Islam 1806293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9527E0-C390-4549-8282-1E42886DF4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D7A70-77DA-4C49-BA10-7A27A17179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71436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6256EF-F78E-45D7-8C0A-368EE589B9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BE2281-459F-4088-8FD4-76606B734C3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BC3C30-5FC2-44E6-A822-DAE4C729E1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C699A1-C2D0-4866-A26B-022612DA7AFD}" type="datetime1">
              <a:rPr lang="en-GB" smtClean="0"/>
              <a:t>26/03/2020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5D062A-A38A-4C90-96BB-6493541703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Abdul Islam 1806293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EF4103-F4B4-4DBC-BE8D-50FFD9DA74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D7A70-77DA-4C49-BA10-7A27A17179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0656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CEA36E-B20B-4A74-96B1-4395D1C717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FAF1D3-3914-4676-808A-C0DBCBB3A06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70FA89E-7D42-4693-ABEE-43297664D9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9F50B3-04A5-4126-A638-8C274C9051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C5FC35-7B2B-4018-BFEF-33AB6421A818}" type="datetime1">
              <a:rPr lang="en-GB" smtClean="0"/>
              <a:t>26/03/2020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3E0CC9C-5396-470F-8BBB-AE9CC6C913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Abdul Islam 1806293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0E84FE4-CEA7-4661-9335-9C6E16E8AC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D7A70-77DA-4C49-BA10-7A27A17179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96697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B9C437-CC34-46F6-B203-10883D87AD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847792-69E2-417C-AA32-89605D1CB42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68CDC31-3B1B-4C19-9FC7-8128D102870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2904223-D5D8-486E-A4FF-E3A5B74A89C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6A143E6-7C0A-4169-8758-701B34B7BC3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15812E0-37DD-4748-9F35-A361EFF194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07983A-F766-4E38-8452-AEB0E2A4EB0C}" type="datetime1">
              <a:rPr lang="en-GB" smtClean="0"/>
              <a:t>26/03/2020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E3868F-6FC3-4791-95ED-B760B99587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Abdul Islam 1806293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D290039-E664-4ACB-984D-C7FE5CD458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D7A70-77DA-4C49-BA10-7A27A17179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02939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661BCB-B3E4-464D-85E5-AB01F2D7C9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65875B9-A502-4948-9366-6B0ADCFAE0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C766BD-71CF-4FF0-BA3C-61C748190F2C}" type="datetime1">
              <a:rPr lang="en-GB" smtClean="0"/>
              <a:t>26/03/2020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FDC5BC3-2600-4365-90E8-80F47DAED4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Abdul Islam 1806293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432417C-E4BC-40F3-AD04-F9CFCE4DD5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D7A70-77DA-4C49-BA10-7A27A17179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49967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4132EBF-12CD-4E22-BD1C-0CEFB2A787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7D4669-4E63-4130-A1AF-B72EA5B2F8B1}" type="datetime1">
              <a:rPr lang="en-GB" smtClean="0"/>
              <a:t>26/03/2020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5B0F5E3-71E6-4DC0-AFAB-608DD5E2AE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Abdul Islam 1806293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22162BB-8269-4E23-9B6D-5AE51A7985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D7A70-77DA-4C49-BA10-7A27A17179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18306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9FAF87-4658-4DE5-85CF-1256637CF6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A5299C-81B0-4872-9508-0253282167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62E87C3-3AB6-4668-BBE1-F35550E1A41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BCD48F6-7E27-46F9-B351-ADD168757E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842F7B-2CFE-4275-9C73-4D1E517A7225}" type="datetime1">
              <a:rPr lang="en-GB" smtClean="0"/>
              <a:t>26/03/2020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593E2D8-60BD-4D9A-8537-C06D4DFA43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Abdul Islam 1806293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70AC764-5AF1-4F84-A43B-776117737C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D7A70-77DA-4C49-BA10-7A27A17179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1321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98ED63-9877-4BB5-84BE-13A10B2C9F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E66727D-ED7E-4E32-8F11-A1CA752C09A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98DD1D1-0304-4266-B008-C76339D8C59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9F014B-9C25-4D9A-A7E0-F0D095C90E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1B5751-6833-4A16-AB0B-0AEDA35BD7A2}" type="datetime1">
              <a:rPr lang="en-GB" smtClean="0"/>
              <a:t>26/03/2020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487185-1D17-4562-A5D4-79EDD3ACA6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Abdul Islam 1806293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3FE6300-53E0-422D-9DAB-7BDA9F0C05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D7A70-77DA-4C49-BA10-7A27A17179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78073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00C042-79C6-48F2-BD04-DF59ED4D80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F339E46-1B52-4924-A58E-1984735DBA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5AF435-D81F-4334-B4AC-82D9F584FF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50ED53-6C87-43A2-BB30-3D010F1E2B2D}" type="datetime1">
              <a:rPr lang="en-GB" smtClean="0"/>
              <a:t>26/03/2020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2EF0B1-2BC8-4ACF-89B1-876076558A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Abdul Islam 1806293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AF67A7-E970-4EA9-BD94-0911887ABE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D7A70-77DA-4C49-BA10-7A27A17179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02624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E70FC97-FB7F-410F-93A3-DB868C3A3CC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C06D53D-1DD9-4E80-A83E-CC25C56C65C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9C9010-7A7A-48BF-9998-043617E464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F47C2E-C7A3-4D6E-B335-211E29091BD7}" type="datetime1">
              <a:rPr lang="en-GB" smtClean="0"/>
              <a:t>26/03/2020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4C55F2-917B-43F1-952D-84A9A22B4F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Abdul Islam 1806293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0FBB0AE-B23B-4359-8A2A-0F0F2FEB34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D7A70-77DA-4C49-BA10-7A27A17179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99141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96ED8E5-DBC1-4167-BEE6-BE09A91934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3BE804-D0C5-4D2C-BFCB-D63B7E81762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5FAC4A-AEE5-44B2-A49C-715C9371DE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FAEF40-497D-4C45-9EF8-847B98D8BC93}" type="datetime1">
              <a:rPr lang="en-GB" smtClean="0"/>
              <a:t>26/03/2020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EB2B15-33FA-4550-98C7-852B76E102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GB"/>
              <a:t>Abdul Islam 1806293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F85FD7-19C6-4355-BF72-3798077E55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6D7A70-77DA-4C49-BA10-7A27A17179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20797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Rectangle 74">
            <a:extLst>
              <a:ext uri="{FF2B5EF4-FFF2-40B4-BE49-F238E27FC236}">
                <a16:creationId xmlns:a16="http://schemas.microsoft.com/office/drawing/2014/main" id="{57845966-6EFC-468A-9CC7-BAB4B95854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54372" y="0"/>
            <a:ext cx="9483256" cy="6858000"/>
          </a:xfrm>
          <a:prstGeom prst="rect">
            <a:avLst/>
          </a:prstGeom>
          <a:solidFill>
            <a:srgbClr val="254F1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7" name="Picture 76">
            <a:extLst>
              <a:ext uri="{FF2B5EF4-FFF2-40B4-BE49-F238E27FC236}">
                <a16:creationId xmlns:a16="http://schemas.microsoft.com/office/drawing/2014/main" id="{75554383-98AF-4A47-BB65-705FAAA4BE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9" name="Freeform: Shape 78">
            <a:extLst>
              <a:ext uri="{FF2B5EF4-FFF2-40B4-BE49-F238E27FC236}">
                <a16:creationId xmlns:a16="http://schemas.microsoft.com/office/drawing/2014/main" id="{ADAD1991-FFD1-4E94-ABAB-7560D33008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44484" y="0"/>
            <a:ext cx="7837716" cy="6858000"/>
          </a:xfrm>
          <a:custGeom>
            <a:avLst/>
            <a:gdLst>
              <a:gd name="connsiteX0" fmla="*/ 2232159 w 7837716"/>
              <a:gd name="connsiteY0" fmla="*/ 0 h 6858000"/>
              <a:gd name="connsiteX1" fmla="*/ 5605557 w 7837716"/>
              <a:gd name="connsiteY1" fmla="*/ 0 h 6858000"/>
              <a:gd name="connsiteX2" fmla="*/ 5617845 w 7837716"/>
              <a:gd name="connsiteY2" fmla="*/ 5384 h 6858000"/>
              <a:gd name="connsiteX3" fmla="*/ 7837716 w 7837716"/>
              <a:gd name="connsiteY3" fmla="*/ 3429000 h 6858000"/>
              <a:gd name="connsiteX4" fmla="*/ 5617845 w 7837716"/>
              <a:gd name="connsiteY4" fmla="*/ 6852616 h 6858000"/>
              <a:gd name="connsiteX5" fmla="*/ 5605557 w 7837716"/>
              <a:gd name="connsiteY5" fmla="*/ 6858000 h 6858000"/>
              <a:gd name="connsiteX6" fmla="*/ 2232159 w 7837716"/>
              <a:gd name="connsiteY6" fmla="*/ 6858000 h 6858000"/>
              <a:gd name="connsiteX7" fmla="*/ 2219871 w 7837716"/>
              <a:gd name="connsiteY7" fmla="*/ 6852616 h 6858000"/>
              <a:gd name="connsiteX8" fmla="*/ 0 w 7837716"/>
              <a:gd name="connsiteY8" fmla="*/ 3429000 h 6858000"/>
              <a:gd name="connsiteX9" fmla="*/ 2219871 w 7837716"/>
              <a:gd name="connsiteY9" fmla="*/ 538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837716" h="6858000">
                <a:moveTo>
                  <a:pt x="2232159" y="0"/>
                </a:moveTo>
                <a:lnTo>
                  <a:pt x="5605557" y="0"/>
                </a:lnTo>
                <a:lnTo>
                  <a:pt x="5617845" y="5384"/>
                </a:lnTo>
                <a:cubicBezTo>
                  <a:pt x="6931322" y="618789"/>
                  <a:pt x="7837716" y="1921305"/>
                  <a:pt x="7837716" y="3429000"/>
                </a:cubicBezTo>
                <a:cubicBezTo>
                  <a:pt x="7837716" y="4936696"/>
                  <a:pt x="6931322" y="6239212"/>
                  <a:pt x="5617845" y="6852616"/>
                </a:cubicBezTo>
                <a:lnTo>
                  <a:pt x="5605557" y="6858000"/>
                </a:lnTo>
                <a:lnTo>
                  <a:pt x="2232159" y="6858000"/>
                </a:lnTo>
                <a:lnTo>
                  <a:pt x="2219871" y="6852616"/>
                </a:lnTo>
                <a:cubicBezTo>
                  <a:pt x="906394" y="6239212"/>
                  <a:pt x="0" y="4936696"/>
                  <a:pt x="0" y="3429000"/>
                </a:cubicBezTo>
                <a:cubicBezTo>
                  <a:pt x="0" y="1921305"/>
                  <a:pt x="906394" y="618789"/>
                  <a:pt x="2219871" y="5384"/>
                </a:cubicBez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82000"/>
                  </a:schemeClr>
                </a:gs>
                <a:gs pos="100000">
                  <a:schemeClr val="bg2">
                    <a:lumMod val="87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1030" name="Picture 6" descr="Image result for quaity">
            <a:extLst>
              <a:ext uri="{FF2B5EF4-FFF2-40B4-BE49-F238E27FC236}">
                <a16:creationId xmlns:a16="http://schemas.microsoft.com/office/drawing/2014/main" id="{AFECBE64-E387-45DF-8A5A-5DBCCFF16EF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112481" y="285025"/>
            <a:ext cx="3802794" cy="28520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6E4C21-D022-4882-8C0F-66A23A40F4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05942" y="6356350"/>
            <a:ext cx="41148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rPr>
              <a:t>Abdul Islam 1806293</a:t>
            </a:r>
          </a:p>
        </p:txBody>
      </p:sp>
      <p:pic>
        <p:nvPicPr>
          <p:cNvPr id="1032" name="Picture 8" descr="Image result for @">
            <a:extLst>
              <a:ext uri="{FF2B5EF4-FFF2-40B4-BE49-F238E27FC236}">
                <a16:creationId xmlns:a16="http://schemas.microsoft.com/office/drawing/2014/main" id="{30CD9AFE-B453-4B55-BDFA-4B7E8280832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34025" y="2367183"/>
            <a:ext cx="1676400" cy="1676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Image result for asda logo">
            <a:extLst>
              <a:ext uri="{FF2B5EF4-FFF2-40B4-BE49-F238E27FC236}">
                <a16:creationId xmlns:a16="http://schemas.microsoft.com/office/drawing/2014/main" id="{31FEDB92-A1DB-46C5-80D9-6F90C269F86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2013" y="3819103"/>
            <a:ext cx="3238500" cy="1400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089200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Rectangle 32">
            <a:extLst>
              <a:ext uri="{FF2B5EF4-FFF2-40B4-BE49-F238E27FC236}">
                <a16:creationId xmlns:a16="http://schemas.microsoft.com/office/drawing/2014/main" id="{57845966-6EFC-468A-9CC7-BAB4B95854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54372" y="0"/>
            <a:ext cx="9483256" cy="6858000"/>
          </a:xfrm>
          <a:prstGeom prst="rect">
            <a:avLst/>
          </a:prstGeom>
          <a:solidFill>
            <a:srgbClr val="6F8C6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5" name="Picture 34">
            <a:extLst>
              <a:ext uri="{FF2B5EF4-FFF2-40B4-BE49-F238E27FC236}">
                <a16:creationId xmlns:a16="http://schemas.microsoft.com/office/drawing/2014/main" id="{75554383-98AF-4A47-BB65-705FAAA4BE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ADAD1991-FFD1-4E94-ABAB-7560D33008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44484" y="0"/>
            <a:ext cx="7837716" cy="6858000"/>
          </a:xfrm>
          <a:custGeom>
            <a:avLst/>
            <a:gdLst>
              <a:gd name="connsiteX0" fmla="*/ 2232159 w 7837716"/>
              <a:gd name="connsiteY0" fmla="*/ 0 h 6858000"/>
              <a:gd name="connsiteX1" fmla="*/ 5605557 w 7837716"/>
              <a:gd name="connsiteY1" fmla="*/ 0 h 6858000"/>
              <a:gd name="connsiteX2" fmla="*/ 5617845 w 7837716"/>
              <a:gd name="connsiteY2" fmla="*/ 5384 h 6858000"/>
              <a:gd name="connsiteX3" fmla="*/ 7837716 w 7837716"/>
              <a:gd name="connsiteY3" fmla="*/ 3429000 h 6858000"/>
              <a:gd name="connsiteX4" fmla="*/ 5617845 w 7837716"/>
              <a:gd name="connsiteY4" fmla="*/ 6852616 h 6858000"/>
              <a:gd name="connsiteX5" fmla="*/ 5605557 w 7837716"/>
              <a:gd name="connsiteY5" fmla="*/ 6858000 h 6858000"/>
              <a:gd name="connsiteX6" fmla="*/ 2232159 w 7837716"/>
              <a:gd name="connsiteY6" fmla="*/ 6858000 h 6858000"/>
              <a:gd name="connsiteX7" fmla="*/ 2219871 w 7837716"/>
              <a:gd name="connsiteY7" fmla="*/ 6852616 h 6858000"/>
              <a:gd name="connsiteX8" fmla="*/ 0 w 7837716"/>
              <a:gd name="connsiteY8" fmla="*/ 3429000 h 6858000"/>
              <a:gd name="connsiteX9" fmla="*/ 2219871 w 7837716"/>
              <a:gd name="connsiteY9" fmla="*/ 538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837716" h="6858000">
                <a:moveTo>
                  <a:pt x="2232159" y="0"/>
                </a:moveTo>
                <a:lnTo>
                  <a:pt x="5605557" y="0"/>
                </a:lnTo>
                <a:lnTo>
                  <a:pt x="5617845" y="5384"/>
                </a:lnTo>
                <a:cubicBezTo>
                  <a:pt x="6931322" y="618789"/>
                  <a:pt x="7837716" y="1921305"/>
                  <a:pt x="7837716" y="3429000"/>
                </a:cubicBezTo>
                <a:cubicBezTo>
                  <a:pt x="7837716" y="4936696"/>
                  <a:pt x="6931322" y="6239212"/>
                  <a:pt x="5617845" y="6852616"/>
                </a:cubicBezTo>
                <a:lnTo>
                  <a:pt x="5605557" y="6858000"/>
                </a:lnTo>
                <a:lnTo>
                  <a:pt x="2232159" y="6858000"/>
                </a:lnTo>
                <a:lnTo>
                  <a:pt x="2219871" y="6852616"/>
                </a:lnTo>
                <a:cubicBezTo>
                  <a:pt x="906394" y="6239212"/>
                  <a:pt x="0" y="4936696"/>
                  <a:pt x="0" y="3429000"/>
                </a:cubicBezTo>
                <a:cubicBezTo>
                  <a:pt x="0" y="1921305"/>
                  <a:pt x="906394" y="618789"/>
                  <a:pt x="2219871" y="5384"/>
                </a:cubicBez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82000"/>
                  </a:schemeClr>
                </a:gs>
                <a:gs pos="100000">
                  <a:schemeClr val="bg2">
                    <a:lumMod val="87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97543ED-AB4D-4E08-833C-02CC7F6A9029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 bwMode="auto">
          <a:xfrm>
            <a:off x="3632577" y="1176793"/>
            <a:ext cx="4669754" cy="4548146"/>
          </a:xfrm>
          <a:prstGeom prst="rect">
            <a:avLst/>
          </a:prstGeom>
          <a:noFill/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E5D3CBCD-80DE-49AA-BC0B-7BD916F44B32}"/>
              </a:ext>
            </a:extLst>
          </p:cNvPr>
          <p:cNvSpPr/>
          <p:nvPr/>
        </p:nvSpPr>
        <p:spPr>
          <a:xfrm>
            <a:off x="-1057275" y="6262191"/>
            <a:ext cx="9810750" cy="45653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  <a:spcAft>
                <a:spcPts val="1000"/>
              </a:spcAft>
            </a:pPr>
            <a:r>
              <a:rPr lang="en-US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Figure: Quality Management System principles, source (Asq.org, 2020).</a:t>
            </a:r>
            <a:endParaRPr lang="en-GB" dirty="0"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DA4DC6D-3E1B-4880-A661-DE87E8FA1D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Abdul Islam 1806293</a:t>
            </a:r>
          </a:p>
        </p:txBody>
      </p:sp>
    </p:spTree>
    <p:extLst>
      <p:ext uri="{BB962C8B-B14F-4D97-AF65-F5344CB8AC3E}">
        <p14:creationId xmlns:p14="http://schemas.microsoft.com/office/powerpoint/2010/main" val="15100824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57845966-6EFC-468A-9CC7-BAB4B95854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54372" y="0"/>
            <a:ext cx="9483256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3" name="Picture 72">
            <a:extLst>
              <a:ext uri="{FF2B5EF4-FFF2-40B4-BE49-F238E27FC236}">
                <a16:creationId xmlns:a16="http://schemas.microsoft.com/office/drawing/2014/main" id="{75554383-98AF-4A47-BB65-705FAAA4BE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5" name="Freeform: Shape 74">
            <a:extLst>
              <a:ext uri="{FF2B5EF4-FFF2-40B4-BE49-F238E27FC236}">
                <a16:creationId xmlns:a16="http://schemas.microsoft.com/office/drawing/2014/main" id="{ADAD1991-FFD1-4E94-ABAB-7560D33008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44484" y="0"/>
            <a:ext cx="7837716" cy="6858000"/>
          </a:xfrm>
          <a:custGeom>
            <a:avLst/>
            <a:gdLst>
              <a:gd name="connsiteX0" fmla="*/ 2232159 w 7837716"/>
              <a:gd name="connsiteY0" fmla="*/ 0 h 6858000"/>
              <a:gd name="connsiteX1" fmla="*/ 5605557 w 7837716"/>
              <a:gd name="connsiteY1" fmla="*/ 0 h 6858000"/>
              <a:gd name="connsiteX2" fmla="*/ 5617845 w 7837716"/>
              <a:gd name="connsiteY2" fmla="*/ 5384 h 6858000"/>
              <a:gd name="connsiteX3" fmla="*/ 7837716 w 7837716"/>
              <a:gd name="connsiteY3" fmla="*/ 3429000 h 6858000"/>
              <a:gd name="connsiteX4" fmla="*/ 5617845 w 7837716"/>
              <a:gd name="connsiteY4" fmla="*/ 6852616 h 6858000"/>
              <a:gd name="connsiteX5" fmla="*/ 5605557 w 7837716"/>
              <a:gd name="connsiteY5" fmla="*/ 6858000 h 6858000"/>
              <a:gd name="connsiteX6" fmla="*/ 2232159 w 7837716"/>
              <a:gd name="connsiteY6" fmla="*/ 6858000 h 6858000"/>
              <a:gd name="connsiteX7" fmla="*/ 2219871 w 7837716"/>
              <a:gd name="connsiteY7" fmla="*/ 6852616 h 6858000"/>
              <a:gd name="connsiteX8" fmla="*/ 0 w 7837716"/>
              <a:gd name="connsiteY8" fmla="*/ 3429000 h 6858000"/>
              <a:gd name="connsiteX9" fmla="*/ 2219871 w 7837716"/>
              <a:gd name="connsiteY9" fmla="*/ 538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837716" h="6858000">
                <a:moveTo>
                  <a:pt x="2232159" y="0"/>
                </a:moveTo>
                <a:lnTo>
                  <a:pt x="5605557" y="0"/>
                </a:lnTo>
                <a:lnTo>
                  <a:pt x="5617845" y="5384"/>
                </a:lnTo>
                <a:cubicBezTo>
                  <a:pt x="6931322" y="618789"/>
                  <a:pt x="7837716" y="1921305"/>
                  <a:pt x="7837716" y="3429000"/>
                </a:cubicBezTo>
                <a:cubicBezTo>
                  <a:pt x="7837716" y="4936696"/>
                  <a:pt x="6931322" y="6239212"/>
                  <a:pt x="5617845" y="6852616"/>
                </a:cubicBezTo>
                <a:lnTo>
                  <a:pt x="5605557" y="6858000"/>
                </a:lnTo>
                <a:lnTo>
                  <a:pt x="2232159" y="6858000"/>
                </a:lnTo>
                <a:lnTo>
                  <a:pt x="2219871" y="6852616"/>
                </a:lnTo>
                <a:cubicBezTo>
                  <a:pt x="906394" y="6239212"/>
                  <a:pt x="0" y="4936696"/>
                  <a:pt x="0" y="3429000"/>
                </a:cubicBezTo>
                <a:cubicBezTo>
                  <a:pt x="0" y="1921305"/>
                  <a:pt x="906394" y="618789"/>
                  <a:pt x="2219871" y="5384"/>
                </a:cubicBez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82000"/>
                  </a:schemeClr>
                </a:gs>
                <a:gs pos="100000">
                  <a:schemeClr val="bg2">
                    <a:lumMod val="87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2050" name="Picture 2" descr="Image result for total quality management">
            <a:extLst>
              <a:ext uri="{FF2B5EF4-FFF2-40B4-BE49-F238E27FC236}">
                <a16:creationId xmlns:a16="http://schemas.microsoft.com/office/drawing/2014/main" id="{C689F4C0-3D01-427D-B798-9EF1E5AFAEA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289289" y="677925"/>
            <a:ext cx="5216535" cy="50184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3DAE0FDE-90DB-451B-BD62-00999E8BCB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Abdul Islam 1806293</a:t>
            </a:r>
          </a:p>
        </p:txBody>
      </p:sp>
    </p:spTree>
    <p:extLst>
      <p:ext uri="{BB962C8B-B14F-4D97-AF65-F5344CB8AC3E}">
        <p14:creationId xmlns:p14="http://schemas.microsoft.com/office/powerpoint/2010/main" val="35485847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6753252F-4873-4F63-801D-CC719279A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47C8CCB-F95D-4249-92DD-651249D35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5F415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8A58303E-F7D2-477D-9AC8-07500ABBF10B}"/>
              </a:ext>
            </a:extLst>
          </p:cNvPr>
          <p:cNvSpPr/>
          <p:nvPr/>
        </p:nvSpPr>
        <p:spPr>
          <a:xfrm>
            <a:off x="640080" y="2074363"/>
            <a:ext cx="2752354" cy="2709275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6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Deming’s theory of TQM:</a:t>
            </a:r>
            <a:endParaRPr lang="en-US" sz="26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3" name="Picture 4" descr="Image result for Deming’s theory of TQM:">
            <a:extLst>
              <a:ext uri="{FF2B5EF4-FFF2-40B4-BE49-F238E27FC236}">
                <a16:creationId xmlns:a16="http://schemas.microsoft.com/office/drawing/2014/main" id="{9AB275C2-8F84-45C5-8BCB-0F8B80316E7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171054" y="1907741"/>
            <a:ext cx="5863449" cy="27411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A639D7-E57E-4EA7-A632-D5FE1FEEBF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Abdul Islam 1806293</a:t>
            </a:r>
          </a:p>
        </p:txBody>
      </p:sp>
    </p:spTree>
    <p:extLst>
      <p:ext uri="{BB962C8B-B14F-4D97-AF65-F5344CB8AC3E}">
        <p14:creationId xmlns:p14="http://schemas.microsoft.com/office/powerpoint/2010/main" val="1617494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20D5D19D-0789-4518-B5DC-D47ADF69D2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FC229F82-96B6-4888-9572-7E95451D9685}"/>
              </a:ext>
            </a:extLst>
          </p:cNvPr>
          <p:cNvSpPr/>
          <p:nvPr/>
        </p:nvSpPr>
        <p:spPr>
          <a:xfrm>
            <a:off x="1113810" y="3130041"/>
            <a:ext cx="4036334" cy="23876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b="1">
                <a:latin typeface="+mj-lt"/>
                <a:ea typeface="+mj-ea"/>
                <a:cs typeface="+mj-cs"/>
              </a:rPr>
              <a:t>Joseph Juran’s Theory</a:t>
            </a:r>
            <a:endParaRPr lang="en-US" sz="5400">
              <a:latin typeface="+mj-lt"/>
              <a:ea typeface="+mj-ea"/>
              <a:cs typeface="+mj-cs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032D8612-31EB-44CF-A1D0-14FD4C7054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15431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F19A4A0F-1B59-4DB0-9764-D10936E98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4" name="Rectangle 23">
            <a:extLst>
              <a:ext uri="{FF2B5EF4-FFF2-40B4-BE49-F238E27FC236}">
                <a16:creationId xmlns:a16="http://schemas.microsoft.com/office/drawing/2014/main" id="{B81933D1-5615-42C7-9C0B-4EB7105CC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391886"/>
            <a:ext cx="6009366" cy="601707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4" descr="Image result for Joseph Juran’s Theory">
            <a:extLst>
              <a:ext uri="{FF2B5EF4-FFF2-40B4-BE49-F238E27FC236}">
                <a16:creationId xmlns:a16="http://schemas.microsoft.com/office/drawing/2014/main" id="{1CA138E8-03AB-4281-868E-D00D4DD1CD3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11" r="759"/>
          <a:stretch/>
        </p:blipFill>
        <p:spPr bwMode="auto">
          <a:xfrm>
            <a:off x="5922492" y="666728"/>
            <a:ext cx="5536001" cy="54657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B4CCA50E-119C-4966-BE91-BE50D20ACF97}"/>
              </a:ext>
            </a:extLst>
          </p:cNvPr>
          <p:cNvSpPr/>
          <p:nvPr/>
        </p:nvSpPr>
        <p:spPr>
          <a:xfrm>
            <a:off x="746247" y="5960777"/>
            <a:ext cx="3647152" cy="45653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US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Source: </a:t>
            </a: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(Brighthubpm.com, 2020)</a:t>
            </a:r>
            <a:endParaRPr lang="en-GB" dirty="0"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9E18C1-DA4C-4DFE-A6C9-7DB62C4050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Abdul Islam 1806293</a:t>
            </a:r>
          </a:p>
        </p:txBody>
      </p:sp>
    </p:spTree>
    <p:extLst>
      <p:ext uri="{BB962C8B-B14F-4D97-AF65-F5344CB8AC3E}">
        <p14:creationId xmlns:p14="http://schemas.microsoft.com/office/powerpoint/2010/main" val="37069846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Freeform 6">
            <a:extLst>
              <a:ext uri="{FF2B5EF4-FFF2-40B4-BE49-F238E27FC236}">
                <a16:creationId xmlns:a16="http://schemas.microsoft.com/office/drawing/2014/main" id="{69D184B2-2226-4E31-BCCB-4443307674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118533" y="918266"/>
            <a:ext cx="706127" cy="5863534"/>
          </a:xfrm>
          <a:custGeom>
            <a:avLst/>
            <a:gdLst>
              <a:gd name="T0" fmla="*/ 414 w 414"/>
              <a:gd name="T1" fmla="*/ 2447 h 2447"/>
              <a:gd name="T2" fmla="*/ 0 w 414"/>
              <a:gd name="T3" fmla="*/ 2247 h 2447"/>
              <a:gd name="T4" fmla="*/ 0 w 414"/>
              <a:gd name="T5" fmla="*/ 0 h 2447"/>
              <a:gd name="T6" fmla="*/ 414 w 414"/>
              <a:gd name="T7" fmla="*/ 200 h 2447"/>
              <a:gd name="T8" fmla="*/ 414 w 414"/>
              <a:gd name="T9" fmla="*/ 2447 h 24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4" h="2447">
                <a:moveTo>
                  <a:pt x="414" y="2447"/>
                </a:moveTo>
                <a:lnTo>
                  <a:pt x="0" y="2247"/>
                </a:lnTo>
                <a:lnTo>
                  <a:pt x="0" y="0"/>
                </a:lnTo>
                <a:lnTo>
                  <a:pt x="414" y="200"/>
                </a:lnTo>
                <a:lnTo>
                  <a:pt x="414" y="244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7" name="Freeform 7">
            <a:extLst>
              <a:ext uri="{FF2B5EF4-FFF2-40B4-BE49-F238E27FC236}">
                <a16:creationId xmlns:a16="http://schemas.microsoft.com/office/drawing/2014/main" id="{1AC4D4E3-486A-464A-8EC8-D448810972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117879" y="643467"/>
            <a:ext cx="420307" cy="5668919"/>
          </a:xfrm>
          <a:custGeom>
            <a:avLst/>
            <a:gdLst>
              <a:gd name="T0" fmla="*/ 209 w 209"/>
              <a:gd name="T1" fmla="*/ 2246 h 2358"/>
              <a:gd name="T2" fmla="*/ 0 w 209"/>
              <a:gd name="T3" fmla="*/ 2358 h 2358"/>
              <a:gd name="T4" fmla="*/ 0 w 209"/>
              <a:gd name="T5" fmla="*/ 111 h 2358"/>
              <a:gd name="T6" fmla="*/ 209 w 209"/>
              <a:gd name="T7" fmla="*/ 0 h 2358"/>
              <a:gd name="T8" fmla="*/ 209 w 209"/>
              <a:gd name="T9" fmla="*/ 2246 h 23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9" h="2358">
                <a:moveTo>
                  <a:pt x="209" y="2246"/>
                </a:moveTo>
                <a:lnTo>
                  <a:pt x="0" y="2358"/>
                </a:lnTo>
                <a:lnTo>
                  <a:pt x="0" y="111"/>
                </a:lnTo>
                <a:lnTo>
                  <a:pt x="209" y="0"/>
                </a:lnTo>
                <a:lnTo>
                  <a:pt x="209" y="224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9" name="Rectangle 138">
            <a:extLst>
              <a:ext uri="{FF2B5EF4-FFF2-40B4-BE49-F238E27FC236}">
                <a16:creationId xmlns:a16="http://schemas.microsoft.com/office/drawing/2014/main" id="{864DE13E-58EB-4475-B79C-0D4FC65123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38387" y="643467"/>
            <a:ext cx="10933503" cy="5391944"/>
          </a:xfrm>
          <a:prstGeom prst="rect">
            <a:avLst/>
          </a:prstGeom>
          <a:solidFill>
            <a:srgbClr val="FFFFFF"/>
          </a:solidFill>
          <a:ln w="12700">
            <a:solidFill>
              <a:schemeClr val="accent1"/>
            </a:solidFill>
            <a:miter lim="800000"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5122" name="Picture 2" descr="Image result for Six Sigma">
            <a:extLst>
              <a:ext uri="{FF2B5EF4-FFF2-40B4-BE49-F238E27FC236}">
                <a16:creationId xmlns:a16="http://schemas.microsoft.com/office/drawing/2014/main" id="{91D2D20B-6FF1-4F5C-A4E7-BCB65CE6343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203171" y="1132764"/>
            <a:ext cx="4491959" cy="4413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41" name="Straight Connector 140">
            <a:extLst>
              <a:ext uri="{FF2B5EF4-FFF2-40B4-BE49-F238E27FC236}">
                <a16:creationId xmlns:a16="http://schemas.microsoft.com/office/drawing/2014/main" id="{02E9B2EE-76CA-47F3-9977-3F2FCB7FD2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6000" y="1739239"/>
            <a:ext cx="0" cy="320040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Picture 6" descr="Image result for Six Sigma">
            <a:extLst>
              <a:ext uri="{FF2B5EF4-FFF2-40B4-BE49-F238E27FC236}">
                <a16:creationId xmlns:a16="http://schemas.microsoft.com/office/drawing/2014/main" id="{8F24C368-7890-434D-A31D-E4FE00ABE52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34633" y="1789328"/>
            <a:ext cx="4644528" cy="31002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525B131-09E5-4D9B-9214-D052252BF2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Abdul Islam 1806293</a:t>
            </a:r>
          </a:p>
        </p:txBody>
      </p:sp>
    </p:spTree>
    <p:extLst>
      <p:ext uri="{BB962C8B-B14F-4D97-AF65-F5344CB8AC3E}">
        <p14:creationId xmlns:p14="http://schemas.microsoft.com/office/powerpoint/2010/main" val="14100528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Image result for conclusion">
            <a:extLst>
              <a:ext uri="{FF2B5EF4-FFF2-40B4-BE49-F238E27FC236}">
                <a16:creationId xmlns:a16="http://schemas.microsoft.com/office/drawing/2014/main" id="{310D504B-9CA7-41E6-ACB6-1DF4EE9F4F6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115615" y="1847804"/>
            <a:ext cx="4742993" cy="31562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39" name="Straight Connector 138">
            <a:extLst>
              <a:ext uri="{FF2B5EF4-FFF2-40B4-BE49-F238E27FC236}">
                <a16:creationId xmlns:a16="http://schemas.microsoft.com/office/drawing/2014/main" id="{4D56677B-C0B7-4DAC-ACAD-8054FF1B59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6000" y="1573887"/>
            <a:ext cx="0" cy="3710227"/>
          </a:xfrm>
          <a:prstGeom prst="line">
            <a:avLst/>
          </a:prstGeom>
          <a:ln w="19050">
            <a:solidFill>
              <a:srgbClr val="E9E68D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150" name="Picture 6" descr="Image result for thank you">
            <a:extLst>
              <a:ext uri="{FF2B5EF4-FFF2-40B4-BE49-F238E27FC236}">
                <a16:creationId xmlns:a16="http://schemas.microsoft.com/office/drawing/2014/main" id="{5D6AED74-506C-4AB4-A4CF-ADE74D80F0B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343240" y="1123527"/>
            <a:ext cx="4604800" cy="46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84D7F7F6-80B1-41B1-B169-26695D41B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GB"/>
              <a:t>Abdul Islam 1806293</a:t>
            </a:r>
          </a:p>
        </p:txBody>
      </p:sp>
    </p:spTree>
    <p:extLst>
      <p:ext uri="{BB962C8B-B14F-4D97-AF65-F5344CB8AC3E}">
        <p14:creationId xmlns:p14="http://schemas.microsoft.com/office/powerpoint/2010/main" val="38021938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</TotalTime>
  <Words>53</Words>
  <Application>Microsoft Office PowerPoint</Application>
  <PresentationFormat>Widescreen</PresentationFormat>
  <Paragraphs>11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Abdul Islam</dc:creator>
  <cp:lastModifiedBy>Abdul Islam</cp:lastModifiedBy>
  <cp:revision>3</cp:revision>
  <dcterms:created xsi:type="dcterms:W3CDTF">2020-03-26T16:43:03Z</dcterms:created>
  <dcterms:modified xsi:type="dcterms:W3CDTF">2020-03-26T16:56:30Z</dcterms:modified>
</cp:coreProperties>
</file>