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9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0A75F9-3722-1407-3708-0161F13ED610}" v="1922" dt="2026-06-10T11:43:40.5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an Calin (2410078)" userId="S::2410078@student.uwtsd.ac.uk::92913962-76ff-4b64-8744-4c72a8db20a3" providerId="AD" clId="Web-{7B0A75F9-3722-1407-3708-0161F13ED610}"/>
    <pc:docChg chg="addSld delSld modSld addMainMaster delMainMaster">
      <pc:chgData name="Cristian Calin (2410078)" userId="S::2410078@student.uwtsd.ac.uk::92913962-76ff-4b64-8744-4c72a8db20a3" providerId="AD" clId="Web-{7B0A75F9-3722-1407-3708-0161F13ED610}" dt="2026-06-10T11:43:39.372" v="1716" actId="20577"/>
      <pc:docMkLst>
        <pc:docMk/>
      </pc:docMkLst>
      <pc:sldChg chg="addSp delSp modSp mod setBg modClrScheme setClrOvrMap chgLayout">
        <pc:chgData name="Cristian Calin (2410078)" userId="S::2410078@student.uwtsd.ac.uk::92913962-76ff-4b64-8744-4c72a8db20a3" providerId="AD" clId="Web-{7B0A75F9-3722-1407-3708-0161F13ED610}" dt="2026-06-10T10:53:44.860" v="1075"/>
        <pc:sldMkLst>
          <pc:docMk/>
          <pc:sldMk cId="109857222" sldId="256"/>
        </pc:sldMkLst>
        <pc:spChg chg="mod">
          <ac:chgData name="Cristian Calin (2410078)" userId="S::2410078@student.uwtsd.ac.uk::92913962-76ff-4b64-8744-4c72a8db20a3" providerId="AD" clId="Web-{7B0A75F9-3722-1407-3708-0161F13ED610}" dt="2026-06-10T10:52:54.059" v="107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ristian Calin (2410078)" userId="S::2410078@student.uwtsd.ac.uk::92913962-76ff-4b64-8744-4c72a8db20a3" providerId="AD" clId="Web-{7B0A75F9-3722-1407-3708-0161F13ED610}" dt="2026-06-10T10:52:54.059" v="1074"/>
          <ac:spMkLst>
            <pc:docMk/>
            <pc:sldMk cId="109857222" sldId="256"/>
            <ac:spMk id="3" creationId="{00000000-0000-0000-0000-000000000000}"/>
          </ac:spMkLst>
        </pc:spChg>
        <pc:spChg chg="add del ord">
          <ac:chgData name="Cristian Calin (2410078)" userId="S::2410078@student.uwtsd.ac.uk::92913962-76ff-4b64-8744-4c72a8db20a3" providerId="AD" clId="Web-{7B0A75F9-3722-1407-3708-0161F13ED610}" dt="2026-06-10T10:53:44.860" v="1075"/>
          <ac:spMkLst>
            <pc:docMk/>
            <pc:sldMk cId="109857222" sldId="256"/>
            <ac:spMk id="5" creationId="{1E33CA4F-AB23-3AAF-2E1F-7A2577D7213A}"/>
          </ac:spMkLst>
        </pc:spChg>
        <pc:spChg chg="add del">
          <ac:chgData name="Cristian Calin (2410078)" userId="S::2410078@student.uwtsd.ac.uk::92913962-76ff-4b64-8744-4c72a8db20a3" providerId="AD" clId="Web-{7B0A75F9-3722-1407-3708-0161F13ED610}" dt="2026-06-10T10:11:42.883" v="55"/>
          <ac:spMkLst>
            <pc:docMk/>
            <pc:sldMk cId="109857222" sldId="256"/>
            <ac:spMk id="9" creationId="{5AB5C7EE-A919-646B-4F86-BACCBC52D961}"/>
          </ac:spMkLst>
        </pc:spChg>
        <pc:spChg chg="add del">
          <ac:chgData name="Cristian Calin (2410078)" userId="S::2410078@student.uwtsd.ac.uk::92913962-76ff-4b64-8744-4c72a8db20a3" providerId="AD" clId="Web-{7B0A75F9-3722-1407-3708-0161F13ED610}" dt="2026-06-10T10:11:42.836" v="54"/>
          <ac:spMkLst>
            <pc:docMk/>
            <pc:sldMk cId="109857222" sldId="256"/>
            <ac:spMk id="14" creationId="{33E93247-6229-44AB-A550-739E971E690B}"/>
          </ac:spMkLst>
        </pc:spChg>
        <pc:spChg chg="add del">
          <ac:chgData name="Cristian Calin (2410078)" userId="S::2410078@student.uwtsd.ac.uk::92913962-76ff-4b64-8744-4c72a8db20a3" providerId="AD" clId="Web-{7B0A75F9-3722-1407-3708-0161F13ED610}" dt="2026-06-10T10:11:42.836" v="54"/>
          <ac:spMkLst>
            <pc:docMk/>
            <pc:sldMk cId="109857222" sldId="256"/>
            <ac:spMk id="16" creationId="{BC30665E-D592-446F-98EB-15F172A22697}"/>
          </ac:spMkLst>
        </pc:spChg>
        <pc:spChg chg="add del">
          <ac:chgData name="Cristian Calin (2410078)" userId="S::2410078@student.uwtsd.ac.uk::92913962-76ff-4b64-8744-4c72a8db20a3" providerId="AD" clId="Web-{7B0A75F9-3722-1407-3708-0161F13ED610}" dt="2026-06-10T10:52:54.059" v="1074"/>
          <ac:spMkLst>
            <pc:docMk/>
            <pc:sldMk cId="109857222" sldId="256"/>
            <ac:spMk id="20" creationId="{FAF3766F-DEF3-4802-BB0D-7A18EDD9704F}"/>
          </ac:spMkLst>
        </pc:spChg>
        <pc:spChg chg="add del">
          <ac:chgData name="Cristian Calin (2410078)" userId="S::2410078@student.uwtsd.ac.uk::92913962-76ff-4b64-8744-4c72a8db20a3" providerId="AD" clId="Web-{7B0A75F9-3722-1407-3708-0161F13ED610}" dt="2026-06-10T10:52:54.059" v="1074"/>
          <ac:spMkLst>
            <pc:docMk/>
            <pc:sldMk cId="109857222" sldId="256"/>
            <ac:spMk id="21" creationId="{D91952F0-771E-D2ED-C333-EEED6708B80C}"/>
          </ac:spMkLst>
        </pc:spChg>
        <pc:spChg chg="add del">
          <ac:chgData name="Cristian Calin (2410078)" userId="S::2410078@student.uwtsd.ac.uk::92913962-76ff-4b64-8744-4c72a8db20a3" providerId="AD" clId="Web-{7B0A75F9-3722-1407-3708-0161F13ED610}" dt="2026-06-10T10:52:54.059" v="1074"/>
          <ac:spMkLst>
            <pc:docMk/>
            <pc:sldMk cId="109857222" sldId="256"/>
            <ac:spMk id="22" creationId="{3FB6D83C-2377-9CAD-A991-9E0B6AF25067}"/>
          </ac:spMkLst>
        </pc:spChg>
        <pc:spChg chg="add">
          <ac:chgData name="Cristian Calin (2410078)" userId="S::2410078@student.uwtsd.ac.uk::92913962-76ff-4b64-8744-4c72a8db20a3" providerId="AD" clId="Web-{7B0A75F9-3722-1407-3708-0161F13ED610}" dt="2026-06-10T10:52:54.059" v="1074"/>
          <ac:spMkLst>
            <pc:docMk/>
            <pc:sldMk cId="109857222" sldId="256"/>
            <ac:spMk id="27" creationId="{5820888B-4EA5-E0E8-6D52-7733E1E77451}"/>
          </ac:spMkLst>
        </pc:spChg>
        <pc:spChg chg="add">
          <ac:chgData name="Cristian Calin (2410078)" userId="S::2410078@student.uwtsd.ac.uk::92913962-76ff-4b64-8744-4c72a8db20a3" providerId="AD" clId="Web-{7B0A75F9-3722-1407-3708-0161F13ED610}" dt="2026-06-10T10:52:54.059" v="1074"/>
          <ac:spMkLst>
            <pc:docMk/>
            <pc:sldMk cId="109857222" sldId="256"/>
            <ac:spMk id="29" creationId="{06B5A8BF-0680-F9A7-27B1-3971EC934783}"/>
          </ac:spMkLst>
        </pc:spChg>
        <pc:picChg chg="add del mod">
          <ac:chgData name="Cristian Calin (2410078)" userId="S::2410078@student.uwtsd.ac.uk::92913962-76ff-4b64-8744-4c72a8db20a3" providerId="AD" clId="Web-{7B0A75F9-3722-1407-3708-0161F13ED610}" dt="2026-06-10T10:19:07.715" v="222"/>
          <ac:picMkLst>
            <pc:docMk/>
            <pc:sldMk cId="109857222" sldId="256"/>
            <ac:picMk id="4" creationId="{91100BD9-8D18-3A79-ECF3-ECE0F4170C07}"/>
          </ac:picMkLst>
        </pc:picChg>
        <pc:picChg chg="add mod">
          <ac:chgData name="Cristian Calin (2410078)" userId="S::2410078@student.uwtsd.ac.uk::92913962-76ff-4b64-8744-4c72a8db20a3" providerId="AD" clId="Web-{7B0A75F9-3722-1407-3708-0161F13ED610}" dt="2026-06-10T10:52:54.059" v="1074"/>
          <ac:picMkLst>
            <pc:docMk/>
            <pc:sldMk cId="109857222" sldId="256"/>
            <ac:picMk id="6" creationId="{BFA67E7C-11E0-8DDD-9856-8FBEA407BA04}"/>
          </ac:picMkLst>
        </pc:picChg>
        <pc:cxnChg chg="add del">
          <ac:chgData name="Cristian Calin (2410078)" userId="S::2410078@student.uwtsd.ac.uk::92913962-76ff-4b64-8744-4c72a8db20a3" providerId="AD" clId="Web-{7B0A75F9-3722-1407-3708-0161F13ED610}" dt="2026-06-10T10:11:42.836" v="54"/>
          <ac:cxnSpMkLst>
            <pc:docMk/>
            <pc:sldMk cId="109857222" sldId="256"/>
            <ac:cxnSpMk id="18" creationId="{EE2E603F-4A95-4FE8-BB06-211DFD75DBEF}"/>
          </ac:cxnSpMkLst>
        </pc:cxnChg>
      </pc:sldChg>
      <pc:sldChg chg="modSp new">
        <pc:chgData name="Cristian Calin (2410078)" userId="S::2410078@student.uwtsd.ac.uk::92913962-76ff-4b64-8744-4c72a8db20a3" providerId="AD" clId="Web-{7B0A75F9-3722-1407-3708-0161F13ED610}" dt="2026-06-10T11:29:17.821" v="1416" actId="20577"/>
        <pc:sldMkLst>
          <pc:docMk/>
          <pc:sldMk cId="4031273599" sldId="257"/>
        </pc:sldMkLst>
        <pc:spChg chg="mod">
          <ac:chgData name="Cristian Calin (2410078)" userId="S::2410078@student.uwtsd.ac.uk::92913962-76ff-4b64-8744-4c72a8db20a3" providerId="AD" clId="Web-{7B0A75F9-3722-1407-3708-0161F13ED610}" dt="2026-06-10T10:55:46.760" v="1103" actId="20577"/>
          <ac:spMkLst>
            <pc:docMk/>
            <pc:sldMk cId="4031273599" sldId="257"/>
            <ac:spMk id="2" creationId="{2057CDAB-C6E1-EBD1-45AB-4A5DE2132345}"/>
          </ac:spMkLst>
        </pc:spChg>
        <pc:spChg chg="mod">
          <ac:chgData name="Cristian Calin (2410078)" userId="S::2410078@student.uwtsd.ac.uk::92913962-76ff-4b64-8744-4c72a8db20a3" providerId="AD" clId="Web-{7B0A75F9-3722-1407-3708-0161F13ED610}" dt="2026-06-10T11:29:17.821" v="1416" actId="20577"/>
          <ac:spMkLst>
            <pc:docMk/>
            <pc:sldMk cId="4031273599" sldId="257"/>
            <ac:spMk id="3" creationId="{F656C5CC-C44C-FE4C-F093-B3B9F1549913}"/>
          </ac:spMkLst>
        </pc:spChg>
      </pc:sldChg>
      <pc:sldChg chg="modSp new">
        <pc:chgData name="Cristian Calin (2410078)" userId="S::2410078@student.uwtsd.ac.uk::92913962-76ff-4b64-8744-4c72a8db20a3" providerId="AD" clId="Web-{7B0A75F9-3722-1407-3708-0161F13ED610}" dt="2026-06-10T11:23:08.699" v="1332" actId="20577"/>
        <pc:sldMkLst>
          <pc:docMk/>
          <pc:sldMk cId="2268992148" sldId="258"/>
        </pc:sldMkLst>
        <pc:spChg chg="mod">
          <ac:chgData name="Cristian Calin (2410078)" userId="S::2410078@student.uwtsd.ac.uk::92913962-76ff-4b64-8744-4c72a8db20a3" providerId="AD" clId="Web-{7B0A75F9-3722-1407-3708-0161F13ED610}" dt="2026-06-10T10:21:35.257" v="236" actId="20577"/>
          <ac:spMkLst>
            <pc:docMk/>
            <pc:sldMk cId="2268992148" sldId="258"/>
            <ac:spMk id="2" creationId="{9C992DF7-1A73-9E96-C6D1-83A8BB1F51D9}"/>
          </ac:spMkLst>
        </pc:spChg>
        <pc:spChg chg="mod">
          <ac:chgData name="Cristian Calin (2410078)" userId="S::2410078@student.uwtsd.ac.uk::92913962-76ff-4b64-8744-4c72a8db20a3" providerId="AD" clId="Web-{7B0A75F9-3722-1407-3708-0161F13ED610}" dt="2026-06-10T11:23:08.699" v="1332" actId="20577"/>
          <ac:spMkLst>
            <pc:docMk/>
            <pc:sldMk cId="2268992148" sldId="258"/>
            <ac:spMk id="3" creationId="{D9814B6E-D123-7CEA-6A59-08507C8667F4}"/>
          </ac:spMkLst>
        </pc:spChg>
      </pc:sldChg>
      <pc:sldChg chg="addSp modSp new">
        <pc:chgData name="Cristian Calin (2410078)" userId="S::2410078@student.uwtsd.ac.uk::92913962-76ff-4b64-8744-4c72a8db20a3" providerId="AD" clId="Web-{7B0A75F9-3722-1407-3708-0161F13ED610}" dt="2026-06-10T11:23:52.296" v="1343" actId="20577"/>
        <pc:sldMkLst>
          <pc:docMk/>
          <pc:sldMk cId="37682068" sldId="259"/>
        </pc:sldMkLst>
        <pc:spChg chg="mod">
          <ac:chgData name="Cristian Calin (2410078)" userId="S::2410078@student.uwtsd.ac.uk::92913962-76ff-4b64-8744-4c72a8db20a3" providerId="AD" clId="Web-{7B0A75F9-3722-1407-3708-0161F13ED610}" dt="2026-06-10T10:22:48.639" v="264" actId="20577"/>
          <ac:spMkLst>
            <pc:docMk/>
            <pc:sldMk cId="37682068" sldId="259"/>
            <ac:spMk id="2" creationId="{E13958AF-300D-9846-9DAE-0EB15BAB50E3}"/>
          </ac:spMkLst>
        </pc:spChg>
        <pc:spChg chg="mod">
          <ac:chgData name="Cristian Calin (2410078)" userId="S::2410078@student.uwtsd.ac.uk::92913962-76ff-4b64-8744-4c72a8db20a3" providerId="AD" clId="Web-{7B0A75F9-3722-1407-3708-0161F13ED610}" dt="2026-06-10T11:23:52.296" v="1343" actId="20577"/>
          <ac:spMkLst>
            <pc:docMk/>
            <pc:sldMk cId="37682068" sldId="259"/>
            <ac:spMk id="3" creationId="{DCB28458-F24E-7CF9-0C7E-0B0D3CB40BF0}"/>
          </ac:spMkLst>
        </pc:spChg>
        <pc:spChg chg="add mod">
          <ac:chgData name="Cristian Calin (2410078)" userId="S::2410078@student.uwtsd.ac.uk::92913962-76ff-4b64-8744-4c72a8db20a3" providerId="AD" clId="Web-{7B0A75F9-3722-1407-3708-0161F13ED610}" dt="2026-06-10T11:23:46.655" v="1342" actId="20577"/>
          <ac:spMkLst>
            <pc:docMk/>
            <pc:sldMk cId="37682068" sldId="259"/>
            <ac:spMk id="4" creationId="{03644FE4-EE2E-BFFB-F7DB-5628CEDA1865}"/>
          </ac:spMkLst>
        </pc:spChg>
      </pc:sldChg>
      <pc:sldChg chg="addSp modSp new">
        <pc:chgData name="Cristian Calin (2410078)" userId="S::2410078@student.uwtsd.ac.uk::92913962-76ff-4b64-8744-4c72a8db20a3" providerId="AD" clId="Web-{7B0A75F9-3722-1407-3708-0161F13ED610}" dt="2026-06-10T11:24:14.516" v="1351" actId="20577"/>
        <pc:sldMkLst>
          <pc:docMk/>
          <pc:sldMk cId="626831884" sldId="260"/>
        </pc:sldMkLst>
        <pc:spChg chg="mod">
          <ac:chgData name="Cristian Calin (2410078)" userId="S::2410078@student.uwtsd.ac.uk::92913962-76ff-4b64-8744-4c72a8db20a3" providerId="AD" clId="Web-{7B0A75F9-3722-1407-3708-0161F13ED610}" dt="2026-06-10T10:24:46.616" v="309" actId="20577"/>
          <ac:spMkLst>
            <pc:docMk/>
            <pc:sldMk cId="626831884" sldId="260"/>
            <ac:spMk id="2" creationId="{ED153B30-A786-9801-47A8-0F32824C7501}"/>
          </ac:spMkLst>
        </pc:spChg>
        <pc:spChg chg="mod">
          <ac:chgData name="Cristian Calin (2410078)" userId="S::2410078@student.uwtsd.ac.uk::92913962-76ff-4b64-8744-4c72a8db20a3" providerId="AD" clId="Web-{7B0A75F9-3722-1407-3708-0161F13ED610}" dt="2026-06-10T11:24:14.516" v="1351" actId="20577"/>
          <ac:spMkLst>
            <pc:docMk/>
            <pc:sldMk cId="626831884" sldId="260"/>
            <ac:spMk id="3" creationId="{254B16CB-2C42-7489-7F78-F4E95281B427}"/>
          </ac:spMkLst>
        </pc:spChg>
        <pc:spChg chg="add mod">
          <ac:chgData name="Cristian Calin (2410078)" userId="S::2410078@student.uwtsd.ac.uk::92913962-76ff-4b64-8744-4c72a8db20a3" providerId="AD" clId="Web-{7B0A75F9-3722-1407-3708-0161F13ED610}" dt="2026-06-10T11:24:08.875" v="1348" actId="20577"/>
          <ac:spMkLst>
            <pc:docMk/>
            <pc:sldMk cId="626831884" sldId="260"/>
            <ac:spMk id="4" creationId="{B1F46107-19C3-88A5-2FD0-957F01130FA5}"/>
          </ac:spMkLst>
        </pc:spChg>
      </pc:sldChg>
      <pc:sldChg chg="addSp modSp new">
        <pc:chgData name="Cristian Calin (2410078)" userId="S::2410078@student.uwtsd.ac.uk::92913962-76ff-4b64-8744-4c72a8db20a3" providerId="AD" clId="Web-{7B0A75F9-3722-1407-3708-0161F13ED610}" dt="2026-06-10T11:24:42.143" v="1362" actId="20577"/>
        <pc:sldMkLst>
          <pc:docMk/>
          <pc:sldMk cId="695155784" sldId="261"/>
        </pc:sldMkLst>
        <pc:spChg chg="mod">
          <ac:chgData name="Cristian Calin (2410078)" userId="S::2410078@student.uwtsd.ac.uk::92913962-76ff-4b64-8744-4c72a8db20a3" providerId="AD" clId="Web-{7B0A75F9-3722-1407-3708-0161F13ED610}" dt="2026-06-10T10:26:46.734" v="366" actId="20577"/>
          <ac:spMkLst>
            <pc:docMk/>
            <pc:sldMk cId="695155784" sldId="261"/>
            <ac:spMk id="2" creationId="{CD02CF3F-4564-EA5C-658C-B5F3C1CE8F3A}"/>
          </ac:spMkLst>
        </pc:spChg>
        <pc:spChg chg="mod">
          <ac:chgData name="Cristian Calin (2410078)" userId="S::2410078@student.uwtsd.ac.uk::92913962-76ff-4b64-8744-4c72a8db20a3" providerId="AD" clId="Web-{7B0A75F9-3722-1407-3708-0161F13ED610}" dt="2026-06-10T11:24:39.424" v="1361" actId="20577"/>
          <ac:spMkLst>
            <pc:docMk/>
            <pc:sldMk cId="695155784" sldId="261"/>
            <ac:spMk id="3" creationId="{3B3429A4-6848-10F0-7D85-21A4E39A2BD8}"/>
          </ac:spMkLst>
        </pc:spChg>
        <pc:spChg chg="add mod">
          <ac:chgData name="Cristian Calin (2410078)" userId="S::2410078@student.uwtsd.ac.uk::92913962-76ff-4b64-8744-4c72a8db20a3" providerId="AD" clId="Web-{7B0A75F9-3722-1407-3708-0161F13ED610}" dt="2026-06-10T11:24:42.143" v="1362" actId="20577"/>
          <ac:spMkLst>
            <pc:docMk/>
            <pc:sldMk cId="695155784" sldId="261"/>
            <ac:spMk id="4" creationId="{1FCA20CD-6F6F-9891-9433-C21E6DEFDAF0}"/>
          </ac:spMkLst>
        </pc:spChg>
      </pc:sldChg>
      <pc:sldChg chg="addSp delSp modSp new">
        <pc:chgData name="Cristian Calin (2410078)" userId="S::2410078@student.uwtsd.ac.uk::92913962-76ff-4b64-8744-4c72a8db20a3" providerId="AD" clId="Web-{7B0A75F9-3722-1407-3708-0161F13ED610}" dt="2026-06-10T10:39:20.871" v="1020" actId="20577"/>
        <pc:sldMkLst>
          <pc:docMk/>
          <pc:sldMk cId="2435036984" sldId="262"/>
        </pc:sldMkLst>
        <pc:spChg chg="mod">
          <ac:chgData name="Cristian Calin (2410078)" userId="S::2410078@student.uwtsd.ac.uk::92913962-76ff-4b64-8744-4c72a8db20a3" providerId="AD" clId="Web-{7B0A75F9-3722-1407-3708-0161F13ED610}" dt="2026-06-10T10:28:40.071" v="405" actId="20577"/>
          <ac:spMkLst>
            <pc:docMk/>
            <pc:sldMk cId="2435036984" sldId="262"/>
            <ac:spMk id="2" creationId="{753B9D97-398B-BD65-8FEE-8C9712FF922F}"/>
          </ac:spMkLst>
        </pc:spChg>
        <pc:spChg chg="del">
          <ac:chgData name="Cristian Calin (2410078)" userId="S::2410078@student.uwtsd.ac.uk::92913962-76ff-4b64-8744-4c72a8db20a3" providerId="AD" clId="Web-{7B0A75F9-3722-1407-3708-0161F13ED610}" dt="2026-06-10T10:28:59.010" v="406"/>
          <ac:spMkLst>
            <pc:docMk/>
            <pc:sldMk cId="2435036984" sldId="262"/>
            <ac:spMk id="3" creationId="{0F37974C-301F-A9F2-A287-7D1645FE04E0}"/>
          </ac:spMkLst>
        </pc:spChg>
        <pc:spChg chg="add mod">
          <ac:chgData name="Cristian Calin (2410078)" userId="S::2410078@student.uwtsd.ac.uk::92913962-76ff-4b64-8744-4c72a8db20a3" providerId="AD" clId="Web-{7B0A75F9-3722-1407-3708-0161F13ED610}" dt="2026-06-10T10:39:20.871" v="1020" actId="20577"/>
          <ac:spMkLst>
            <pc:docMk/>
            <pc:sldMk cId="2435036984" sldId="262"/>
            <ac:spMk id="5" creationId="{134219A7-4DEB-0414-5EA3-DC34606E3D7D}"/>
          </ac:spMkLst>
        </pc:spChg>
        <pc:graphicFrameChg chg="add mod ord modGraphic">
          <ac:chgData name="Cristian Calin (2410078)" userId="S::2410078@student.uwtsd.ac.uk::92913962-76ff-4b64-8744-4c72a8db20a3" providerId="AD" clId="Web-{7B0A75F9-3722-1407-3708-0161F13ED610}" dt="2026-06-10T10:37:58.114" v="1011" actId="1076"/>
          <ac:graphicFrameMkLst>
            <pc:docMk/>
            <pc:sldMk cId="2435036984" sldId="262"/>
            <ac:graphicFrameMk id="4" creationId="{D5CEC763-392E-5B84-CC93-AFC756338CD8}"/>
          </ac:graphicFrameMkLst>
        </pc:graphicFrameChg>
      </pc:sldChg>
      <pc:sldChg chg="addSp modSp new">
        <pc:chgData name="Cristian Calin (2410078)" userId="S::2410078@student.uwtsd.ac.uk::92913962-76ff-4b64-8744-4c72a8db20a3" providerId="AD" clId="Web-{7B0A75F9-3722-1407-3708-0161F13ED610}" dt="2026-06-10T11:30:37.577" v="1427" actId="20577"/>
        <pc:sldMkLst>
          <pc:docMk/>
          <pc:sldMk cId="1761356795" sldId="263"/>
        </pc:sldMkLst>
        <pc:spChg chg="mod">
          <ac:chgData name="Cristian Calin (2410078)" userId="S::2410078@student.uwtsd.ac.uk::92913962-76ff-4b64-8744-4c72a8db20a3" providerId="AD" clId="Web-{7B0A75F9-3722-1407-3708-0161F13ED610}" dt="2026-06-10T10:42:41.199" v="1043" actId="20577"/>
          <ac:spMkLst>
            <pc:docMk/>
            <pc:sldMk cId="1761356795" sldId="263"/>
            <ac:spMk id="2" creationId="{CEC032A9-3CCD-E663-B607-2B527EEC7FB1}"/>
          </ac:spMkLst>
        </pc:spChg>
        <pc:spChg chg="mod">
          <ac:chgData name="Cristian Calin (2410078)" userId="S::2410078@student.uwtsd.ac.uk::92913962-76ff-4b64-8744-4c72a8db20a3" providerId="AD" clId="Web-{7B0A75F9-3722-1407-3708-0161F13ED610}" dt="2026-06-10T11:30:20.857" v="1421" actId="20577"/>
          <ac:spMkLst>
            <pc:docMk/>
            <pc:sldMk cId="1761356795" sldId="263"/>
            <ac:spMk id="3" creationId="{5462C90E-5BE6-E981-1829-F011B4F4A21B}"/>
          </ac:spMkLst>
        </pc:spChg>
        <pc:spChg chg="add mod">
          <ac:chgData name="Cristian Calin (2410078)" userId="S::2410078@student.uwtsd.ac.uk::92913962-76ff-4b64-8744-4c72a8db20a3" providerId="AD" clId="Web-{7B0A75F9-3722-1407-3708-0161F13ED610}" dt="2026-06-10T11:30:37.577" v="1427" actId="20577"/>
          <ac:spMkLst>
            <pc:docMk/>
            <pc:sldMk cId="1761356795" sldId="263"/>
            <ac:spMk id="4" creationId="{872C05A1-F91B-E058-4807-4C71350C3352}"/>
          </ac:spMkLst>
        </pc:spChg>
      </pc:sldChg>
      <pc:sldChg chg="addSp modSp new">
        <pc:chgData name="Cristian Calin (2410078)" userId="S::2410078@student.uwtsd.ac.uk::92913962-76ff-4b64-8744-4c72a8db20a3" providerId="AD" clId="Web-{7B0A75F9-3722-1407-3708-0161F13ED610}" dt="2026-06-10T11:40:36.233" v="1631" actId="20577"/>
        <pc:sldMkLst>
          <pc:docMk/>
          <pc:sldMk cId="3777774116" sldId="264"/>
        </pc:sldMkLst>
        <pc:spChg chg="mod">
          <ac:chgData name="Cristian Calin (2410078)" userId="S::2410078@student.uwtsd.ac.uk::92913962-76ff-4b64-8744-4c72a8db20a3" providerId="AD" clId="Web-{7B0A75F9-3722-1407-3708-0161F13ED610}" dt="2026-06-10T10:56:21.372" v="1120" actId="20577"/>
          <ac:spMkLst>
            <pc:docMk/>
            <pc:sldMk cId="3777774116" sldId="264"/>
            <ac:spMk id="2" creationId="{6957921E-6E6D-2D6A-9C63-D2EC834A4BB7}"/>
          </ac:spMkLst>
        </pc:spChg>
        <pc:spChg chg="mod">
          <ac:chgData name="Cristian Calin (2410078)" userId="S::2410078@student.uwtsd.ac.uk::92913962-76ff-4b64-8744-4c72a8db20a3" providerId="AD" clId="Web-{7B0A75F9-3722-1407-3708-0161F13ED610}" dt="2026-06-10T11:35:30.428" v="1490" actId="20577"/>
          <ac:spMkLst>
            <pc:docMk/>
            <pc:sldMk cId="3777774116" sldId="264"/>
            <ac:spMk id="3" creationId="{807298E6-A917-DCEF-1090-3E6099B9C4A4}"/>
          </ac:spMkLst>
        </pc:spChg>
        <pc:spChg chg="add mod">
          <ac:chgData name="Cristian Calin (2410078)" userId="S::2410078@student.uwtsd.ac.uk::92913962-76ff-4b64-8744-4c72a8db20a3" providerId="AD" clId="Web-{7B0A75F9-3722-1407-3708-0161F13ED610}" dt="2026-06-10T11:40:36.233" v="1631" actId="20577"/>
          <ac:spMkLst>
            <pc:docMk/>
            <pc:sldMk cId="3777774116" sldId="264"/>
            <ac:spMk id="4" creationId="{E455AA74-2E0B-628B-264F-176C0EF120A2}"/>
          </ac:spMkLst>
        </pc:spChg>
      </pc:sldChg>
      <pc:sldChg chg="addSp modSp new">
        <pc:chgData name="Cristian Calin (2410078)" userId="S::2410078@student.uwtsd.ac.uk::92913962-76ff-4b64-8744-4c72a8db20a3" providerId="AD" clId="Web-{7B0A75F9-3722-1407-3708-0161F13ED610}" dt="2026-06-10T11:43:39.372" v="1716" actId="20577"/>
        <pc:sldMkLst>
          <pc:docMk/>
          <pc:sldMk cId="2324781730" sldId="265"/>
        </pc:sldMkLst>
        <pc:spChg chg="mod">
          <ac:chgData name="Cristian Calin (2410078)" userId="S::2410078@student.uwtsd.ac.uk::92913962-76ff-4b64-8744-4c72a8db20a3" providerId="AD" clId="Web-{7B0A75F9-3722-1407-3708-0161F13ED610}" dt="2026-06-10T11:01:41.865" v="1154" actId="20577"/>
          <ac:spMkLst>
            <pc:docMk/>
            <pc:sldMk cId="2324781730" sldId="265"/>
            <ac:spMk id="2" creationId="{6C88656E-20CB-9C43-35D4-D128BC3FD77D}"/>
          </ac:spMkLst>
        </pc:spChg>
        <pc:spChg chg="mod">
          <ac:chgData name="Cristian Calin (2410078)" userId="S::2410078@student.uwtsd.ac.uk::92913962-76ff-4b64-8744-4c72a8db20a3" providerId="AD" clId="Web-{7B0A75F9-3722-1407-3708-0161F13ED610}" dt="2026-06-10T11:13:12.200" v="1280" actId="20577"/>
          <ac:spMkLst>
            <pc:docMk/>
            <pc:sldMk cId="2324781730" sldId="265"/>
            <ac:spMk id="3" creationId="{87FF0313-8107-F0DD-C003-8C54C7FB2659}"/>
          </ac:spMkLst>
        </pc:spChg>
        <pc:spChg chg="add mod">
          <ac:chgData name="Cristian Calin (2410078)" userId="S::2410078@student.uwtsd.ac.uk::92913962-76ff-4b64-8744-4c72a8db20a3" providerId="AD" clId="Web-{7B0A75F9-3722-1407-3708-0161F13ED610}" dt="2026-06-10T11:43:39.372" v="1716" actId="20577"/>
          <ac:spMkLst>
            <pc:docMk/>
            <pc:sldMk cId="2324781730" sldId="265"/>
            <ac:spMk id="4" creationId="{E17D1597-133F-A9F8-AA86-DA1E9E3D0B00}"/>
          </ac:spMkLst>
        </pc:spChg>
      </pc:sldChg>
      <pc:sldChg chg="addSp modSp new">
        <pc:chgData name="Cristian Calin (2410078)" userId="S::2410078@student.uwtsd.ac.uk::92913962-76ff-4b64-8744-4c72a8db20a3" providerId="AD" clId="Web-{7B0A75F9-3722-1407-3708-0161F13ED610}" dt="2026-06-10T11:18:24.349" v="1323" actId="20577"/>
        <pc:sldMkLst>
          <pc:docMk/>
          <pc:sldMk cId="4160987343" sldId="266"/>
        </pc:sldMkLst>
        <pc:spChg chg="mod">
          <ac:chgData name="Cristian Calin (2410078)" userId="S::2410078@student.uwtsd.ac.uk::92913962-76ff-4b64-8744-4c72a8db20a3" providerId="AD" clId="Web-{7B0A75F9-3722-1407-3708-0161F13ED610}" dt="2026-06-10T11:14:20.580" v="1303" actId="20577"/>
          <ac:spMkLst>
            <pc:docMk/>
            <pc:sldMk cId="4160987343" sldId="266"/>
            <ac:spMk id="2" creationId="{AEA2CE1E-6D08-0BAC-F551-87994824BA14}"/>
          </ac:spMkLst>
        </pc:spChg>
        <pc:spChg chg="mod">
          <ac:chgData name="Cristian Calin (2410078)" userId="S::2410078@student.uwtsd.ac.uk::92913962-76ff-4b64-8744-4c72a8db20a3" providerId="AD" clId="Web-{7B0A75F9-3722-1407-3708-0161F13ED610}" dt="2026-06-10T11:18:24.349" v="1323" actId="20577"/>
          <ac:spMkLst>
            <pc:docMk/>
            <pc:sldMk cId="4160987343" sldId="266"/>
            <ac:spMk id="3" creationId="{AC242670-5982-A8D5-1229-78A76E1389B9}"/>
          </ac:spMkLst>
        </pc:spChg>
        <pc:spChg chg="add mod">
          <ac:chgData name="Cristian Calin (2410078)" userId="S::2410078@student.uwtsd.ac.uk::92913962-76ff-4b64-8744-4c72a8db20a3" providerId="AD" clId="Web-{7B0A75F9-3722-1407-3708-0161F13ED610}" dt="2026-06-10T11:14:40.753" v="1310" actId="20577"/>
          <ac:spMkLst>
            <pc:docMk/>
            <pc:sldMk cId="4160987343" sldId="266"/>
            <ac:spMk id="4" creationId="{97EF8551-752F-8525-B330-FB6FF1F2A72E}"/>
          </ac:spMkLst>
        </pc:spChg>
      </pc:sldChg>
      <pc:sldChg chg="modSp new">
        <pc:chgData name="Cristian Calin (2410078)" userId="S::2410078@student.uwtsd.ac.uk::92913962-76ff-4b64-8744-4c72a8db20a3" providerId="AD" clId="Web-{7B0A75F9-3722-1407-3708-0161F13ED610}" dt="2026-06-10T11:28:08.691" v="1393" actId="20577"/>
        <pc:sldMkLst>
          <pc:docMk/>
          <pc:sldMk cId="622226036" sldId="267"/>
        </pc:sldMkLst>
        <pc:spChg chg="mod">
          <ac:chgData name="Cristian Calin (2410078)" userId="S::2410078@student.uwtsd.ac.uk::92913962-76ff-4b64-8744-4c72a8db20a3" providerId="AD" clId="Web-{7B0A75F9-3722-1407-3708-0161F13ED610}" dt="2026-06-10T11:27:10.827" v="1370" actId="20577"/>
          <ac:spMkLst>
            <pc:docMk/>
            <pc:sldMk cId="622226036" sldId="267"/>
            <ac:spMk id="2" creationId="{CC81A792-6F92-8883-1A71-278167473D04}"/>
          </ac:spMkLst>
        </pc:spChg>
        <pc:spChg chg="mod">
          <ac:chgData name="Cristian Calin (2410078)" userId="S::2410078@student.uwtsd.ac.uk::92913962-76ff-4b64-8744-4c72a8db20a3" providerId="AD" clId="Web-{7B0A75F9-3722-1407-3708-0161F13ED610}" dt="2026-06-10T11:28:08.691" v="1393" actId="20577"/>
          <ac:spMkLst>
            <pc:docMk/>
            <pc:sldMk cId="622226036" sldId="267"/>
            <ac:spMk id="3" creationId="{64AF70EE-0B3E-D4ED-C554-D0ED0614E93F}"/>
          </ac:spMkLst>
        </pc:spChg>
      </pc:sldChg>
      <pc:sldChg chg="new del">
        <pc:chgData name="Cristian Calin (2410078)" userId="S::2410078@student.uwtsd.ac.uk::92913962-76ff-4b64-8744-4c72a8db20a3" providerId="AD" clId="Web-{7B0A75F9-3722-1407-3708-0161F13ED610}" dt="2026-06-10T11:18:23.505" v="1322"/>
        <pc:sldMkLst>
          <pc:docMk/>
          <pc:sldMk cId="3361810163" sldId="267"/>
        </pc:sldMkLst>
      </pc:sldChg>
      <pc:sldChg chg="modSp new del">
        <pc:chgData name="Cristian Calin (2410078)" userId="S::2410078@student.uwtsd.ac.uk::92913962-76ff-4b64-8744-4c72a8db20a3" providerId="AD" clId="Web-{7B0A75F9-3722-1407-3708-0161F13ED610}" dt="2026-06-10T11:40:02.574" v="1575"/>
        <pc:sldMkLst>
          <pc:docMk/>
          <pc:sldMk cId="1811617359" sldId="268"/>
        </pc:sldMkLst>
        <pc:spChg chg="mod">
          <ac:chgData name="Cristian Calin (2410078)" userId="S::2410078@student.uwtsd.ac.uk::92913962-76ff-4b64-8744-4c72a8db20a3" providerId="AD" clId="Web-{7B0A75F9-3722-1407-3708-0161F13ED610}" dt="2026-06-10T11:40:01.199" v="1574" actId="20577"/>
          <ac:spMkLst>
            <pc:docMk/>
            <pc:sldMk cId="1811617359" sldId="268"/>
            <ac:spMk id="2" creationId="{825E689F-6BFA-C86B-A3C9-02BF0A4CB384}"/>
          </ac:spMkLst>
        </pc:spChg>
        <pc:spChg chg="mod">
          <ac:chgData name="Cristian Calin (2410078)" userId="S::2410078@student.uwtsd.ac.uk::92913962-76ff-4b64-8744-4c72a8db20a3" providerId="AD" clId="Web-{7B0A75F9-3722-1407-3708-0161F13ED610}" dt="2026-06-10T11:39:56.777" v="1573" actId="20577"/>
          <ac:spMkLst>
            <pc:docMk/>
            <pc:sldMk cId="1811617359" sldId="268"/>
            <ac:spMk id="3" creationId="{7CEAB16F-5081-5DE6-23F3-B8F8A8AB7D73}"/>
          </ac:spMkLst>
        </pc:spChg>
      </pc:sldChg>
      <pc:sldChg chg="addSp modSp new">
        <pc:chgData name="Cristian Calin (2410078)" userId="S::2410078@student.uwtsd.ac.uk::92913962-76ff-4b64-8744-4c72a8db20a3" providerId="AD" clId="Web-{7B0A75F9-3722-1407-3708-0161F13ED610}" dt="2026-06-10T11:39:46.385" v="1572" actId="20577"/>
        <pc:sldMkLst>
          <pc:docMk/>
          <pc:sldMk cId="2478672406" sldId="269"/>
        </pc:sldMkLst>
        <pc:spChg chg="mod">
          <ac:chgData name="Cristian Calin (2410078)" userId="S::2410078@student.uwtsd.ac.uk::92913962-76ff-4b64-8744-4c72a8db20a3" providerId="AD" clId="Web-{7B0A75F9-3722-1407-3708-0161F13ED610}" dt="2026-06-10T11:39:17.195" v="1501" actId="20577"/>
          <ac:spMkLst>
            <pc:docMk/>
            <pc:sldMk cId="2478672406" sldId="269"/>
            <ac:spMk id="2" creationId="{6F1BA41B-F972-BEEF-D1EF-7B2C2EDBF854}"/>
          </ac:spMkLst>
        </pc:spChg>
        <pc:spChg chg="mod">
          <ac:chgData name="Cristian Calin (2410078)" userId="S::2410078@student.uwtsd.ac.uk::92913962-76ff-4b64-8744-4c72a8db20a3" providerId="AD" clId="Web-{7B0A75F9-3722-1407-3708-0161F13ED610}" dt="2026-06-10T11:34:54.144" v="1483" actId="20577"/>
          <ac:spMkLst>
            <pc:docMk/>
            <pc:sldMk cId="2478672406" sldId="269"/>
            <ac:spMk id="3" creationId="{B927E5BE-BD4A-C3A4-AA8D-509313175834}"/>
          </ac:spMkLst>
        </pc:spChg>
        <pc:spChg chg="add mod">
          <ac:chgData name="Cristian Calin (2410078)" userId="S::2410078@student.uwtsd.ac.uk::92913962-76ff-4b64-8744-4c72a8db20a3" providerId="AD" clId="Web-{7B0A75F9-3722-1407-3708-0161F13ED610}" dt="2026-06-10T11:39:46.385" v="1572" actId="20577"/>
          <ac:spMkLst>
            <pc:docMk/>
            <pc:sldMk cId="2478672406" sldId="269"/>
            <ac:spMk id="4" creationId="{8EB8CADB-11F3-4FE0-2AC9-9384B8171903}"/>
          </ac:spMkLst>
        </pc:spChg>
      </pc:sldChg>
      <pc:sldMasterChg chg="del delSldLayout">
        <pc:chgData name="Cristian Calin (2410078)" userId="S::2410078@student.uwtsd.ac.uk::92913962-76ff-4b64-8744-4c72a8db20a3" providerId="AD" clId="Web-{7B0A75F9-3722-1407-3708-0161F13ED610}" dt="2026-06-10T10:11:16.350" v="51"/>
        <pc:sldMasterMkLst>
          <pc:docMk/>
          <pc:sldMasterMk cId="2460954070" sldId="2147483660"/>
        </pc:sldMasterMkLst>
        <pc:sldLayoutChg chg="del">
          <pc:chgData name="Cristian Calin (2410078)" userId="S::2410078@student.uwtsd.ac.uk::92913962-76ff-4b64-8744-4c72a8db20a3" providerId="AD" clId="Web-{7B0A75F9-3722-1407-3708-0161F13ED610}" dt="2026-06-10T10:11:16.350" v="5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ristian Calin (2410078)" userId="S::2410078@student.uwtsd.ac.uk::92913962-76ff-4b64-8744-4c72a8db20a3" providerId="AD" clId="Web-{7B0A75F9-3722-1407-3708-0161F13ED610}" dt="2026-06-10T10:11:16.350" v="5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ristian Calin (2410078)" userId="S::2410078@student.uwtsd.ac.uk::92913962-76ff-4b64-8744-4c72a8db20a3" providerId="AD" clId="Web-{7B0A75F9-3722-1407-3708-0161F13ED610}" dt="2026-06-10T10:11:16.350" v="5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ristian Calin (2410078)" userId="S::2410078@student.uwtsd.ac.uk::92913962-76ff-4b64-8744-4c72a8db20a3" providerId="AD" clId="Web-{7B0A75F9-3722-1407-3708-0161F13ED610}" dt="2026-06-10T10:11:16.350" v="5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ristian Calin (2410078)" userId="S::2410078@student.uwtsd.ac.uk::92913962-76ff-4b64-8744-4c72a8db20a3" providerId="AD" clId="Web-{7B0A75F9-3722-1407-3708-0161F13ED610}" dt="2026-06-10T10:11:16.350" v="5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ristian Calin (2410078)" userId="S::2410078@student.uwtsd.ac.uk::92913962-76ff-4b64-8744-4c72a8db20a3" providerId="AD" clId="Web-{7B0A75F9-3722-1407-3708-0161F13ED610}" dt="2026-06-10T10:11:16.350" v="5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ristian Calin (2410078)" userId="S::2410078@student.uwtsd.ac.uk::92913962-76ff-4b64-8744-4c72a8db20a3" providerId="AD" clId="Web-{7B0A75F9-3722-1407-3708-0161F13ED610}" dt="2026-06-10T10:11:16.350" v="5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ristian Calin (2410078)" userId="S::2410078@student.uwtsd.ac.uk::92913962-76ff-4b64-8744-4c72a8db20a3" providerId="AD" clId="Web-{7B0A75F9-3722-1407-3708-0161F13ED610}" dt="2026-06-10T10:11:16.350" v="5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ristian Calin (2410078)" userId="S::2410078@student.uwtsd.ac.uk::92913962-76ff-4b64-8744-4c72a8db20a3" providerId="AD" clId="Web-{7B0A75F9-3722-1407-3708-0161F13ED610}" dt="2026-06-10T10:11:16.350" v="5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ristian Calin (2410078)" userId="S::2410078@student.uwtsd.ac.uk::92913962-76ff-4b64-8744-4c72a8db20a3" providerId="AD" clId="Web-{7B0A75F9-3722-1407-3708-0161F13ED610}" dt="2026-06-10T10:11:16.350" v="5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ristian Calin (2410078)" userId="S::2410078@student.uwtsd.ac.uk::92913962-76ff-4b64-8744-4c72a8db20a3" providerId="AD" clId="Web-{7B0A75F9-3722-1407-3708-0161F13ED610}" dt="2026-06-10T10:11:16.350" v="5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Cristian Calin (2410078)" userId="S::2410078@student.uwtsd.ac.uk::92913962-76ff-4b64-8744-4c72a8db20a3" providerId="AD" clId="Web-{7B0A75F9-3722-1407-3708-0161F13ED610}" dt="2026-06-10T10:11:42.883" v="55"/>
        <pc:sldMasterMkLst>
          <pc:docMk/>
          <pc:sldMasterMk cId="3431239808" sldId="2147483672"/>
        </pc:sldMasterMkLst>
        <pc:sldLayoutChg chg="add del">
          <pc:chgData name="Cristian Calin (2410078)" userId="S::2410078@student.uwtsd.ac.uk::92913962-76ff-4b64-8744-4c72a8db20a3" providerId="AD" clId="Web-{7B0A75F9-3722-1407-3708-0161F13ED610}" dt="2026-06-10T10:11:42.883" v="55"/>
          <pc:sldLayoutMkLst>
            <pc:docMk/>
            <pc:sldMasterMk cId="3431239808" sldId="2147483672"/>
            <pc:sldLayoutMk cId="2422865371" sldId="2147483673"/>
          </pc:sldLayoutMkLst>
        </pc:sldLayoutChg>
        <pc:sldLayoutChg chg="add del">
          <pc:chgData name="Cristian Calin (2410078)" userId="S::2410078@student.uwtsd.ac.uk::92913962-76ff-4b64-8744-4c72a8db20a3" providerId="AD" clId="Web-{7B0A75F9-3722-1407-3708-0161F13ED610}" dt="2026-06-10T10:11:42.883" v="55"/>
          <pc:sldLayoutMkLst>
            <pc:docMk/>
            <pc:sldMasterMk cId="3431239808" sldId="2147483672"/>
            <pc:sldLayoutMk cId="2610995228" sldId="2147483674"/>
          </pc:sldLayoutMkLst>
        </pc:sldLayoutChg>
        <pc:sldLayoutChg chg="add del">
          <pc:chgData name="Cristian Calin (2410078)" userId="S::2410078@student.uwtsd.ac.uk::92913962-76ff-4b64-8744-4c72a8db20a3" providerId="AD" clId="Web-{7B0A75F9-3722-1407-3708-0161F13ED610}" dt="2026-06-10T10:11:42.883" v="55"/>
          <pc:sldLayoutMkLst>
            <pc:docMk/>
            <pc:sldMasterMk cId="3431239808" sldId="2147483672"/>
            <pc:sldLayoutMk cId="3786756104" sldId="2147483675"/>
          </pc:sldLayoutMkLst>
        </pc:sldLayoutChg>
        <pc:sldLayoutChg chg="add del">
          <pc:chgData name="Cristian Calin (2410078)" userId="S::2410078@student.uwtsd.ac.uk::92913962-76ff-4b64-8744-4c72a8db20a3" providerId="AD" clId="Web-{7B0A75F9-3722-1407-3708-0161F13ED610}" dt="2026-06-10T10:11:42.883" v="55"/>
          <pc:sldLayoutMkLst>
            <pc:docMk/>
            <pc:sldMasterMk cId="3431239808" sldId="2147483672"/>
            <pc:sldLayoutMk cId="2249568498" sldId="2147483676"/>
          </pc:sldLayoutMkLst>
        </pc:sldLayoutChg>
        <pc:sldLayoutChg chg="add del">
          <pc:chgData name="Cristian Calin (2410078)" userId="S::2410078@student.uwtsd.ac.uk::92913962-76ff-4b64-8744-4c72a8db20a3" providerId="AD" clId="Web-{7B0A75F9-3722-1407-3708-0161F13ED610}" dt="2026-06-10T10:11:42.883" v="55"/>
          <pc:sldLayoutMkLst>
            <pc:docMk/>
            <pc:sldMasterMk cId="3431239808" sldId="2147483672"/>
            <pc:sldLayoutMk cId="1854323460" sldId="2147483677"/>
          </pc:sldLayoutMkLst>
        </pc:sldLayoutChg>
        <pc:sldLayoutChg chg="add del">
          <pc:chgData name="Cristian Calin (2410078)" userId="S::2410078@student.uwtsd.ac.uk::92913962-76ff-4b64-8744-4c72a8db20a3" providerId="AD" clId="Web-{7B0A75F9-3722-1407-3708-0161F13ED610}" dt="2026-06-10T10:11:42.883" v="55"/>
          <pc:sldLayoutMkLst>
            <pc:docMk/>
            <pc:sldMasterMk cId="3431239808" sldId="2147483672"/>
            <pc:sldLayoutMk cId="1622078382" sldId="2147483678"/>
          </pc:sldLayoutMkLst>
        </pc:sldLayoutChg>
        <pc:sldLayoutChg chg="add del">
          <pc:chgData name="Cristian Calin (2410078)" userId="S::2410078@student.uwtsd.ac.uk::92913962-76ff-4b64-8744-4c72a8db20a3" providerId="AD" clId="Web-{7B0A75F9-3722-1407-3708-0161F13ED610}" dt="2026-06-10T10:11:42.883" v="55"/>
          <pc:sldLayoutMkLst>
            <pc:docMk/>
            <pc:sldMasterMk cId="3431239808" sldId="2147483672"/>
            <pc:sldLayoutMk cId="548744742" sldId="2147483679"/>
          </pc:sldLayoutMkLst>
        </pc:sldLayoutChg>
        <pc:sldLayoutChg chg="add del">
          <pc:chgData name="Cristian Calin (2410078)" userId="S::2410078@student.uwtsd.ac.uk::92913962-76ff-4b64-8744-4c72a8db20a3" providerId="AD" clId="Web-{7B0A75F9-3722-1407-3708-0161F13ED610}" dt="2026-06-10T10:11:42.883" v="55"/>
          <pc:sldLayoutMkLst>
            <pc:docMk/>
            <pc:sldMasterMk cId="3431239808" sldId="2147483672"/>
            <pc:sldLayoutMk cId="1741121969" sldId="2147483680"/>
          </pc:sldLayoutMkLst>
        </pc:sldLayoutChg>
        <pc:sldLayoutChg chg="add del">
          <pc:chgData name="Cristian Calin (2410078)" userId="S::2410078@student.uwtsd.ac.uk::92913962-76ff-4b64-8744-4c72a8db20a3" providerId="AD" clId="Web-{7B0A75F9-3722-1407-3708-0161F13ED610}" dt="2026-06-10T10:11:42.883" v="55"/>
          <pc:sldLayoutMkLst>
            <pc:docMk/>
            <pc:sldMasterMk cId="3431239808" sldId="2147483672"/>
            <pc:sldLayoutMk cId="1835006037" sldId="2147483681"/>
          </pc:sldLayoutMkLst>
        </pc:sldLayoutChg>
        <pc:sldLayoutChg chg="add del">
          <pc:chgData name="Cristian Calin (2410078)" userId="S::2410078@student.uwtsd.ac.uk::92913962-76ff-4b64-8744-4c72a8db20a3" providerId="AD" clId="Web-{7B0A75F9-3722-1407-3708-0161F13ED610}" dt="2026-06-10T10:11:42.883" v="55"/>
          <pc:sldLayoutMkLst>
            <pc:docMk/>
            <pc:sldMasterMk cId="3431239808" sldId="2147483672"/>
            <pc:sldLayoutMk cId="2746857255" sldId="2147483682"/>
          </pc:sldLayoutMkLst>
        </pc:sldLayoutChg>
        <pc:sldLayoutChg chg="add del">
          <pc:chgData name="Cristian Calin (2410078)" userId="S::2410078@student.uwtsd.ac.uk::92913962-76ff-4b64-8744-4c72a8db20a3" providerId="AD" clId="Web-{7B0A75F9-3722-1407-3708-0161F13ED610}" dt="2026-06-10T10:11:42.883" v="55"/>
          <pc:sldLayoutMkLst>
            <pc:docMk/>
            <pc:sldMasterMk cId="3431239808" sldId="2147483672"/>
            <pc:sldLayoutMk cId="144748948" sldId="2147483683"/>
          </pc:sldLayoutMkLst>
        </pc:sldLayoutChg>
      </pc:sldMasterChg>
      <pc:sldMasterChg chg="add addSldLayout">
        <pc:chgData name="Cristian Calin (2410078)" userId="S::2410078@student.uwtsd.ac.uk::92913962-76ff-4b64-8744-4c72a8db20a3" providerId="AD" clId="Web-{7B0A75F9-3722-1407-3708-0161F13ED610}" dt="2026-06-10T10:11:42.883" v="55"/>
        <pc:sldMasterMkLst>
          <pc:docMk/>
          <pc:sldMasterMk cId="3900601280" sldId="2147483684"/>
        </pc:sldMasterMkLst>
        <pc:sldLayoutChg chg="add">
          <pc:chgData name="Cristian Calin (2410078)" userId="S::2410078@student.uwtsd.ac.uk::92913962-76ff-4b64-8744-4c72a8db20a3" providerId="AD" clId="Web-{7B0A75F9-3722-1407-3708-0161F13ED610}" dt="2026-06-10T10:11:42.883" v="55"/>
          <pc:sldLayoutMkLst>
            <pc:docMk/>
            <pc:sldMasterMk cId="3900601280" sldId="2147483684"/>
            <pc:sldLayoutMk cId="1259665803" sldId="2147483685"/>
          </pc:sldLayoutMkLst>
        </pc:sldLayoutChg>
        <pc:sldLayoutChg chg="add">
          <pc:chgData name="Cristian Calin (2410078)" userId="S::2410078@student.uwtsd.ac.uk::92913962-76ff-4b64-8744-4c72a8db20a3" providerId="AD" clId="Web-{7B0A75F9-3722-1407-3708-0161F13ED610}" dt="2026-06-10T10:11:42.883" v="55"/>
          <pc:sldLayoutMkLst>
            <pc:docMk/>
            <pc:sldMasterMk cId="3900601280" sldId="2147483684"/>
            <pc:sldLayoutMk cId="1294843565" sldId="2147483686"/>
          </pc:sldLayoutMkLst>
        </pc:sldLayoutChg>
        <pc:sldLayoutChg chg="add">
          <pc:chgData name="Cristian Calin (2410078)" userId="S::2410078@student.uwtsd.ac.uk::92913962-76ff-4b64-8744-4c72a8db20a3" providerId="AD" clId="Web-{7B0A75F9-3722-1407-3708-0161F13ED610}" dt="2026-06-10T10:11:42.883" v="55"/>
          <pc:sldLayoutMkLst>
            <pc:docMk/>
            <pc:sldMasterMk cId="3900601280" sldId="2147483684"/>
            <pc:sldLayoutMk cId="1260449711" sldId="2147483687"/>
          </pc:sldLayoutMkLst>
        </pc:sldLayoutChg>
        <pc:sldLayoutChg chg="add">
          <pc:chgData name="Cristian Calin (2410078)" userId="S::2410078@student.uwtsd.ac.uk::92913962-76ff-4b64-8744-4c72a8db20a3" providerId="AD" clId="Web-{7B0A75F9-3722-1407-3708-0161F13ED610}" dt="2026-06-10T10:11:42.883" v="55"/>
          <pc:sldLayoutMkLst>
            <pc:docMk/>
            <pc:sldMasterMk cId="3900601280" sldId="2147483684"/>
            <pc:sldLayoutMk cId="2529952069" sldId="2147483688"/>
          </pc:sldLayoutMkLst>
        </pc:sldLayoutChg>
        <pc:sldLayoutChg chg="add">
          <pc:chgData name="Cristian Calin (2410078)" userId="S::2410078@student.uwtsd.ac.uk::92913962-76ff-4b64-8744-4c72a8db20a3" providerId="AD" clId="Web-{7B0A75F9-3722-1407-3708-0161F13ED610}" dt="2026-06-10T10:11:42.883" v="55"/>
          <pc:sldLayoutMkLst>
            <pc:docMk/>
            <pc:sldMasterMk cId="3900601280" sldId="2147483684"/>
            <pc:sldLayoutMk cId="291147121" sldId="2147483689"/>
          </pc:sldLayoutMkLst>
        </pc:sldLayoutChg>
        <pc:sldLayoutChg chg="add">
          <pc:chgData name="Cristian Calin (2410078)" userId="S::2410078@student.uwtsd.ac.uk::92913962-76ff-4b64-8744-4c72a8db20a3" providerId="AD" clId="Web-{7B0A75F9-3722-1407-3708-0161F13ED610}" dt="2026-06-10T10:11:42.883" v="55"/>
          <pc:sldLayoutMkLst>
            <pc:docMk/>
            <pc:sldMasterMk cId="3900601280" sldId="2147483684"/>
            <pc:sldLayoutMk cId="1446818178" sldId="2147483690"/>
          </pc:sldLayoutMkLst>
        </pc:sldLayoutChg>
        <pc:sldLayoutChg chg="add">
          <pc:chgData name="Cristian Calin (2410078)" userId="S::2410078@student.uwtsd.ac.uk::92913962-76ff-4b64-8744-4c72a8db20a3" providerId="AD" clId="Web-{7B0A75F9-3722-1407-3708-0161F13ED610}" dt="2026-06-10T10:11:42.883" v="55"/>
          <pc:sldLayoutMkLst>
            <pc:docMk/>
            <pc:sldMasterMk cId="3900601280" sldId="2147483684"/>
            <pc:sldLayoutMk cId="2761502575" sldId="2147483691"/>
          </pc:sldLayoutMkLst>
        </pc:sldLayoutChg>
        <pc:sldLayoutChg chg="add">
          <pc:chgData name="Cristian Calin (2410078)" userId="S::2410078@student.uwtsd.ac.uk::92913962-76ff-4b64-8744-4c72a8db20a3" providerId="AD" clId="Web-{7B0A75F9-3722-1407-3708-0161F13ED610}" dt="2026-06-10T10:11:42.883" v="55"/>
          <pc:sldLayoutMkLst>
            <pc:docMk/>
            <pc:sldMasterMk cId="3900601280" sldId="2147483684"/>
            <pc:sldLayoutMk cId="3975440106" sldId="2147483692"/>
          </pc:sldLayoutMkLst>
        </pc:sldLayoutChg>
        <pc:sldLayoutChg chg="add">
          <pc:chgData name="Cristian Calin (2410078)" userId="S::2410078@student.uwtsd.ac.uk::92913962-76ff-4b64-8744-4c72a8db20a3" providerId="AD" clId="Web-{7B0A75F9-3722-1407-3708-0161F13ED610}" dt="2026-06-10T10:11:42.883" v="55"/>
          <pc:sldLayoutMkLst>
            <pc:docMk/>
            <pc:sldMasterMk cId="3900601280" sldId="2147483684"/>
            <pc:sldLayoutMk cId="1760958471" sldId="2147483693"/>
          </pc:sldLayoutMkLst>
        </pc:sldLayoutChg>
        <pc:sldLayoutChg chg="add">
          <pc:chgData name="Cristian Calin (2410078)" userId="S::2410078@student.uwtsd.ac.uk::92913962-76ff-4b64-8744-4c72a8db20a3" providerId="AD" clId="Web-{7B0A75F9-3722-1407-3708-0161F13ED610}" dt="2026-06-10T10:11:42.883" v="55"/>
          <pc:sldLayoutMkLst>
            <pc:docMk/>
            <pc:sldMasterMk cId="3900601280" sldId="2147483684"/>
            <pc:sldLayoutMk cId="3176131260" sldId="2147483694"/>
          </pc:sldLayoutMkLst>
        </pc:sldLayoutChg>
        <pc:sldLayoutChg chg="add">
          <pc:chgData name="Cristian Calin (2410078)" userId="S::2410078@student.uwtsd.ac.uk::92913962-76ff-4b64-8744-4c72a8db20a3" providerId="AD" clId="Web-{7B0A75F9-3722-1407-3708-0161F13ED610}" dt="2026-06-10T10:11:42.883" v="55"/>
          <pc:sldLayoutMkLst>
            <pc:docMk/>
            <pc:sldMasterMk cId="3900601280" sldId="2147483684"/>
            <pc:sldLayoutMk cId="3516667063" sldId="2147483695"/>
          </pc:sldLayoutMkLst>
        </pc:sldLayoutChg>
      </pc:sldMasterChg>
      <pc:sldMasterChg chg="add del addSldLayout delSldLayout">
        <pc:chgData name="Cristian Calin (2410078)" userId="S::2410078@student.uwtsd.ac.uk::92913962-76ff-4b64-8744-4c72a8db20a3" providerId="AD" clId="Web-{7B0A75F9-3722-1407-3708-0161F13ED610}" dt="2026-06-10T10:11:42.836" v="54"/>
        <pc:sldMasterMkLst>
          <pc:docMk/>
          <pc:sldMasterMk cId="4201681691" sldId="2147483720"/>
        </pc:sldMasterMkLst>
        <pc:sldLayoutChg chg="add del">
          <pc:chgData name="Cristian Calin (2410078)" userId="S::2410078@student.uwtsd.ac.uk::92913962-76ff-4b64-8744-4c72a8db20a3" providerId="AD" clId="Web-{7B0A75F9-3722-1407-3708-0161F13ED610}" dt="2026-06-10T10:11:42.836" v="54"/>
          <pc:sldLayoutMkLst>
            <pc:docMk/>
            <pc:sldMasterMk cId="4201681691" sldId="2147483720"/>
            <pc:sldLayoutMk cId="2023018859" sldId="2147483709"/>
          </pc:sldLayoutMkLst>
        </pc:sldLayoutChg>
        <pc:sldLayoutChg chg="add del">
          <pc:chgData name="Cristian Calin (2410078)" userId="S::2410078@student.uwtsd.ac.uk::92913962-76ff-4b64-8744-4c72a8db20a3" providerId="AD" clId="Web-{7B0A75F9-3722-1407-3708-0161F13ED610}" dt="2026-06-10T10:11:42.836" v="54"/>
          <pc:sldLayoutMkLst>
            <pc:docMk/>
            <pc:sldMasterMk cId="4201681691" sldId="2147483720"/>
            <pc:sldLayoutMk cId="415242790" sldId="2147483710"/>
          </pc:sldLayoutMkLst>
        </pc:sldLayoutChg>
        <pc:sldLayoutChg chg="add del">
          <pc:chgData name="Cristian Calin (2410078)" userId="S::2410078@student.uwtsd.ac.uk::92913962-76ff-4b64-8744-4c72a8db20a3" providerId="AD" clId="Web-{7B0A75F9-3722-1407-3708-0161F13ED610}" dt="2026-06-10T10:11:42.836" v="54"/>
          <pc:sldLayoutMkLst>
            <pc:docMk/>
            <pc:sldMasterMk cId="4201681691" sldId="2147483720"/>
            <pc:sldLayoutMk cId="3058257501" sldId="2147483711"/>
          </pc:sldLayoutMkLst>
        </pc:sldLayoutChg>
        <pc:sldLayoutChg chg="add del">
          <pc:chgData name="Cristian Calin (2410078)" userId="S::2410078@student.uwtsd.ac.uk::92913962-76ff-4b64-8744-4c72a8db20a3" providerId="AD" clId="Web-{7B0A75F9-3722-1407-3708-0161F13ED610}" dt="2026-06-10T10:11:42.836" v="54"/>
          <pc:sldLayoutMkLst>
            <pc:docMk/>
            <pc:sldMasterMk cId="4201681691" sldId="2147483720"/>
            <pc:sldLayoutMk cId="1182229139" sldId="2147483712"/>
          </pc:sldLayoutMkLst>
        </pc:sldLayoutChg>
        <pc:sldLayoutChg chg="add del">
          <pc:chgData name="Cristian Calin (2410078)" userId="S::2410078@student.uwtsd.ac.uk::92913962-76ff-4b64-8744-4c72a8db20a3" providerId="AD" clId="Web-{7B0A75F9-3722-1407-3708-0161F13ED610}" dt="2026-06-10T10:11:42.836" v="54"/>
          <pc:sldLayoutMkLst>
            <pc:docMk/>
            <pc:sldMasterMk cId="4201681691" sldId="2147483720"/>
            <pc:sldLayoutMk cId="2856059553" sldId="2147483713"/>
          </pc:sldLayoutMkLst>
        </pc:sldLayoutChg>
        <pc:sldLayoutChg chg="add del">
          <pc:chgData name="Cristian Calin (2410078)" userId="S::2410078@student.uwtsd.ac.uk::92913962-76ff-4b64-8744-4c72a8db20a3" providerId="AD" clId="Web-{7B0A75F9-3722-1407-3708-0161F13ED610}" dt="2026-06-10T10:11:42.836" v="54"/>
          <pc:sldLayoutMkLst>
            <pc:docMk/>
            <pc:sldMasterMk cId="4201681691" sldId="2147483720"/>
            <pc:sldLayoutMk cId="2610479442" sldId="2147483714"/>
          </pc:sldLayoutMkLst>
        </pc:sldLayoutChg>
        <pc:sldLayoutChg chg="add del">
          <pc:chgData name="Cristian Calin (2410078)" userId="S::2410078@student.uwtsd.ac.uk::92913962-76ff-4b64-8744-4c72a8db20a3" providerId="AD" clId="Web-{7B0A75F9-3722-1407-3708-0161F13ED610}" dt="2026-06-10T10:11:42.836" v="54"/>
          <pc:sldLayoutMkLst>
            <pc:docMk/>
            <pc:sldMasterMk cId="4201681691" sldId="2147483720"/>
            <pc:sldLayoutMk cId="269908547" sldId="2147483715"/>
          </pc:sldLayoutMkLst>
        </pc:sldLayoutChg>
        <pc:sldLayoutChg chg="add del">
          <pc:chgData name="Cristian Calin (2410078)" userId="S::2410078@student.uwtsd.ac.uk::92913962-76ff-4b64-8744-4c72a8db20a3" providerId="AD" clId="Web-{7B0A75F9-3722-1407-3708-0161F13ED610}" dt="2026-06-10T10:11:42.836" v="54"/>
          <pc:sldLayoutMkLst>
            <pc:docMk/>
            <pc:sldMasterMk cId="4201681691" sldId="2147483720"/>
            <pc:sldLayoutMk cId="978974593" sldId="2147483716"/>
          </pc:sldLayoutMkLst>
        </pc:sldLayoutChg>
        <pc:sldLayoutChg chg="add del">
          <pc:chgData name="Cristian Calin (2410078)" userId="S::2410078@student.uwtsd.ac.uk::92913962-76ff-4b64-8744-4c72a8db20a3" providerId="AD" clId="Web-{7B0A75F9-3722-1407-3708-0161F13ED610}" dt="2026-06-10T10:11:42.836" v="54"/>
          <pc:sldLayoutMkLst>
            <pc:docMk/>
            <pc:sldMasterMk cId="4201681691" sldId="2147483720"/>
            <pc:sldLayoutMk cId="2199247680" sldId="2147483717"/>
          </pc:sldLayoutMkLst>
        </pc:sldLayoutChg>
        <pc:sldLayoutChg chg="add del">
          <pc:chgData name="Cristian Calin (2410078)" userId="S::2410078@student.uwtsd.ac.uk::92913962-76ff-4b64-8744-4c72a8db20a3" providerId="AD" clId="Web-{7B0A75F9-3722-1407-3708-0161F13ED610}" dt="2026-06-10T10:11:42.836" v="54"/>
          <pc:sldLayoutMkLst>
            <pc:docMk/>
            <pc:sldMasterMk cId="4201681691" sldId="2147483720"/>
            <pc:sldLayoutMk cId="2812645654" sldId="2147483718"/>
          </pc:sldLayoutMkLst>
        </pc:sldLayoutChg>
        <pc:sldLayoutChg chg="add del">
          <pc:chgData name="Cristian Calin (2410078)" userId="S::2410078@student.uwtsd.ac.uk::92913962-76ff-4b64-8744-4c72a8db20a3" providerId="AD" clId="Web-{7B0A75F9-3722-1407-3708-0161F13ED610}" dt="2026-06-10T10:11:42.836" v="54"/>
          <pc:sldLayoutMkLst>
            <pc:docMk/>
            <pc:sldMasterMk cId="4201681691" sldId="2147483720"/>
            <pc:sldLayoutMk cId="1473386019" sldId="214748371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9665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8435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4497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99520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471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8181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1502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440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958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61312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66670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0601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crunch.com/2025/05/13/marks-spencer-confirms-customers-personal-data-was-stolen-in-hack/" TargetMode="External"/><Relationship Id="rId2" Type="http://schemas.openxmlformats.org/officeDocument/2006/relationships/hyperlink" Target="https://www.co-operative.coop/media/news-releases/cyber-incident-further-updat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techcrunch.com/2025/07/16/uk-retail-giant-co-op-confirms-hackers-stole-all-6-5-million-customer-records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5820888B-4EA5-E0E8-6D52-7733E1E774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1208" y="978408"/>
            <a:ext cx="3397649" cy="3303764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Managing business information systems: </a:t>
            </a:r>
            <a:br>
              <a:rPr lang="en-US" sz="3700"/>
            </a:br>
            <a:r>
              <a:rPr lang="en-US" sz="3700"/>
              <a:t>FitForce Apparel LTD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1208" y="4354633"/>
            <a:ext cx="3397649" cy="170653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500"/>
              <a:t>LCLM5004 Managing Business information </a:t>
            </a:r>
          </a:p>
          <a:p>
            <a:pPr>
              <a:lnSpc>
                <a:spcPct val="100000"/>
              </a:lnSpc>
            </a:pPr>
            <a:r>
              <a:rPr lang="en-US" sz="1500"/>
              <a:t>Cristian Calin- 2410078</a:t>
            </a:r>
          </a:p>
          <a:p>
            <a:pPr>
              <a:lnSpc>
                <a:spcPct val="100000"/>
              </a:lnSpc>
            </a:pPr>
            <a:r>
              <a:rPr lang="en-US" sz="1500"/>
              <a:t>Casandra Tanase- 2410900</a:t>
            </a:r>
          </a:p>
          <a:p>
            <a:pPr>
              <a:lnSpc>
                <a:spcPct val="100000"/>
              </a:lnSpc>
            </a:pPr>
            <a:r>
              <a:rPr lang="en-US" sz="1500"/>
              <a:t>Bianca Stefan-2410074</a:t>
            </a: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06B5A8BF-0680-F9A7-27B1-3971EC9347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 descr="A logo for a company&#10;&#10;AI-generated content may be incorrect.">
            <a:extLst>
              <a:ext uri="{FF2B5EF4-FFF2-40B4-BE49-F238E27FC236}">
                <a16:creationId xmlns:a16="http://schemas.microsoft.com/office/drawing/2014/main" id="{BFA67E7C-11E0-8DDD-9856-8FBEA407BA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4985" y="965741"/>
            <a:ext cx="5380268" cy="5380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7CDAB-C6E1-EBD1-45AB-4A5DE2132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to </a:t>
            </a:r>
            <a:r>
              <a:rPr lang="en-US" dirty="0" err="1"/>
              <a:t>FitForce</a:t>
            </a:r>
            <a:r>
              <a:rPr lang="en-US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56C5CC-C44C-FE4C-F093-B3B9F15499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u="sng">
                <a:latin typeface="Calibri"/>
                <a:ea typeface="Calibri"/>
                <a:cs typeface="Calibri"/>
              </a:rPr>
              <a:t>Company Overview</a:t>
            </a:r>
            <a:endParaRPr lang="en-US" b="1"/>
          </a:p>
          <a:p>
            <a:r>
              <a:rPr lang="en-US">
                <a:latin typeface="Calibri"/>
                <a:ea typeface="Calibri"/>
                <a:cs typeface="Calibri"/>
              </a:rPr>
              <a:t>Founded in 2018 in Birmingham, UK. 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Sells fitness clothing and accessories online. 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Operates in over 40 countries. 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Experiencing rapid business growth. 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Relies heavily on digital technologies and information systems. 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Faces increasing risks related to data management and cybersecurity.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1273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92DF7-1A73-9E96-C6D1-83A8BB1F51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are information </a:t>
            </a:r>
            <a:r>
              <a:rPr lang="en-US"/>
              <a:t>systems?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814B6E-D123-7CEA-6A59-08507C8667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b="1" u="sng">
                <a:latin typeface="Calibri"/>
                <a:ea typeface="Calibri"/>
                <a:cs typeface="Calibri"/>
              </a:rPr>
              <a:t>Definition</a:t>
            </a:r>
            <a:endParaRPr lang="en-US"/>
          </a:p>
          <a:p>
            <a:r>
              <a:rPr lang="en-US">
                <a:latin typeface="Calibri"/>
                <a:ea typeface="Calibri"/>
                <a:cs typeface="Calibri"/>
              </a:rPr>
              <a:t>Information systems combine people, processes, technology, and data. 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Used to collect, process, store, and distribute information. 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Support operational, tactical, and strategic decision-making. </a:t>
            </a:r>
          </a:p>
          <a:p>
            <a:pPr marL="0" indent="0">
              <a:buNone/>
            </a:pPr>
            <a:r>
              <a:rPr lang="en-US" b="1" u="sng">
                <a:latin typeface="Calibri"/>
                <a:ea typeface="Calibri"/>
                <a:cs typeface="Calibri"/>
              </a:rPr>
              <a:t>Importance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Improves efficiency. 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Enhances customer experience. 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Supports business growth. 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Creates competitive advantage. </a:t>
            </a:r>
          </a:p>
          <a:p>
            <a:r>
              <a:rPr lang="en-US" b="1">
                <a:latin typeface="Calibri"/>
                <a:ea typeface="Calibri"/>
                <a:cs typeface="Calibri"/>
              </a:rPr>
              <a:t>Source:</a:t>
            </a:r>
            <a:r>
              <a:rPr lang="en-US">
                <a:latin typeface="Calibri"/>
                <a:ea typeface="Calibri"/>
                <a:cs typeface="Calibri"/>
              </a:rPr>
              <a:t> (Stair and Reynolds, 2023)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8992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3958AF-300D-9846-9DAE-0EB15BAB50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Information system 1- Transaction </a:t>
            </a:r>
            <a:r>
              <a:rPr lang="en-US" dirty="0"/>
              <a:t>processing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B28458-F24E-7CF9-0C7E-0B0D3CB40B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3956486" cy="376732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US" sz="2000" b="1" u="sng"/>
              <a:t>Purpose</a:t>
            </a:r>
            <a:endParaRPr lang="en-US" b="1" u="sng"/>
          </a:p>
          <a:p>
            <a:r>
              <a:rPr lang="en-US" sz="2000">
                <a:ea typeface="+mn-lt"/>
                <a:cs typeface="+mn-lt"/>
              </a:rPr>
              <a:t>Processes customer orders. 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Handles online payments. 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Updates inventory automatically. 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Generates invoices and receipts. </a:t>
            </a:r>
            <a:endParaRPr lang="en-US" sz="2000"/>
          </a:p>
          <a:p>
            <a:pPr marL="0" indent="0">
              <a:buNone/>
            </a:pPr>
            <a:r>
              <a:rPr lang="en-US" sz="2200" b="1" u="sng"/>
              <a:t>Benefits</a:t>
            </a:r>
          </a:p>
          <a:p>
            <a:r>
              <a:rPr lang="en-US" sz="2000">
                <a:ea typeface="+mn-lt"/>
                <a:cs typeface="+mn-lt"/>
              </a:rPr>
              <a:t>Fast transaction processing.      </a:t>
            </a:r>
            <a:r>
              <a:rPr lang="en-US" dirty="0">
                <a:ea typeface="+mn-lt"/>
                <a:cs typeface="+mn-lt"/>
              </a:rPr>
              <a:t>                             </a:t>
            </a:r>
            <a:endParaRPr lang="en-US" dirty="0"/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644FE4-EE2E-BFFB-F7DB-5628CEDA1865}"/>
              </a:ext>
            </a:extLst>
          </p:cNvPr>
          <p:cNvSpPr txBox="1"/>
          <p:nvPr/>
        </p:nvSpPr>
        <p:spPr>
          <a:xfrm>
            <a:off x="5447731" y="2365611"/>
            <a:ext cx="6232476" cy="32135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000"/>
              <a:t>Increased accuracy. </a:t>
            </a:r>
            <a:endParaRPr lang="en-US" sz="2000" dirty="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000"/>
              <a:t>Reduced operational costs. </a:t>
            </a:r>
            <a:endParaRPr lang="en-US" sz="2000" dirty="0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 b="1" u="sng"/>
              <a:t>Limitations</a:t>
            </a:r>
            <a:endParaRPr lang="en-US" sz="2000" dirty="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000"/>
              <a:t>System failures can stop sales. </a:t>
            </a:r>
            <a:endParaRPr lang="en-US" sz="2000" dirty="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000"/>
              <a:t>Requires continuous maintenance. </a:t>
            </a:r>
            <a:endParaRPr lang="en-US" sz="2000" dirty="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000" dirty="0"/>
              <a:t>Application at </a:t>
            </a:r>
            <a:r>
              <a:rPr lang="en-US" sz="2000" dirty="0" err="1"/>
              <a:t>FitForce</a:t>
            </a:r>
            <a:endParaRPr lang="en-US" sz="2000" dirty="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000"/>
              <a:t>Processes thousands of online orders daily.</a:t>
            </a:r>
          </a:p>
        </p:txBody>
      </p:sp>
    </p:spTree>
    <p:extLst>
      <p:ext uri="{BB962C8B-B14F-4D97-AF65-F5344CB8AC3E}">
        <p14:creationId xmlns:p14="http://schemas.microsoft.com/office/powerpoint/2010/main" val="376820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53B30-A786-9801-47A8-0F32824C75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>
                <a:ea typeface="+mj-lt"/>
                <a:cs typeface="+mj-lt"/>
              </a:rPr>
              <a:t>Information System 2 – Customer Relationship Management (CRM)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4B16CB-2C42-7489-7F78-F4E95281B4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4614356" cy="37673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b="1" u="sng">
                <a:latin typeface="Calibri"/>
                <a:ea typeface="Calibri"/>
                <a:cs typeface="Calibri"/>
              </a:rPr>
              <a:t>Purpose</a:t>
            </a:r>
            <a:endParaRPr lang="en-US"/>
          </a:p>
          <a:p>
            <a:r>
              <a:rPr lang="en-US" sz="2000">
                <a:latin typeface="Calibri"/>
                <a:ea typeface="Calibri"/>
                <a:cs typeface="Calibri"/>
              </a:rPr>
              <a:t>Stores customer information. </a:t>
            </a:r>
          </a:p>
          <a:p>
            <a:r>
              <a:rPr lang="en-US" sz="2000" dirty="0">
                <a:latin typeface="Calibri"/>
                <a:ea typeface="Calibri"/>
                <a:cs typeface="Calibri"/>
              </a:rPr>
              <a:t>Tracks customer purchasing behavior. </a:t>
            </a:r>
            <a:endParaRPr lang="en-US" sz="2000">
              <a:latin typeface="Calibri"/>
              <a:ea typeface="Calibri"/>
              <a:cs typeface="Calibri"/>
            </a:endParaRPr>
          </a:p>
          <a:p>
            <a:r>
              <a:rPr lang="en-US" sz="2000">
                <a:latin typeface="Calibri"/>
                <a:ea typeface="Calibri"/>
                <a:cs typeface="Calibri"/>
              </a:rPr>
              <a:t>Supports marketing campaigns. </a:t>
            </a:r>
          </a:p>
          <a:p>
            <a:pPr marL="0" indent="0">
              <a:buNone/>
            </a:pPr>
            <a:r>
              <a:rPr lang="en-US" sz="2000" b="1" u="sng">
                <a:latin typeface="Calibri"/>
                <a:ea typeface="Calibri"/>
                <a:cs typeface="Calibri"/>
              </a:rPr>
              <a:t>Benefits</a:t>
            </a:r>
          </a:p>
          <a:p>
            <a:r>
              <a:rPr lang="en-US" sz="2000">
                <a:latin typeface="Calibri"/>
                <a:ea typeface="Calibri"/>
                <a:cs typeface="Calibri"/>
              </a:rPr>
              <a:t>Improved customer satisfaction. </a:t>
            </a:r>
          </a:p>
          <a:p>
            <a:r>
              <a:rPr lang="en-US" sz="2000">
                <a:latin typeface="Calibri"/>
                <a:ea typeface="Calibri"/>
                <a:cs typeface="Calibri"/>
              </a:rPr>
              <a:t>Increased customer retention.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F46107-19C3-88A5-2FD0-957F01130FA5}"/>
              </a:ext>
            </a:extLst>
          </p:cNvPr>
          <p:cNvSpPr txBox="1"/>
          <p:nvPr/>
        </p:nvSpPr>
        <p:spPr>
          <a:xfrm>
            <a:off x="6050507" y="2593074"/>
            <a:ext cx="5823044" cy="32147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000">
                <a:latin typeface="Calibri"/>
                <a:ea typeface="Calibri"/>
                <a:cs typeface="Calibri"/>
              </a:rPr>
              <a:t>Better communication with customers. 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 b="1" u="sng">
                <a:latin typeface="Calibri"/>
                <a:ea typeface="Calibri"/>
                <a:cs typeface="Calibri"/>
              </a:rPr>
              <a:t>Limitations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000">
                <a:latin typeface="Calibri"/>
                <a:ea typeface="Calibri"/>
                <a:cs typeface="Calibri"/>
              </a:rPr>
              <a:t>Data privacy concerns. 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000">
                <a:latin typeface="Calibri"/>
                <a:ea typeface="Calibri"/>
                <a:cs typeface="Calibri"/>
              </a:rPr>
              <a:t>Expensive implementation. </a:t>
            </a:r>
            <a:endParaRPr lang="en-US" sz="2000" dirty="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Application at </a:t>
            </a:r>
            <a:r>
              <a:rPr lang="en-US" sz="2000" dirty="0" err="1">
                <a:latin typeface="Calibri"/>
                <a:ea typeface="Calibri"/>
                <a:cs typeface="Calibri"/>
              </a:rPr>
              <a:t>FitForce</a:t>
            </a:r>
            <a:endParaRPr lang="en-US" sz="200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000">
                <a:latin typeface="Calibri"/>
                <a:ea typeface="Calibri"/>
                <a:cs typeface="Calibri"/>
              </a:rPr>
              <a:t>Uses customer data for personalized promotions. </a:t>
            </a:r>
            <a:endParaRPr lang="en-US" sz="2000" dirty="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000" b="1" dirty="0">
                <a:latin typeface="Calibri"/>
                <a:ea typeface="Calibri"/>
                <a:cs typeface="Calibri"/>
              </a:rPr>
              <a:t>In-text citation:</a:t>
            </a:r>
            <a:r>
              <a:rPr lang="en-US" sz="2000" dirty="0">
                <a:latin typeface="Calibri"/>
                <a:ea typeface="Calibri"/>
                <a:cs typeface="Calibri"/>
              </a:rPr>
              <a:t> (Buttle and </a:t>
            </a:r>
            <a:r>
              <a:rPr lang="en-US" sz="2000" dirty="0" err="1">
                <a:latin typeface="Calibri"/>
                <a:ea typeface="Calibri"/>
                <a:cs typeface="Calibri"/>
              </a:rPr>
              <a:t>Maklan</a:t>
            </a:r>
            <a:r>
              <a:rPr lang="en-US" sz="2000" dirty="0">
                <a:latin typeface="Calibri"/>
                <a:ea typeface="Calibri"/>
                <a:cs typeface="Calibri"/>
              </a:rPr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6268318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2CF3F-4564-EA5C-658C-B5F3C1CE8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Information system 3- management information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3429A4-6848-10F0-7D85-21A4E39A2B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3604953" cy="37673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b="1" u="sng">
                <a:latin typeface="Calibri"/>
                <a:ea typeface="Calibri"/>
                <a:cs typeface="Calibri"/>
              </a:rPr>
              <a:t>Purpose</a:t>
            </a:r>
            <a:endParaRPr lang="en-US"/>
          </a:p>
          <a:p>
            <a:r>
              <a:rPr lang="en-US">
                <a:latin typeface="Calibri"/>
                <a:ea typeface="Calibri"/>
                <a:cs typeface="Calibri"/>
              </a:rPr>
              <a:t>Produces business reports. 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Tracks sales and performance. 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Supports managerial decisions. </a:t>
            </a:r>
          </a:p>
          <a:p>
            <a:pPr marL="0" indent="0">
              <a:buNone/>
            </a:pPr>
            <a:r>
              <a:rPr lang="en-US" sz="2000" b="1" u="sng">
                <a:latin typeface="Calibri"/>
                <a:ea typeface="Calibri"/>
                <a:cs typeface="Calibri"/>
              </a:rPr>
              <a:t>Benefits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Better planning. 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Improved resource allocation.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CA20CD-6F6F-9891-9433-C21E6DEFDAF0}"/>
              </a:ext>
            </a:extLst>
          </p:cNvPr>
          <p:cNvSpPr txBox="1"/>
          <p:nvPr/>
        </p:nvSpPr>
        <p:spPr>
          <a:xfrm>
            <a:off x="5561020" y="2575202"/>
            <a:ext cx="6482686" cy="33179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>
                <a:latin typeface="Calibri"/>
                <a:ea typeface="Calibri"/>
                <a:cs typeface="Calibri"/>
              </a:rPr>
              <a:t>Enhanced performance monitoring. 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 b="1" u="sng">
                <a:latin typeface="Calibri"/>
                <a:ea typeface="Calibri"/>
                <a:cs typeface="Calibri"/>
              </a:rPr>
              <a:t>Limitations</a:t>
            </a:r>
            <a:endParaRPr lang="en-US" sz="2000" dirty="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dirty="0">
                <a:latin typeface="Calibri"/>
                <a:ea typeface="Calibri"/>
                <a:cs typeface="Calibri"/>
              </a:rPr>
              <a:t>Relies on accurate data input. 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dirty="0">
                <a:latin typeface="Calibri"/>
                <a:ea typeface="Calibri"/>
                <a:cs typeface="Calibri"/>
              </a:rPr>
              <a:t>Can be costly to maintain. 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dirty="0">
                <a:latin typeface="Calibri"/>
                <a:ea typeface="Calibri"/>
                <a:cs typeface="Calibri"/>
              </a:rPr>
              <a:t>Application at </a:t>
            </a:r>
            <a:r>
              <a:rPr lang="en-US" dirty="0" err="1">
                <a:latin typeface="Calibri"/>
                <a:ea typeface="Calibri"/>
                <a:cs typeface="Calibri"/>
              </a:rPr>
              <a:t>FitForce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dirty="0">
                <a:latin typeface="Calibri"/>
                <a:ea typeface="Calibri"/>
                <a:cs typeface="Calibri"/>
              </a:rPr>
              <a:t>Helps managers identify best-selling products and market trends. 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b="1" dirty="0">
                <a:latin typeface="Calibri"/>
                <a:ea typeface="Calibri"/>
                <a:cs typeface="Calibri"/>
              </a:rPr>
              <a:t>In-text citation:</a:t>
            </a:r>
            <a:r>
              <a:rPr lang="en-US" dirty="0">
                <a:latin typeface="Calibri"/>
                <a:ea typeface="Calibri"/>
                <a:cs typeface="Calibri"/>
              </a:rPr>
              <a:t> (O'Brien and </a:t>
            </a:r>
            <a:r>
              <a:rPr lang="en-US" dirty="0" err="1">
                <a:latin typeface="Calibri"/>
                <a:ea typeface="Calibri"/>
                <a:cs typeface="Calibri"/>
              </a:rPr>
              <a:t>Marakas</a:t>
            </a:r>
            <a:r>
              <a:rPr lang="en-US" dirty="0">
                <a:latin typeface="Calibri"/>
                <a:ea typeface="Calibri"/>
                <a:cs typeface="Calibri"/>
              </a:rPr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6951557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B9D97-398B-BD65-8FEE-8C9712FF92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Comparison of information systems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5CEC763-392E-5B84-CC93-AFC756338C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3472399"/>
              </p:ext>
            </p:extLst>
          </p:nvPr>
        </p:nvGraphicFramePr>
        <p:xfrm>
          <a:off x="520700" y="1713742"/>
          <a:ext cx="11156948" cy="3169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89237">
                  <a:extLst>
                    <a:ext uri="{9D8B030D-6E8A-4147-A177-3AD203B41FA5}">
                      <a16:colId xmlns:a16="http://schemas.microsoft.com/office/drawing/2014/main" val="1617119660"/>
                    </a:ext>
                  </a:extLst>
                </a:gridCol>
                <a:gridCol w="2789237">
                  <a:extLst>
                    <a:ext uri="{9D8B030D-6E8A-4147-A177-3AD203B41FA5}">
                      <a16:colId xmlns:a16="http://schemas.microsoft.com/office/drawing/2014/main" val="2139740640"/>
                    </a:ext>
                  </a:extLst>
                </a:gridCol>
                <a:gridCol w="2789237">
                  <a:extLst>
                    <a:ext uri="{9D8B030D-6E8A-4147-A177-3AD203B41FA5}">
                      <a16:colId xmlns:a16="http://schemas.microsoft.com/office/drawing/2014/main" val="2889451885"/>
                    </a:ext>
                  </a:extLst>
                </a:gridCol>
                <a:gridCol w="2789237">
                  <a:extLst>
                    <a:ext uri="{9D8B030D-6E8A-4147-A177-3AD203B41FA5}">
                      <a16:colId xmlns:a16="http://schemas.microsoft.com/office/drawing/2014/main" val="52934221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000"/>
                        <a:t>INFORMATION SYSTEMS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FUNCTION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BENEFITS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LIMITATIONS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62470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TPS(TRANSACTION </a:t>
                      </a:r>
                      <a:r>
                        <a:rPr lang="en-US"/>
                        <a:t>PPROCESSING SYSTEM)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PROCESSES </a:t>
                      </a:r>
                      <a:r>
                        <a:rPr lang="en-US" dirty="0"/>
                        <a:t>TRANSACTIONS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SPEED AND ACCURACY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DOWNTIME RISK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2236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CRM(CUSTOMER RELATIONSHIP </a:t>
                      </a:r>
                      <a:r>
                        <a:rPr lang="en-US"/>
                        <a:t>MANAGEMENT)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MANAGES CUSTOMER RELATIONSHIP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CUSTOMER LOYALTY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PRIVACY CONCERNS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74383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MIS ( MANAGEMENT </a:t>
                      </a:r>
                      <a:r>
                        <a:rPr lang="en-US"/>
                        <a:t>INFORMATION SYSTEM)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SUPPORTS MANAGEMENT DECISIONS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BETTER PLANNING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DATA DEPENDENCY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079774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134219A7-4DEB-0414-5EA3-DC34606E3D7D}"/>
              </a:ext>
            </a:extLst>
          </p:cNvPr>
          <p:cNvSpPr txBox="1"/>
          <p:nvPr/>
        </p:nvSpPr>
        <p:spPr>
          <a:xfrm>
            <a:off x="466298" y="5004179"/>
            <a:ext cx="11213910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Analysis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TPS supports daily operations. 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CRM improves customer engagement. 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MIS supports strategic business decisions. 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Together they improve overall </a:t>
            </a:r>
            <a:r>
              <a:rPr lang="en-US">
                <a:ea typeface="+mn-lt"/>
                <a:cs typeface="+mn-lt"/>
              </a:rPr>
              <a:t>organizational</a:t>
            </a:r>
            <a:r>
              <a:rPr lang="en-US" dirty="0">
                <a:ea typeface="+mn-lt"/>
                <a:cs typeface="+mn-lt"/>
              </a:rPr>
              <a:t> performance. </a:t>
            </a:r>
            <a:endParaRPr lang="en-US" dirty="0"/>
          </a:p>
          <a:p>
            <a:r>
              <a:rPr lang="en-US" b="1">
                <a:ea typeface="+mn-lt"/>
                <a:cs typeface="+mn-lt"/>
              </a:rPr>
              <a:t>Source:</a:t>
            </a:r>
            <a:r>
              <a:rPr lang="en-US">
                <a:ea typeface="+mn-lt"/>
                <a:cs typeface="+mn-lt"/>
              </a:rPr>
              <a:t> (Laudon and Laudon, 2024)</a:t>
            </a:r>
            <a:endParaRPr lang="en-US"/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50369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032A9-3CCD-E663-B607-2B527EEC7F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Information system risks at </a:t>
            </a:r>
            <a:r>
              <a:rPr lang="en-US" dirty="0" err="1"/>
              <a:t>FitForce</a:t>
            </a:r>
            <a:r>
              <a:rPr lang="en-US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62C90E-5BE6-E981-1829-F011B4F4A2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4525143" cy="37673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u="sng"/>
              <a:t>Cybersecurity Risks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Data breaches.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Phishing attacks.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Ransomware. </a:t>
            </a:r>
            <a:endParaRPr lang="en-US"/>
          </a:p>
          <a:p>
            <a:pPr marL="0" indent="0">
              <a:buNone/>
            </a:pPr>
            <a:r>
              <a:rPr lang="en-US" b="1" u="sng"/>
              <a:t>Operational Risks</a:t>
            </a:r>
          </a:p>
          <a:p>
            <a:r>
              <a:rPr lang="en-US">
                <a:ea typeface="+mn-lt"/>
                <a:cs typeface="+mn-lt"/>
              </a:rPr>
              <a:t>Website crashes during sales events.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Payment system failures. </a:t>
            </a:r>
            <a:endParaRPr lang="en-US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2C05A1-F91B-E058-4807-4C71350C3352}"/>
              </a:ext>
            </a:extLst>
          </p:cNvPr>
          <p:cNvSpPr txBox="1"/>
          <p:nvPr/>
        </p:nvSpPr>
        <p:spPr>
          <a:xfrm>
            <a:off x="5766179" y="2445224"/>
            <a:ext cx="5379492" cy="31422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600" b="1" u="sng"/>
              <a:t>Data Risks</a:t>
            </a:r>
            <a:endParaRPr lang="en-US" sz="1600" b="1" u="sng" dirty="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/>
              <a:t>Inaccurate customer information. </a:t>
            </a:r>
            <a:endParaRPr lang="en-US" sz="1600" dirty="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/>
              <a:t>Data loss. </a:t>
            </a:r>
            <a:endParaRPr lang="en-US" sz="1600" dirty="0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600" b="1" u="sng"/>
              <a:t>Impact on Business</a:t>
            </a:r>
            <a:endParaRPr lang="en-US" sz="1600" b="1" dirty="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/>
              <a:t>Financial losses. </a:t>
            </a:r>
            <a:endParaRPr lang="en-US" sz="1600" dirty="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/>
              <a:t>Reputational damage. </a:t>
            </a:r>
            <a:endParaRPr lang="en-US" sz="1600" dirty="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/>
              <a:t>Loss of customer trust. </a:t>
            </a:r>
            <a:endParaRPr lang="en-US" sz="1600" dirty="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 b="1" dirty="0"/>
              <a:t>In-text citation:</a:t>
            </a:r>
            <a:r>
              <a:rPr lang="en-US" sz="1600" dirty="0"/>
              <a:t> (Whitman and </a:t>
            </a:r>
            <a:r>
              <a:rPr lang="en-US" sz="1600" dirty="0" err="1"/>
              <a:t>Mattord</a:t>
            </a:r>
            <a:r>
              <a:rPr lang="en-US" sz="1600" dirty="0"/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17613567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BA41B-F972-BEEF-D1EF-7B2C2EDBF8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>
                <a:ea typeface="+mj-lt"/>
                <a:cs typeface="+mj-lt"/>
              </a:rPr>
              <a:t>Ethical Issues in Information Systems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7E5BE-BD4A-C3A4-AA8D-5093131758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4891447" cy="376732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b="1" u="sng">
                <a:ea typeface="+mn-lt"/>
                <a:cs typeface="+mn-lt"/>
              </a:rPr>
              <a:t>Data Privacy   </a:t>
            </a:r>
            <a:r>
              <a:rPr lang="en-US" dirty="0">
                <a:ea typeface="+mn-lt"/>
                <a:cs typeface="+mn-lt"/>
              </a:rPr>
              <a:t>                                                                                              </a:t>
            </a:r>
            <a:endParaRPr lang="en-US" dirty="0"/>
          </a:p>
          <a:p>
            <a:r>
              <a:rPr lang="en-US">
                <a:ea typeface="+mn-lt"/>
                <a:cs typeface="+mn-lt"/>
              </a:rPr>
              <a:t>Collection of personal customer information. </a:t>
            </a:r>
            <a:endParaRPr lang="en-US" dirty="0"/>
          </a:p>
          <a:p>
            <a:r>
              <a:rPr lang="en-US">
                <a:ea typeface="+mn-lt"/>
                <a:cs typeface="+mn-lt"/>
              </a:rPr>
              <a:t>Compliance with GDPR regulations</a:t>
            </a:r>
            <a:endParaRPr lang="en-US"/>
          </a:p>
          <a:p>
            <a:pPr marL="0" indent="0">
              <a:buNone/>
            </a:pPr>
            <a:r>
              <a:rPr lang="en-US" b="1" u="sng">
                <a:ea typeface="+mn-lt"/>
                <a:cs typeface="+mn-lt"/>
              </a:rPr>
              <a:t>AI Decision-Making</a:t>
            </a:r>
            <a:endParaRPr lang="en-US" b="1" u="sng"/>
          </a:p>
          <a:p>
            <a:r>
              <a:rPr lang="en-US">
                <a:ea typeface="+mn-lt"/>
                <a:cs typeface="+mn-lt"/>
              </a:rPr>
              <a:t>Potential algorithm bias. </a:t>
            </a:r>
            <a:endParaRPr lang="en-US" dirty="0"/>
          </a:p>
          <a:p>
            <a:r>
              <a:rPr lang="en-US">
                <a:ea typeface="+mn-lt"/>
                <a:cs typeface="+mn-lt"/>
              </a:rPr>
              <a:t>Lack of transparency in recommendations.</a:t>
            </a:r>
            <a:endParaRPr lang="en-US"/>
          </a:p>
          <a:p>
            <a:pPr marL="0" indent="0">
              <a:buNone/>
            </a:pPr>
            <a:r>
              <a:rPr lang="en-US" b="1" u="sng">
                <a:ea typeface="+mn-lt"/>
                <a:cs typeface="+mn-lt"/>
              </a:rPr>
              <a:t>Employee Monitoring</a:t>
            </a:r>
            <a:endParaRPr lang="en-US"/>
          </a:p>
          <a:p>
            <a:r>
              <a:rPr lang="en-US">
                <a:ea typeface="+mn-lt"/>
                <a:cs typeface="+mn-lt"/>
              </a:rPr>
              <a:t>Monitoring staff productivity. </a:t>
            </a:r>
            <a:endParaRPr lang="en-US" dirty="0"/>
          </a:p>
          <a:p>
            <a:r>
              <a:rPr lang="en-US">
                <a:ea typeface="+mn-lt"/>
                <a:cs typeface="+mn-lt"/>
              </a:rPr>
              <a:t>Potential privacy concerns.</a:t>
            </a:r>
            <a:endParaRPr lang="en-US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B8CADB-11F3-4FE0-2AC9-9384B8171903}"/>
              </a:ext>
            </a:extLst>
          </p:cNvPr>
          <p:cNvSpPr txBox="1"/>
          <p:nvPr/>
        </p:nvSpPr>
        <p:spPr>
          <a:xfrm>
            <a:off x="6522768" y="2579997"/>
            <a:ext cx="5154083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>
                <a:ea typeface="+mn-lt"/>
                <a:cs typeface="+mn-lt"/>
              </a:rPr>
              <a:t>Ethical Responsibility</a:t>
            </a:r>
          </a:p>
          <a:p>
            <a:pPr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Fairness. </a:t>
            </a:r>
            <a:endParaRPr lang="en-US" dirty="0"/>
          </a:p>
          <a:p>
            <a:pPr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Accountability. </a:t>
            </a:r>
            <a:endParaRPr lang="en-US"/>
          </a:p>
          <a:p>
            <a:pPr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Transparency. </a:t>
            </a:r>
            <a:endParaRPr lang="en-US"/>
          </a:p>
          <a:p>
            <a:pPr>
              <a:buFont typeface="Arial"/>
              <a:buChar char="•"/>
            </a:pPr>
            <a:endParaRPr lang="en-US" dirty="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endParaRPr lang="en-US" dirty="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endParaRPr lang="en-US" dirty="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endParaRPr lang="en-US" dirty="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endParaRPr lang="en-US" dirty="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r>
              <a:rPr lang="en-US" b="1" dirty="0">
                <a:ea typeface="+mn-lt"/>
                <a:cs typeface="+mn-lt"/>
              </a:rPr>
              <a:t>                                       </a:t>
            </a:r>
            <a:endParaRPr lang="en-US" dirty="0">
              <a:ea typeface="+mn-lt"/>
              <a:cs typeface="+mn-lt"/>
            </a:endParaRPr>
          </a:p>
          <a:p>
            <a:endParaRPr lang="en-US" b="1" dirty="0">
              <a:ea typeface="+mn-lt"/>
              <a:cs typeface="+mn-lt"/>
            </a:endParaRPr>
          </a:p>
          <a:p>
            <a:endParaRPr lang="en-US" b="1" dirty="0">
              <a:ea typeface="+mn-lt"/>
              <a:cs typeface="+mn-lt"/>
            </a:endParaRPr>
          </a:p>
          <a:p>
            <a:r>
              <a:rPr lang="en-US" b="1">
                <a:ea typeface="+mn-lt"/>
                <a:cs typeface="+mn-lt"/>
              </a:rPr>
              <a:t>                           Source:</a:t>
            </a:r>
            <a:r>
              <a:rPr lang="en-US" dirty="0">
                <a:ea typeface="+mn-lt"/>
                <a:cs typeface="+mn-lt"/>
              </a:rPr>
              <a:t> (Floridi et al., 2021)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86724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7921E-6E6D-2D6A-9C63-D2EC834A4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Risk mitigation </a:t>
            </a:r>
            <a:r>
              <a:rPr lang="en-US"/>
              <a:t>Strategies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298E6-A917-DCEF-1090-3E6099B9C4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442130"/>
            <a:ext cx="4183949" cy="35398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u="sng"/>
              <a:t>Cybersecurity Controls</a:t>
            </a:r>
          </a:p>
          <a:p>
            <a:r>
              <a:rPr lang="en-US">
                <a:ea typeface="+mn-lt"/>
                <a:cs typeface="+mn-lt"/>
              </a:rPr>
              <a:t>Multi-factor authentication (MFA).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Firewalls and encryption.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Regular security audits. </a:t>
            </a:r>
            <a:endParaRPr lang="en-US"/>
          </a:p>
          <a:p>
            <a:pPr marL="0" indent="0">
              <a:buNone/>
            </a:pPr>
            <a:r>
              <a:rPr lang="en-US" b="1" u="sng"/>
              <a:t>Data Protection</a:t>
            </a:r>
          </a:p>
          <a:p>
            <a:r>
              <a:rPr lang="en-US">
                <a:ea typeface="+mn-lt"/>
                <a:cs typeface="+mn-lt"/>
              </a:rPr>
              <a:t>GDPR compliance. </a:t>
            </a:r>
            <a:endParaRPr lang="en-US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55AA74-2E0B-628B-264F-176C0EF120A2}"/>
              </a:ext>
            </a:extLst>
          </p:cNvPr>
          <p:cNvSpPr txBox="1"/>
          <p:nvPr/>
        </p:nvSpPr>
        <p:spPr>
          <a:xfrm>
            <a:off x="5675193" y="2775044"/>
            <a:ext cx="6653282" cy="39403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/>
              <a:t>Secure customer databases. </a:t>
            </a:r>
            <a:endParaRPr lang="en-US" sz="1600" dirty="0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600" b="1" u="sng"/>
              <a:t>Employee Training</a:t>
            </a:r>
            <a:endParaRPr lang="en-US" sz="1600" u="sng" dirty="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 dirty="0"/>
              <a:t>Cybersecurity awareness </a:t>
            </a:r>
            <a:r>
              <a:rPr lang="en-US" sz="1600"/>
              <a:t>programmers</a:t>
            </a:r>
            <a:r>
              <a:rPr lang="en-US" sz="1600" dirty="0"/>
              <a:t>. 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/>
              <a:t>Data handling procedures. </a:t>
            </a:r>
            <a:endParaRPr lang="en-US" sz="1600" dirty="0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600" b="1" u="sng"/>
              <a:t>Ethical Governance</a:t>
            </a:r>
            <a:endParaRPr lang="en-US" sz="1600" b="1" u="sng" dirty="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/>
              <a:t>AI audits. </a:t>
            </a:r>
            <a:endParaRPr lang="en-US" sz="1600" dirty="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/>
              <a:t>Transparent policies. </a:t>
            </a:r>
            <a:endParaRPr lang="en-US" sz="1600" dirty="0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600" b="1" dirty="0"/>
              <a:t>     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1600" b="1" dirty="0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600" b="1"/>
              <a:t>                                                                  source:</a:t>
            </a:r>
            <a:r>
              <a:rPr lang="en-US" sz="1600"/>
              <a:t> (NIST, 2024)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7741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8656E-20CB-9C43-35D4-D128BC3FD7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Companies that use information systems and have helped them </a:t>
            </a:r>
            <a:r>
              <a:rPr lang="en-US"/>
              <a:t>combat risk 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F0313-8107-F0DD-C003-8C54C7FB26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5389501" cy="376732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b="1" u="sng"/>
              <a:t>Risk</a:t>
            </a:r>
            <a:endParaRPr lang="en-US" u="sng"/>
          </a:p>
          <a:p>
            <a:r>
              <a:rPr lang="en-US">
                <a:ea typeface="+mn-lt"/>
                <a:cs typeface="+mn-lt"/>
              </a:rPr>
              <a:t>Marks &amp; Spencer suffered a major cyberattack that disrupted online operations and resulted in customer data being accessed.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Information compromised included customer names, addresses, contact details, dates of birth, and order histories.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The attack caused significant operational disruption and financial losses. </a:t>
            </a:r>
            <a:endParaRPr lang="en-US"/>
          </a:p>
          <a:p>
            <a:pPr marL="0" indent="0">
              <a:buNone/>
            </a:pPr>
            <a:r>
              <a:rPr lang="en-US" b="1" u="sng"/>
              <a:t>Information System Response</a:t>
            </a:r>
          </a:p>
          <a:p>
            <a:r>
              <a:rPr lang="en-US">
                <a:ea typeface="+mn-lt"/>
                <a:cs typeface="+mn-lt"/>
              </a:rPr>
              <a:t>Engaged external cybersecurity specialists. </a:t>
            </a:r>
            <a:endParaRPr lang="en-US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7D1597-133F-A9F8-AA86-DA1E9E3D0B00}"/>
              </a:ext>
            </a:extLst>
          </p:cNvPr>
          <p:cNvSpPr txBox="1"/>
          <p:nvPr/>
        </p:nvSpPr>
        <p:spPr>
          <a:xfrm>
            <a:off x="6334836" y="2593075"/>
            <a:ext cx="5561462" cy="43538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/>
              <a:t>Implemented enhanced security controls and monitoring systems. 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/>
              <a:t>Forced customer password resets to protect accounts. 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/>
              <a:t>Worked with government agencies and law enforcement to investigate the breach. </a:t>
            </a:r>
            <a:r>
              <a:rPr lang="en-US" sz="1600">
                <a:ea typeface="+mn-lt"/>
                <a:cs typeface="+mn-lt"/>
              </a:rPr>
              <a:t>(Investing.com, 2025)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600" b="1" u="sng"/>
              <a:t>Outcome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/>
              <a:t>Improved cybersecurity infrastructure. 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/>
              <a:t>Increased protection of customer information. 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/>
              <a:t>Strengthened incident response and recovery procedures. 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1600" dirty="0"/>
          </a:p>
          <a:p>
            <a:pPr>
              <a:lnSpc>
                <a:spcPct val="110000"/>
              </a:lnSpc>
              <a:spcBef>
                <a:spcPts val="1000"/>
              </a:spcBef>
              <a:buFont typeface="Arial"/>
            </a:pPr>
            <a:r>
              <a:rPr lang="en-US" sz="1600"/>
              <a:t>                                         Main source-      </a:t>
            </a:r>
            <a:r>
              <a:rPr lang="en-US" sz="1600" b="1" dirty="0">
                <a:ea typeface="+mn-lt"/>
                <a:cs typeface="+mn-lt"/>
              </a:rPr>
              <a:t>(TechCrunch,2025)</a:t>
            </a:r>
            <a:r>
              <a:rPr lang="en-US" sz="1600" dirty="0">
                <a:ea typeface="+mn-lt"/>
                <a:cs typeface="+mn-lt"/>
              </a:rPr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47817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2CE1E-6D08-0BAC-F551-87994824BA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0"/>
              <a:t>Co-op Cyber Attack (2025)</a:t>
            </a:r>
            <a:endParaRPr lang="en-US" sz="2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242670-5982-A8D5-1229-78A76E1389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6494616" cy="376732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u="sng"/>
              <a:t>Risk</a:t>
            </a:r>
          </a:p>
          <a:p>
            <a:r>
              <a:rPr lang="en-US">
                <a:ea typeface="+mn-lt"/>
                <a:cs typeface="+mn-lt"/>
              </a:rPr>
              <a:t>Co-op experienced a cyberattack that exposed member data and disrupted business operations. (TechCrunch, 2025)</a:t>
            </a:r>
            <a:endParaRPr lang="en-US"/>
          </a:p>
          <a:p>
            <a:r>
              <a:rPr lang="en-US">
                <a:ea typeface="+mn-lt"/>
                <a:cs typeface="+mn-lt"/>
              </a:rPr>
              <a:t>The breach affected millions of member records and impacted supply chain systems. </a:t>
            </a:r>
            <a:endParaRPr lang="en-US"/>
          </a:p>
          <a:p>
            <a:pPr marL="0" indent="0">
              <a:buNone/>
            </a:pPr>
            <a:r>
              <a:rPr lang="en-US" b="1" u="sng"/>
              <a:t>Information System Response</a:t>
            </a:r>
          </a:p>
          <a:p>
            <a:r>
              <a:rPr lang="en-US" dirty="0">
                <a:ea typeface="+mn-lt"/>
                <a:cs typeface="+mn-lt"/>
              </a:rPr>
              <a:t>Restricted access to affected systems immediately. (Co-op, 2025)_</a:t>
            </a:r>
            <a:endParaRPr lang="en-US" dirty="0"/>
          </a:p>
          <a:p>
            <a:r>
              <a:rPr lang="en-US">
                <a:ea typeface="+mn-lt"/>
                <a:cs typeface="+mn-lt"/>
              </a:rPr>
              <a:t>Restored systems gradually through a controlled recovery process. </a:t>
            </a:r>
            <a:endParaRPr lang="en-US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EF8551-752F-8525-B330-FB6FF1F2A72E}"/>
              </a:ext>
            </a:extLst>
          </p:cNvPr>
          <p:cNvSpPr txBox="1"/>
          <p:nvPr/>
        </p:nvSpPr>
        <p:spPr>
          <a:xfrm>
            <a:off x="7302500" y="2592916"/>
            <a:ext cx="4720166" cy="37641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/>
              <a:t>Brought stock ordering systems back online. </a:t>
            </a:r>
            <a:endParaRPr lang="en-US" dirty="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/>
              <a:t>Strengthened monitoring and security measures across business operations. </a:t>
            </a:r>
            <a:endParaRPr lang="en-US" dirty="0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1" u="sng"/>
              <a:t>Outcome</a:t>
            </a:r>
            <a:endParaRPr lang="en-US" dirty="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/>
              <a:t>Payment systems were restored successfully. </a:t>
            </a:r>
            <a:endParaRPr lang="en-US" dirty="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/>
              <a:t>Supply chain operations resumed. </a:t>
            </a:r>
            <a:endParaRPr lang="en-US" dirty="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dirty="0"/>
              <a:t>Improved </a:t>
            </a:r>
            <a:r>
              <a:rPr lang="en-US" dirty="0" err="1"/>
              <a:t>organisational</a:t>
            </a:r>
            <a:r>
              <a:rPr lang="en-US" dirty="0"/>
              <a:t> resilience against future cyber threats.</a:t>
            </a:r>
          </a:p>
        </p:txBody>
      </p:sp>
    </p:spTree>
    <p:extLst>
      <p:ext uri="{BB962C8B-B14F-4D97-AF65-F5344CB8AC3E}">
        <p14:creationId xmlns:p14="http://schemas.microsoft.com/office/powerpoint/2010/main" val="41609873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1A792-6F92-8883-1A71-278167473D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Refrences</a:t>
            </a:r>
            <a:r>
              <a:rPr lang="en-US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AF70EE-0B3E-D4ED-C554-D0ED0614E9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1717647"/>
            <a:ext cx="11323913" cy="4628289"/>
          </a:xfrm>
        </p:spPr>
        <p:txBody>
          <a:bodyPr vert="horz" lIns="91440" tIns="45720" rIns="91440" bIns="45720" rtlCol="0" anchor="t">
            <a:normAutofit fontScale="32500" lnSpcReduction="20000"/>
          </a:bodyPr>
          <a:lstStyle/>
          <a:p>
            <a:r>
              <a:rPr lang="en-US" sz="3200" dirty="0">
                <a:ea typeface="+mn-lt"/>
                <a:cs typeface="+mn-lt"/>
              </a:rPr>
              <a:t>Buttle, F. and </a:t>
            </a:r>
            <a:r>
              <a:rPr lang="en-US" sz="3200" dirty="0" err="1">
                <a:ea typeface="+mn-lt"/>
                <a:cs typeface="+mn-lt"/>
              </a:rPr>
              <a:t>Maklan</a:t>
            </a:r>
            <a:r>
              <a:rPr lang="en-US" sz="3200" dirty="0">
                <a:ea typeface="+mn-lt"/>
                <a:cs typeface="+mn-lt"/>
              </a:rPr>
              <a:t>, S. (2019) </a:t>
            </a:r>
            <a:r>
              <a:rPr lang="en-US" sz="3200" i="1" dirty="0">
                <a:ea typeface="+mn-lt"/>
                <a:cs typeface="+mn-lt"/>
              </a:rPr>
              <a:t>Customer Relationship Management: Concepts and Technologies</a:t>
            </a:r>
            <a:r>
              <a:rPr lang="en-US" sz="3200" dirty="0">
                <a:ea typeface="+mn-lt"/>
                <a:cs typeface="+mn-lt"/>
              </a:rPr>
              <a:t>. 4th </a:t>
            </a:r>
            <a:r>
              <a:rPr lang="en-US" sz="3200" dirty="0" err="1">
                <a:ea typeface="+mn-lt"/>
                <a:cs typeface="+mn-lt"/>
              </a:rPr>
              <a:t>edn</a:t>
            </a:r>
            <a:r>
              <a:rPr lang="en-US" sz="3200" dirty="0">
                <a:ea typeface="+mn-lt"/>
                <a:cs typeface="+mn-lt"/>
              </a:rPr>
              <a:t>. London: Routledge.</a:t>
            </a:r>
            <a:endParaRPr lang="en-US" sz="3200"/>
          </a:p>
          <a:p>
            <a:r>
              <a:rPr lang="en-US" sz="3200" dirty="0">
                <a:ea typeface="+mn-lt"/>
                <a:cs typeface="+mn-lt"/>
              </a:rPr>
              <a:t>Chaffey, D. (2023) </a:t>
            </a:r>
            <a:r>
              <a:rPr lang="en-US" sz="3200" i="1" dirty="0">
                <a:ea typeface="+mn-lt"/>
                <a:cs typeface="+mn-lt"/>
              </a:rPr>
              <a:t>Digital Business and E-Commerce Management</a:t>
            </a:r>
            <a:r>
              <a:rPr lang="en-US" sz="3200" dirty="0">
                <a:ea typeface="+mn-lt"/>
                <a:cs typeface="+mn-lt"/>
              </a:rPr>
              <a:t>. 8th </a:t>
            </a:r>
            <a:r>
              <a:rPr lang="en-US" sz="3200" dirty="0" err="1">
                <a:ea typeface="+mn-lt"/>
                <a:cs typeface="+mn-lt"/>
              </a:rPr>
              <a:t>edn</a:t>
            </a:r>
            <a:r>
              <a:rPr lang="en-US" sz="3200" dirty="0">
                <a:ea typeface="+mn-lt"/>
                <a:cs typeface="+mn-lt"/>
              </a:rPr>
              <a:t>. Harlow: Pearson.</a:t>
            </a:r>
            <a:endParaRPr lang="en-US" sz="3200"/>
          </a:p>
          <a:p>
            <a:r>
              <a:rPr lang="en-US" sz="3200">
                <a:ea typeface="+mn-lt"/>
                <a:cs typeface="+mn-lt"/>
              </a:rPr>
              <a:t>Co-op (2025) </a:t>
            </a:r>
            <a:r>
              <a:rPr lang="en-US" sz="3200" i="1">
                <a:ea typeface="+mn-lt"/>
                <a:cs typeface="+mn-lt"/>
              </a:rPr>
              <a:t>Cyber Incident Update</a:t>
            </a:r>
            <a:r>
              <a:rPr lang="en-US" sz="3200">
                <a:ea typeface="+mn-lt"/>
                <a:cs typeface="+mn-lt"/>
              </a:rPr>
              <a:t>. Available at: </a:t>
            </a:r>
            <a:r>
              <a:rPr lang="en-US" sz="3200" dirty="0">
                <a:ea typeface="+mn-lt"/>
                <a:cs typeface="+mn-lt"/>
                <a:hlinkClick r:id="rId2"/>
              </a:rPr>
              <a:t>https://www.co-operative.coop/media/news-releases/cyber-incident-further-update</a:t>
            </a:r>
            <a:r>
              <a:rPr lang="en-US" sz="3200">
                <a:ea typeface="+mn-lt"/>
                <a:cs typeface="+mn-lt"/>
              </a:rPr>
              <a:t> (Accessed: 10 June 2026).</a:t>
            </a:r>
            <a:endParaRPr lang="en-US" sz="3200"/>
          </a:p>
          <a:p>
            <a:r>
              <a:rPr lang="en-US" sz="3200" dirty="0" err="1">
                <a:ea typeface="+mn-lt"/>
                <a:cs typeface="+mn-lt"/>
              </a:rPr>
              <a:t>Floridi</a:t>
            </a:r>
            <a:r>
              <a:rPr lang="en-US" sz="3200" dirty="0">
                <a:ea typeface="+mn-lt"/>
                <a:cs typeface="+mn-lt"/>
              </a:rPr>
              <a:t>, L., Cowls, J., King, T. and Taddeo, M. (2021) ‘How to design AI for social good’, </a:t>
            </a:r>
            <a:r>
              <a:rPr lang="en-US" sz="3200" i="1" dirty="0">
                <a:ea typeface="+mn-lt"/>
                <a:cs typeface="+mn-lt"/>
              </a:rPr>
              <a:t>Science and Engineering Ethics</a:t>
            </a:r>
            <a:r>
              <a:rPr lang="en-US" sz="3200" dirty="0">
                <a:ea typeface="+mn-lt"/>
                <a:cs typeface="+mn-lt"/>
              </a:rPr>
              <a:t>, 27(2), pp. 1–24.</a:t>
            </a:r>
            <a:endParaRPr lang="en-US" sz="3200"/>
          </a:p>
          <a:p>
            <a:r>
              <a:rPr lang="en-US" sz="3200">
                <a:ea typeface="+mn-lt"/>
                <a:cs typeface="+mn-lt"/>
              </a:rPr>
              <a:t>IBM (2024) </a:t>
            </a:r>
            <a:r>
              <a:rPr lang="en-US" sz="3200" i="1">
                <a:ea typeface="+mn-lt"/>
                <a:cs typeface="+mn-lt"/>
              </a:rPr>
              <a:t>Cost of a Data Breach Report 2024</a:t>
            </a:r>
            <a:r>
              <a:rPr lang="en-US" sz="3200">
                <a:ea typeface="+mn-lt"/>
                <a:cs typeface="+mn-lt"/>
              </a:rPr>
              <a:t>. Armonk, NY: IBM Security.</a:t>
            </a:r>
            <a:endParaRPr lang="en-US" sz="3200"/>
          </a:p>
          <a:p>
            <a:r>
              <a:rPr lang="en-US" sz="3200" dirty="0">
                <a:ea typeface="+mn-lt"/>
                <a:cs typeface="+mn-lt"/>
              </a:rPr>
              <a:t>Laudon, K.C. and Laudon, J.P. (2024) </a:t>
            </a:r>
            <a:r>
              <a:rPr lang="en-US" sz="3200" i="1" dirty="0">
                <a:ea typeface="+mn-lt"/>
                <a:cs typeface="+mn-lt"/>
              </a:rPr>
              <a:t>Management Information Systems: Managing the Digital Firm</a:t>
            </a:r>
            <a:r>
              <a:rPr lang="en-US" sz="3200" dirty="0">
                <a:ea typeface="+mn-lt"/>
                <a:cs typeface="+mn-lt"/>
              </a:rPr>
              <a:t>. 18th </a:t>
            </a:r>
            <a:r>
              <a:rPr lang="en-US" sz="3200" dirty="0" err="1">
                <a:ea typeface="+mn-lt"/>
                <a:cs typeface="+mn-lt"/>
              </a:rPr>
              <a:t>edn</a:t>
            </a:r>
            <a:r>
              <a:rPr lang="en-US" sz="3200" dirty="0">
                <a:ea typeface="+mn-lt"/>
                <a:cs typeface="+mn-lt"/>
              </a:rPr>
              <a:t>. Harlow: Pearson.</a:t>
            </a:r>
            <a:endParaRPr lang="en-US" sz="3200"/>
          </a:p>
          <a:p>
            <a:r>
              <a:rPr lang="en-US" sz="3200">
                <a:ea typeface="+mn-lt"/>
                <a:cs typeface="+mn-lt"/>
              </a:rPr>
              <a:t>National Institute of Standards and Technology (NIST) (2024) </a:t>
            </a:r>
            <a:r>
              <a:rPr lang="en-US" sz="3200" i="1">
                <a:ea typeface="+mn-lt"/>
                <a:cs typeface="+mn-lt"/>
              </a:rPr>
              <a:t>Cybersecurity Framework 2.0</a:t>
            </a:r>
            <a:r>
              <a:rPr lang="en-US" sz="3200">
                <a:ea typeface="+mn-lt"/>
                <a:cs typeface="+mn-lt"/>
              </a:rPr>
              <a:t>. Gaithersburg, MD: NIST.</a:t>
            </a:r>
            <a:endParaRPr lang="en-US" sz="3200"/>
          </a:p>
          <a:p>
            <a:r>
              <a:rPr lang="en-US" sz="3200" dirty="0">
                <a:ea typeface="+mn-lt"/>
                <a:cs typeface="+mn-lt"/>
              </a:rPr>
              <a:t>O'Brien, J.A. and </a:t>
            </a:r>
            <a:r>
              <a:rPr lang="en-US" sz="3200" dirty="0" err="1">
                <a:ea typeface="+mn-lt"/>
                <a:cs typeface="+mn-lt"/>
              </a:rPr>
              <a:t>Marakas</a:t>
            </a:r>
            <a:r>
              <a:rPr lang="en-US" sz="3200" dirty="0">
                <a:ea typeface="+mn-lt"/>
                <a:cs typeface="+mn-lt"/>
              </a:rPr>
              <a:t>, G.M. (2022) </a:t>
            </a:r>
            <a:r>
              <a:rPr lang="en-US" sz="3200" i="1" dirty="0">
                <a:ea typeface="+mn-lt"/>
                <a:cs typeface="+mn-lt"/>
              </a:rPr>
              <a:t>Management Information Systems</a:t>
            </a:r>
            <a:r>
              <a:rPr lang="en-US" sz="3200" dirty="0">
                <a:ea typeface="+mn-lt"/>
                <a:cs typeface="+mn-lt"/>
              </a:rPr>
              <a:t>. 12th </a:t>
            </a:r>
            <a:r>
              <a:rPr lang="en-US" sz="3200" dirty="0" err="1">
                <a:ea typeface="+mn-lt"/>
                <a:cs typeface="+mn-lt"/>
              </a:rPr>
              <a:t>edn</a:t>
            </a:r>
            <a:r>
              <a:rPr lang="en-US" sz="3200" dirty="0">
                <a:ea typeface="+mn-lt"/>
                <a:cs typeface="+mn-lt"/>
              </a:rPr>
              <a:t>. New York: McGraw-Hill Education.</a:t>
            </a:r>
            <a:endParaRPr lang="en-US" sz="3200"/>
          </a:p>
          <a:p>
            <a:r>
              <a:rPr lang="en-US" sz="3200" dirty="0">
                <a:ea typeface="+mn-lt"/>
                <a:cs typeface="+mn-lt"/>
              </a:rPr>
              <a:t>Stair, R. and Reynolds, G. (2023) </a:t>
            </a:r>
            <a:r>
              <a:rPr lang="en-US" sz="3200" i="1" dirty="0">
                <a:ea typeface="+mn-lt"/>
                <a:cs typeface="+mn-lt"/>
              </a:rPr>
              <a:t>Principles of Information Systems</a:t>
            </a:r>
            <a:r>
              <a:rPr lang="en-US" sz="3200" dirty="0">
                <a:ea typeface="+mn-lt"/>
                <a:cs typeface="+mn-lt"/>
              </a:rPr>
              <a:t>. 15th </a:t>
            </a:r>
            <a:r>
              <a:rPr lang="en-US" sz="3200" dirty="0" err="1">
                <a:ea typeface="+mn-lt"/>
                <a:cs typeface="+mn-lt"/>
              </a:rPr>
              <a:t>edn</a:t>
            </a:r>
            <a:r>
              <a:rPr lang="en-US" sz="3200" dirty="0">
                <a:ea typeface="+mn-lt"/>
                <a:cs typeface="+mn-lt"/>
              </a:rPr>
              <a:t>. Boston: Cengage Learning.</a:t>
            </a:r>
            <a:endParaRPr lang="en-US" sz="3200"/>
          </a:p>
          <a:p>
            <a:r>
              <a:rPr lang="en-US" sz="3200">
                <a:ea typeface="+mn-lt"/>
                <a:cs typeface="+mn-lt"/>
              </a:rPr>
              <a:t>TechCrunch (2025) ‘Marks &amp; Spencer confirms customer data stolen in cyberattack’. Available at: </a:t>
            </a:r>
            <a:r>
              <a:rPr lang="en-US" sz="3200" dirty="0">
                <a:ea typeface="+mn-lt"/>
                <a:cs typeface="+mn-lt"/>
                <a:hlinkClick r:id="rId3"/>
              </a:rPr>
              <a:t>https://techcrunch.com/2025/05/13/marks-spencer-confirms-customers-personal-data-was-stolen-in-hack/</a:t>
            </a:r>
            <a:r>
              <a:rPr lang="en-US" sz="3200">
                <a:ea typeface="+mn-lt"/>
                <a:cs typeface="+mn-lt"/>
              </a:rPr>
              <a:t> (Accessed: 10 June 2026).</a:t>
            </a:r>
            <a:endParaRPr lang="en-US" sz="3200"/>
          </a:p>
          <a:p>
            <a:r>
              <a:rPr lang="en-US" sz="3200">
                <a:ea typeface="+mn-lt"/>
                <a:cs typeface="+mn-lt"/>
              </a:rPr>
              <a:t>TechCrunch (2025) ‘Co-op confirms hackers stole customer records following cyberattack’. Available at: </a:t>
            </a:r>
            <a:r>
              <a:rPr lang="en-US" sz="3200" dirty="0">
                <a:ea typeface="+mn-lt"/>
                <a:cs typeface="+mn-lt"/>
                <a:hlinkClick r:id="rId4"/>
              </a:rPr>
              <a:t>https://techcrunch.com/2025/07/16/uk-retail-giant-co-op-confirms-hackers-stole-all-6-5-million-customer-records/</a:t>
            </a:r>
            <a:r>
              <a:rPr lang="en-US" sz="3200">
                <a:ea typeface="+mn-lt"/>
                <a:cs typeface="+mn-lt"/>
              </a:rPr>
              <a:t> (Accessed: 10 June 2026).</a:t>
            </a:r>
            <a:endParaRPr lang="en-US" sz="3200"/>
          </a:p>
          <a:p>
            <a:r>
              <a:rPr lang="en-US" sz="3200" dirty="0">
                <a:ea typeface="+mn-lt"/>
                <a:cs typeface="+mn-lt"/>
              </a:rPr>
              <a:t>Whitman, M.E. and </a:t>
            </a:r>
            <a:r>
              <a:rPr lang="en-US" sz="3200" dirty="0" err="1">
                <a:ea typeface="+mn-lt"/>
                <a:cs typeface="+mn-lt"/>
              </a:rPr>
              <a:t>Mattord</a:t>
            </a:r>
            <a:r>
              <a:rPr lang="en-US" sz="3200" dirty="0">
                <a:ea typeface="+mn-lt"/>
                <a:cs typeface="+mn-lt"/>
              </a:rPr>
              <a:t>, H.J. (2022) </a:t>
            </a:r>
            <a:r>
              <a:rPr lang="en-US" sz="3200" i="1" dirty="0">
                <a:ea typeface="+mn-lt"/>
                <a:cs typeface="+mn-lt"/>
              </a:rPr>
              <a:t>Principles of Information Security</a:t>
            </a:r>
            <a:r>
              <a:rPr lang="en-US" sz="3200" dirty="0">
                <a:ea typeface="+mn-lt"/>
                <a:cs typeface="+mn-lt"/>
              </a:rPr>
              <a:t>. 7th </a:t>
            </a:r>
            <a:r>
              <a:rPr lang="en-US" sz="3200" dirty="0" err="1">
                <a:ea typeface="+mn-lt"/>
                <a:cs typeface="+mn-lt"/>
              </a:rPr>
              <a:t>edn</a:t>
            </a:r>
            <a:r>
              <a:rPr lang="en-US" sz="3200" dirty="0">
                <a:ea typeface="+mn-lt"/>
                <a:cs typeface="+mn-lt"/>
              </a:rPr>
              <a:t>. Boston: Cengage Learning.</a:t>
            </a:r>
            <a:endParaRPr lang="en-US" sz="3200" dirty="0"/>
          </a:p>
          <a:p>
            <a:br>
              <a:rPr lang="en-US" dirty="0"/>
            </a:br>
            <a:endParaRPr lang="en-US" dirty="0"/>
          </a:p>
          <a:p>
            <a:endParaRPr lang="en-US" dirty="0"/>
          </a:p>
          <a:p>
            <a:br>
              <a:rPr lang="en-US" dirty="0"/>
            </a:b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2226036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GestaltVTI</vt:lpstr>
      <vt:lpstr>Managing business information systems:  FitForce Apparel LTD</vt:lpstr>
      <vt:lpstr>Introduction to FitForce </vt:lpstr>
      <vt:lpstr>What are information systems?</vt:lpstr>
      <vt:lpstr>Information system 1- Transaction processing system</vt:lpstr>
      <vt:lpstr>Information System 2 – Customer Relationship Management (CRM)</vt:lpstr>
      <vt:lpstr>Information system 3- management information system</vt:lpstr>
      <vt:lpstr>Comparison of information systems</vt:lpstr>
      <vt:lpstr>Information system risks at FitForce </vt:lpstr>
      <vt:lpstr>Ethical Issues in Information Systems</vt:lpstr>
      <vt:lpstr>Risk mitigation Strategies </vt:lpstr>
      <vt:lpstr>Companies that use information systems and have helped them combat risk  </vt:lpstr>
      <vt:lpstr>Co-op Cyber Attack (2025)</vt:lpstr>
      <vt:lpstr>Refrences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349</cp:revision>
  <dcterms:created xsi:type="dcterms:W3CDTF">2026-06-10T10:05:46Z</dcterms:created>
  <dcterms:modified xsi:type="dcterms:W3CDTF">2026-06-10T11:43:44Z</dcterms:modified>
</cp:coreProperties>
</file>