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3.xml" ContentType="application/vnd.openxmlformats-officedocument.theme+xml"/>
  <Override PartName="/ppt/slideLayouts/slideLayout8.xml" ContentType="application/vnd.openxmlformats-officedocument.presentationml.slideLayout+xml"/>
  <Override PartName="/ppt/theme/theme4.xml" ContentType="application/vnd.openxmlformats-officedocument.theme+xml"/>
  <Override PartName="/ppt/slideLayouts/slideLayout9.xml" ContentType="application/vnd.openxmlformats-officedocument.presentationml.slideLayout+xml"/>
  <Override PartName="/ppt/theme/theme5.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 id="2147483689" r:id="rId9"/>
  </p:sldMasterIdLst>
  <p:notesMasterIdLst>
    <p:notesMasterId r:id="rId31"/>
  </p:notesMasterIdLst>
  <p:sldIdLst>
    <p:sldId id="292" r:id="rId10"/>
    <p:sldId id="412" r:id="rId11"/>
    <p:sldId id="406" r:id="rId12"/>
    <p:sldId id="598" r:id="rId13"/>
    <p:sldId id="413" r:id="rId14"/>
    <p:sldId id="414" r:id="rId15"/>
    <p:sldId id="365" r:id="rId16"/>
    <p:sldId id="366" r:id="rId17"/>
    <p:sldId id="367" r:id="rId18"/>
    <p:sldId id="368" r:id="rId19"/>
    <p:sldId id="369" r:id="rId20"/>
    <p:sldId id="370" r:id="rId21"/>
    <p:sldId id="371" r:id="rId22"/>
    <p:sldId id="372" r:id="rId23"/>
    <p:sldId id="373" r:id="rId24"/>
    <p:sldId id="374" r:id="rId25"/>
    <p:sldId id="375" r:id="rId26"/>
    <p:sldId id="376" r:id="rId27"/>
    <p:sldId id="377" r:id="rId28"/>
    <p:sldId id="325" r:id="rId29"/>
    <p:sldId id="557"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27F5E39-535F-429F-ADE5-003C6F86E148}" v="53" dt="2024-03-14T05:28:14.04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89467" autoAdjust="0"/>
  </p:normalViewPr>
  <p:slideViewPr>
    <p:cSldViewPr snapToGrid="0">
      <p:cViewPr varScale="1">
        <p:scale>
          <a:sx n="95" d="100"/>
          <a:sy n="95" d="100"/>
        </p:scale>
        <p:origin x="936"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21" Type="http://schemas.openxmlformats.org/officeDocument/2006/relationships/slide" Target="slides/slide12.xml"/><Relationship Id="rId34" Type="http://schemas.openxmlformats.org/officeDocument/2006/relationships/theme" Target="theme/theme1.xml"/><Relationship Id="rId7" Type="http://schemas.openxmlformats.org/officeDocument/2006/relationships/slideMaster" Target="slideMasters/slideMaster4.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7.xml"/><Relationship Id="rId20" Type="http://schemas.openxmlformats.org/officeDocument/2006/relationships/slide" Target="slides/slide11.xml"/><Relationship Id="rId29" Type="http://schemas.openxmlformats.org/officeDocument/2006/relationships/slide" Target="slides/slide20.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microsoft.com/office/2016/11/relationships/changesInfo" Target="changesInfos/changesInfo1.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tableStyles" Target="tableStyles.xml"/><Relationship Id="rId8" Type="http://schemas.openxmlformats.org/officeDocument/2006/relationships/slideMaster" Target="slideMasters/slideMaster5.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C27F5E39-535F-429F-ADE5-003C6F86E148}"/>
    <pc:docChg chg="undo redo custSel addSld delSld modSld">
      <pc:chgData name="Nitheesh Kaliyamurthy" userId="2821ebda-f4ac-4963-9a4e-a836dfc45829" providerId="ADAL" clId="{C27F5E39-535F-429F-ADE5-003C6F86E148}" dt="2024-03-14T07:07:51.283" v="565" actId="6549"/>
      <pc:docMkLst>
        <pc:docMk/>
      </pc:docMkLst>
      <pc:sldChg chg="del">
        <pc:chgData name="Nitheesh Kaliyamurthy" userId="2821ebda-f4ac-4963-9a4e-a836dfc45829" providerId="ADAL" clId="{C27F5E39-535F-429F-ADE5-003C6F86E148}" dt="2024-03-04T16:23:47.754" v="6" actId="47"/>
        <pc:sldMkLst>
          <pc:docMk/>
          <pc:sldMk cId="3229398234" sldId="295"/>
        </pc:sldMkLst>
      </pc:sldChg>
      <pc:sldChg chg="del">
        <pc:chgData name="Nitheesh Kaliyamurthy" userId="2821ebda-f4ac-4963-9a4e-a836dfc45829" providerId="ADAL" clId="{C27F5E39-535F-429F-ADE5-003C6F86E148}" dt="2024-03-04T16:21:21.804" v="0" actId="47"/>
        <pc:sldMkLst>
          <pc:docMk/>
          <pc:sldMk cId="1423915232" sldId="308"/>
        </pc:sldMkLst>
      </pc:sldChg>
      <pc:sldChg chg="addSp delSp modSp mod">
        <pc:chgData name="Nitheesh Kaliyamurthy" userId="2821ebda-f4ac-4963-9a4e-a836dfc45829" providerId="ADAL" clId="{C27F5E39-535F-429F-ADE5-003C6F86E148}" dt="2024-03-14T05:38:51.522" v="564" actId="1076"/>
        <pc:sldMkLst>
          <pc:docMk/>
          <pc:sldMk cId="1578929923" sldId="325"/>
        </pc:sldMkLst>
        <pc:spChg chg="mod">
          <ac:chgData name="Nitheesh Kaliyamurthy" userId="2821ebda-f4ac-4963-9a4e-a836dfc45829" providerId="ADAL" clId="{C27F5E39-535F-429F-ADE5-003C6F86E148}" dt="2024-03-14T05:38:51.522" v="564" actId="1076"/>
          <ac:spMkLst>
            <pc:docMk/>
            <pc:sldMk cId="1578929923" sldId="325"/>
            <ac:spMk id="4" creationId="{00000000-0000-0000-0000-000000000000}"/>
          </ac:spMkLst>
        </pc:spChg>
        <pc:spChg chg="mod">
          <ac:chgData name="Nitheesh Kaliyamurthy" userId="2821ebda-f4ac-4963-9a4e-a836dfc45829" providerId="ADAL" clId="{C27F5E39-535F-429F-ADE5-003C6F86E148}" dt="2024-03-14T05:38:48.064" v="563" actId="1076"/>
          <ac:spMkLst>
            <pc:docMk/>
            <pc:sldMk cId="1578929923" sldId="325"/>
            <ac:spMk id="6" creationId="{00000000-0000-0000-0000-000000000000}"/>
          </ac:spMkLst>
        </pc:spChg>
        <pc:picChg chg="add del">
          <ac:chgData name="Nitheesh Kaliyamurthy" userId="2821ebda-f4ac-4963-9a4e-a836dfc45829" providerId="ADAL" clId="{C27F5E39-535F-429F-ADE5-003C6F86E148}" dt="2024-03-04T19:06:15.839" v="78" actId="478"/>
          <ac:picMkLst>
            <pc:docMk/>
            <pc:sldMk cId="1578929923" sldId="325"/>
            <ac:picMk id="5" creationId="{961390BA-6482-4793-8E13-AAF02E89961F}"/>
          </ac:picMkLst>
        </pc:picChg>
      </pc:sldChg>
      <pc:sldChg chg="modSp add mod">
        <pc:chgData name="Nitheesh Kaliyamurthy" userId="2821ebda-f4ac-4963-9a4e-a836dfc45829" providerId="ADAL" clId="{C27F5E39-535F-429F-ADE5-003C6F86E148}" dt="2024-03-04T16:24:30.870" v="14" actId="14100"/>
        <pc:sldMkLst>
          <pc:docMk/>
          <pc:sldMk cId="540421127" sldId="365"/>
        </pc:sldMkLst>
        <pc:spChg chg="mod">
          <ac:chgData name="Nitheesh Kaliyamurthy" userId="2821ebda-f4ac-4963-9a4e-a836dfc45829" providerId="ADAL" clId="{C27F5E39-535F-429F-ADE5-003C6F86E148}" dt="2024-03-04T16:24:30.870" v="14" actId="14100"/>
          <ac:spMkLst>
            <pc:docMk/>
            <pc:sldMk cId="540421127" sldId="365"/>
            <ac:spMk id="3" creationId="{C02AA8F8-1E43-384B-8982-C0BB94049B5C}"/>
          </ac:spMkLst>
        </pc:spChg>
      </pc:sldChg>
      <pc:sldChg chg="del">
        <pc:chgData name="Nitheesh Kaliyamurthy" userId="2821ebda-f4ac-4963-9a4e-a836dfc45829" providerId="ADAL" clId="{C27F5E39-535F-429F-ADE5-003C6F86E148}" dt="2024-03-04T16:23:40.545" v="4" actId="2696"/>
        <pc:sldMkLst>
          <pc:docMk/>
          <pc:sldMk cId="3103891596" sldId="365"/>
        </pc:sldMkLst>
      </pc:sldChg>
      <pc:sldChg chg="modSp mod">
        <pc:chgData name="Nitheesh Kaliyamurthy" userId="2821ebda-f4ac-4963-9a4e-a836dfc45829" providerId="ADAL" clId="{C27F5E39-535F-429F-ADE5-003C6F86E148}" dt="2024-03-04T16:24:39.410" v="16" actId="14100"/>
        <pc:sldMkLst>
          <pc:docMk/>
          <pc:sldMk cId="2906957748" sldId="366"/>
        </pc:sldMkLst>
        <pc:spChg chg="mod">
          <ac:chgData name="Nitheesh Kaliyamurthy" userId="2821ebda-f4ac-4963-9a4e-a836dfc45829" providerId="ADAL" clId="{C27F5E39-535F-429F-ADE5-003C6F86E148}" dt="2024-03-04T16:24:39.410" v="16" actId="14100"/>
          <ac:spMkLst>
            <pc:docMk/>
            <pc:sldMk cId="2906957748" sldId="366"/>
            <ac:spMk id="8" creationId="{C02AA8F8-1E43-384B-8982-C0BB94049B5C}"/>
          </ac:spMkLst>
        </pc:spChg>
      </pc:sldChg>
      <pc:sldChg chg="addSp delSp modSp mod">
        <pc:chgData name="Nitheesh Kaliyamurthy" userId="2821ebda-f4ac-4963-9a4e-a836dfc45829" providerId="ADAL" clId="{C27F5E39-535F-429F-ADE5-003C6F86E148}" dt="2024-03-13T15:51:35.355" v="90" actId="478"/>
        <pc:sldMkLst>
          <pc:docMk/>
          <pc:sldMk cId="3681155804" sldId="367"/>
        </pc:sldMkLst>
        <pc:spChg chg="mod">
          <ac:chgData name="Nitheesh Kaliyamurthy" userId="2821ebda-f4ac-4963-9a4e-a836dfc45829" providerId="ADAL" clId="{C27F5E39-535F-429F-ADE5-003C6F86E148}" dt="2024-03-04T16:24:47.676" v="18" actId="14100"/>
          <ac:spMkLst>
            <pc:docMk/>
            <pc:sldMk cId="3681155804" sldId="367"/>
            <ac:spMk id="9" creationId="{C02AA8F8-1E43-384B-8982-C0BB94049B5C}"/>
          </ac:spMkLst>
        </pc:spChg>
        <pc:grpChg chg="mod">
          <ac:chgData name="Nitheesh Kaliyamurthy" userId="2821ebda-f4ac-4963-9a4e-a836dfc45829" providerId="ADAL" clId="{C27F5E39-535F-429F-ADE5-003C6F86E148}" dt="2024-03-04T19:06:12.336" v="74"/>
          <ac:grpSpMkLst>
            <pc:docMk/>
            <pc:sldMk cId="3681155804" sldId="367"/>
            <ac:grpSpMk id="6" creationId="{00539AE2-27C5-B3CD-AD3F-6F08235B76EA}"/>
          </ac:grpSpMkLst>
        </pc:grpChg>
        <pc:grpChg chg="mod">
          <ac:chgData name="Nitheesh Kaliyamurthy" userId="2821ebda-f4ac-4963-9a4e-a836dfc45829" providerId="ADAL" clId="{C27F5E39-535F-429F-ADE5-003C6F86E148}" dt="2024-03-04T19:06:09.464" v="67"/>
          <ac:grpSpMkLst>
            <pc:docMk/>
            <pc:sldMk cId="3681155804" sldId="367"/>
            <ac:grpSpMk id="17" creationId="{9D7463C4-E53E-45D3-4B3E-D61B7578773F}"/>
          </ac:grpSpMkLst>
        </pc:grpChg>
        <pc:grpChg chg="mod">
          <ac:chgData name="Nitheesh Kaliyamurthy" userId="2821ebda-f4ac-4963-9a4e-a836dfc45829" providerId="ADAL" clId="{C27F5E39-535F-429F-ADE5-003C6F86E148}" dt="2024-03-04T19:06:06.934" v="61"/>
          <ac:grpSpMkLst>
            <pc:docMk/>
            <pc:sldMk cId="3681155804" sldId="367"/>
            <ac:grpSpMk id="23" creationId="{3E3DA71A-2816-87A6-38EA-A49C90938414}"/>
          </ac:grpSpMkLst>
        </pc:grpChg>
        <pc:grpChg chg="del mod">
          <ac:chgData name="Nitheesh Kaliyamurthy" userId="2821ebda-f4ac-4963-9a4e-a836dfc45829" providerId="ADAL" clId="{C27F5E39-535F-429F-ADE5-003C6F86E148}" dt="2024-03-13T15:51:33.348" v="88" actId="478"/>
          <ac:grpSpMkLst>
            <pc:docMk/>
            <pc:sldMk cId="3681155804" sldId="367"/>
            <ac:grpSpMk id="30" creationId="{57DAC133-59E4-B920-4CA0-949371B8694E}"/>
          </ac:grpSpMkLst>
        </pc:grpChg>
        <pc:grpChg chg="del mod">
          <ac:chgData name="Nitheesh Kaliyamurthy" userId="2821ebda-f4ac-4963-9a4e-a836dfc45829" providerId="ADAL" clId="{C27F5E39-535F-429F-ADE5-003C6F86E148}" dt="2024-03-13T15:51:35.355" v="90" actId="478"/>
          <ac:grpSpMkLst>
            <pc:docMk/>
            <pc:sldMk cId="3681155804" sldId="367"/>
            <ac:grpSpMk id="33" creationId="{30328924-5205-537C-5A8F-72F48395B1C5}"/>
          </ac:grpSpMkLst>
        </pc:grpChg>
        <pc:inkChg chg="add del mod">
          <ac:chgData name="Nitheesh Kaliyamurthy" userId="2821ebda-f4ac-4963-9a4e-a836dfc45829" providerId="ADAL" clId="{C27F5E39-535F-429F-ADE5-003C6F86E148}" dt="2024-03-04T19:06:13.070" v="76" actId="9405"/>
          <ac:inkMkLst>
            <pc:docMk/>
            <pc:sldMk cId="3681155804" sldId="367"/>
            <ac:inkMk id="2" creationId="{7AFD0032-32BD-5EFB-AB32-840DCB317ACB}"/>
          </ac:inkMkLst>
        </pc:inkChg>
        <pc:inkChg chg="add del mod">
          <ac:chgData name="Nitheesh Kaliyamurthy" userId="2821ebda-f4ac-4963-9a4e-a836dfc45829" providerId="ADAL" clId="{C27F5E39-535F-429F-ADE5-003C6F86E148}" dt="2024-03-04T19:06:12.766" v="75" actId="9405"/>
          <ac:inkMkLst>
            <pc:docMk/>
            <pc:sldMk cId="3681155804" sldId="367"/>
            <ac:inkMk id="3" creationId="{C630676E-6AC4-82C2-291B-47EEA89FCD31}"/>
          </ac:inkMkLst>
        </pc:inkChg>
        <pc:inkChg chg="add del mod">
          <ac:chgData name="Nitheesh Kaliyamurthy" userId="2821ebda-f4ac-4963-9a4e-a836dfc45829" providerId="ADAL" clId="{C27F5E39-535F-429F-ADE5-003C6F86E148}" dt="2024-03-04T19:06:12.336" v="74"/>
          <ac:inkMkLst>
            <pc:docMk/>
            <pc:sldMk cId="3681155804" sldId="367"/>
            <ac:inkMk id="5" creationId="{75389EF1-D82B-9F2F-3359-15E510C9E22A}"/>
          </ac:inkMkLst>
        </pc:inkChg>
        <pc:inkChg chg="add del mod">
          <ac:chgData name="Nitheesh Kaliyamurthy" userId="2821ebda-f4ac-4963-9a4e-a836dfc45829" providerId="ADAL" clId="{C27F5E39-535F-429F-ADE5-003C6F86E148}" dt="2024-03-04T19:06:11.917" v="72" actId="9405"/>
          <ac:inkMkLst>
            <pc:docMk/>
            <pc:sldMk cId="3681155804" sldId="367"/>
            <ac:inkMk id="7" creationId="{2C2BB72A-37F9-AA10-73BD-D051DD18F69D}"/>
          </ac:inkMkLst>
        </pc:inkChg>
        <pc:inkChg chg="add del mod">
          <ac:chgData name="Nitheesh Kaliyamurthy" userId="2821ebda-f4ac-4963-9a4e-a836dfc45829" providerId="ADAL" clId="{C27F5E39-535F-429F-ADE5-003C6F86E148}" dt="2024-03-04T19:06:11.517" v="71" actId="9405"/>
          <ac:inkMkLst>
            <pc:docMk/>
            <pc:sldMk cId="3681155804" sldId="367"/>
            <ac:inkMk id="12" creationId="{9D304DF0-D1EB-D2EE-695C-735B5CE4976E}"/>
          </ac:inkMkLst>
        </pc:inkChg>
        <pc:inkChg chg="add del mod">
          <ac:chgData name="Nitheesh Kaliyamurthy" userId="2821ebda-f4ac-4963-9a4e-a836dfc45829" providerId="ADAL" clId="{C27F5E39-535F-429F-ADE5-003C6F86E148}" dt="2024-03-04T19:06:10.919" v="70" actId="9405"/>
          <ac:inkMkLst>
            <pc:docMk/>
            <pc:sldMk cId="3681155804" sldId="367"/>
            <ac:inkMk id="13" creationId="{C258D8D5-5D6B-5F66-5A8C-E9673FA8F9BD}"/>
          </ac:inkMkLst>
        </pc:inkChg>
        <pc:inkChg chg="add del mod">
          <ac:chgData name="Nitheesh Kaliyamurthy" userId="2821ebda-f4ac-4963-9a4e-a836dfc45829" providerId="ADAL" clId="{C27F5E39-535F-429F-ADE5-003C6F86E148}" dt="2024-03-04T19:06:10.370" v="69" actId="9405"/>
          <ac:inkMkLst>
            <pc:docMk/>
            <pc:sldMk cId="3681155804" sldId="367"/>
            <ac:inkMk id="14" creationId="{B19BB608-05AD-A773-EBD4-B9A081FC7F7F}"/>
          </ac:inkMkLst>
        </pc:inkChg>
        <pc:inkChg chg="add del mod">
          <ac:chgData name="Nitheesh Kaliyamurthy" userId="2821ebda-f4ac-4963-9a4e-a836dfc45829" providerId="ADAL" clId="{C27F5E39-535F-429F-ADE5-003C6F86E148}" dt="2024-03-04T19:06:09.775" v="68" actId="9405"/>
          <ac:inkMkLst>
            <pc:docMk/>
            <pc:sldMk cId="3681155804" sldId="367"/>
            <ac:inkMk id="15" creationId="{A93972E9-45CC-AB5D-0F61-FEA0694BD2BA}"/>
          </ac:inkMkLst>
        </pc:inkChg>
        <pc:inkChg chg="add del mod">
          <ac:chgData name="Nitheesh Kaliyamurthy" userId="2821ebda-f4ac-4963-9a4e-a836dfc45829" providerId="ADAL" clId="{C27F5E39-535F-429F-ADE5-003C6F86E148}" dt="2024-03-04T19:06:09.464" v="67"/>
          <ac:inkMkLst>
            <pc:docMk/>
            <pc:sldMk cId="3681155804" sldId="367"/>
            <ac:inkMk id="16" creationId="{06BE9CE2-684D-863B-A57D-019312F06D66}"/>
          </ac:inkMkLst>
        </pc:inkChg>
        <pc:inkChg chg="add del mod">
          <ac:chgData name="Nitheesh Kaliyamurthy" userId="2821ebda-f4ac-4963-9a4e-a836dfc45829" providerId="ADAL" clId="{C27F5E39-535F-429F-ADE5-003C6F86E148}" dt="2024-03-04T19:06:09.078" v="65" actId="9405"/>
          <ac:inkMkLst>
            <pc:docMk/>
            <pc:sldMk cId="3681155804" sldId="367"/>
            <ac:inkMk id="18" creationId="{CE414944-14F0-FA9F-6E5C-CEE0402A0B9B}"/>
          </ac:inkMkLst>
        </pc:inkChg>
        <pc:inkChg chg="add del mod">
          <ac:chgData name="Nitheesh Kaliyamurthy" userId="2821ebda-f4ac-4963-9a4e-a836dfc45829" providerId="ADAL" clId="{C27F5E39-535F-429F-ADE5-003C6F86E148}" dt="2024-03-04T19:06:08.438" v="64" actId="9405"/>
          <ac:inkMkLst>
            <pc:docMk/>
            <pc:sldMk cId="3681155804" sldId="367"/>
            <ac:inkMk id="19" creationId="{717F5CEE-CA2B-ADE2-CD5C-EF6EC904E643}"/>
          </ac:inkMkLst>
        </pc:inkChg>
        <pc:inkChg chg="add del mod">
          <ac:chgData name="Nitheesh Kaliyamurthy" userId="2821ebda-f4ac-4963-9a4e-a836dfc45829" providerId="ADAL" clId="{C27F5E39-535F-429F-ADE5-003C6F86E148}" dt="2024-03-04T19:06:08.005" v="63" actId="9405"/>
          <ac:inkMkLst>
            <pc:docMk/>
            <pc:sldMk cId="3681155804" sldId="367"/>
            <ac:inkMk id="20" creationId="{2A43C7FD-6B14-AB03-9715-E4220665F58C}"/>
          </ac:inkMkLst>
        </pc:inkChg>
        <pc:inkChg chg="add del mod">
          <ac:chgData name="Nitheesh Kaliyamurthy" userId="2821ebda-f4ac-4963-9a4e-a836dfc45829" providerId="ADAL" clId="{C27F5E39-535F-429F-ADE5-003C6F86E148}" dt="2024-03-04T19:06:07.413" v="62" actId="9405"/>
          <ac:inkMkLst>
            <pc:docMk/>
            <pc:sldMk cId="3681155804" sldId="367"/>
            <ac:inkMk id="21" creationId="{85D3641E-AD94-67C6-2221-947F7760F210}"/>
          </ac:inkMkLst>
        </pc:inkChg>
        <pc:inkChg chg="add del mod">
          <ac:chgData name="Nitheesh Kaliyamurthy" userId="2821ebda-f4ac-4963-9a4e-a836dfc45829" providerId="ADAL" clId="{C27F5E39-535F-429F-ADE5-003C6F86E148}" dt="2024-03-04T19:06:06.934" v="61"/>
          <ac:inkMkLst>
            <pc:docMk/>
            <pc:sldMk cId="3681155804" sldId="367"/>
            <ac:inkMk id="22" creationId="{13A44AAB-F4B9-9C36-331F-5210FDD268B3}"/>
          </ac:inkMkLst>
        </pc:inkChg>
        <pc:inkChg chg="add del">
          <ac:chgData name="Nitheesh Kaliyamurthy" userId="2821ebda-f4ac-4963-9a4e-a836dfc45829" providerId="ADAL" clId="{C27F5E39-535F-429F-ADE5-003C6F86E148}" dt="2024-03-04T19:06:06.390" v="59" actId="9405"/>
          <ac:inkMkLst>
            <pc:docMk/>
            <pc:sldMk cId="3681155804" sldId="367"/>
            <ac:inkMk id="24" creationId="{96870C27-2197-805E-E278-B9D98B533267}"/>
          </ac:inkMkLst>
        </pc:inkChg>
        <pc:inkChg chg="add del">
          <ac:chgData name="Nitheesh Kaliyamurthy" userId="2821ebda-f4ac-4963-9a4e-a836dfc45829" providerId="ADAL" clId="{C27F5E39-535F-429F-ADE5-003C6F86E148}" dt="2024-03-13T15:51:34.281" v="89" actId="478"/>
          <ac:inkMkLst>
            <pc:docMk/>
            <pc:sldMk cId="3681155804" sldId="367"/>
            <ac:inkMk id="25" creationId="{71CE4802-2E8E-1A8F-5799-926690634894}"/>
          </ac:inkMkLst>
        </pc:inkChg>
        <pc:inkChg chg="add mod">
          <ac:chgData name="Nitheesh Kaliyamurthy" userId="2821ebda-f4ac-4963-9a4e-a836dfc45829" providerId="ADAL" clId="{C27F5E39-535F-429F-ADE5-003C6F86E148}" dt="2024-03-04T19:11:33.301" v="84"/>
          <ac:inkMkLst>
            <pc:docMk/>
            <pc:sldMk cId="3681155804" sldId="367"/>
            <ac:inkMk id="26" creationId="{B7A9E0B2-8D18-6CD0-CFB3-1B104DA33ED9}"/>
          </ac:inkMkLst>
        </pc:inkChg>
        <pc:inkChg chg="add mod">
          <ac:chgData name="Nitheesh Kaliyamurthy" userId="2821ebda-f4ac-4963-9a4e-a836dfc45829" providerId="ADAL" clId="{C27F5E39-535F-429F-ADE5-003C6F86E148}" dt="2024-03-04T19:11:33.301" v="84"/>
          <ac:inkMkLst>
            <pc:docMk/>
            <pc:sldMk cId="3681155804" sldId="367"/>
            <ac:inkMk id="27" creationId="{80C34611-8D4E-3144-59F9-3679C4BC30E6}"/>
          </ac:inkMkLst>
        </pc:inkChg>
        <pc:inkChg chg="add mod">
          <ac:chgData name="Nitheesh Kaliyamurthy" userId="2821ebda-f4ac-4963-9a4e-a836dfc45829" providerId="ADAL" clId="{C27F5E39-535F-429F-ADE5-003C6F86E148}" dt="2024-03-04T19:11:33.301" v="84"/>
          <ac:inkMkLst>
            <pc:docMk/>
            <pc:sldMk cId="3681155804" sldId="367"/>
            <ac:inkMk id="28" creationId="{173BFF6D-9899-7C83-57EA-AF88EEA325EA}"/>
          </ac:inkMkLst>
        </pc:inkChg>
        <pc:inkChg chg="add mod">
          <ac:chgData name="Nitheesh Kaliyamurthy" userId="2821ebda-f4ac-4963-9a4e-a836dfc45829" providerId="ADAL" clId="{C27F5E39-535F-429F-ADE5-003C6F86E148}" dt="2024-03-04T19:11:33.301" v="84"/>
          <ac:inkMkLst>
            <pc:docMk/>
            <pc:sldMk cId="3681155804" sldId="367"/>
            <ac:inkMk id="29" creationId="{468B0605-CB77-ADEE-819B-A3A03776E18D}"/>
          </ac:inkMkLst>
        </pc:inkChg>
        <pc:inkChg chg="add mod">
          <ac:chgData name="Nitheesh Kaliyamurthy" userId="2821ebda-f4ac-4963-9a4e-a836dfc45829" providerId="ADAL" clId="{C27F5E39-535F-429F-ADE5-003C6F86E148}" dt="2024-03-04T19:12:43.665" v="87"/>
          <ac:inkMkLst>
            <pc:docMk/>
            <pc:sldMk cId="3681155804" sldId="367"/>
            <ac:inkMk id="31" creationId="{4E0A29F6-D25A-C813-8D5B-CB3C3D017C45}"/>
          </ac:inkMkLst>
        </pc:inkChg>
        <pc:inkChg chg="add mod">
          <ac:chgData name="Nitheesh Kaliyamurthy" userId="2821ebda-f4ac-4963-9a4e-a836dfc45829" providerId="ADAL" clId="{C27F5E39-535F-429F-ADE5-003C6F86E148}" dt="2024-03-04T19:12:43.665" v="87"/>
          <ac:inkMkLst>
            <pc:docMk/>
            <pc:sldMk cId="3681155804" sldId="367"/>
            <ac:inkMk id="32" creationId="{02B4956C-6029-C782-189B-12109CC837B0}"/>
          </ac:inkMkLst>
        </pc:inkChg>
      </pc:sldChg>
      <pc:sldChg chg="modSp mod">
        <pc:chgData name="Nitheesh Kaliyamurthy" userId="2821ebda-f4ac-4963-9a4e-a836dfc45829" providerId="ADAL" clId="{C27F5E39-535F-429F-ADE5-003C6F86E148}" dt="2024-03-04T16:24:58.557" v="20" actId="14100"/>
        <pc:sldMkLst>
          <pc:docMk/>
          <pc:sldMk cId="2366284922" sldId="368"/>
        </pc:sldMkLst>
        <pc:spChg chg="mod">
          <ac:chgData name="Nitheesh Kaliyamurthy" userId="2821ebda-f4ac-4963-9a4e-a836dfc45829" providerId="ADAL" clId="{C27F5E39-535F-429F-ADE5-003C6F86E148}" dt="2024-03-04T16:24:58.557" v="20" actId="14100"/>
          <ac:spMkLst>
            <pc:docMk/>
            <pc:sldMk cId="2366284922" sldId="368"/>
            <ac:spMk id="10" creationId="{C02AA8F8-1E43-384B-8982-C0BB94049B5C}"/>
          </ac:spMkLst>
        </pc:spChg>
      </pc:sldChg>
      <pc:sldChg chg="modSp mod">
        <pc:chgData name="Nitheesh Kaliyamurthy" userId="2821ebda-f4ac-4963-9a4e-a836dfc45829" providerId="ADAL" clId="{C27F5E39-535F-429F-ADE5-003C6F86E148}" dt="2024-03-04T16:25:06.596" v="22" actId="14100"/>
        <pc:sldMkLst>
          <pc:docMk/>
          <pc:sldMk cId="2033874642" sldId="369"/>
        </pc:sldMkLst>
        <pc:spChg chg="mod">
          <ac:chgData name="Nitheesh Kaliyamurthy" userId="2821ebda-f4ac-4963-9a4e-a836dfc45829" providerId="ADAL" clId="{C27F5E39-535F-429F-ADE5-003C6F86E148}" dt="2024-03-04T16:25:06.596" v="22" actId="14100"/>
          <ac:spMkLst>
            <pc:docMk/>
            <pc:sldMk cId="2033874642" sldId="369"/>
            <ac:spMk id="6" creationId="{C02AA8F8-1E43-384B-8982-C0BB94049B5C}"/>
          </ac:spMkLst>
        </pc:spChg>
      </pc:sldChg>
      <pc:sldChg chg="modSp mod">
        <pc:chgData name="Nitheesh Kaliyamurthy" userId="2821ebda-f4ac-4963-9a4e-a836dfc45829" providerId="ADAL" clId="{C27F5E39-535F-429F-ADE5-003C6F86E148}" dt="2024-03-04T16:25:14.435" v="24" actId="14100"/>
        <pc:sldMkLst>
          <pc:docMk/>
          <pc:sldMk cId="3388941900" sldId="370"/>
        </pc:sldMkLst>
        <pc:spChg chg="mod">
          <ac:chgData name="Nitheesh Kaliyamurthy" userId="2821ebda-f4ac-4963-9a4e-a836dfc45829" providerId="ADAL" clId="{C27F5E39-535F-429F-ADE5-003C6F86E148}" dt="2024-03-04T16:25:14.435" v="24" actId="14100"/>
          <ac:spMkLst>
            <pc:docMk/>
            <pc:sldMk cId="3388941900" sldId="370"/>
            <ac:spMk id="6" creationId="{C02AA8F8-1E43-384B-8982-C0BB94049B5C}"/>
          </ac:spMkLst>
        </pc:spChg>
      </pc:sldChg>
      <pc:sldChg chg="modSp mod">
        <pc:chgData name="Nitheesh Kaliyamurthy" userId="2821ebda-f4ac-4963-9a4e-a836dfc45829" providerId="ADAL" clId="{C27F5E39-535F-429F-ADE5-003C6F86E148}" dt="2024-03-04T16:25:21.165" v="26" actId="14100"/>
        <pc:sldMkLst>
          <pc:docMk/>
          <pc:sldMk cId="925932255" sldId="371"/>
        </pc:sldMkLst>
        <pc:spChg chg="mod">
          <ac:chgData name="Nitheesh Kaliyamurthy" userId="2821ebda-f4ac-4963-9a4e-a836dfc45829" providerId="ADAL" clId="{C27F5E39-535F-429F-ADE5-003C6F86E148}" dt="2024-03-04T16:25:21.165" v="26" actId="14100"/>
          <ac:spMkLst>
            <pc:docMk/>
            <pc:sldMk cId="925932255" sldId="371"/>
            <ac:spMk id="6" creationId="{C02AA8F8-1E43-384B-8982-C0BB94049B5C}"/>
          </ac:spMkLst>
        </pc:spChg>
      </pc:sldChg>
      <pc:sldChg chg="modSp mod">
        <pc:chgData name="Nitheesh Kaliyamurthy" userId="2821ebda-f4ac-4963-9a4e-a836dfc45829" providerId="ADAL" clId="{C27F5E39-535F-429F-ADE5-003C6F86E148}" dt="2024-03-04T16:25:27.323" v="28" actId="14100"/>
        <pc:sldMkLst>
          <pc:docMk/>
          <pc:sldMk cId="2609563718" sldId="372"/>
        </pc:sldMkLst>
        <pc:spChg chg="mod">
          <ac:chgData name="Nitheesh Kaliyamurthy" userId="2821ebda-f4ac-4963-9a4e-a836dfc45829" providerId="ADAL" clId="{C27F5E39-535F-429F-ADE5-003C6F86E148}" dt="2024-03-04T16:25:27.323" v="28" actId="14100"/>
          <ac:spMkLst>
            <pc:docMk/>
            <pc:sldMk cId="2609563718" sldId="372"/>
            <ac:spMk id="3" creationId="{C02AA8F8-1E43-384B-8982-C0BB94049B5C}"/>
          </ac:spMkLst>
        </pc:spChg>
      </pc:sldChg>
      <pc:sldChg chg="modSp mod">
        <pc:chgData name="Nitheesh Kaliyamurthy" userId="2821ebda-f4ac-4963-9a4e-a836dfc45829" providerId="ADAL" clId="{C27F5E39-535F-429F-ADE5-003C6F86E148}" dt="2024-03-04T16:25:35.891" v="30" actId="14100"/>
        <pc:sldMkLst>
          <pc:docMk/>
          <pc:sldMk cId="538104232" sldId="373"/>
        </pc:sldMkLst>
        <pc:spChg chg="mod">
          <ac:chgData name="Nitheesh Kaliyamurthy" userId="2821ebda-f4ac-4963-9a4e-a836dfc45829" providerId="ADAL" clId="{C27F5E39-535F-429F-ADE5-003C6F86E148}" dt="2024-03-04T16:25:35.891" v="30" actId="14100"/>
          <ac:spMkLst>
            <pc:docMk/>
            <pc:sldMk cId="538104232" sldId="373"/>
            <ac:spMk id="3" creationId="{C02AA8F8-1E43-384B-8982-C0BB94049B5C}"/>
          </ac:spMkLst>
        </pc:spChg>
      </pc:sldChg>
      <pc:sldChg chg="modSp mod">
        <pc:chgData name="Nitheesh Kaliyamurthy" userId="2821ebda-f4ac-4963-9a4e-a836dfc45829" providerId="ADAL" clId="{C27F5E39-535F-429F-ADE5-003C6F86E148}" dt="2024-03-04T16:25:45.619" v="32" actId="1076"/>
        <pc:sldMkLst>
          <pc:docMk/>
          <pc:sldMk cId="2727811488" sldId="374"/>
        </pc:sldMkLst>
        <pc:spChg chg="mod">
          <ac:chgData name="Nitheesh Kaliyamurthy" userId="2821ebda-f4ac-4963-9a4e-a836dfc45829" providerId="ADAL" clId="{C27F5E39-535F-429F-ADE5-003C6F86E148}" dt="2024-03-04T16:25:45.619" v="32" actId="1076"/>
          <ac:spMkLst>
            <pc:docMk/>
            <pc:sldMk cId="2727811488" sldId="374"/>
            <ac:spMk id="3" creationId="{C02AA8F8-1E43-384B-8982-C0BB94049B5C}"/>
          </ac:spMkLst>
        </pc:spChg>
      </pc:sldChg>
      <pc:sldChg chg="modSp mod">
        <pc:chgData name="Nitheesh Kaliyamurthy" userId="2821ebda-f4ac-4963-9a4e-a836dfc45829" providerId="ADAL" clId="{C27F5E39-535F-429F-ADE5-003C6F86E148}" dt="2024-03-04T16:25:52.539" v="34" actId="14100"/>
        <pc:sldMkLst>
          <pc:docMk/>
          <pc:sldMk cId="2206987858" sldId="375"/>
        </pc:sldMkLst>
        <pc:spChg chg="mod">
          <ac:chgData name="Nitheesh Kaliyamurthy" userId="2821ebda-f4ac-4963-9a4e-a836dfc45829" providerId="ADAL" clId="{C27F5E39-535F-429F-ADE5-003C6F86E148}" dt="2024-03-04T16:25:52.539" v="34" actId="14100"/>
          <ac:spMkLst>
            <pc:docMk/>
            <pc:sldMk cId="2206987858" sldId="375"/>
            <ac:spMk id="3" creationId="{C02AA8F8-1E43-384B-8982-C0BB94049B5C}"/>
          </ac:spMkLst>
        </pc:spChg>
      </pc:sldChg>
      <pc:sldChg chg="modSp mod">
        <pc:chgData name="Nitheesh Kaliyamurthy" userId="2821ebda-f4ac-4963-9a4e-a836dfc45829" providerId="ADAL" clId="{C27F5E39-535F-429F-ADE5-003C6F86E148}" dt="2024-03-04T16:25:59.283" v="36" actId="14100"/>
        <pc:sldMkLst>
          <pc:docMk/>
          <pc:sldMk cId="4016726959" sldId="376"/>
        </pc:sldMkLst>
        <pc:spChg chg="mod">
          <ac:chgData name="Nitheesh Kaliyamurthy" userId="2821ebda-f4ac-4963-9a4e-a836dfc45829" providerId="ADAL" clId="{C27F5E39-535F-429F-ADE5-003C6F86E148}" dt="2024-03-04T16:25:59.283" v="36" actId="14100"/>
          <ac:spMkLst>
            <pc:docMk/>
            <pc:sldMk cId="4016726959" sldId="376"/>
            <ac:spMk id="3" creationId="{C02AA8F8-1E43-384B-8982-C0BB94049B5C}"/>
          </ac:spMkLst>
        </pc:spChg>
      </pc:sldChg>
      <pc:sldChg chg="modSp mod">
        <pc:chgData name="Nitheesh Kaliyamurthy" userId="2821ebda-f4ac-4963-9a4e-a836dfc45829" providerId="ADAL" clId="{C27F5E39-535F-429F-ADE5-003C6F86E148}" dt="2024-03-04T16:26:06.349" v="38" actId="14100"/>
        <pc:sldMkLst>
          <pc:docMk/>
          <pc:sldMk cId="970673338" sldId="377"/>
        </pc:sldMkLst>
        <pc:spChg chg="mod">
          <ac:chgData name="Nitheesh Kaliyamurthy" userId="2821ebda-f4ac-4963-9a4e-a836dfc45829" providerId="ADAL" clId="{C27F5E39-535F-429F-ADE5-003C6F86E148}" dt="2024-03-04T16:26:06.349" v="38" actId="14100"/>
          <ac:spMkLst>
            <pc:docMk/>
            <pc:sldMk cId="970673338" sldId="377"/>
            <ac:spMk id="3" creationId="{C02AA8F8-1E43-384B-8982-C0BB94049B5C}"/>
          </ac:spMkLst>
        </pc:spChg>
      </pc:sldChg>
      <pc:sldChg chg="modSp del mod">
        <pc:chgData name="Nitheesh Kaliyamurthy" userId="2821ebda-f4ac-4963-9a4e-a836dfc45829" providerId="ADAL" clId="{C27F5E39-535F-429F-ADE5-003C6F86E148}" dt="2024-03-13T15:53:02.722" v="91" actId="47"/>
        <pc:sldMkLst>
          <pc:docMk/>
          <pc:sldMk cId="1423915232" sldId="380"/>
        </pc:sldMkLst>
        <pc:spChg chg="mod">
          <ac:chgData name="Nitheesh Kaliyamurthy" userId="2821ebda-f4ac-4963-9a4e-a836dfc45829" providerId="ADAL" clId="{C27F5E39-535F-429F-ADE5-003C6F86E148}" dt="2024-03-04T16:26:13.603" v="39" actId="6549"/>
          <ac:spMkLst>
            <pc:docMk/>
            <pc:sldMk cId="1423915232" sldId="380"/>
            <ac:spMk id="3" creationId="{00000000-0000-0000-0000-000000000000}"/>
          </ac:spMkLst>
        </pc:spChg>
      </pc:sldChg>
      <pc:sldChg chg="add del modNotesTx">
        <pc:chgData name="Nitheesh Kaliyamurthy" userId="2821ebda-f4ac-4963-9a4e-a836dfc45829" providerId="ADAL" clId="{C27F5E39-535F-429F-ADE5-003C6F86E148}" dt="2024-03-14T07:07:51.283" v="565" actId="6549"/>
        <pc:sldMkLst>
          <pc:docMk/>
          <pc:sldMk cId="3790631304" sldId="406"/>
        </pc:sldMkLst>
      </pc:sldChg>
      <pc:sldChg chg="modSp add del mod">
        <pc:chgData name="Nitheesh Kaliyamurthy" userId="2821ebda-f4ac-4963-9a4e-a836dfc45829" providerId="ADAL" clId="{C27F5E39-535F-429F-ADE5-003C6F86E148}" dt="2024-03-14T05:25:49.141" v="295" actId="14100"/>
        <pc:sldMkLst>
          <pc:docMk/>
          <pc:sldMk cId="1693028494" sldId="412"/>
        </pc:sldMkLst>
        <pc:spChg chg="mod">
          <ac:chgData name="Nitheesh Kaliyamurthy" userId="2821ebda-f4ac-4963-9a4e-a836dfc45829" providerId="ADAL" clId="{C27F5E39-535F-429F-ADE5-003C6F86E148}" dt="2024-03-14T05:25:32.766" v="294" actId="6549"/>
          <ac:spMkLst>
            <pc:docMk/>
            <pc:sldMk cId="1693028494" sldId="412"/>
            <ac:spMk id="12" creationId="{227A289E-9EC1-1C8C-6EAE-122D1C7EA5DF}"/>
          </ac:spMkLst>
        </pc:spChg>
        <pc:graphicFrameChg chg="mod">
          <ac:chgData name="Nitheesh Kaliyamurthy" userId="2821ebda-f4ac-4963-9a4e-a836dfc45829" providerId="ADAL" clId="{C27F5E39-535F-429F-ADE5-003C6F86E148}" dt="2024-03-14T05:25:49.141" v="295" actId="14100"/>
          <ac:graphicFrameMkLst>
            <pc:docMk/>
            <pc:sldMk cId="1693028494" sldId="412"/>
            <ac:graphicFrameMk id="21" creationId="{C3270DC8-EBF3-7DFE-ED80-86A3471E908E}"/>
          </ac:graphicFrameMkLst>
        </pc:graphicFrameChg>
      </pc:sldChg>
      <pc:sldChg chg="modSp add del mod">
        <pc:chgData name="Nitheesh Kaliyamurthy" userId="2821ebda-f4ac-4963-9a4e-a836dfc45829" providerId="ADAL" clId="{C27F5E39-535F-429F-ADE5-003C6F86E148}" dt="2024-03-14T05:36:50.251" v="513" actId="20577"/>
        <pc:sldMkLst>
          <pc:docMk/>
          <pc:sldMk cId="683668143" sldId="413"/>
        </pc:sldMkLst>
        <pc:spChg chg="mod">
          <ac:chgData name="Nitheesh Kaliyamurthy" userId="2821ebda-f4ac-4963-9a4e-a836dfc45829" providerId="ADAL" clId="{C27F5E39-535F-429F-ADE5-003C6F86E148}" dt="2024-03-14T05:36:50.251" v="513" actId="20577"/>
          <ac:spMkLst>
            <pc:docMk/>
            <pc:sldMk cId="683668143" sldId="413"/>
            <ac:spMk id="16" creationId="{AE91491C-5726-DD4B-7A37-6E6E152CB830}"/>
          </ac:spMkLst>
        </pc:spChg>
      </pc:sldChg>
      <pc:sldChg chg="modSp add del mod">
        <pc:chgData name="Nitheesh Kaliyamurthy" userId="2821ebda-f4ac-4963-9a4e-a836dfc45829" providerId="ADAL" clId="{C27F5E39-535F-429F-ADE5-003C6F86E148}" dt="2024-03-14T05:37:38.242" v="555" actId="20577"/>
        <pc:sldMkLst>
          <pc:docMk/>
          <pc:sldMk cId="1128288593" sldId="414"/>
        </pc:sldMkLst>
        <pc:spChg chg="mod">
          <ac:chgData name="Nitheesh Kaliyamurthy" userId="2821ebda-f4ac-4963-9a4e-a836dfc45829" providerId="ADAL" clId="{C27F5E39-535F-429F-ADE5-003C6F86E148}" dt="2024-03-14T05:37:38.242" v="555" actId="20577"/>
          <ac:spMkLst>
            <pc:docMk/>
            <pc:sldMk cId="1128288593" sldId="414"/>
            <ac:spMk id="2" creationId="{484653CD-72F3-E6A4-09FE-AAB8490BA43B}"/>
          </ac:spMkLst>
        </pc:spChg>
      </pc:sldChg>
      <pc:sldChg chg="del">
        <pc:chgData name="Nitheesh Kaliyamurthy" userId="2821ebda-f4ac-4963-9a4e-a836dfc45829" providerId="ADAL" clId="{C27F5E39-535F-429F-ADE5-003C6F86E148}" dt="2024-03-04T16:21:21.804" v="0" actId="47"/>
        <pc:sldMkLst>
          <pc:docMk/>
          <pc:sldMk cId="1493688911" sldId="460"/>
        </pc:sldMkLst>
      </pc:sldChg>
      <pc:sldChg chg="del">
        <pc:chgData name="Nitheesh Kaliyamurthy" userId="2821ebda-f4ac-4963-9a4e-a836dfc45829" providerId="ADAL" clId="{C27F5E39-535F-429F-ADE5-003C6F86E148}" dt="2024-03-04T16:23:53.166" v="7" actId="47"/>
        <pc:sldMkLst>
          <pc:docMk/>
          <pc:sldMk cId="3267317781" sldId="493"/>
        </pc:sldMkLst>
      </pc:sldChg>
      <pc:sldChg chg="del">
        <pc:chgData name="Nitheesh Kaliyamurthy" userId="2821ebda-f4ac-4963-9a4e-a836dfc45829" providerId="ADAL" clId="{C27F5E39-535F-429F-ADE5-003C6F86E148}" dt="2024-03-04T16:21:21.804" v="0" actId="47"/>
        <pc:sldMkLst>
          <pc:docMk/>
          <pc:sldMk cId="3096419407" sldId="497"/>
        </pc:sldMkLst>
      </pc:sldChg>
      <pc:sldChg chg="del">
        <pc:chgData name="Nitheesh Kaliyamurthy" userId="2821ebda-f4ac-4963-9a4e-a836dfc45829" providerId="ADAL" clId="{C27F5E39-535F-429F-ADE5-003C6F86E148}" dt="2024-03-04T16:21:21.804" v="0" actId="47"/>
        <pc:sldMkLst>
          <pc:docMk/>
          <pc:sldMk cId="3389944173" sldId="507"/>
        </pc:sldMkLst>
      </pc:sldChg>
      <pc:sldChg chg="del">
        <pc:chgData name="Nitheesh Kaliyamurthy" userId="2821ebda-f4ac-4963-9a4e-a836dfc45829" providerId="ADAL" clId="{C27F5E39-535F-429F-ADE5-003C6F86E148}" dt="2024-03-04T16:21:21.804" v="0" actId="47"/>
        <pc:sldMkLst>
          <pc:docMk/>
          <pc:sldMk cId="1036535273" sldId="509"/>
        </pc:sldMkLst>
      </pc:sldChg>
      <pc:sldChg chg="del">
        <pc:chgData name="Nitheesh Kaliyamurthy" userId="2821ebda-f4ac-4963-9a4e-a836dfc45829" providerId="ADAL" clId="{C27F5E39-535F-429F-ADE5-003C6F86E148}" dt="2024-03-04T16:21:21.804" v="0" actId="47"/>
        <pc:sldMkLst>
          <pc:docMk/>
          <pc:sldMk cId="2439089133" sldId="510"/>
        </pc:sldMkLst>
      </pc:sldChg>
      <pc:sldChg chg="del">
        <pc:chgData name="Nitheesh Kaliyamurthy" userId="2821ebda-f4ac-4963-9a4e-a836dfc45829" providerId="ADAL" clId="{C27F5E39-535F-429F-ADE5-003C6F86E148}" dt="2024-03-04T16:21:21.804" v="0" actId="47"/>
        <pc:sldMkLst>
          <pc:docMk/>
          <pc:sldMk cId="3745913682" sldId="513"/>
        </pc:sldMkLst>
      </pc:sldChg>
      <pc:sldChg chg="del">
        <pc:chgData name="Nitheesh Kaliyamurthy" userId="2821ebda-f4ac-4963-9a4e-a836dfc45829" providerId="ADAL" clId="{C27F5E39-535F-429F-ADE5-003C6F86E148}" dt="2024-03-04T16:21:21.804" v="0" actId="47"/>
        <pc:sldMkLst>
          <pc:docMk/>
          <pc:sldMk cId="253517466" sldId="514"/>
        </pc:sldMkLst>
      </pc:sldChg>
      <pc:sldChg chg="del">
        <pc:chgData name="Nitheesh Kaliyamurthy" userId="2821ebda-f4ac-4963-9a4e-a836dfc45829" providerId="ADAL" clId="{C27F5E39-535F-429F-ADE5-003C6F86E148}" dt="2024-03-04T16:21:21.804" v="0" actId="47"/>
        <pc:sldMkLst>
          <pc:docMk/>
          <pc:sldMk cId="3630336550" sldId="516"/>
        </pc:sldMkLst>
      </pc:sldChg>
      <pc:sldChg chg="del">
        <pc:chgData name="Nitheesh Kaliyamurthy" userId="2821ebda-f4ac-4963-9a4e-a836dfc45829" providerId="ADAL" clId="{C27F5E39-535F-429F-ADE5-003C6F86E148}" dt="2024-03-04T16:21:21.804" v="0" actId="47"/>
        <pc:sldMkLst>
          <pc:docMk/>
          <pc:sldMk cId="3623167634" sldId="517"/>
        </pc:sldMkLst>
      </pc:sldChg>
      <pc:sldChg chg="del">
        <pc:chgData name="Nitheesh Kaliyamurthy" userId="2821ebda-f4ac-4963-9a4e-a836dfc45829" providerId="ADAL" clId="{C27F5E39-535F-429F-ADE5-003C6F86E148}" dt="2024-03-04T16:21:21.804" v="0" actId="47"/>
        <pc:sldMkLst>
          <pc:docMk/>
          <pc:sldMk cId="931945679" sldId="518"/>
        </pc:sldMkLst>
      </pc:sldChg>
      <pc:sldChg chg="del">
        <pc:chgData name="Nitheesh Kaliyamurthy" userId="2821ebda-f4ac-4963-9a4e-a836dfc45829" providerId="ADAL" clId="{C27F5E39-535F-429F-ADE5-003C6F86E148}" dt="2024-03-04T16:21:21.804" v="0" actId="47"/>
        <pc:sldMkLst>
          <pc:docMk/>
          <pc:sldMk cId="1440511533" sldId="520"/>
        </pc:sldMkLst>
      </pc:sldChg>
      <pc:sldChg chg="del">
        <pc:chgData name="Nitheesh Kaliyamurthy" userId="2821ebda-f4ac-4963-9a4e-a836dfc45829" providerId="ADAL" clId="{C27F5E39-535F-429F-ADE5-003C6F86E148}" dt="2024-03-04T16:21:21.804" v="0" actId="47"/>
        <pc:sldMkLst>
          <pc:docMk/>
          <pc:sldMk cId="1731024196" sldId="522"/>
        </pc:sldMkLst>
      </pc:sldChg>
      <pc:sldChg chg="del">
        <pc:chgData name="Nitheesh Kaliyamurthy" userId="2821ebda-f4ac-4963-9a4e-a836dfc45829" providerId="ADAL" clId="{C27F5E39-535F-429F-ADE5-003C6F86E148}" dt="2024-03-04T16:21:21.804" v="0" actId="47"/>
        <pc:sldMkLst>
          <pc:docMk/>
          <pc:sldMk cId="1498855682" sldId="525"/>
        </pc:sldMkLst>
      </pc:sldChg>
      <pc:sldChg chg="del">
        <pc:chgData name="Nitheesh Kaliyamurthy" userId="2821ebda-f4ac-4963-9a4e-a836dfc45829" providerId="ADAL" clId="{C27F5E39-535F-429F-ADE5-003C6F86E148}" dt="2024-03-04T16:21:21.804" v="0" actId="47"/>
        <pc:sldMkLst>
          <pc:docMk/>
          <pc:sldMk cId="836867629" sldId="556"/>
        </pc:sldMkLst>
      </pc:sldChg>
      <pc:sldChg chg="del">
        <pc:chgData name="Nitheesh Kaliyamurthy" userId="2821ebda-f4ac-4963-9a4e-a836dfc45829" providerId="ADAL" clId="{C27F5E39-535F-429F-ADE5-003C6F86E148}" dt="2024-03-04T16:21:21.804" v="0" actId="47"/>
        <pc:sldMkLst>
          <pc:docMk/>
          <pc:sldMk cId="2608190558" sldId="558"/>
        </pc:sldMkLst>
      </pc:sldChg>
      <pc:sldChg chg="del">
        <pc:chgData name="Nitheesh Kaliyamurthy" userId="2821ebda-f4ac-4963-9a4e-a836dfc45829" providerId="ADAL" clId="{C27F5E39-535F-429F-ADE5-003C6F86E148}" dt="2024-03-04T16:21:21.804" v="0" actId="47"/>
        <pc:sldMkLst>
          <pc:docMk/>
          <pc:sldMk cId="2695889651" sldId="559"/>
        </pc:sldMkLst>
      </pc:sldChg>
      <pc:sldChg chg="del">
        <pc:chgData name="Nitheesh Kaliyamurthy" userId="2821ebda-f4ac-4963-9a4e-a836dfc45829" providerId="ADAL" clId="{C27F5E39-535F-429F-ADE5-003C6F86E148}" dt="2024-03-04T16:21:21.804" v="0" actId="47"/>
        <pc:sldMkLst>
          <pc:docMk/>
          <pc:sldMk cId="2715669226" sldId="560"/>
        </pc:sldMkLst>
      </pc:sldChg>
      <pc:sldChg chg="del">
        <pc:chgData name="Nitheesh Kaliyamurthy" userId="2821ebda-f4ac-4963-9a4e-a836dfc45829" providerId="ADAL" clId="{C27F5E39-535F-429F-ADE5-003C6F86E148}" dt="2024-03-04T16:21:21.804" v="0" actId="47"/>
        <pc:sldMkLst>
          <pc:docMk/>
          <pc:sldMk cId="462877636" sldId="561"/>
        </pc:sldMkLst>
      </pc:sldChg>
      <pc:sldChg chg="modSp add del mod">
        <pc:chgData name="Nitheesh Kaliyamurthy" userId="2821ebda-f4ac-4963-9a4e-a836dfc45829" providerId="ADAL" clId="{C27F5E39-535F-429F-ADE5-003C6F86E148}" dt="2024-03-14T05:26:43.847" v="301" actId="47"/>
        <pc:sldMkLst>
          <pc:docMk/>
          <pc:sldMk cId="4032162618" sldId="586"/>
        </pc:sldMkLst>
        <pc:spChg chg="mod">
          <ac:chgData name="Nitheesh Kaliyamurthy" userId="2821ebda-f4ac-4963-9a4e-a836dfc45829" providerId="ADAL" clId="{C27F5E39-535F-429F-ADE5-003C6F86E148}" dt="2024-03-04T16:24:09.277" v="11" actId="14100"/>
          <ac:spMkLst>
            <pc:docMk/>
            <pc:sldMk cId="4032162618" sldId="586"/>
            <ac:spMk id="2" creationId="{484653CD-72F3-E6A4-09FE-AAB8490BA43B}"/>
          </ac:spMkLst>
        </pc:spChg>
        <pc:grpChg chg="mod">
          <ac:chgData name="Nitheesh Kaliyamurthy" userId="2821ebda-f4ac-4963-9a4e-a836dfc45829" providerId="ADAL" clId="{C27F5E39-535F-429F-ADE5-003C6F86E148}" dt="2024-03-04T16:24:16.095" v="12" actId="1076"/>
          <ac:grpSpMkLst>
            <pc:docMk/>
            <pc:sldMk cId="4032162618" sldId="586"/>
            <ac:grpSpMk id="9" creationId="{1E32E8D2-4CD0-7529-4396-5EC73AC62276}"/>
          </ac:grpSpMkLst>
        </pc:grpChg>
      </pc:sldChg>
      <pc:sldChg chg="del">
        <pc:chgData name="Nitheesh Kaliyamurthy" userId="2821ebda-f4ac-4963-9a4e-a836dfc45829" providerId="ADAL" clId="{C27F5E39-535F-429F-ADE5-003C6F86E148}" dt="2024-03-14T05:26:24.701" v="298"/>
        <pc:sldMkLst>
          <pc:docMk/>
          <pc:sldMk cId="924439555" sldId="587"/>
        </pc:sldMkLst>
      </pc:sldChg>
      <pc:sldChg chg="addSp delSp modSp del mod">
        <pc:chgData name="Nitheesh Kaliyamurthy" userId="2821ebda-f4ac-4963-9a4e-a836dfc45829" providerId="ADAL" clId="{C27F5E39-535F-429F-ADE5-003C6F86E148}" dt="2024-03-14T05:28:29.947" v="339" actId="1076"/>
        <pc:sldMkLst>
          <pc:docMk/>
          <pc:sldMk cId="1834998854" sldId="598"/>
        </pc:sldMkLst>
        <pc:spChg chg="mod">
          <ac:chgData name="Nitheesh Kaliyamurthy" userId="2821ebda-f4ac-4963-9a4e-a836dfc45829" providerId="ADAL" clId="{C27F5E39-535F-429F-ADE5-003C6F86E148}" dt="2024-03-14T05:27:58.418" v="334" actId="1076"/>
          <ac:spMkLst>
            <pc:docMk/>
            <pc:sldMk cId="1834998854" sldId="598"/>
            <ac:spMk id="2" creationId="{484653CD-72F3-E6A4-09FE-AAB8490BA43B}"/>
          </ac:spMkLst>
        </pc:spChg>
        <pc:grpChg chg="del">
          <ac:chgData name="Nitheesh Kaliyamurthy" userId="2821ebda-f4ac-4963-9a4e-a836dfc45829" providerId="ADAL" clId="{C27F5E39-535F-429F-ADE5-003C6F86E148}" dt="2024-03-14T05:26:56.282" v="302" actId="165"/>
          <ac:grpSpMkLst>
            <pc:docMk/>
            <pc:sldMk cId="1834998854" sldId="598"/>
            <ac:grpSpMk id="27" creationId="{090D0C14-D1F9-027F-D99C-6A37778C8AD4}"/>
          </ac:grpSpMkLst>
        </pc:grpChg>
        <pc:picChg chg="mod topLvl">
          <ac:chgData name="Nitheesh Kaliyamurthy" userId="2821ebda-f4ac-4963-9a4e-a836dfc45829" providerId="ADAL" clId="{C27F5E39-535F-429F-ADE5-003C6F86E148}" dt="2024-03-14T05:26:56.282" v="302" actId="165"/>
          <ac:picMkLst>
            <pc:docMk/>
            <pc:sldMk cId="1834998854" sldId="598"/>
            <ac:picMk id="4" creationId="{739F00D9-8EA1-2E3E-2512-C414FE23480E}"/>
          </ac:picMkLst>
        </pc:picChg>
        <pc:picChg chg="add mod">
          <ac:chgData name="Nitheesh Kaliyamurthy" userId="2821ebda-f4ac-4963-9a4e-a836dfc45829" providerId="ADAL" clId="{C27F5E39-535F-429F-ADE5-003C6F86E148}" dt="2024-03-14T05:27:25.656" v="306" actId="27349"/>
          <ac:picMkLst>
            <pc:docMk/>
            <pc:sldMk cId="1834998854" sldId="598"/>
            <ac:picMk id="5" creationId="{38AC3BBA-875B-35F0-F344-936D9F3938C1}"/>
          </ac:picMkLst>
        </pc:picChg>
        <pc:picChg chg="add mod">
          <ac:chgData name="Nitheesh Kaliyamurthy" userId="2821ebda-f4ac-4963-9a4e-a836dfc45829" providerId="ADAL" clId="{C27F5E39-535F-429F-ADE5-003C6F86E148}" dt="2024-03-14T05:28:12.282" v="336" actId="27349"/>
          <ac:picMkLst>
            <pc:docMk/>
            <pc:sldMk cId="1834998854" sldId="598"/>
            <ac:picMk id="6" creationId="{CB0983CA-8701-3F3E-E262-52555A4CADA3}"/>
          </ac:picMkLst>
        </pc:picChg>
        <pc:picChg chg="add mod">
          <ac:chgData name="Nitheesh Kaliyamurthy" userId="2821ebda-f4ac-4963-9a4e-a836dfc45829" providerId="ADAL" clId="{C27F5E39-535F-429F-ADE5-003C6F86E148}" dt="2024-03-14T05:28:29.947" v="339" actId="1076"/>
          <ac:picMkLst>
            <pc:docMk/>
            <pc:sldMk cId="1834998854" sldId="598"/>
            <ac:picMk id="7" creationId="{243EE0B0-FA26-B786-6794-84E8AD17885B}"/>
          </ac:picMkLst>
        </pc:picChg>
        <pc:picChg chg="del mod topLvl">
          <ac:chgData name="Nitheesh Kaliyamurthy" userId="2821ebda-f4ac-4963-9a4e-a836dfc45829" providerId="ADAL" clId="{C27F5E39-535F-429F-ADE5-003C6F86E148}" dt="2024-03-14T05:27:00.403" v="303" actId="478"/>
          <ac:picMkLst>
            <pc:docMk/>
            <pc:sldMk cId="1834998854" sldId="598"/>
            <ac:picMk id="11" creationId="{2A2FD120-F0F9-EF08-DFDD-CCBA6D848791}"/>
          </ac:picMkLst>
        </pc:picChg>
        <pc:picChg chg="mod topLvl">
          <ac:chgData name="Nitheesh Kaliyamurthy" userId="2821ebda-f4ac-4963-9a4e-a836dfc45829" providerId="ADAL" clId="{C27F5E39-535F-429F-ADE5-003C6F86E148}" dt="2024-03-14T05:26:56.282" v="302" actId="165"/>
          <ac:picMkLst>
            <pc:docMk/>
            <pc:sldMk cId="1834998854" sldId="598"/>
            <ac:picMk id="13" creationId="{18C8F78E-4B3A-636B-9F11-3DE11B70D0DE}"/>
          </ac:picMkLst>
        </pc:picChg>
        <pc:picChg chg="mod topLvl">
          <ac:chgData name="Nitheesh Kaliyamurthy" userId="2821ebda-f4ac-4963-9a4e-a836dfc45829" providerId="ADAL" clId="{C27F5E39-535F-429F-ADE5-003C6F86E148}" dt="2024-03-14T05:26:56.282" v="302" actId="165"/>
          <ac:picMkLst>
            <pc:docMk/>
            <pc:sldMk cId="1834998854" sldId="598"/>
            <ac:picMk id="19" creationId="{D8312BDA-2FFA-F02A-3580-5A69D35F1832}"/>
          </ac:picMkLst>
        </pc:picChg>
        <pc:picChg chg="del mod topLvl">
          <ac:chgData name="Nitheesh Kaliyamurthy" userId="2821ebda-f4ac-4963-9a4e-a836dfc45829" providerId="ADAL" clId="{C27F5E39-535F-429F-ADE5-003C6F86E148}" dt="2024-03-14T05:27:40.665" v="307" actId="478"/>
          <ac:picMkLst>
            <pc:docMk/>
            <pc:sldMk cId="1834998854" sldId="598"/>
            <ac:picMk id="21" creationId="{36A932F6-77FD-E0CC-318B-2D56D079CC19}"/>
          </ac:picMkLst>
        </pc:picChg>
        <pc:picChg chg="del mod topLvl">
          <ac:chgData name="Nitheesh Kaliyamurthy" userId="2821ebda-f4ac-4963-9a4e-a836dfc45829" providerId="ADAL" clId="{C27F5E39-535F-429F-ADE5-003C6F86E148}" dt="2024-03-14T05:28:17.801" v="338" actId="478"/>
          <ac:picMkLst>
            <pc:docMk/>
            <pc:sldMk cId="1834998854" sldId="598"/>
            <ac:picMk id="22" creationId="{0D534D5C-5350-62A7-AC04-2CB316F0EE02}"/>
          </ac:picMkLst>
        </pc:picChg>
        <pc:picChg chg="mod topLvl">
          <ac:chgData name="Nitheesh Kaliyamurthy" userId="2821ebda-f4ac-4963-9a4e-a836dfc45829" providerId="ADAL" clId="{C27F5E39-535F-429F-ADE5-003C6F86E148}" dt="2024-03-14T05:26:56.282" v="302" actId="165"/>
          <ac:picMkLst>
            <pc:docMk/>
            <pc:sldMk cId="1834998854" sldId="598"/>
            <ac:picMk id="23" creationId="{94FE0C16-6B53-104C-C5D6-57B181021180}"/>
          </ac:picMkLst>
        </pc:picChg>
        <pc:picChg chg="mod topLvl">
          <ac:chgData name="Nitheesh Kaliyamurthy" userId="2821ebda-f4ac-4963-9a4e-a836dfc45829" providerId="ADAL" clId="{C27F5E39-535F-429F-ADE5-003C6F86E148}" dt="2024-03-14T05:26:56.282" v="302" actId="165"/>
          <ac:picMkLst>
            <pc:docMk/>
            <pc:sldMk cId="1834998854" sldId="598"/>
            <ac:picMk id="24" creationId="{4A222985-C210-5F65-A9D1-504B0CD71BD6}"/>
          </ac:picMkLst>
        </pc:picChg>
        <pc:picChg chg="mod topLvl">
          <ac:chgData name="Nitheesh Kaliyamurthy" userId="2821ebda-f4ac-4963-9a4e-a836dfc45829" providerId="ADAL" clId="{C27F5E39-535F-429F-ADE5-003C6F86E148}" dt="2024-03-14T05:26:56.282" v="302" actId="165"/>
          <ac:picMkLst>
            <pc:docMk/>
            <pc:sldMk cId="1834998854" sldId="598"/>
            <ac:picMk id="25" creationId="{1A692FDC-A2FD-475B-4CC1-6A143E5A9E55}"/>
          </ac:picMkLst>
        </pc:picChg>
        <pc:picChg chg="mod topLvl">
          <ac:chgData name="Nitheesh Kaliyamurthy" userId="2821ebda-f4ac-4963-9a4e-a836dfc45829" providerId="ADAL" clId="{C27F5E39-535F-429F-ADE5-003C6F86E148}" dt="2024-03-14T05:26:56.282" v="302" actId="165"/>
          <ac:picMkLst>
            <pc:docMk/>
            <pc:sldMk cId="1834998854" sldId="598"/>
            <ac:picMk id="26" creationId="{E15F72C7-FAC3-892E-A42D-24CF833A0940}"/>
          </ac:picMkLst>
        </pc:picChg>
      </pc:sldChg>
      <pc:sldChg chg="del">
        <pc:chgData name="Nitheesh Kaliyamurthy" userId="2821ebda-f4ac-4963-9a4e-a836dfc45829" providerId="ADAL" clId="{C27F5E39-535F-429F-ADE5-003C6F86E148}" dt="2024-03-14T05:26:24.701" v="298"/>
        <pc:sldMkLst>
          <pc:docMk/>
          <pc:sldMk cId="3603309982" sldId="599"/>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74F461E-4F10-46A5-9BEE-3747A2F614A2}" type="doc">
      <dgm:prSet loTypeId="urn:microsoft.com/office/officeart/2005/8/layout/radial4" loCatId="relationship" qsTypeId="urn:microsoft.com/office/officeart/2005/8/quickstyle/3d9" qsCatId="3D" csTypeId="urn:microsoft.com/office/officeart/2005/8/colors/accent1_2" csCatId="accent1" phldr="1"/>
      <dgm:spPr/>
      <dgm:t>
        <a:bodyPr/>
        <a:lstStyle/>
        <a:p>
          <a:endParaRPr lang="en-GB"/>
        </a:p>
      </dgm:t>
    </dgm:pt>
    <dgm:pt modelId="{5A67F704-C498-4F33-BF22-C32842830C97}">
      <dgm:prSet/>
      <dgm:spPr/>
      <dgm:t>
        <a:bodyPr/>
        <a:lstStyle/>
        <a:p>
          <a:r>
            <a:rPr lang="en-US" b="0" i="1" baseline="0" dirty="0"/>
            <a:t>VPN</a:t>
          </a:r>
          <a:endParaRPr lang="en-GB" dirty="0"/>
        </a:p>
      </dgm:t>
    </dgm:pt>
    <dgm:pt modelId="{1017B3B1-6B30-40C8-9F34-D703FDC31CB4}" type="parTrans" cxnId="{2E4B0D18-0936-422C-893D-379D5FFFD71D}">
      <dgm:prSet/>
      <dgm:spPr/>
      <dgm:t>
        <a:bodyPr/>
        <a:lstStyle/>
        <a:p>
          <a:endParaRPr lang="en-GB"/>
        </a:p>
      </dgm:t>
    </dgm:pt>
    <dgm:pt modelId="{5889BD29-D5CF-4B4F-A92B-82D789F5F4ED}" type="sibTrans" cxnId="{2E4B0D18-0936-422C-893D-379D5FFFD71D}">
      <dgm:prSet/>
      <dgm:spPr/>
      <dgm:t>
        <a:bodyPr/>
        <a:lstStyle/>
        <a:p>
          <a:endParaRPr lang="en-GB"/>
        </a:p>
      </dgm:t>
    </dgm:pt>
    <dgm:pt modelId="{0FAE2751-D128-480C-8053-860C22805B3A}">
      <dgm:prSet/>
      <dgm:spPr/>
      <dgm:t>
        <a:bodyPr/>
        <a:lstStyle/>
        <a:p>
          <a:r>
            <a:rPr lang="en-US" b="0" i="1" baseline="0" dirty="0"/>
            <a:t>Types </a:t>
          </a:r>
          <a:endParaRPr lang="en-GB" dirty="0"/>
        </a:p>
      </dgm:t>
    </dgm:pt>
    <dgm:pt modelId="{DABFAE59-B7DC-414C-8E95-E098C841EE7C}" type="parTrans" cxnId="{306A8FCC-1D9D-4620-9218-F89660FE2B42}">
      <dgm:prSet/>
      <dgm:spPr/>
      <dgm:t>
        <a:bodyPr/>
        <a:lstStyle/>
        <a:p>
          <a:endParaRPr lang="en-GB"/>
        </a:p>
      </dgm:t>
    </dgm:pt>
    <dgm:pt modelId="{0ABD2B2F-6AD5-4B29-9E08-7F3C0B279A23}" type="sibTrans" cxnId="{306A8FCC-1D9D-4620-9218-F89660FE2B42}">
      <dgm:prSet/>
      <dgm:spPr/>
      <dgm:t>
        <a:bodyPr/>
        <a:lstStyle/>
        <a:p>
          <a:endParaRPr lang="en-GB"/>
        </a:p>
      </dgm:t>
    </dgm:pt>
    <dgm:pt modelId="{4E8980CC-6478-4303-BB73-03FAE7052F11}">
      <dgm:prSet/>
      <dgm:spPr/>
      <dgm:t>
        <a:bodyPr/>
        <a:lstStyle/>
        <a:p>
          <a:r>
            <a:rPr lang="en-US" b="0" i="1" baseline="0" dirty="0"/>
            <a:t>Technology</a:t>
          </a:r>
          <a:endParaRPr lang="en-GB" dirty="0"/>
        </a:p>
      </dgm:t>
    </dgm:pt>
    <dgm:pt modelId="{3D85514C-FD92-4016-A682-3FCCB34C9E54}" type="parTrans" cxnId="{68876AE2-9987-4400-AA44-09090BC512C2}">
      <dgm:prSet/>
      <dgm:spPr/>
      <dgm:t>
        <a:bodyPr/>
        <a:lstStyle/>
        <a:p>
          <a:endParaRPr lang="en-GB"/>
        </a:p>
      </dgm:t>
    </dgm:pt>
    <dgm:pt modelId="{11DA0BFC-7DEC-4111-8DAF-7B7506BF36EC}" type="sibTrans" cxnId="{68876AE2-9987-4400-AA44-09090BC512C2}">
      <dgm:prSet/>
      <dgm:spPr/>
      <dgm:t>
        <a:bodyPr/>
        <a:lstStyle/>
        <a:p>
          <a:endParaRPr lang="en-GB"/>
        </a:p>
      </dgm:t>
    </dgm:pt>
    <dgm:pt modelId="{31077549-5410-4F75-A87A-7293E22520DA}">
      <dgm:prSet/>
      <dgm:spPr/>
      <dgm:t>
        <a:bodyPr/>
        <a:lstStyle/>
        <a:p>
          <a:r>
            <a:rPr lang="en-US" b="0" i="1" baseline="0"/>
            <a:t>Best Practices</a:t>
          </a:r>
          <a:endParaRPr lang="en-GB"/>
        </a:p>
      </dgm:t>
    </dgm:pt>
    <dgm:pt modelId="{41ED5D76-0D00-4E2F-98C0-EDBA5AC17D98}" type="parTrans" cxnId="{6EC818BF-242C-40C7-8CD7-E1C30E8287CC}">
      <dgm:prSet/>
      <dgm:spPr/>
      <dgm:t>
        <a:bodyPr/>
        <a:lstStyle/>
        <a:p>
          <a:endParaRPr lang="en-GB"/>
        </a:p>
      </dgm:t>
    </dgm:pt>
    <dgm:pt modelId="{81696D5C-C346-4350-BF12-2E21AD811B51}" type="sibTrans" cxnId="{6EC818BF-242C-40C7-8CD7-E1C30E8287CC}">
      <dgm:prSet/>
      <dgm:spPr/>
      <dgm:t>
        <a:bodyPr/>
        <a:lstStyle/>
        <a:p>
          <a:endParaRPr lang="en-GB"/>
        </a:p>
      </dgm:t>
    </dgm:pt>
    <dgm:pt modelId="{EB2E67DB-9C8E-4DAA-97FF-CF4ED7E783BB}" type="pres">
      <dgm:prSet presAssocID="{574F461E-4F10-46A5-9BEE-3747A2F614A2}" presName="cycle" presStyleCnt="0">
        <dgm:presLayoutVars>
          <dgm:chMax val="1"/>
          <dgm:dir/>
          <dgm:animLvl val="ctr"/>
          <dgm:resizeHandles val="exact"/>
        </dgm:presLayoutVars>
      </dgm:prSet>
      <dgm:spPr/>
    </dgm:pt>
    <dgm:pt modelId="{917BD560-350D-42C3-9D7C-620F7E559749}" type="pres">
      <dgm:prSet presAssocID="{5A67F704-C498-4F33-BF22-C32842830C97}" presName="centerShape" presStyleLbl="node0" presStyleIdx="0" presStyleCnt="1"/>
      <dgm:spPr/>
    </dgm:pt>
    <dgm:pt modelId="{C89468C5-F1AF-4F13-8009-C7A40122AFE5}" type="pres">
      <dgm:prSet presAssocID="{DABFAE59-B7DC-414C-8E95-E098C841EE7C}" presName="parTrans" presStyleLbl="bgSibTrans2D1" presStyleIdx="0" presStyleCnt="3"/>
      <dgm:spPr/>
    </dgm:pt>
    <dgm:pt modelId="{10D11E23-9422-46E1-A563-4A21692C1857}" type="pres">
      <dgm:prSet presAssocID="{0FAE2751-D128-480C-8053-860C22805B3A}" presName="node" presStyleLbl="node1" presStyleIdx="0" presStyleCnt="3">
        <dgm:presLayoutVars>
          <dgm:bulletEnabled val="1"/>
        </dgm:presLayoutVars>
      </dgm:prSet>
      <dgm:spPr/>
    </dgm:pt>
    <dgm:pt modelId="{CA9AF66C-833B-4803-8DC0-ADC6D484BFC1}" type="pres">
      <dgm:prSet presAssocID="{3D85514C-FD92-4016-A682-3FCCB34C9E54}" presName="parTrans" presStyleLbl="bgSibTrans2D1" presStyleIdx="1" presStyleCnt="3"/>
      <dgm:spPr/>
    </dgm:pt>
    <dgm:pt modelId="{C0769E04-B65F-44BF-A0A1-6869F89740F2}" type="pres">
      <dgm:prSet presAssocID="{4E8980CC-6478-4303-BB73-03FAE7052F11}" presName="node" presStyleLbl="node1" presStyleIdx="1" presStyleCnt="3">
        <dgm:presLayoutVars>
          <dgm:bulletEnabled val="1"/>
        </dgm:presLayoutVars>
      </dgm:prSet>
      <dgm:spPr/>
    </dgm:pt>
    <dgm:pt modelId="{8401AB4C-0A51-46B7-9524-B3C7A6F3DC3C}" type="pres">
      <dgm:prSet presAssocID="{41ED5D76-0D00-4E2F-98C0-EDBA5AC17D98}" presName="parTrans" presStyleLbl="bgSibTrans2D1" presStyleIdx="2" presStyleCnt="3"/>
      <dgm:spPr/>
    </dgm:pt>
    <dgm:pt modelId="{D8A51048-64FE-4FE2-AC63-ECA7F742D03F}" type="pres">
      <dgm:prSet presAssocID="{31077549-5410-4F75-A87A-7293E22520DA}" presName="node" presStyleLbl="node1" presStyleIdx="2" presStyleCnt="3">
        <dgm:presLayoutVars>
          <dgm:bulletEnabled val="1"/>
        </dgm:presLayoutVars>
      </dgm:prSet>
      <dgm:spPr/>
    </dgm:pt>
  </dgm:ptLst>
  <dgm:cxnLst>
    <dgm:cxn modelId="{CD2ED50F-F950-4D8E-9840-8B36CFADD550}" type="presOf" srcId="{5A67F704-C498-4F33-BF22-C32842830C97}" destId="{917BD560-350D-42C3-9D7C-620F7E559749}" srcOrd="0" destOrd="0" presId="urn:microsoft.com/office/officeart/2005/8/layout/radial4"/>
    <dgm:cxn modelId="{2E4B0D18-0936-422C-893D-379D5FFFD71D}" srcId="{574F461E-4F10-46A5-9BEE-3747A2F614A2}" destId="{5A67F704-C498-4F33-BF22-C32842830C97}" srcOrd="0" destOrd="0" parTransId="{1017B3B1-6B30-40C8-9F34-D703FDC31CB4}" sibTransId="{5889BD29-D5CF-4B4F-A92B-82D789F5F4ED}"/>
    <dgm:cxn modelId="{9D260A1D-01FF-4F03-8225-86B3588CD9C7}" type="presOf" srcId="{31077549-5410-4F75-A87A-7293E22520DA}" destId="{D8A51048-64FE-4FE2-AC63-ECA7F742D03F}" srcOrd="0" destOrd="0" presId="urn:microsoft.com/office/officeart/2005/8/layout/radial4"/>
    <dgm:cxn modelId="{BB8ED162-7D5D-457A-B1CF-EADACEAE3E52}" type="presOf" srcId="{41ED5D76-0D00-4E2F-98C0-EDBA5AC17D98}" destId="{8401AB4C-0A51-46B7-9524-B3C7A6F3DC3C}" srcOrd="0" destOrd="0" presId="urn:microsoft.com/office/officeart/2005/8/layout/radial4"/>
    <dgm:cxn modelId="{35B2B464-5486-45C4-A484-B1F072744B96}" type="presOf" srcId="{574F461E-4F10-46A5-9BEE-3747A2F614A2}" destId="{EB2E67DB-9C8E-4DAA-97FF-CF4ED7E783BB}" srcOrd="0" destOrd="0" presId="urn:microsoft.com/office/officeart/2005/8/layout/radial4"/>
    <dgm:cxn modelId="{9386365A-B955-4705-88BF-F0F0FD68FD22}" type="presOf" srcId="{0FAE2751-D128-480C-8053-860C22805B3A}" destId="{10D11E23-9422-46E1-A563-4A21692C1857}" srcOrd="0" destOrd="0" presId="urn:microsoft.com/office/officeart/2005/8/layout/radial4"/>
    <dgm:cxn modelId="{AA1EC3AC-0219-47CA-989B-2B26037D52E1}" type="presOf" srcId="{3D85514C-FD92-4016-A682-3FCCB34C9E54}" destId="{CA9AF66C-833B-4803-8DC0-ADC6D484BFC1}" srcOrd="0" destOrd="0" presId="urn:microsoft.com/office/officeart/2005/8/layout/radial4"/>
    <dgm:cxn modelId="{6EC818BF-242C-40C7-8CD7-E1C30E8287CC}" srcId="{5A67F704-C498-4F33-BF22-C32842830C97}" destId="{31077549-5410-4F75-A87A-7293E22520DA}" srcOrd="2" destOrd="0" parTransId="{41ED5D76-0D00-4E2F-98C0-EDBA5AC17D98}" sibTransId="{81696D5C-C346-4350-BF12-2E21AD811B51}"/>
    <dgm:cxn modelId="{306A8FCC-1D9D-4620-9218-F89660FE2B42}" srcId="{5A67F704-C498-4F33-BF22-C32842830C97}" destId="{0FAE2751-D128-480C-8053-860C22805B3A}" srcOrd="0" destOrd="0" parTransId="{DABFAE59-B7DC-414C-8E95-E098C841EE7C}" sibTransId="{0ABD2B2F-6AD5-4B29-9E08-7F3C0B279A23}"/>
    <dgm:cxn modelId="{68876AE2-9987-4400-AA44-09090BC512C2}" srcId="{5A67F704-C498-4F33-BF22-C32842830C97}" destId="{4E8980CC-6478-4303-BB73-03FAE7052F11}" srcOrd="1" destOrd="0" parTransId="{3D85514C-FD92-4016-A682-3FCCB34C9E54}" sibTransId="{11DA0BFC-7DEC-4111-8DAF-7B7506BF36EC}"/>
    <dgm:cxn modelId="{D9295AEC-000F-4003-9E91-A7F1ED5F3FE1}" type="presOf" srcId="{4E8980CC-6478-4303-BB73-03FAE7052F11}" destId="{C0769E04-B65F-44BF-A0A1-6869F89740F2}" srcOrd="0" destOrd="0" presId="urn:microsoft.com/office/officeart/2005/8/layout/radial4"/>
    <dgm:cxn modelId="{658BC0F6-E2C2-4FA9-8C75-73273C90B9FF}" type="presOf" srcId="{DABFAE59-B7DC-414C-8E95-E098C841EE7C}" destId="{C89468C5-F1AF-4F13-8009-C7A40122AFE5}" srcOrd="0" destOrd="0" presId="urn:microsoft.com/office/officeart/2005/8/layout/radial4"/>
    <dgm:cxn modelId="{C9286E25-2C3A-4379-83EA-2DE3F9395517}" type="presParOf" srcId="{EB2E67DB-9C8E-4DAA-97FF-CF4ED7E783BB}" destId="{917BD560-350D-42C3-9D7C-620F7E559749}" srcOrd="0" destOrd="0" presId="urn:microsoft.com/office/officeart/2005/8/layout/radial4"/>
    <dgm:cxn modelId="{6C1482BD-C5A2-4EF7-AF2D-3FA578FDC720}" type="presParOf" srcId="{EB2E67DB-9C8E-4DAA-97FF-CF4ED7E783BB}" destId="{C89468C5-F1AF-4F13-8009-C7A40122AFE5}" srcOrd="1" destOrd="0" presId="urn:microsoft.com/office/officeart/2005/8/layout/radial4"/>
    <dgm:cxn modelId="{675A426F-82F9-4400-B631-0A8C2D712717}" type="presParOf" srcId="{EB2E67DB-9C8E-4DAA-97FF-CF4ED7E783BB}" destId="{10D11E23-9422-46E1-A563-4A21692C1857}" srcOrd="2" destOrd="0" presId="urn:microsoft.com/office/officeart/2005/8/layout/radial4"/>
    <dgm:cxn modelId="{565363DE-E783-4ED9-B59E-A1B5A9E5BFB6}" type="presParOf" srcId="{EB2E67DB-9C8E-4DAA-97FF-CF4ED7E783BB}" destId="{CA9AF66C-833B-4803-8DC0-ADC6D484BFC1}" srcOrd="3" destOrd="0" presId="urn:microsoft.com/office/officeart/2005/8/layout/radial4"/>
    <dgm:cxn modelId="{74BFCE84-C4EA-41D8-98B0-0D3A124BA40C}" type="presParOf" srcId="{EB2E67DB-9C8E-4DAA-97FF-CF4ED7E783BB}" destId="{C0769E04-B65F-44BF-A0A1-6869F89740F2}" srcOrd="4" destOrd="0" presId="urn:microsoft.com/office/officeart/2005/8/layout/radial4"/>
    <dgm:cxn modelId="{3197956C-CEBF-4443-9F94-BC0BBD47A0D8}" type="presParOf" srcId="{EB2E67DB-9C8E-4DAA-97FF-CF4ED7E783BB}" destId="{8401AB4C-0A51-46B7-9524-B3C7A6F3DC3C}" srcOrd="5" destOrd="0" presId="urn:microsoft.com/office/officeart/2005/8/layout/radial4"/>
    <dgm:cxn modelId="{3C1197B3-792B-44E0-9B5A-EAD6B3ED3C71}" type="presParOf" srcId="{EB2E67DB-9C8E-4DAA-97FF-CF4ED7E783BB}" destId="{D8A51048-64FE-4FE2-AC63-ECA7F742D03F}" srcOrd="6"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7BD560-350D-42C3-9D7C-620F7E559749}">
      <dsp:nvSpPr>
        <dsp:cNvPr id="0" name=""/>
        <dsp:cNvSpPr/>
      </dsp:nvSpPr>
      <dsp:spPr>
        <a:xfrm>
          <a:off x="4564934" y="2654360"/>
          <a:ext cx="2228117" cy="2228117"/>
        </a:xfrm>
        <a:prstGeom prst="ellipse">
          <a:avLst/>
        </a:prstGeom>
        <a:solidFill>
          <a:schemeClr val="accent1">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41275" tIns="41275" rIns="41275" bIns="41275" numCol="1" spcCol="1270" anchor="ctr" anchorCtr="0">
          <a:noAutofit/>
          <a:sp3d extrusionH="28000" prstMaterial="matte"/>
        </a:bodyPr>
        <a:lstStyle/>
        <a:p>
          <a:pPr marL="0" lvl="0" indent="0" algn="ctr" defTabSz="2889250">
            <a:lnSpc>
              <a:spcPct val="90000"/>
            </a:lnSpc>
            <a:spcBef>
              <a:spcPct val="0"/>
            </a:spcBef>
            <a:spcAft>
              <a:spcPct val="35000"/>
            </a:spcAft>
            <a:buNone/>
          </a:pPr>
          <a:r>
            <a:rPr lang="en-US" sz="6500" b="0" i="1" kern="1200" baseline="0" dirty="0"/>
            <a:t>VPN</a:t>
          </a:r>
          <a:endParaRPr lang="en-GB" sz="6500" kern="1200" dirty="0"/>
        </a:p>
      </dsp:txBody>
      <dsp:txXfrm>
        <a:off x="4891234" y="2980660"/>
        <a:ext cx="1575517" cy="1575517"/>
      </dsp:txXfrm>
    </dsp:sp>
    <dsp:sp modelId="{C89468C5-F1AF-4F13-8009-C7A40122AFE5}">
      <dsp:nvSpPr>
        <dsp:cNvPr id="0" name=""/>
        <dsp:cNvSpPr/>
      </dsp:nvSpPr>
      <dsp:spPr>
        <a:xfrm rot="12900000">
          <a:off x="3132251" y="2265339"/>
          <a:ext cx="1707135" cy="635013"/>
        </a:xfrm>
        <a:prstGeom prst="leftArrow">
          <a:avLst>
            <a:gd name="adj1" fmla="val 60000"/>
            <a:gd name="adj2" fmla="val 50000"/>
          </a:avLst>
        </a:prstGeom>
        <a:solidFill>
          <a:schemeClr val="accent1">
            <a:tint val="60000"/>
            <a:hueOff val="0"/>
            <a:satOff val="0"/>
            <a:lumOff val="0"/>
            <a:alphaOff val="0"/>
          </a:schemeClr>
        </a:solidFill>
        <a:ln>
          <a:noFill/>
        </a:ln>
        <a:effectLst/>
        <a:sp3d z="-227350" prstMaterial="matte"/>
      </dsp:spPr>
      <dsp:style>
        <a:lnRef idx="0">
          <a:scrgbClr r="0" g="0" b="0"/>
        </a:lnRef>
        <a:fillRef idx="1">
          <a:scrgbClr r="0" g="0" b="0"/>
        </a:fillRef>
        <a:effectRef idx="0">
          <a:scrgbClr r="0" g="0" b="0"/>
        </a:effectRef>
        <a:fontRef idx="minor">
          <a:schemeClr val="lt1"/>
        </a:fontRef>
      </dsp:style>
    </dsp:sp>
    <dsp:sp modelId="{10D11E23-9422-46E1-A563-4A21692C1857}">
      <dsp:nvSpPr>
        <dsp:cNvPr id="0" name=""/>
        <dsp:cNvSpPr/>
      </dsp:nvSpPr>
      <dsp:spPr>
        <a:xfrm>
          <a:off x="2228262" y="1246574"/>
          <a:ext cx="2116711" cy="1693369"/>
        </a:xfrm>
        <a:prstGeom prst="roundRect">
          <a:avLst>
            <a:gd name="adj" fmla="val 10000"/>
          </a:avLst>
        </a:prstGeom>
        <a:solidFill>
          <a:schemeClr val="accent1">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60960" tIns="60960" rIns="60960" bIns="60960" numCol="1" spcCol="1270" anchor="ctr" anchorCtr="0">
          <a:noAutofit/>
          <a:sp3d extrusionH="28000" prstMaterial="matte"/>
        </a:bodyPr>
        <a:lstStyle/>
        <a:p>
          <a:pPr marL="0" lvl="0" indent="0" algn="ctr" defTabSz="1422400">
            <a:lnSpc>
              <a:spcPct val="90000"/>
            </a:lnSpc>
            <a:spcBef>
              <a:spcPct val="0"/>
            </a:spcBef>
            <a:spcAft>
              <a:spcPct val="35000"/>
            </a:spcAft>
            <a:buNone/>
          </a:pPr>
          <a:r>
            <a:rPr lang="en-US" sz="3200" b="0" i="1" kern="1200" baseline="0" dirty="0"/>
            <a:t>Types </a:t>
          </a:r>
          <a:endParaRPr lang="en-GB" sz="3200" kern="1200" dirty="0"/>
        </a:p>
      </dsp:txBody>
      <dsp:txXfrm>
        <a:off x="2277859" y="1296171"/>
        <a:ext cx="2017517" cy="1594175"/>
      </dsp:txXfrm>
    </dsp:sp>
    <dsp:sp modelId="{CA9AF66C-833B-4803-8DC0-ADC6D484BFC1}">
      <dsp:nvSpPr>
        <dsp:cNvPr id="0" name=""/>
        <dsp:cNvSpPr/>
      </dsp:nvSpPr>
      <dsp:spPr>
        <a:xfrm rot="16200000">
          <a:off x="4825425" y="1383928"/>
          <a:ext cx="1707135" cy="635013"/>
        </a:xfrm>
        <a:prstGeom prst="leftArrow">
          <a:avLst>
            <a:gd name="adj1" fmla="val 60000"/>
            <a:gd name="adj2" fmla="val 50000"/>
          </a:avLst>
        </a:prstGeom>
        <a:solidFill>
          <a:schemeClr val="accent1">
            <a:tint val="60000"/>
            <a:hueOff val="0"/>
            <a:satOff val="0"/>
            <a:lumOff val="0"/>
            <a:alphaOff val="0"/>
          </a:schemeClr>
        </a:solidFill>
        <a:ln>
          <a:noFill/>
        </a:ln>
        <a:effectLst/>
        <a:sp3d z="-227350" prstMaterial="matte"/>
      </dsp:spPr>
      <dsp:style>
        <a:lnRef idx="0">
          <a:scrgbClr r="0" g="0" b="0"/>
        </a:lnRef>
        <a:fillRef idx="1">
          <a:scrgbClr r="0" g="0" b="0"/>
        </a:fillRef>
        <a:effectRef idx="0">
          <a:scrgbClr r="0" g="0" b="0"/>
        </a:effectRef>
        <a:fontRef idx="minor">
          <a:schemeClr val="lt1"/>
        </a:fontRef>
      </dsp:style>
    </dsp:sp>
    <dsp:sp modelId="{C0769E04-B65F-44BF-A0A1-6869F89740F2}">
      <dsp:nvSpPr>
        <dsp:cNvPr id="0" name=""/>
        <dsp:cNvSpPr/>
      </dsp:nvSpPr>
      <dsp:spPr>
        <a:xfrm>
          <a:off x="4620637" y="1183"/>
          <a:ext cx="2116711" cy="1693369"/>
        </a:xfrm>
        <a:prstGeom prst="roundRect">
          <a:avLst>
            <a:gd name="adj" fmla="val 10000"/>
          </a:avLst>
        </a:prstGeom>
        <a:solidFill>
          <a:schemeClr val="accent1">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60960" tIns="60960" rIns="60960" bIns="60960" numCol="1" spcCol="1270" anchor="ctr" anchorCtr="0">
          <a:noAutofit/>
          <a:sp3d extrusionH="28000" prstMaterial="matte"/>
        </a:bodyPr>
        <a:lstStyle/>
        <a:p>
          <a:pPr marL="0" lvl="0" indent="0" algn="ctr" defTabSz="1422400">
            <a:lnSpc>
              <a:spcPct val="90000"/>
            </a:lnSpc>
            <a:spcBef>
              <a:spcPct val="0"/>
            </a:spcBef>
            <a:spcAft>
              <a:spcPct val="35000"/>
            </a:spcAft>
            <a:buNone/>
          </a:pPr>
          <a:r>
            <a:rPr lang="en-US" sz="3200" b="0" i="1" kern="1200" baseline="0" dirty="0"/>
            <a:t>Technology</a:t>
          </a:r>
          <a:endParaRPr lang="en-GB" sz="3200" kern="1200" dirty="0"/>
        </a:p>
      </dsp:txBody>
      <dsp:txXfrm>
        <a:off x="4670234" y="50780"/>
        <a:ext cx="2017517" cy="1594175"/>
      </dsp:txXfrm>
    </dsp:sp>
    <dsp:sp modelId="{8401AB4C-0A51-46B7-9524-B3C7A6F3DC3C}">
      <dsp:nvSpPr>
        <dsp:cNvPr id="0" name=""/>
        <dsp:cNvSpPr/>
      </dsp:nvSpPr>
      <dsp:spPr>
        <a:xfrm rot="19500000">
          <a:off x="6518599" y="2265339"/>
          <a:ext cx="1707135" cy="635013"/>
        </a:xfrm>
        <a:prstGeom prst="leftArrow">
          <a:avLst>
            <a:gd name="adj1" fmla="val 60000"/>
            <a:gd name="adj2" fmla="val 50000"/>
          </a:avLst>
        </a:prstGeom>
        <a:solidFill>
          <a:schemeClr val="accent1">
            <a:tint val="60000"/>
            <a:hueOff val="0"/>
            <a:satOff val="0"/>
            <a:lumOff val="0"/>
            <a:alphaOff val="0"/>
          </a:schemeClr>
        </a:solidFill>
        <a:ln>
          <a:noFill/>
        </a:ln>
        <a:effectLst/>
        <a:sp3d z="-227350" prstMaterial="matte"/>
      </dsp:spPr>
      <dsp:style>
        <a:lnRef idx="0">
          <a:scrgbClr r="0" g="0" b="0"/>
        </a:lnRef>
        <a:fillRef idx="1">
          <a:scrgbClr r="0" g="0" b="0"/>
        </a:fillRef>
        <a:effectRef idx="0">
          <a:scrgbClr r="0" g="0" b="0"/>
        </a:effectRef>
        <a:fontRef idx="minor">
          <a:schemeClr val="lt1"/>
        </a:fontRef>
      </dsp:style>
    </dsp:sp>
    <dsp:sp modelId="{D8A51048-64FE-4FE2-AC63-ECA7F742D03F}">
      <dsp:nvSpPr>
        <dsp:cNvPr id="0" name=""/>
        <dsp:cNvSpPr/>
      </dsp:nvSpPr>
      <dsp:spPr>
        <a:xfrm>
          <a:off x="7013013" y="1246574"/>
          <a:ext cx="2116711" cy="1693369"/>
        </a:xfrm>
        <a:prstGeom prst="roundRect">
          <a:avLst>
            <a:gd name="adj" fmla="val 10000"/>
          </a:avLst>
        </a:prstGeom>
        <a:solidFill>
          <a:schemeClr val="accent1">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60960" tIns="60960" rIns="60960" bIns="60960" numCol="1" spcCol="1270" anchor="ctr" anchorCtr="0">
          <a:noAutofit/>
          <a:sp3d extrusionH="28000" prstMaterial="matte"/>
        </a:bodyPr>
        <a:lstStyle/>
        <a:p>
          <a:pPr marL="0" lvl="0" indent="0" algn="ctr" defTabSz="1422400">
            <a:lnSpc>
              <a:spcPct val="90000"/>
            </a:lnSpc>
            <a:spcBef>
              <a:spcPct val="0"/>
            </a:spcBef>
            <a:spcAft>
              <a:spcPct val="35000"/>
            </a:spcAft>
            <a:buNone/>
          </a:pPr>
          <a:r>
            <a:rPr lang="en-US" sz="3200" b="0" i="1" kern="1200" baseline="0"/>
            <a:t>Best Practices</a:t>
          </a:r>
          <a:endParaRPr lang="en-GB" sz="3200" kern="1200"/>
        </a:p>
      </dsp:txBody>
      <dsp:txXfrm>
        <a:off x="7062610" y="1296171"/>
        <a:ext cx="2017517" cy="1594175"/>
      </dsp:txXfrm>
    </dsp:sp>
  </dsp:spTree>
</dsp:drawing>
</file>

<file path=ppt/diagrams/layout1.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9">
  <dgm:title val=""/>
  <dgm:desc val=""/>
  <dgm:catLst>
    <dgm:cat type="3D" pri="11900"/>
  </dgm:catLst>
  <dgm:scene3d>
    <a:camera prst="perspectiveRelaxed">
      <a:rot lat="19149996" lon="20104178" rev="1577324"/>
    </a:camera>
    <a:lightRig rig="soft" dir="t"/>
    <a:backdrop>
      <a:anchor x="0" y="0" z="-210000"/>
      <a:norm dx="0" dy="0" dz="914400"/>
      <a:up dx="0" dy="914400" dz="0"/>
    </a:backdrop>
  </dgm:scene3d>
  <dgm:styleLbl name="node0">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extrusionH="152250" prstMaterial="matte">
      <a:bevelT w="165100" prst="coolSlant"/>
    </dgm:sp3d>
    <dgm:txPr>
      <a:sp3d extrusionH="28000" prstMaterial="matte"/>
    </dgm:txPr>
    <dgm:style>
      <a:lnRef idx="1">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152250" prstMaterial="matte">
      <a:bevelT w="165100" prst="coolSlant"/>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prstMaterial="matte"/>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22735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227350" prstMaterial="matte"/>
    <dgm:txPr/>
    <dgm:style>
      <a:lnRef idx="0">
        <a:scrgbClr r="0" g="0" b="0"/>
      </a:lnRef>
      <a:fillRef idx="3">
        <a:scrgbClr r="0" g="0" b="0"/>
      </a:fillRef>
      <a:effectRef idx="0">
        <a:scrgbClr r="0" g="0" b="0"/>
      </a:effectRef>
      <a:fontRef idx="minor">
        <a:schemeClr val="lt1"/>
      </a:fontRef>
    </dgm:style>
  </dgm:styleLbl>
  <dgm:styleLbl name="parChTrans2D4">
    <dgm:scene3d>
      <a:camera prst="orthographicFront"/>
      <a:lightRig rig="threePt" dir="t"/>
    </dgm:scene3d>
    <dgm:sp3d z="-227350" prstMaterial="matte"/>
    <dgm:txPr/>
    <dgm:style>
      <a:lnRef idx="0">
        <a:scrgbClr r="0" g="0" b="0"/>
      </a:lnRef>
      <a:fillRef idx="3">
        <a:scrgbClr r="0" g="0" b="0"/>
      </a:fillRef>
      <a:effectRef idx="0">
        <a:scrgbClr r="0" g="0" b="0"/>
      </a:effectRef>
      <a:fontRef idx="minor">
        <a:schemeClr val="lt1"/>
      </a:fontRef>
    </dgm:style>
  </dgm:styleLbl>
  <dgm:styleLbl name="parChTrans1D1">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tr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b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solidB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2">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3">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4">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bgShp">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prstMaterial="matte"/>
    <dgm:txPr/>
    <dgm:style>
      <a:lnRef idx="0">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a:sp3d extrusionH="28000" prstMaterial="matte"/>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14/03/2024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2</a:t>
            </a:fld>
            <a:endParaRPr lang="en-GB"/>
          </a:p>
        </p:txBody>
      </p:sp>
    </p:spTree>
    <p:extLst>
      <p:ext uri="{BB962C8B-B14F-4D97-AF65-F5344CB8AC3E}">
        <p14:creationId xmlns:p14="http://schemas.microsoft.com/office/powerpoint/2010/main" val="7470744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3</a:t>
            </a:fld>
            <a:endParaRPr lang="en-GB"/>
          </a:p>
        </p:txBody>
      </p:sp>
    </p:spTree>
    <p:extLst>
      <p:ext uri="{BB962C8B-B14F-4D97-AF65-F5344CB8AC3E}">
        <p14:creationId xmlns:p14="http://schemas.microsoft.com/office/powerpoint/2010/main" val="18835968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702829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287754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6</a:t>
            </a:fld>
            <a:endParaRPr lang="en-GB"/>
          </a:p>
        </p:txBody>
      </p:sp>
    </p:spTree>
    <p:extLst>
      <p:ext uri="{BB962C8B-B14F-4D97-AF65-F5344CB8AC3E}">
        <p14:creationId xmlns:p14="http://schemas.microsoft.com/office/powerpoint/2010/main" val="32130423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36746289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37433368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41792450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8750175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7002471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83064985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267993989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19183172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166068686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224444840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r>
              <a:rPr lang="en-US" sz="1200" dirty="0">
                <a:solidFill>
                  <a:srgbClr val="000000"/>
                </a:solidFill>
              </a:rPr>
              <a:t>The degree of confidentiality depends on the encryption algorithm and the length of the key used in the encryption algorithm. </a:t>
            </a:r>
          </a:p>
          <a:p>
            <a:pPr marL="0" indent="0" algn="l"/>
            <a:r>
              <a:rPr lang="en-US" sz="1200" dirty="0">
                <a:solidFill>
                  <a:srgbClr val="000000"/>
                </a:solidFill>
              </a:rPr>
              <a:t>The number of possibilities to try to hack the key is a function of the length of the key - the shorter the key, the easier it is to break.</a:t>
            </a:r>
          </a:p>
          <a:p>
            <a:pPr marL="285750" indent="-285750" algn="l">
              <a:buFont typeface="Arial" panose="020B0604020202020204" pitchFamily="34" charset="0"/>
              <a:buChar char="•"/>
            </a:pPr>
            <a:endParaRPr lang="en-US" sz="1200" dirty="0">
              <a:solidFill>
                <a:srgbClr val="000000"/>
              </a:solidFill>
            </a:endParaRPr>
          </a:p>
          <a:p>
            <a:pPr marL="285750" indent="-285750" algn="l">
              <a:buFont typeface="Arial" panose="020B0604020202020204" pitchFamily="34" charset="0"/>
              <a:buChar char="•"/>
            </a:pPr>
            <a:endParaRPr lang="en-US" sz="1200" dirty="0">
              <a:solidFill>
                <a:srgbClr val="000000"/>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89840594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l">
              <a:buFont typeface="Arial" panose="020B0604020202020204" pitchFamily="34" charset="0"/>
              <a:buChar char="•"/>
            </a:pPr>
            <a:endParaRPr lang="en-US" sz="1200" dirty="0">
              <a:solidFill>
                <a:srgbClr val="000000"/>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350537598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l">
              <a:buFont typeface="Arial" panose="020B0604020202020204" pitchFamily="34" charset="0"/>
              <a:buChar char="•"/>
            </a:pPr>
            <a:endParaRPr lang="en-US" sz="1200" dirty="0">
              <a:solidFill>
                <a:srgbClr val="000000"/>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41737693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14/03/2024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995010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14/03/2024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576359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3" y="1797051"/>
            <a:ext cx="11040076" cy="4098595"/>
          </a:xfrm>
          <a:prstGeom prst="rect">
            <a:avLst/>
          </a:prstGeom>
        </p:spPr>
        <p:txBody>
          <a:bodyPr lIns="91420" tIns="45710" rIns="91420" bIns="45710">
            <a:noAutofit/>
          </a:bodyPr>
          <a:lstStyle>
            <a:lvl1pPr marL="380910" marR="0" indent="-380910" algn="ctr" defTabSz="609458" rtl="0" eaLnBrk="1" fontAlgn="auto" latinLnBrk="0" hangingPunct="1">
              <a:lnSpc>
                <a:spcPct val="100000"/>
              </a:lnSpc>
              <a:spcBef>
                <a:spcPct val="20000"/>
              </a:spcBef>
              <a:spcAft>
                <a:spcPts val="0"/>
              </a:spcAft>
              <a:buClrTx/>
              <a:buSzTx/>
              <a:buFont typeface="Arial"/>
              <a:buNone/>
              <a:tabLst/>
              <a:defRPr sz="2667"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4197518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12672527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3/14/2024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19317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14/03/2024</a:t>
            </a:fld>
            <a:endParaRPr lang="en-GB"/>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466366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3/14/2024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7142310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3/14/2024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0557715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3/14/2024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729937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3/14/2024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84565816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3/14/2024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40129087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3/14/2024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20210242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3/14/2024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01937066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3/14/2024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01900501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3/14/2024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4006265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699724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10663730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cSld name="CHUNK">
    <p:bg>
      <p:bgPr>
        <a:solidFill>
          <a:srgbClr val="FFFFFF"/>
        </a:solidFill>
        <a:effectLst/>
      </p:bgPr>
    </p:bg>
    <p:spTree>
      <p:nvGrpSpPr>
        <p:cNvPr id="1" name=""/>
        <p:cNvGrpSpPr/>
        <p:nvPr/>
      </p:nvGrpSpPr>
      <p:grpSpPr>
        <a:xfrm>
          <a:off x="0" y="0"/>
          <a:ext cx="0" cy="0"/>
          <a:chOff x="0" y="0"/>
          <a:chExt cx="0" cy="0"/>
        </a:xfrm>
      </p:grpSpPr>
      <p:sp>
        <p:nvSpPr>
          <p:cNvPr id="2" name="Object1"/>
          <p:cNvSpPr>
            <a:spLocks noGrp="1"/>
          </p:cNvSpPr>
          <p:nvPr>
            <p:ph type="body" idx="100" hasCustomPrompt="1"/>
          </p:nvPr>
        </p:nvSpPr>
        <p:spPr>
          <a:xfrm>
            <a:off x="0" y="365760"/>
            <a:ext cx="12192000" cy="1219200"/>
          </a:xfrm>
          <a:prstGeom prst="rect">
            <a:avLst/>
          </a:prstGeom>
          <a:noFill/>
          <a:ln/>
        </p:spPr>
        <p:txBody>
          <a:bodyPr wrap="square" rtlCol="0"/>
          <a:lstStyle>
            <a:lvl1pPr marL="0" indent="0">
              <a:buNone/>
              <a:defRPr lang="en-US" sz="2933" dirty="0">
                <a:solidFill>
                  <a:srgbClr val="024C69"/>
                </a:solidFill>
                <a:latin typeface="Arial" pitchFamily="34" charset="0"/>
                <a:ea typeface="Arial" pitchFamily="34" charset="-122"/>
                <a:cs typeface="Arial" pitchFamily="34" charset="-120"/>
              </a:defRPr>
            </a:lvl1pPr>
          </a:lstStyle>
          <a:p>
            <a:pPr marL="0" indent="0">
              <a:buNone/>
            </a:pPr>
            <a:r>
              <a:rPr lang="en-US" sz="2933" dirty="0">
                <a:solidFill>
                  <a:srgbClr val="024C69"/>
                </a:solidFill>
                <a:latin typeface="Arial" pitchFamily="34" charset="0"/>
                <a:ea typeface="Arial" pitchFamily="34" charset="-122"/>
                <a:cs typeface="Arial" pitchFamily="34" charset="-120"/>
              </a:rPr>
              <a:t>(custom placeholder text!)</a:t>
            </a:r>
            <a:endParaRPr lang="en-US" sz="2933" dirty="0"/>
          </a:p>
        </p:txBody>
      </p:sp>
      <p:sp>
        <p:nvSpPr>
          <p:cNvPr id="3" name="Object2"/>
          <p:cNvSpPr>
            <a:spLocks noGrp="1"/>
          </p:cNvSpPr>
          <p:nvPr>
            <p:ph type="body" idx="101" hasCustomPrompt="1"/>
          </p:nvPr>
        </p:nvSpPr>
        <p:spPr>
          <a:xfrm>
            <a:off x="0" y="0"/>
            <a:ext cx="12192000" cy="365760"/>
          </a:xfrm>
          <a:prstGeom prst="rect">
            <a:avLst/>
          </a:prstGeom>
          <a:noFill/>
          <a:ln/>
        </p:spPr>
        <p:txBody>
          <a:bodyPr wrap="square" rtlCol="0"/>
          <a:lstStyle>
            <a:lvl1pPr marL="0" indent="0">
              <a:buNone/>
              <a:defRPr lang="en-US" sz="2133" dirty="0">
                <a:solidFill>
                  <a:srgbClr val="024C69"/>
                </a:solidFill>
                <a:latin typeface="Arial" pitchFamily="34" charset="0"/>
                <a:ea typeface="Arial" pitchFamily="34" charset="-122"/>
                <a:cs typeface="Arial" pitchFamily="34" charset="-120"/>
              </a:defRPr>
            </a:lvl1pPr>
          </a:lstStyle>
          <a:p>
            <a:pPr marL="0" indent="0">
              <a:buNone/>
            </a:pPr>
            <a:r>
              <a:rPr lang="en-US" sz="2133" dirty="0">
                <a:solidFill>
                  <a:srgbClr val="024C69"/>
                </a:solidFill>
                <a:latin typeface="Arial" pitchFamily="34" charset="0"/>
                <a:ea typeface="Arial" pitchFamily="34" charset="-122"/>
                <a:cs typeface="Arial" pitchFamily="34" charset="-120"/>
              </a:rPr>
              <a:t>(custom placeholder text!)</a:t>
            </a:r>
            <a:endParaRPr lang="en-US" sz="2133" dirty="0"/>
          </a:p>
        </p:txBody>
      </p:sp>
      <p:sp>
        <p:nvSpPr>
          <p:cNvPr id="4" name="Object3"/>
          <p:cNvSpPr/>
          <p:nvPr/>
        </p:nvSpPr>
        <p:spPr>
          <a:xfrm>
            <a:off x="1219200" y="6172200"/>
            <a:ext cx="10363200" cy="304800"/>
          </a:xfrm>
          <a:prstGeom prst="rect">
            <a:avLst/>
          </a:prstGeom>
          <a:noFill/>
          <a:ln/>
        </p:spPr>
        <p:txBody>
          <a:bodyPr wrap="square" rtlCol="0" anchor="t">
            <a:normAutofit/>
          </a:bodyPr>
          <a:lstStyle/>
          <a:p>
            <a:pPr algn="r"/>
            <a:r>
              <a:rPr lang="en-US" sz="800" dirty="0">
                <a:solidFill>
                  <a:srgbClr val="D9D9D9"/>
                </a:solidFill>
              </a:rPr>
              <a:t>© 2020  Cisco and/or its affiliates. All rights reserved.   Cisco Confidential</a:t>
            </a:r>
            <a:endParaRPr lang="en-US" sz="800" dirty="0"/>
          </a:p>
        </p:txBody>
      </p:sp>
      <p:pic>
        <p:nvPicPr>
          <p:cNvPr id="5" name="Object 4" descr="/Users/phillipball/Projects/Cisco/Netacad 3/netacad-vudu/src/pptx/assets/Cisco_logo_sm.png"/>
          <p:cNvPicPr>
            <a:picLocks noChangeAspect="1"/>
          </p:cNvPicPr>
          <p:nvPr/>
        </p:nvPicPr>
        <p:blipFill>
          <a:blip r:embed="rId2"/>
          <a:stretch>
            <a:fillRect/>
          </a:stretch>
        </p:blipFill>
        <p:spPr>
          <a:xfrm>
            <a:off x="609600" y="6172200"/>
            <a:ext cx="487680" cy="243840"/>
          </a:xfrm>
          <a:prstGeom prst="rect">
            <a:avLst/>
          </a:prstGeom>
        </p:spPr>
      </p:pic>
    </p:spTree>
    <p:extLst>
      <p:ext uri="{BB962C8B-B14F-4D97-AF65-F5344CB8AC3E}">
        <p14:creationId xmlns:p14="http://schemas.microsoft.com/office/powerpoint/2010/main" val="46114169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3.png"/><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theme" Target="../theme/theme3.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8.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9.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17.xml"/><Relationship Id="rId13" Type="http://schemas.openxmlformats.org/officeDocument/2006/relationships/slideLayout" Target="../slideLayouts/slideLayout22.xml"/><Relationship Id="rId3" Type="http://schemas.openxmlformats.org/officeDocument/2006/relationships/slideLayout" Target="../slideLayouts/slideLayout12.xml"/><Relationship Id="rId7" Type="http://schemas.openxmlformats.org/officeDocument/2006/relationships/slideLayout" Target="../slideLayouts/slideLayout16.xml"/><Relationship Id="rId12" Type="http://schemas.openxmlformats.org/officeDocument/2006/relationships/slideLayout" Target="../slideLayouts/slideLayout21.xml"/><Relationship Id="rId2" Type="http://schemas.openxmlformats.org/officeDocument/2006/relationships/slideLayout" Target="../slideLayouts/slideLayout11.xml"/><Relationship Id="rId16" Type="http://schemas.openxmlformats.org/officeDocument/2006/relationships/image" Target="../media/image3.png"/><Relationship Id="rId1" Type="http://schemas.openxmlformats.org/officeDocument/2006/relationships/slideLayout" Target="../slideLayouts/slideLayout10.xml"/><Relationship Id="rId6" Type="http://schemas.openxmlformats.org/officeDocument/2006/relationships/slideLayout" Target="../slideLayouts/slideLayout15.xml"/><Relationship Id="rId11" Type="http://schemas.openxmlformats.org/officeDocument/2006/relationships/slideLayout" Target="../slideLayouts/slideLayout20.xml"/><Relationship Id="rId5" Type="http://schemas.openxmlformats.org/officeDocument/2006/relationships/slideLayout" Target="../slideLayouts/slideLayout14.xml"/><Relationship Id="rId15" Type="http://schemas.openxmlformats.org/officeDocument/2006/relationships/theme" Target="../theme/theme6.xml"/><Relationship Id="rId10" Type="http://schemas.openxmlformats.org/officeDocument/2006/relationships/slideLayout" Target="../slideLayouts/slideLayout19.xml"/><Relationship Id="rId4" Type="http://schemas.openxmlformats.org/officeDocument/2006/relationships/slideLayout" Target="../slideLayouts/slideLayout13.xml"/><Relationship Id="rId9" Type="http://schemas.openxmlformats.org/officeDocument/2006/relationships/slideLayout" Target="../slideLayouts/slideLayout18.xml"/><Relationship Id="rId14" Type="http://schemas.openxmlformats.org/officeDocument/2006/relationships/slideLayout" Target="../slideLayouts/slideLayout2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3/14/2024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5" r:id="rId2"/>
    <p:sldLayoutId id="2147483686" r:id="rId3"/>
    <p:sldLayoutId id="2147483687" r:id="rId4"/>
    <p:sldLayoutId id="214748368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3/14/2024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pic>
        <p:nvPicPr>
          <p:cNvPr id="7" name="Picture 6" descr="Graphical user interface&#10;&#10;Description automatically generated with medium confidence">
            <a:extLst>
              <a:ext uri="{FF2B5EF4-FFF2-40B4-BE49-F238E27FC236}">
                <a16:creationId xmlns:a16="http://schemas.microsoft.com/office/drawing/2014/main" id="{CB0EB6F8-EC51-F74F-782F-F97F59DC84E1}"/>
              </a:ext>
            </a:extLst>
          </p:cNvPr>
          <p:cNvPicPr>
            <a:picLocks noChangeAspect="1"/>
          </p:cNvPicPr>
          <p:nvPr userDrawn="1"/>
        </p:nvPicPr>
        <p:blipFill>
          <a:blip r:embed="rId16"/>
          <a:stretch>
            <a:fillRect/>
          </a:stretch>
        </p:blipFill>
        <p:spPr>
          <a:xfrm>
            <a:off x="0" y="0"/>
            <a:ext cx="12192000" cy="6858000"/>
          </a:xfrm>
          <a:prstGeom prst="rect">
            <a:avLst/>
          </a:prstGeom>
        </p:spPr>
      </p:pic>
    </p:spTree>
    <p:extLst>
      <p:ext uri="{BB962C8B-B14F-4D97-AF65-F5344CB8AC3E}">
        <p14:creationId xmlns:p14="http://schemas.microsoft.com/office/powerpoint/2010/main" val="1902828148"/>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 id="2147483701" r:id="rId12"/>
    <p:sldLayoutId id="2147483702" r:id="rId13"/>
    <p:sldLayoutId id="2147483703"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8" Type="http://schemas.openxmlformats.org/officeDocument/2006/relationships/image" Target="../media/image14.svg"/><Relationship Id="rId13" Type="http://schemas.openxmlformats.org/officeDocument/2006/relationships/image" Target="../media/image19.pn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notesSlide" Target="../notesSlides/notesSlide3.xml"/><Relationship Id="rId1" Type="http://schemas.openxmlformats.org/officeDocument/2006/relationships/slideLayout" Target="../slideLayouts/slideLayout21.xml"/><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 Id="rId14" Type="http://schemas.openxmlformats.org/officeDocument/2006/relationships/image" Target="../media/image20.svg"/></Relationships>
</file>

<file path=ppt/slides/_rels/slide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4.xml"/><Relationship Id="rId1" Type="http://schemas.openxmlformats.org/officeDocument/2006/relationships/slideLayout" Target="../slideLayouts/slideLayout21.xml"/><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22.sv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hyperlink" Target="https://creativecommons.org/licenses/by-nc/3.0/" TargetMode="External"/><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hyperlink" Target="https://www.pngall.com/aim-png/" TargetMode="External"/><Relationship Id="rId5" Type="http://schemas.openxmlformats.org/officeDocument/2006/relationships/image" Target="../media/image23.png"/><Relationship Id="rId4" Type="http://schemas.openxmlformats.org/officeDocument/2006/relationships/image" Target="../media/image10.svg"/></Relationships>
</file>

<file path=ppt/slides/_rels/slide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8.xml"/><Relationship Id="rId1" Type="http://schemas.openxmlformats.org/officeDocument/2006/relationships/slideLayout" Target="../slideLayouts/slideLayout6.xml"/><Relationship Id="rId4" Type="http://schemas.openxmlformats.org/officeDocument/2006/relationships/image" Target="../media/image26.png"/></Relationships>
</file>

<file path=ppt/slides/_rels/slide1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1.xml"/><Relationship Id="rId1" Type="http://schemas.openxmlformats.org/officeDocument/2006/relationships/slideLayout" Target="../slideLayouts/slideLayout6.xml"/><Relationship Id="rId4" Type="http://schemas.openxmlformats.org/officeDocument/2006/relationships/image" Target="../media/image25.png"/></Relationships>
</file>

<file path=ppt/slides/_rels/slide1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2.xml"/><Relationship Id="rId1" Type="http://schemas.openxmlformats.org/officeDocument/2006/relationships/slideLayout" Target="../slideLayouts/slideLayout6.xml"/><Relationship Id="rId4" Type="http://schemas.openxmlformats.org/officeDocument/2006/relationships/image" Target="../media/image30.png"/></Relationships>
</file>

<file path=ppt/slides/_rels/slide1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6.xml"/><Relationship Id="rId1" Type="http://schemas.openxmlformats.org/officeDocument/2006/relationships/slideLayout" Target="../slideLayouts/slideLayout6.xml"/><Relationship Id="rId5" Type="http://schemas.openxmlformats.org/officeDocument/2006/relationships/image" Target="../media/image35.png"/><Relationship Id="rId4" Type="http://schemas.openxmlformats.org/officeDocument/2006/relationships/image" Target="../media/image34.png"/></Relationships>
</file>

<file path=ppt/slides/_rels/slide1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7.xml"/><Relationship Id="rId1" Type="http://schemas.openxmlformats.org/officeDocument/2006/relationships/slideLayout" Target="../slideLayouts/slideLayout6.xml"/><Relationship Id="rId4" Type="http://schemas.openxmlformats.org/officeDocument/2006/relationships/image" Target="../media/image37.png"/></Relationships>
</file>

<file path=ppt/slides/_rels/slide19.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39.jpg"/><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1" name="Content Placeholder 20">
            <a:extLst>
              <a:ext uri="{FF2B5EF4-FFF2-40B4-BE49-F238E27FC236}">
                <a16:creationId xmlns:a16="http://schemas.microsoft.com/office/drawing/2014/main" id="{C3270DC8-EBF3-7DFE-ED80-86A3471E908E}"/>
              </a:ext>
            </a:extLst>
          </p:cNvPr>
          <p:cNvGraphicFramePr>
            <a:graphicFrameLocks noGrp="1"/>
          </p:cNvGraphicFramePr>
          <p:nvPr>
            <p:ph idx="1"/>
            <p:extLst>
              <p:ext uri="{D42A27DB-BD31-4B8C-83A1-F6EECF244321}">
                <p14:modId xmlns:p14="http://schemas.microsoft.com/office/powerpoint/2010/main" val="3562834716"/>
              </p:ext>
            </p:extLst>
          </p:nvPr>
        </p:nvGraphicFramePr>
        <p:xfrm>
          <a:off x="834012" y="823964"/>
          <a:ext cx="11357987" cy="488366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itle 2">
            <a:extLst>
              <a:ext uri="{FF2B5EF4-FFF2-40B4-BE49-F238E27FC236}">
                <a16:creationId xmlns:a16="http://schemas.microsoft.com/office/drawing/2014/main" id="{900AF725-3D2D-ECE6-C0E6-5BE3FDA8EFE5}"/>
              </a:ext>
            </a:extLst>
          </p:cNvPr>
          <p:cNvSpPr>
            <a:spLocks noGrp="1"/>
          </p:cNvSpPr>
          <p:nvPr>
            <p:ph type="title"/>
          </p:nvPr>
        </p:nvSpPr>
        <p:spPr>
          <a:xfrm>
            <a:off x="583688" y="455085"/>
            <a:ext cx="11127317" cy="975783"/>
          </a:xfrm>
        </p:spPr>
        <p:txBody>
          <a:bodyPr>
            <a:normAutofit/>
          </a:bodyPr>
          <a:lstStyle/>
          <a:p>
            <a:r>
              <a:rPr lang="en-US" sz="3200" b="1" dirty="0"/>
              <a:t>Today’s Discussion</a:t>
            </a:r>
          </a:p>
        </p:txBody>
      </p:sp>
      <p:sp>
        <p:nvSpPr>
          <p:cNvPr id="12" name="TextBox 11">
            <a:extLst>
              <a:ext uri="{FF2B5EF4-FFF2-40B4-BE49-F238E27FC236}">
                <a16:creationId xmlns:a16="http://schemas.microsoft.com/office/drawing/2014/main" id="{227A289E-9EC1-1C8C-6EAE-122D1C7EA5DF}"/>
              </a:ext>
            </a:extLst>
          </p:cNvPr>
          <p:cNvSpPr txBox="1"/>
          <p:nvPr/>
        </p:nvSpPr>
        <p:spPr>
          <a:xfrm>
            <a:off x="3808869" y="0"/>
            <a:ext cx="8383131" cy="1477328"/>
          </a:xfrm>
          <a:prstGeom prst="rect">
            <a:avLst/>
          </a:prstGeom>
          <a:noFill/>
        </p:spPr>
        <p:txBody>
          <a:bodyPr wrap="square">
            <a:spAutoFit/>
          </a:bodyPr>
          <a:lstStyle/>
          <a:p>
            <a:pPr algn="just">
              <a:spcBef>
                <a:spcPts val="0"/>
              </a:spcBef>
            </a:pPr>
            <a:r>
              <a:rPr lang="en-US" i="1" dirty="0">
                <a:solidFill>
                  <a:schemeClr val="tx1">
                    <a:lumMod val="50000"/>
                  </a:schemeClr>
                </a:solidFill>
              </a:rPr>
              <a:t>In our preceding session, we delved into the intricacies of DNS. As we progress into this week's lecture, our attention turns towards VPN services. Throughout this session, we will explore fundamental VPN concepts, offering an overview of its diverse types and underlying technologies. Furthermore, we will proceed to implement this service within the context of our established network infrastructure.</a:t>
            </a:r>
          </a:p>
        </p:txBody>
      </p:sp>
      <p:sp>
        <p:nvSpPr>
          <p:cNvPr id="22" name="TextBox 21">
            <a:extLst>
              <a:ext uri="{FF2B5EF4-FFF2-40B4-BE49-F238E27FC236}">
                <a16:creationId xmlns:a16="http://schemas.microsoft.com/office/drawing/2014/main" id="{5A7EFF65-A732-E7E4-0A10-09EA48337B02}"/>
              </a:ext>
            </a:extLst>
          </p:cNvPr>
          <p:cNvSpPr txBox="1"/>
          <p:nvPr/>
        </p:nvSpPr>
        <p:spPr>
          <a:xfrm>
            <a:off x="121772" y="4991899"/>
            <a:ext cx="8383131" cy="646331"/>
          </a:xfrm>
          <a:prstGeom prst="rect">
            <a:avLst/>
          </a:prstGeom>
          <a:noFill/>
        </p:spPr>
        <p:txBody>
          <a:bodyPr wrap="square">
            <a:spAutoFit/>
          </a:bodyPr>
          <a:lstStyle/>
          <a:p>
            <a:pPr algn="just">
              <a:spcBef>
                <a:spcPts val="0"/>
              </a:spcBef>
            </a:pPr>
            <a:r>
              <a:rPr lang="en-US" i="1" dirty="0">
                <a:solidFill>
                  <a:schemeClr val="tx1">
                    <a:lumMod val="50000"/>
                  </a:schemeClr>
                </a:solidFill>
              </a:rPr>
              <a:t>Before we dive into today's topics, let's briefly recap </a:t>
            </a:r>
          </a:p>
          <a:p>
            <a:pPr algn="just">
              <a:spcBef>
                <a:spcPts val="0"/>
              </a:spcBef>
            </a:pPr>
            <a:r>
              <a:rPr lang="en-US" i="1" dirty="0">
                <a:solidFill>
                  <a:schemeClr val="tx1">
                    <a:lumMod val="50000"/>
                  </a:schemeClr>
                </a:solidFill>
              </a:rPr>
              <a:t>what we covered so far. </a:t>
            </a:r>
          </a:p>
        </p:txBody>
      </p:sp>
    </p:spTree>
    <p:extLst>
      <p:ext uri="{BB962C8B-B14F-4D97-AF65-F5344CB8AC3E}">
        <p14:creationId xmlns:p14="http://schemas.microsoft.com/office/powerpoint/2010/main" val="16930284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AE158124-C0C6-CE8D-7B7E-53F8490A39D5}"/>
              </a:ext>
            </a:extLst>
          </p:cNvPr>
          <p:cNvSpPr txBox="1"/>
          <p:nvPr/>
        </p:nvSpPr>
        <p:spPr>
          <a:xfrm>
            <a:off x="4888170" y="469420"/>
            <a:ext cx="2049407" cy="400110"/>
          </a:xfrm>
          <a:prstGeom prst="rect">
            <a:avLst/>
          </a:prstGeom>
          <a:noFill/>
          <a:effectLst>
            <a:outerShdw blurRad="50800" dist="38100" dir="5400000" algn="t" rotWithShape="0">
              <a:prstClr val="black">
                <a:alpha val="40000"/>
              </a:prstClr>
            </a:outerShdw>
          </a:effectLst>
        </p:spPr>
        <p:txBody>
          <a:bodyPr wrap="none" rtlCol="0">
            <a:spAutoFit/>
          </a:bodyPr>
          <a:lstStyle/>
          <a:p>
            <a:r>
              <a:rPr lang="en-GB" sz="2000" b="1" dirty="0">
                <a:effectLst>
                  <a:outerShdw blurRad="38100" dist="38100" dir="2700000" algn="tl">
                    <a:srgbClr val="000000">
                      <a:alpha val="43137"/>
                    </a:srgbClr>
                  </a:outerShdw>
                </a:effectLst>
              </a:rPr>
              <a:t>Scan and Share!!!</a:t>
            </a:r>
          </a:p>
        </p:txBody>
      </p:sp>
      <p:pic>
        <p:nvPicPr>
          <p:cNvPr id="2" name="Picture 2" descr="QR code for this padlet">
            <a:extLst>
              <a:ext uri="{FF2B5EF4-FFF2-40B4-BE49-F238E27FC236}">
                <a16:creationId xmlns:a16="http://schemas.microsoft.com/office/drawing/2014/main" id="{32F86323-DC86-1833-3D87-617D0E8C4B6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35091" y="944487"/>
            <a:ext cx="4788977" cy="47889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06313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84653CD-72F3-E6A4-09FE-AAB8490BA43B}"/>
              </a:ext>
            </a:extLst>
          </p:cNvPr>
          <p:cNvSpPr>
            <a:spLocks noGrp="1"/>
          </p:cNvSpPr>
          <p:nvPr>
            <p:ph idx="1"/>
          </p:nvPr>
        </p:nvSpPr>
        <p:spPr>
          <a:xfrm>
            <a:off x="2266122" y="1425844"/>
            <a:ext cx="8646220" cy="4150272"/>
          </a:xfrm>
          <a:solidFill>
            <a:schemeClr val="accent3"/>
          </a:solidFill>
          <a:ln>
            <a:noFill/>
          </a:ln>
        </p:spPr>
        <p:style>
          <a:lnRef idx="0">
            <a:scrgbClr r="0" g="0" b="0"/>
          </a:lnRef>
          <a:fillRef idx="0">
            <a:scrgbClr r="0" g="0" b="0"/>
          </a:fillRef>
          <a:effectRef idx="0">
            <a:scrgbClr r="0" g="0" b="0"/>
          </a:effectRef>
          <a:fontRef idx="minor">
            <a:schemeClr val="lt1"/>
          </a:fontRef>
        </p:style>
        <p:txBody>
          <a:bodyPr/>
          <a:lstStyle/>
          <a:p>
            <a:pPr marL="0" indent="0" algn="l"/>
            <a:r>
              <a:rPr lang="en-US" b="1" dirty="0">
                <a:solidFill>
                  <a:schemeClr val="tx1"/>
                </a:solidFill>
              </a:rPr>
              <a:t>Coursework 2:</a:t>
            </a:r>
          </a:p>
          <a:p>
            <a:pPr marL="342900" indent="-342900" algn="l">
              <a:buBlip>
                <a:blip r:embed="rId3">
                  <a:extLst>
                    <a:ext uri="{96DAC541-7B7A-43D3-8B79-37D633B846F1}">
                      <asvg:svgBlip xmlns:asvg="http://schemas.microsoft.com/office/drawing/2016/SVG/main" r:embed="rId4"/>
                    </a:ext>
                  </a:extLst>
                </a:blip>
              </a:buBlip>
            </a:pPr>
            <a:r>
              <a:rPr lang="en-GB" dirty="0">
                <a:solidFill>
                  <a:srgbClr val="FF0000"/>
                </a:solidFill>
              </a:rPr>
              <a:t>Coursework 2 – Walkthrough</a:t>
            </a:r>
          </a:p>
          <a:p>
            <a:pPr marL="342900" indent="-342900" algn="l">
              <a:buBlip>
                <a:blip r:embed="rId3">
                  <a:extLst>
                    <a:ext uri="{96DAC541-7B7A-43D3-8B79-37D633B846F1}">
                      <asvg:svgBlip xmlns:asvg="http://schemas.microsoft.com/office/drawing/2016/SVG/main" r:embed="rId4"/>
                    </a:ext>
                  </a:extLst>
                </a:blip>
              </a:buBlip>
            </a:pPr>
            <a:r>
              <a:rPr lang="en-GB" dirty="0">
                <a:solidFill>
                  <a:srgbClr val="FF0000"/>
                </a:solidFill>
              </a:rPr>
              <a:t>Research on Routing and Network Services (ADDS, CA, DHCP, VPNs etc)</a:t>
            </a:r>
          </a:p>
          <a:p>
            <a:pPr marL="342900" indent="-342900" algn="l">
              <a:buBlip>
                <a:blip r:embed="rId3">
                  <a:extLst>
                    <a:ext uri="{96DAC541-7B7A-43D3-8B79-37D633B846F1}">
                      <asvg:svgBlip xmlns:asvg="http://schemas.microsoft.com/office/drawing/2016/SVG/main" r:embed="rId4"/>
                    </a:ext>
                  </a:extLst>
                </a:blip>
              </a:buBlip>
            </a:pPr>
            <a:r>
              <a:rPr lang="en-GB" dirty="0">
                <a:solidFill>
                  <a:srgbClr val="FF0000"/>
                </a:solidFill>
              </a:rPr>
              <a:t>Case Study – Real-world Examples</a:t>
            </a:r>
          </a:p>
          <a:p>
            <a:pPr marL="342900" indent="-342900" algn="l">
              <a:buBlip>
                <a:blip r:embed="rId3">
                  <a:extLst>
                    <a:ext uri="{96DAC541-7B7A-43D3-8B79-37D633B846F1}">
                      <asvg:svgBlip xmlns:asvg="http://schemas.microsoft.com/office/drawing/2016/SVG/main" r:embed="rId4"/>
                    </a:ext>
                  </a:extLst>
                </a:blip>
              </a:buBlip>
            </a:pPr>
            <a:r>
              <a:rPr lang="en-GB" dirty="0">
                <a:solidFill>
                  <a:srgbClr val="FF0000"/>
                </a:solidFill>
              </a:rPr>
              <a:t>Present your research </a:t>
            </a:r>
            <a:r>
              <a:rPr lang="en-GB" b="1" dirty="0">
                <a:solidFill>
                  <a:srgbClr val="FF0000"/>
                </a:solidFill>
              </a:rPr>
              <a:t>– 22-03-2024</a:t>
            </a:r>
          </a:p>
          <a:p>
            <a:pPr marL="342900" indent="-342900" algn="l">
              <a:buBlip>
                <a:blip r:embed="rId3">
                  <a:extLst>
                    <a:ext uri="{96DAC541-7B7A-43D3-8B79-37D633B846F1}">
                      <asvg:svgBlip xmlns:asvg="http://schemas.microsoft.com/office/drawing/2016/SVG/main" r:embed="rId4"/>
                    </a:ext>
                  </a:extLst>
                </a:blip>
              </a:buBlip>
            </a:pPr>
            <a:r>
              <a:rPr lang="en-GB" dirty="0">
                <a:solidFill>
                  <a:srgbClr val="FF0000"/>
                </a:solidFill>
              </a:rPr>
              <a:t>Continue with your Topology – Firewall Rules/ Policies</a:t>
            </a:r>
          </a:p>
          <a:p>
            <a:pPr marL="342900" indent="-342900" algn="l">
              <a:buBlip>
                <a:blip r:embed="rId3">
                  <a:extLst>
                    <a:ext uri="{96DAC541-7B7A-43D3-8B79-37D633B846F1}">
                      <asvg:svgBlip xmlns:asvg="http://schemas.microsoft.com/office/drawing/2016/SVG/main" r:embed="rId4"/>
                    </a:ext>
                  </a:extLst>
                </a:blip>
              </a:buBlip>
            </a:pPr>
            <a:r>
              <a:rPr lang="en-GB" dirty="0">
                <a:solidFill>
                  <a:srgbClr val="FF0000"/>
                </a:solidFill>
              </a:rPr>
              <a:t>Installing RRAS Services, AD-DC, DNS, S2S VPN</a:t>
            </a:r>
          </a:p>
          <a:p>
            <a:pPr marL="342900" indent="-342900" algn="l">
              <a:buBlip>
                <a:blip r:embed="rId3">
                  <a:extLst>
                    <a:ext uri="{96DAC541-7B7A-43D3-8B79-37D633B846F1}">
                      <asvg:svgBlip xmlns:asvg="http://schemas.microsoft.com/office/drawing/2016/SVG/main" r:embed="rId4"/>
                    </a:ext>
                  </a:extLst>
                </a:blip>
              </a:buBlip>
            </a:pPr>
            <a:r>
              <a:rPr lang="en-GB" dirty="0">
                <a:solidFill>
                  <a:srgbClr val="FF0000"/>
                </a:solidFill>
              </a:rPr>
              <a:t>Configuring DHCP, Mount Second Disk, Export/ Create User Accounts</a:t>
            </a:r>
          </a:p>
          <a:p>
            <a:pPr marL="342900" indent="-342900" algn="l">
              <a:buBlip>
                <a:blip r:embed="rId3">
                  <a:extLst>
                    <a:ext uri="{96DAC541-7B7A-43D3-8B79-37D633B846F1}">
                      <asvg:svgBlip xmlns:asvg="http://schemas.microsoft.com/office/drawing/2016/SVG/main" r:embed="rId4"/>
                    </a:ext>
                  </a:extLst>
                </a:blip>
              </a:buBlip>
            </a:pPr>
            <a:r>
              <a:rPr lang="en-GB" dirty="0">
                <a:solidFill>
                  <a:srgbClr val="FF0000"/>
                </a:solidFill>
              </a:rPr>
              <a:t>Work on other Aspects (Sharing Disk Drive, IIS Server, RDS)</a:t>
            </a:r>
          </a:p>
          <a:p>
            <a:pPr marL="342900" indent="-342900" algn="l">
              <a:buBlip>
                <a:blip r:embed="rId3">
                  <a:extLst>
                    <a:ext uri="{96DAC541-7B7A-43D3-8B79-37D633B846F1}">
                      <asvg:svgBlip xmlns:asvg="http://schemas.microsoft.com/office/drawing/2016/SVG/main" r:embed="rId4"/>
                    </a:ext>
                  </a:extLst>
                </a:blip>
              </a:buBlip>
            </a:pPr>
            <a:r>
              <a:rPr lang="en-GB" dirty="0">
                <a:solidFill>
                  <a:srgbClr val="FF0000"/>
                </a:solidFill>
              </a:rPr>
              <a:t>Troubleshoot if necessary</a:t>
            </a:r>
          </a:p>
          <a:p>
            <a:pPr marL="342900" indent="-342900" algn="l">
              <a:buBlip>
                <a:blip r:embed="rId3">
                  <a:extLst>
                    <a:ext uri="{96DAC541-7B7A-43D3-8B79-37D633B846F1}">
                      <asvg:svgBlip xmlns:asvg="http://schemas.microsoft.com/office/drawing/2016/SVG/main" r:embed="rId4"/>
                    </a:ext>
                  </a:extLst>
                </a:blip>
              </a:buBlip>
            </a:pPr>
            <a:r>
              <a:rPr lang="en-GB" dirty="0">
                <a:solidFill>
                  <a:srgbClr val="FF0000"/>
                </a:solidFill>
              </a:rPr>
              <a:t>Submit your Coursework 2 </a:t>
            </a:r>
            <a:r>
              <a:rPr lang="en-GB" b="1" dirty="0">
                <a:solidFill>
                  <a:srgbClr val="FF0000"/>
                </a:solidFill>
              </a:rPr>
              <a:t>– 03/05/2024</a:t>
            </a:r>
            <a:r>
              <a:rPr lang="en-GB" dirty="0">
                <a:solidFill>
                  <a:srgbClr val="FF0000"/>
                </a:solidFill>
              </a:rPr>
              <a:t> </a:t>
            </a:r>
          </a:p>
          <a:p>
            <a:pPr marL="342900" indent="-342900" algn="l">
              <a:buBlip>
                <a:blip r:embed="rId3">
                  <a:extLst>
                    <a:ext uri="{96DAC541-7B7A-43D3-8B79-37D633B846F1}">
                      <asvg:svgBlip xmlns:asvg="http://schemas.microsoft.com/office/drawing/2016/SVG/main" r:embed="rId4"/>
                    </a:ext>
                  </a:extLst>
                </a:blip>
              </a:buBlip>
            </a:pPr>
            <a:endParaRPr lang="en-US" b="1" dirty="0">
              <a:solidFill>
                <a:srgbClr val="FF0000"/>
              </a:solidFill>
            </a:endParaRPr>
          </a:p>
          <a:p>
            <a:pPr marL="0" indent="0" algn="l"/>
            <a:endParaRPr lang="en-US" b="1" dirty="0">
              <a:solidFill>
                <a:schemeClr val="tx1"/>
              </a:solidFill>
            </a:endParaRPr>
          </a:p>
        </p:txBody>
      </p:sp>
      <p:sp>
        <p:nvSpPr>
          <p:cNvPr id="3" name="Title 2">
            <a:extLst>
              <a:ext uri="{FF2B5EF4-FFF2-40B4-BE49-F238E27FC236}">
                <a16:creationId xmlns:a16="http://schemas.microsoft.com/office/drawing/2014/main" id="{8334089B-BA8A-036C-BF22-CC9BBE90B3B8}"/>
              </a:ext>
            </a:extLst>
          </p:cNvPr>
          <p:cNvSpPr>
            <a:spLocks noGrp="1"/>
          </p:cNvSpPr>
          <p:nvPr>
            <p:ph type="title"/>
          </p:nvPr>
        </p:nvSpPr>
        <p:spPr>
          <a:xfrm>
            <a:off x="0" y="0"/>
            <a:ext cx="2266122" cy="507268"/>
          </a:xfrm>
        </p:spPr>
        <p:txBody>
          <a:bodyPr>
            <a:normAutofit fontScale="90000"/>
          </a:bodyPr>
          <a:lstStyle/>
          <a:p>
            <a:r>
              <a:rPr lang="en-GB" sz="3200" dirty="0"/>
              <a:t>Milestone</a:t>
            </a:r>
          </a:p>
        </p:txBody>
      </p:sp>
      <p:pic>
        <p:nvPicPr>
          <p:cNvPr id="8" name="Graphic 7" descr="Bullseye with solid fill">
            <a:extLst>
              <a:ext uri="{FF2B5EF4-FFF2-40B4-BE49-F238E27FC236}">
                <a16:creationId xmlns:a16="http://schemas.microsoft.com/office/drawing/2014/main" id="{525C1E14-64F8-BFE5-5524-7D7193D83713}"/>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332464" y="760903"/>
            <a:ext cx="1302792" cy="1302792"/>
          </a:xfrm>
          <a:prstGeom prst="rect">
            <a:avLst/>
          </a:prstGeom>
        </p:spPr>
      </p:pic>
      <p:pic>
        <p:nvPicPr>
          <p:cNvPr id="4" name="Graphic 3" descr="Share">
            <a:extLst>
              <a:ext uri="{FF2B5EF4-FFF2-40B4-BE49-F238E27FC236}">
                <a16:creationId xmlns:a16="http://schemas.microsoft.com/office/drawing/2014/main" id="{739F00D9-8EA1-2E3E-2512-C414FE23480E}"/>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7180595" y="2852209"/>
            <a:ext cx="397755" cy="397755"/>
          </a:xfrm>
          <a:prstGeom prst="rect">
            <a:avLst/>
          </a:prstGeom>
        </p:spPr>
      </p:pic>
      <p:pic>
        <p:nvPicPr>
          <p:cNvPr id="13" name="Graphic 12" descr="Checkbox Checked with solid fill">
            <a:extLst>
              <a:ext uri="{FF2B5EF4-FFF2-40B4-BE49-F238E27FC236}">
                <a16:creationId xmlns:a16="http://schemas.microsoft.com/office/drawing/2014/main" id="{18C8F78E-4B3A-636B-9F11-3DE11B70D0DE}"/>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8460254" y="1695581"/>
            <a:ext cx="507269" cy="507269"/>
          </a:xfrm>
          <a:prstGeom prst="rect">
            <a:avLst/>
          </a:prstGeom>
        </p:spPr>
      </p:pic>
      <p:pic>
        <p:nvPicPr>
          <p:cNvPr id="19" name="Graphic 18" descr="Checkbox Checked with solid fill">
            <a:extLst>
              <a:ext uri="{FF2B5EF4-FFF2-40B4-BE49-F238E27FC236}">
                <a16:creationId xmlns:a16="http://schemas.microsoft.com/office/drawing/2014/main" id="{D8312BDA-2FFA-F02A-3580-5A69D35F1832}"/>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10066750" y="2063695"/>
            <a:ext cx="507269" cy="507269"/>
          </a:xfrm>
          <a:prstGeom prst="rect">
            <a:avLst/>
          </a:prstGeom>
        </p:spPr>
      </p:pic>
      <p:pic>
        <p:nvPicPr>
          <p:cNvPr id="23" name="Graphic 22" descr="Checkbox Crossed with solid fill">
            <a:extLst>
              <a:ext uri="{FF2B5EF4-FFF2-40B4-BE49-F238E27FC236}">
                <a16:creationId xmlns:a16="http://schemas.microsoft.com/office/drawing/2014/main" id="{94FE0C16-6B53-104C-C5D6-57B181021180}"/>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10066750" y="3879701"/>
            <a:ext cx="507269" cy="507269"/>
          </a:xfrm>
          <a:prstGeom prst="rect">
            <a:avLst/>
          </a:prstGeom>
        </p:spPr>
      </p:pic>
      <p:pic>
        <p:nvPicPr>
          <p:cNvPr id="24" name="Graphic 23" descr="Checkbox Crossed with solid fill">
            <a:extLst>
              <a:ext uri="{FF2B5EF4-FFF2-40B4-BE49-F238E27FC236}">
                <a16:creationId xmlns:a16="http://schemas.microsoft.com/office/drawing/2014/main" id="{4A222985-C210-5F65-A9D1-504B0CD71BD6}"/>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10060753" y="4281981"/>
            <a:ext cx="507269" cy="507269"/>
          </a:xfrm>
          <a:prstGeom prst="rect">
            <a:avLst/>
          </a:prstGeom>
        </p:spPr>
      </p:pic>
      <p:pic>
        <p:nvPicPr>
          <p:cNvPr id="25" name="Graphic 24" descr="Checkbox Crossed with solid fill">
            <a:extLst>
              <a:ext uri="{FF2B5EF4-FFF2-40B4-BE49-F238E27FC236}">
                <a16:creationId xmlns:a16="http://schemas.microsoft.com/office/drawing/2014/main" id="{1A692FDC-A2FD-475B-4CC1-6A143E5A9E55}"/>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10039258" y="4663707"/>
            <a:ext cx="507269" cy="507269"/>
          </a:xfrm>
          <a:prstGeom prst="rect">
            <a:avLst/>
          </a:prstGeom>
        </p:spPr>
      </p:pic>
      <p:pic>
        <p:nvPicPr>
          <p:cNvPr id="26" name="Graphic 25" descr="Share">
            <a:extLst>
              <a:ext uri="{FF2B5EF4-FFF2-40B4-BE49-F238E27FC236}">
                <a16:creationId xmlns:a16="http://schemas.microsoft.com/office/drawing/2014/main" id="{E15F72C7-FAC3-892E-A42D-24CF833A0940}"/>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7180595" y="5074084"/>
            <a:ext cx="397755" cy="397755"/>
          </a:xfrm>
          <a:prstGeom prst="rect">
            <a:avLst/>
          </a:prstGeom>
        </p:spPr>
      </p:pic>
      <p:pic>
        <p:nvPicPr>
          <p:cNvPr id="5" name="Graphic 4" descr="Checkbox Checked with solid fill">
            <a:extLst>
              <a:ext uri="{FF2B5EF4-FFF2-40B4-BE49-F238E27FC236}">
                <a16:creationId xmlns:a16="http://schemas.microsoft.com/office/drawing/2014/main" id="{38AC3BBA-875B-35F0-F344-936D9F3938C1}"/>
              </a:ext>
            </a:extLst>
          </p:cNvPr>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p:blipFill>
        <p:spPr>
          <a:xfrm>
            <a:off x="8484442" y="2399553"/>
            <a:ext cx="507269" cy="507269"/>
          </a:xfrm>
          <a:prstGeom prst="rect">
            <a:avLst/>
          </a:prstGeom>
        </p:spPr>
      </p:pic>
      <p:pic>
        <p:nvPicPr>
          <p:cNvPr id="6" name="Graphic 5" descr="Checkbox Checked with solid fill">
            <a:extLst>
              <a:ext uri="{FF2B5EF4-FFF2-40B4-BE49-F238E27FC236}">
                <a16:creationId xmlns:a16="http://schemas.microsoft.com/office/drawing/2014/main" id="{CB0983CA-8701-3F3E-E262-52555A4CADA3}"/>
              </a:ext>
            </a:extLst>
          </p:cNvPr>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p:blipFill>
        <p:spPr>
          <a:xfrm>
            <a:off x="8484442" y="3175365"/>
            <a:ext cx="507269" cy="507269"/>
          </a:xfrm>
          <a:prstGeom prst="rect">
            <a:avLst/>
          </a:prstGeom>
        </p:spPr>
      </p:pic>
      <p:pic>
        <p:nvPicPr>
          <p:cNvPr id="7" name="Graphic 6" descr="Checkbox Checked with solid fill">
            <a:extLst>
              <a:ext uri="{FF2B5EF4-FFF2-40B4-BE49-F238E27FC236}">
                <a16:creationId xmlns:a16="http://schemas.microsoft.com/office/drawing/2014/main" id="{243EE0B0-FA26-B786-6794-84E8AD17885B}"/>
              </a:ext>
            </a:extLst>
          </p:cNvPr>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p:blipFill>
        <p:spPr>
          <a:xfrm>
            <a:off x="8484744" y="3584769"/>
            <a:ext cx="507269" cy="507269"/>
          </a:xfrm>
          <a:prstGeom prst="rect">
            <a:avLst/>
          </a:prstGeom>
        </p:spPr>
      </p:pic>
    </p:spTree>
    <p:extLst>
      <p:ext uri="{BB962C8B-B14F-4D97-AF65-F5344CB8AC3E}">
        <p14:creationId xmlns:p14="http://schemas.microsoft.com/office/powerpoint/2010/main" val="18349988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Graphic 13" descr="Drawing Figure outline">
            <a:extLst>
              <a:ext uri="{FF2B5EF4-FFF2-40B4-BE49-F238E27FC236}">
                <a16:creationId xmlns:a16="http://schemas.microsoft.com/office/drawing/2014/main" id="{44675255-F6A8-4207-1C7B-F9328ACBF3F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64663" y="937109"/>
            <a:ext cx="914400" cy="914400"/>
          </a:xfrm>
          <a:prstGeom prst="rect">
            <a:avLst/>
          </a:prstGeom>
        </p:spPr>
      </p:pic>
      <p:sp>
        <p:nvSpPr>
          <p:cNvPr id="15" name="Title 2">
            <a:extLst>
              <a:ext uri="{FF2B5EF4-FFF2-40B4-BE49-F238E27FC236}">
                <a16:creationId xmlns:a16="http://schemas.microsoft.com/office/drawing/2014/main" id="{A907E4A1-B138-78CA-B282-6BCB1ACB0785}"/>
              </a:ext>
            </a:extLst>
          </p:cNvPr>
          <p:cNvSpPr txBox="1">
            <a:spLocks/>
          </p:cNvSpPr>
          <p:nvPr/>
        </p:nvSpPr>
        <p:spPr bwMode="auto">
          <a:xfrm>
            <a:off x="0" y="195515"/>
            <a:ext cx="2266122" cy="5072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97500" lnSpcReduction="10000"/>
          </a:bodyPr>
          <a:lstStyle>
            <a:lvl1pPr algn="l" defTabSz="914400" rtl="0" eaLnBrk="1" latinLnBrk="0" hangingPunct="1">
              <a:lnSpc>
                <a:spcPct val="90000"/>
              </a:lnSpc>
              <a:spcBef>
                <a:spcPct val="0"/>
              </a:spcBef>
              <a:buNone/>
              <a:defRPr sz="4400" kern="1200">
                <a:solidFill>
                  <a:srgbClr val="004C69"/>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3200" b="0" i="0" u="none" strike="noStrike" kern="1200" cap="none" spc="0" normalizeH="0" baseline="0" noProof="0" dirty="0">
                <a:ln>
                  <a:noFill/>
                </a:ln>
                <a:solidFill>
                  <a:srgbClr val="004C69"/>
                </a:solidFill>
                <a:effectLst/>
                <a:uLnTx/>
                <a:uFillTx/>
                <a:latin typeface="Calibri Light" panose="020F0302020204030204"/>
                <a:ea typeface="+mj-ea"/>
                <a:cs typeface="+mj-cs"/>
              </a:rPr>
              <a:t>Action</a:t>
            </a:r>
          </a:p>
        </p:txBody>
      </p:sp>
      <p:sp>
        <p:nvSpPr>
          <p:cNvPr id="16" name="Content Placeholder 1">
            <a:extLst>
              <a:ext uri="{FF2B5EF4-FFF2-40B4-BE49-F238E27FC236}">
                <a16:creationId xmlns:a16="http://schemas.microsoft.com/office/drawing/2014/main" id="{AE91491C-5726-DD4B-7A37-6E6E152CB830}"/>
              </a:ext>
            </a:extLst>
          </p:cNvPr>
          <p:cNvSpPr txBox="1">
            <a:spLocks/>
          </p:cNvSpPr>
          <p:nvPr/>
        </p:nvSpPr>
        <p:spPr>
          <a:xfrm>
            <a:off x="1479064" y="195515"/>
            <a:ext cx="10547622" cy="5290886"/>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vert="horz" lIns="91420" tIns="45710" rIns="91420" bIns="45710" rtlCol="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kern="1200" baseline="0">
                <a:solidFill>
                  <a:schemeClr val="bg1"/>
                </a:solidFill>
                <a:latin typeface="+mn-lt"/>
                <a:ea typeface="+mn-ea"/>
                <a:cs typeface="CiscoSans ExtraLight"/>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rPr>
              <a:t>As we conclude today's lecture on VPN, you will be having</a:t>
            </a:r>
            <a:r>
              <a:rPr kumimoji="0" lang="en-US" sz="2000" b="0" i="0" u="none" strike="noStrike" kern="1200" cap="none" spc="0" normalizeH="0" baseline="0" noProof="0" dirty="0">
                <a:ln>
                  <a:noFill/>
                </a:ln>
                <a:solidFill>
                  <a:prstClr val="black">
                    <a:lumMod val="50000"/>
                  </a:prstClr>
                </a:solidFill>
                <a:effectLst/>
                <a:uLnTx/>
                <a:uFillTx/>
                <a:latin typeface="Calibri" panose="020F0502020204030204"/>
                <a:ea typeface="+mn-ea"/>
                <a:cs typeface="+mn-cs"/>
              </a:rPr>
              <a:t> a comprehensive understanding of VPN fundamentals and their significance in modern networking. Awareness of the various types of VPNs and their respective use cases, including site-to-site, remote access, enterprise, and service provider VPNs. Familiarity with essential VPN technologies such as IPsec and MPLS, and their roles in ensuring secure and efficient communication.</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US" dirty="0">
              <a:solidFill>
                <a:prstClr val="black">
                  <a:lumMod val="50000"/>
                </a:prstClr>
              </a:solidFill>
              <a:latin typeface="Calibri" panose="020F0502020204030204"/>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rPr>
              <a:t> I trust you </a:t>
            </a:r>
            <a:r>
              <a:rPr kumimoji="0" lang="en-US" sz="2000" b="0" i="0" u="none" strike="noStrike" kern="1200" cap="none" spc="0" normalizeH="0" baseline="0" noProof="0" dirty="0">
                <a:ln>
                  <a:noFill/>
                </a:ln>
                <a:solidFill>
                  <a:prstClr val="black">
                    <a:lumMod val="50000"/>
                  </a:prstClr>
                </a:solidFill>
                <a:effectLst/>
                <a:uLnTx/>
                <a:uFillTx/>
                <a:latin typeface="Calibri" panose="020F0502020204030204"/>
                <a:ea typeface="+mn-ea"/>
                <a:cs typeface="+mn-cs"/>
              </a:rPr>
              <a:t>equip yourselves with the knowledge and skills necessary to effectively implement VPNs, fostering a deeper comprehension of their configuration and operation within network environments.</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lumMod val="50000"/>
                </a:prstClr>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lumMod val="50000"/>
                  </a:prstClr>
                </a:solidFill>
                <a:effectLst/>
                <a:uLnTx/>
                <a:uFillTx/>
                <a:latin typeface="Calibri" panose="020F0502020204030204"/>
                <a:ea typeface="+mn-ea"/>
                <a:cs typeface="+mn-cs"/>
              </a:rPr>
              <a:t>By actively engaging in VPN implementation during tutorials, you will solidify your understanding of theoretical concepts and cultivate practical skills essential for leveraging VPN technology effectively in real-world scenarios. </a:t>
            </a:r>
            <a:r>
              <a:rPr kumimoji="0" lang="en-US" sz="2000" b="0" i="0" u="none" strike="noStrike" kern="1200" cap="none" spc="0" normalizeH="0" baseline="0" noProof="0" dirty="0">
                <a:ln>
                  <a:noFill/>
                </a:ln>
                <a:solidFill>
                  <a:prstClr val="black"/>
                </a:solidFill>
                <a:effectLst/>
                <a:uLnTx/>
                <a:uFillTx/>
                <a:latin typeface="Calibri" panose="020F0502020204030204"/>
                <a:ea typeface="+mn-ea"/>
              </a:rPr>
              <a:t>With this foundational knowledge in place, I encourage you to </a:t>
            </a:r>
          </a:p>
          <a:p>
            <a:pPr marL="342900" marR="0" lvl="0" indent="-342900" algn="just" defTabSz="457105" rtl="0" eaLnBrk="1" fontAlgn="auto" latinLnBrk="0" hangingPunct="1">
              <a:lnSpc>
                <a:spcPct val="100000"/>
              </a:lnSpc>
              <a:spcBef>
                <a:spcPct val="20000"/>
              </a:spcBef>
              <a:spcAft>
                <a:spcPts val="0"/>
              </a:spcAft>
              <a:buClrTx/>
              <a:buSzTx/>
              <a:buFont typeface="Arial"/>
              <a:buBlip>
                <a:blip r:embed="rId5">
                  <a:extLst>
                    <a:ext uri="{96DAC541-7B7A-43D3-8B79-37D633B846F1}">
                      <asvg:svgBlip xmlns:asvg="http://schemas.microsoft.com/office/drawing/2016/SVG/main" r:embed="rId6"/>
                    </a:ext>
                  </a:extLst>
                </a:blip>
              </a:buBlip>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rPr>
              <a:t>Continue to prepare your presentation on Task 1,2 and 3. Note: Referencing is important</a:t>
            </a:r>
          </a:p>
          <a:p>
            <a:pPr marL="342900" marR="0" lvl="0" indent="-342900" algn="just" defTabSz="457105" rtl="0" eaLnBrk="1" fontAlgn="auto" latinLnBrk="0" hangingPunct="1">
              <a:lnSpc>
                <a:spcPct val="100000"/>
              </a:lnSpc>
              <a:spcBef>
                <a:spcPct val="20000"/>
              </a:spcBef>
              <a:spcAft>
                <a:spcPts val="0"/>
              </a:spcAft>
              <a:buClrTx/>
              <a:buSzTx/>
              <a:buFont typeface="Arial"/>
              <a:buBlip>
                <a:blip r:embed="rId5">
                  <a:extLst>
                    <a:ext uri="{96DAC541-7B7A-43D3-8B79-37D633B846F1}">
                      <asvg:svgBlip xmlns:asvg="http://schemas.microsoft.com/office/drawing/2016/SVG/main" r:embed="rId6"/>
                    </a:ext>
                  </a:extLst>
                </a:blip>
              </a:buBlip>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rPr>
              <a:t>By now, completed – task 4 – 4.1, 4.3, 4.4 and 4.5, 5.1, 5.3</a:t>
            </a:r>
          </a:p>
          <a:p>
            <a:pPr marL="342900" marR="0" lvl="0" indent="-342900" algn="just" defTabSz="457105" rtl="0" eaLnBrk="1" fontAlgn="auto" latinLnBrk="0" hangingPunct="1">
              <a:lnSpc>
                <a:spcPct val="100000"/>
              </a:lnSpc>
              <a:spcBef>
                <a:spcPct val="20000"/>
              </a:spcBef>
              <a:spcAft>
                <a:spcPts val="0"/>
              </a:spcAft>
              <a:buClrTx/>
              <a:buSzTx/>
              <a:buFont typeface="Arial"/>
              <a:buBlip>
                <a:blip r:embed="rId5">
                  <a:extLst>
                    <a:ext uri="{96DAC541-7B7A-43D3-8B79-37D633B846F1}">
                      <asvg:svgBlip xmlns:asvg="http://schemas.microsoft.com/office/drawing/2016/SVG/main" r:embed="rId6"/>
                    </a:ext>
                  </a:extLst>
                </a:blip>
              </a:buBlip>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rPr>
              <a:t>You shall also work on your practical implementation – task 4 &amp; 5 – 4.2 and 5.2</a:t>
            </a:r>
            <a:endParaRPr kumimoji="0" lang="en-US" sz="2400" b="0" i="0" u="none" strike="noStrike" kern="1200" cap="none" spc="0" normalizeH="0" baseline="0" noProof="0" dirty="0">
              <a:ln>
                <a:noFill/>
              </a:ln>
              <a:solidFill>
                <a:prstClr val="black"/>
              </a:solidFill>
              <a:effectLst/>
              <a:uLnTx/>
              <a:uFillTx/>
              <a:latin typeface="Calibri" panose="020F0502020204030204"/>
              <a:ea typeface="+mn-ea"/>
            </a:endParaRPr>
          </a:p>
          <a:p>
            <a:pPr marL="342900" marR="0" lvl="0" indent="-342900" algn="just" defTabSz="457105" rtl="0" eaLnBrk="1" fontAlgn="auto" latinLnBrk="0" hangingPunct="1">
              <a:lnSpc>
                <a:spcPct val="100000"/>
              </a:lnSpc>
              <a:spcBef>
                <a:spcPct val="20000"/>
              </a:spcBef>
              <a:spcAft>
                <a:spcPts val="0"/>
              </a:spcAft>
              <a:buClrTx/>
              <a:buSzTx/>
              <a:buFont typeface="Arial"/>
              <a:buBlip>
                <a:blip r:embed="rId5">
                  <a:extLst>
                    <a:ext uri="{96DAC541-7B7A-43D3-8B79-37D633B846F1}">
                      <asvg:svgBlip xmlns:asvg="http://schemas.microsoft.com/office/drawing/2016/SVG/main" r:embed="rId6"/>
                    </a:ext>
                  </a:extLst>
                </a:blip>
              </a:buBlip>
              <a:tabLst/>
              <a:defRPr/>
            </a:pPr>
            <a:endParaRPr kumimoji="0" lang="en-US" sz="2000" b="0" i="0" u="none" strike="noStrike" kern="1200" cap="none" spc="0" normalizeH="0" baseline="0" noProof="0" dirty="0">
              <a:ln>
                <a:noFill/>
              </a:ln>
              <a:solidFill>
                <a:prstClr val="black"/>
              </a:solidFill>
              <a:effectLst/>
              <a:uLnTx/>
              <a:uFillTx/>
              <a:latin typeface="Calibri" panose="020F0502020204030204"/>
              <a:ea typeface="+mn-ea"/>
            </a:endParaRPr>
          </a:p>
        </p:txBody>
      </p:sp>
    </p:spTree>
    <p:extLst>
      <p:ext uri="{BB962C8B-B14F-4D97-AF65-F5344CB8AC3E}">
        <p14:creationId xmlns:p14="http://schemas.microsoft.com/office/powerpoint/2010/main" val="6836681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84653CD-72F3-E6A4-09FE-AAB8490BA43B}"/>
              </a:ext>
            </a:extLst>
          </p:cNvPr>
          <p:cNvSpPr>
            <a:spLocks noGrp="1"/>
          </p:cNvSpPr>
          <p:nvPr>
            <p:ph idx="1"/>
          </p:nvPr>
        </p:nvSpPr>
        <p:spPr>
          <a:xfrm>
            <a:off x="2561321" y="1953067"/>
            <a:ext cx="9375820" cy="1960862"/>
          </a:xfrm>
        </p:spPr>
        <p:txBody>
          <a:bodyPr/>
          <a:lstStyle/>
          <a:p>
            <a:pPr marL="342900" indent="-342900" algn="l">
              <a:buBlip>
                <a:blip r:embed="rId3">
                  <a:extLst>
                    <a:ext uri="{96DAC541-7B7A-43D3-8B79-37D633B846F1}">
                      <asvg:svgBlip xmlns:asvg="http://schemas.microsoft.com/office/drawing/2016/SVG/main" r:embed="rId4"/>
                    </a:ext>
                  </a:extLst>
                </a:blip>
              </a:buBlip>
            </a:pPr>
            <a:r>
              <a:rPr lang="en-US" dirty="0">
                <a:solidFill>
                  <a:schemeClr val="tx1"/>
                </a:solidFill>
              </a:rPr>
              <a:t>Understand VPN Concepts</a:t>
            </a:r>
          </a:p>
          <a:p>
            <a:pPr marL="342900" indent="-342900" algn="l">
              <a:buBlip>
                <a:blip r:embed="rId3">
                  <a:extLst>
                    <a:ext uri="{96DAC541-7B7A-43D3-8B79-37D633B846F1}">
                      <asvg:svgBlip xmlns:asvg="http://schemas.microsoft.com/office/drawing/2016/SVG/main" r:embed="rId4"/>
                    </a:ext>
                  </a:extLst>
                </a:blip>
              </a:buBlip>
            </a:pPr>
            <a:r>
              <a:rPr lang="en-US" dirty="0">
                <a:solidFill>
                  <a:schemeClr val="tx1"/>
                </a:solidFill>
              </a:rPr>
              <a:t>Continue with your Coursework 2</a:t>
            </a:r>
          </a:p>
          <a:p>
            <a:pPr marL="342900" indent="-342900" algn="l">
              <a:buBlip>
                <a:blip r:embed="rId3">
                  <a:extLst>
                    <a:ext uri="{96DAC541-7B7A-43D3-8B79-37D633B846F1}">
                      <asvg:svgBlip xmlns:asvg="http://schemas.microsoft.com/office/drawing/2016/SVG/main" r:embed="rId4"/>
                    </a:ext>
                  </a:extLst>
                </a:blip>
              </a:buBlip>
            </a:pPr>
            <a:r>
              <a:rPr lang="en-US" dirty="0">
                <a:solidFill>
                  <a:schemeClr val="tx1"/>
                </a:solidFill>
              </a:rPr>
              <a:t>Submit your presentation – </a:t>
            </a:r>
            <a:r>
              <a:rPr lang="en-US" b="1" dirty="0">
                <a:solidFill>
                  <a:schemeClr val="tx1"/>
                </a:solidFill>
              </a:rPr>
              <a:t>22</a:t>
            </a:r>
            <a:r>
              <a:rPr lang="en-US" b="1" baseline="30000" dirty="0">
                <a:solidFill>
                  <a:schemeClr val="tx1"/>
                </a:solidFill>
              </a:rPr>
              <a:t>nd</a:t>
            </a:r>
            <a:r>
              <a:rPr lang="en-US" b="1" dirty="0">
                <a:solidFill>
                  <a:schemeClr val="tx1"/>
                </a:solidFill>
              </a:rPr>
              <a:t> March 2024 @ 1500</a:t>
            </a:r>
          </a:p>
        </p:txBody>
      </p:sp>
      <p:sp>
        <p:nvSpPr>
          <p:cNvPr id="3" name="Title 2">
            <a:extLst>
              <a:ext uri="{FF2B5EF4-FFF2-40B4-BE49-F238E27FC236}">
                <a16:creationId xmlns:a16="http://schemas.microsoft.com/office/drawing/2014/main" id="{8334089B-BA8A-036C-BF22-CC9BBE90B3B8}"/>
              </a:ext>
            </a:extLst>
          </p:cNvPr>
          <p:cNvSpPr>
            <a:spLocks noGrp="1"/>
          </p:cNvSpPr>
          <p:nvPr>
            <p:ph type="title"/>
          </p:nvPr>
        </p:nvSpPr>
        <p:spPr>
          <a:xfrm>
            <a:off x="0" y="0"/>
            <a:ext cx="2266122" cy="507268"/>
          </a:xfrm>
        </p:spPr>
        <p:txBody>
          <a:bodyPr>
            <a:normAutofit fontScale="90000"/>
          </a:bodyPr>
          <a:lstStyle/>
          <a:p>
            <a:r>
              <a:rPr lang="en-GB" sz="3200" dirty="0"/>
              <a:t>Objectives</a:t>
            </a:r>
          </a:p>
        </p:txBody>
      </p:sp>
      <p:pic>
        <p:nvPicPr>
          <p:cNvPr id="7" name="Picture 6" descr="A black target with a dart in center&#10;&#10;Description automatically generated">
            <a:extLst>
              <a:ext uri="{FF2B5EF4-FFF2-40B4-BE49-F238E27FC236}">
                <a16:creationId xmlns:a16="http://schemas.microsoft.com/office/drawing/2014/main" id="{0460DE2E-C19D-EB96-323E-89727175CC56}"/>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254859" y="1878494"/>
            <a:ext cx="1875425" cy="1960861"/>
          </a:xfrm>
          <a:prstGeom prst="rect">
            <a:avLst/>
          </a:prstGeom>
        </p:spPr>
      </p:pic>
      <p:sp>
        <p:nvSpPr>
          <p:cNvPr id="11" name="TextBox 10">
            <a:extLst>
              <a:ext uri="{FF2B5EF4-FFF2-40B4-BE49-F238E27FC236}">
                <a16:creationId xmlns:a16="http://schemas.microsoft.com/office/drawing/2014/main" id="{CB492009-FD73-B0EE-27C4-7DC1AD9B0029}"/>
              </a:ext>
            </a:extLst>
          </p:cNvPr>
          <p:cNvSpPr txBox="1"/>
          <p:nvPr/>
        </p:nvSpPr>
        <p:spPr>
          <a:xfrm>
            <a:off x="243559" y="3729263"/>
            <a:ext cx="2130284" cy="369332"/>
          </a:xfrm>
          <a:prstGeom prst="rect">
            <a:avLst/>
          </a:prstGeom>
          <a:noFill/>
        </p:spPr>
        <p:txBody>
          <a:bodyPr wrap="square" rtlCol="0">
            <a:spAutoFit/>
          </a:bodyPr>
          <a:lstStyle/>
          <a:p>
            <a:r>
              <a:rPr lang="en-GB" sz="900" dirty="0">
                <a:hlinkClick r:id="rId6" tooltip="https://www.pngall.com/aim-png/"/>
              </a:rPr>
              <a:t>This Photo</a:t>
            </a:r>
            <a:r>
              <a:rPr lang="en-GB" sz="900" dirty="0"/>
              <a:t> by Unknown Author is licensed under </a:t>
            </a:r>
            <a:r>
              <a:rPr lang="en-GB" sz="900" dirty="0">
                <a:hlinkClick r:id="rId7" tooltip="https://creativecommons.org/licenses/by-nc/3.0/"/>
              </a:rPr>
              <a:t>CC BY-NC</a:t>
            </a:r>
            <a:endParaRPr lang="en-GB" sz="900" dirty="0"/>
          </a:p>
        </p:txBody>
      </p:sp>
    </p:spTree>
    <p:extLst>
      <p:ext uri="{BB962C8B-B14F-4D97-AF65-F5344CB8AC3E}">
        <p14:creationId xmlns:p14="http://schemas.microsoft.com/office/powerpoint/2010/main" val="11282885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455383" y="180561"/>
            <a:ext cx="5640617" cy="975783"/>
          </a:xfrm>
        </p:spPr>
        <p:txBody>
          <a:bodyPr>
            <a:noAutofit/>
          </a:bodyPr>
          <a:lstStyle/>
          <a:p>
            <a:pPr algn="l"/>
            <a:r>
              <a:rPr lang="en-US" sz="3200" dirty="0"/>
              <a:t>Virtual Private Networks</a:t>
            </a:r>
            <a:br>
              <a:rPr lang="en-US" sz="3200" dirty="0"/>
            </a:br>
            <a:r>
              <a:rPr lang="en-US" sz="3200" dirty="0"/>
              <a:t>Introduction</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55383" y="1667801"/>
            <a:ext cx="6411353" cy="3399255"/>
          </a:xfrm>
        </p:spPr>
        <p:txBody>
          <a:bodyPr/>
          <a:lstStyle/>
          <a:p>
            <a:pPr marL="342900" indent="-342900" algn="just">
              <a:buFont typeface="Wingdings" panose="05000000000000000000" pitchFamily="2" charset="2"/>
              <a:buChar char="§"/>
            </a:pPr>
            <a:r>
              <a:rPr lang="en-US" sz="2400" dirty="0">
                <a:solidFill>
                  <a:srgbClr val="000000"/>
                </a:solidFill>
              </a:rPr>
              <a:t>Virtual private networks (VPNs) to </a:t>
            </a:r>
            <a:r>
              <a:rPr lang="en-US" sz="2400" b="1" i="1" dirty="0">
                <a:solidFill>
                  <a:srgbClr val="000000"/>
                </a:solidFill>
              </a:rPr>
              <a:t>create end-to-end private network connections</a:t>
            </a:r>
            <a:r>
              <a:rPr lang="en-US" sz="2400" dirty="0">
                <a:solidFill>
                  <a:srgbClr val="000000"/>
                </a:solidFill>
              </a:rPr>
              <a:t>.</a:t>
            </a:r>
          </a:p>
          <a:p>
            <a:pPr marL="342900" indent="-342900" algn="just">
              <a:buFont typeface="Wingdings" panose="05000000000000000000" pitchFamily="2" charset="2"/>
              <a:buChar char="§"/>
            </a:pPr>
            <a:r>
              <a:rPr lang="en-US" sz="2400" dirty="0">
                <a:solidFill>
                  <a:srgbClr val="000000"/>
                </a:solidFill>
              </a:rPr>
              <a:t>A VPN is </a:t>
            </a:r>
            <a:r>
              <a:rPr lang="en-US" sz="2400" b="1" dirty="0">
                <a:solidFill>
                  <a:srgbClr val="000000"/>
                </a:solidFill>
              </a:rPr>
              <a:t>virtual</a:t>
            </a:r>
            <a:r>
              <a:rPr lang="en-US" sz="2400" dirty="0">
                <a:solidFill>
                  <a:srgbClr val="000000"/>
                </a:solidFill>
              </a:rPr>
              <a:t> in that it </a:t>
            </a:r>
            <a:r>
              <a:rPr lang="en-US" sz="2400" b="1" dirty="0">
                <a:solidFill>
                  <a:srgbClr val="000000"/>
                </a:solidFill>
              </a:rPr>
              <a:t>carries information within a private network</a:t>
            </a:r>
            <a:r>
              <a:rPr lang="en-US" sz="2400" dirty="0">
                <a:solidFill>
                  <a:srgbClr val="000000"/>
                </a:solidFill>
              </a:rPr>
              <a:t>, but that information is actually </a:t>
            </a:r>
            <a:r>
              <a:rPr lang="en-US" sz="2400" b="1" dirty="0">
                <a:solidFill>
                  <a:srgbClr val="000000"/>
                </a:solidFill>
              </a:rPr>
              <a:t>transported over a public network</a:t>
            </a:r>
            <a:r>
              <a:rPr lang="en-US" sz="2400" dirty="0">
                <a:solidFill>
                  <a:srgbClr val="000000"/>
                </a:solidFill>
              </a:rPr>
              <a:t>.</a:t>
            </a:r>
          </a:p>
          <a:p>
            <a:pPr marL="342900" indent="-342900" algn="just">
              <a:buFont typeface="Wingdings" panose="05000000000000000000" pitchFamily="2" charset="2"/>
              <a:buChar char="§"/>
            </a:pPr>
            <a:r>
              <a:rPr lang="en-US" sz="2400" dirty="0">
                <a:solidFill>
                  <a:srgbClr val="000000"/>
                </a:solidFill>
              </a:rPr>
              <a:t>A VPN is </a:t>
            </a:r>
            <a:r>
              <a:rPr lang="en-US" sz="2400" b="1" dirty="0">
                <a:solidFill>
                  <a:srgbClr val="000000"/>
                </a:solidFill>
              </a:rPr>
              <a:t>private </a:t>
            </a:r>
            <a:r>
              <a:rPr lang="en-US" sz="2400" dirty="0">
                <a:solidFill>
                  <a:srgbClr val="000000"/>
                </a:solidFill>
              </a:rPr>
              <a:t>in that the </a:t>
            </a:r>
            <a:r>
              <a:rPr lang="en-US" sz="2400" b="1" dirty="0">
                <a:solidFill>
                  <a:srgbClr val="000000"/>
                </a:solidFill>
              </a:rPr>
              <a:t>traffic is encrypted </a:t>
            </a:r>
            <a:r>
              <a:rPr lang="en-US" sz="2400" dirty="0">
                <a:solidFill>
                  <a:srgbClr val="000000"/>
                </a:solidFill>
              </a:rPr>
              <a:t>to keep the </a:t>
            </a:r>
            <a:r>
              <a:rPr lang="en-US" sz="2400" b="1" dirty="0">
                <a:solidFill>
                  <a:srgbClr val="000000"/>
                </a:solidFill>
              </a:rPr>
              <a:t>data confidential </a:t>
            </a:r>
            <a:r>
              <a:rPr lang="en-US" sz="2400" dirty="0">
                <a:solidFill>
                  <a:srgbClr val="000000"/>
                </a:solidFill>
              </a:rPr>
              <a:t>while it is </a:t>
            </a:r>
            <a:r>
              <a:rPr lang="en-US" sz="2400" b="1" dirty="0">
                <a:solidFill>
                  <a:srgbClr val="000000"/>
                </a:solidFill>
              </a:rPr>
              <a:t>transported across the public network</a:t>
            </a:r>
            <a:r>
              <a:rPr lang="en-US" sz="2400" dirty="0">
                <a:solidFill>
                  <a:srgbClr val="000000"/>
                </a:solidFill>
              </a:rPr>
              <a:t>.</a:t>
            </a:r>
          </a:p>
        </p:txBody>
      </p:sp>
      <p:pic>
        <p:nvPicPr>
          <p:cNvPr id="10" name="Picture 9">
            <a:extLst>
              <a:ext uri="{FF2B5EF4-FFF2-40B4-BE49-F238E27FC236}">
                <a16:creationId xmlns:a16="http://schemas.microsoft.com/office/drawing/2014/main" id="{2AAFB923-3AB6-434B-B4FA-990F94B0853C}"/>
              </a:ext>
            </a:extLst>
          </p:cNvPr>
          <p:cNvPicPr>
            <a:picLocks noChangeAspect="1"/>
          </p:cNvPicPr>
          <p:nvPr/>
        </p:nvPicPr>
        <p:blipFill>
          <a:blip r:embed="rId3"/>
          <a:stretch>
            <a:fillRect/>
          </a:stretch>
        </p:blipFill>
        <p:spPr>
          <a:xfrm>
            <a:off x="7092390" y="1734874"/>
            <a:ext cx="4899899" cy="3506910"/>
          </a:xfrm>
          <a:prstGeom prst="rect">
            <a:avLst/>
          </a:prstGeom>
        </p:spPr>
      </p:pic>
    </p:spTree>
    <p:extLst>
      <p:ext uri="{BB962C8B-B14F-4D97-AF65-F5344CB8AC3E}">
        <p14:creationId xmlns:p14="http://schemas.microsoft.com/office/powerpoint/2010/main" val="5404211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2" y="1140559"/>
            <a:ext cx="11040076" cy="4540109"/>
          </a:xfrm>
        </p:spPr>
        <p:txBody>
          <a:bodyPr/>
          <a:lstStyle/>
          <a:p>
            <a:pPr marL="0" indent="0" algn="l"/>
            <a:endParaRPr lang="en-US" sz="2133" dirty="0">
              <a:solidFill>
                <a:srgbClr val="000000"/>
              </a:solidFill>
            </a:endParaRPr>
          </a:p>
          <a:p>
            <a:pPr marL="0" indent="0" algn="l"/>
            <a:endParaRPr lang="en-US" sz="2133" dirty="0">
              <a:solidFill>
                <a:srgbClr val="000000"/>
              </a:solidFill>
            </a:endParaRPr>
          </a:p>
        </p:txBody>
      </p:sp>
      <p:graphicFrame>
        <p:nvGraphicFramePr>
          <p:cNvPr id="6" name="Content Placeholder 6">
            <a:extLst>
              <a:ext uri="{FF2B5EF4-FFF2-40B4-BE49-F238E27FC236}">
                <a16:creationId xmlns:a16="http://schemas.microsoft.com/office/drawing/2014/main" id="{EFB365CF-3051-43B0-8F94-84DFE45478AE}"/>
              </a:ext>
            </a:extLst>
          </p:cNvPr>
          <p:cNvGraphicFramePr>
            <a:graphicFrameLocks/>
          </p:cNvGraphicFramePr>
          <p:nvPr/>
        </p:nvGraphicFramePr>
        <p:xfrm>
          <a:off x="575962" y="1205007"/>
          <a:ext cx="11226331" cy="4043680"/>
        </p:xfrm>
        <a:graphic>
          <a:graphicData uri="http://schemas.openxmlformats.org/drawingml/2006/table">
            <a:tbl>
              <a:tblPr firstRow="1" bandRow="1">
                <a:tableStyleId>{5C22544A-7EE6-4342-B048-85BDC9FD1C3A}</a:tableStyleId>
              </a:tblPr>
              <a:tblGrid>
                <a:gridCol w="1625587">
                  <a:extLst>
                    <a:ext uri="{9D8B030D-6E8A-4147-A177-3AD203B41FA5}">
                      <a16:colId xmlns:a16="http://schemas.microsoft.com/office/drawing/2014/main" val="3729139006"/>
                    </a:ext>
                  </a:extLst>
                </a:gridCol>
                <a:gridCol w="9600744">
                  <a:extLst>
                    <a:ext uri="{9D8B030D-6E8A-4147-A177-3AD203B41FA5}">
                      <a16:colId xmlns:a16="http://schemas.microsoft.com/office/drawing/2014/main" val="1988913492"/>
                    </a:ext>
                  </a:extLst>
                </a:gridCol>
              </a:tblGrid>
              <a:tr h="345440">
                <a:tc>
                  <a:txBody>
                    <a:bodyPr/>
                    <a:lstStyle/>
                    <a:p>
                      <a:pPr algn="just"/>
                      <a:r>
                        <a:rPr lang="en-US" dirty="0"/>
                        <a:t>Benefit</a:t>
                      </a:r>
                    </a:p>
                  </a:txBody>
                  <a:tcPr/>
                </a:tc>
                <a:tc>
                  <a:txBody>
                    <a:bodyPr/>
                    <a:lstStyle/>
                    <a:p>
                      <a:pPr algn="just"/>
                      <a:r>
                        <a:rPr lang="en-US" dirty="0"/>
                        <a:t>Description</a:t>
                      </a:r>
                    </a:p>
                  </a:txBody>
                  <a:tcPr/>
                </a:tc>
                <a:extLst>
                  <a:ext uri="{0D108BD9-81ED-4DB2-BD59-A6C34878D82A}">
                    <a16:rowId xmlns:a16="http://schemas.microsoft.com/office/drawing/2014/main" val="2583676789"/>
                  </a:ext>
                </a:extLst>
              </a:tr>
              <a:tr h="568960">
                <a:tc>
                  <a:txBody>
                    <a:bodyPr/>
                    <a:lstStyle/>
                    <a:p>
                      <a:pPr algn="just"/>
                      <a:r>
                        <a:rPr lang="en-US" b="1" dirty="0">
                          <a:solidFill>
                            <a:srgbClr val="000000"/>
                          </a:solidFill>
                        </a:rPr>
                        <a:t>Cost Savings</a:t>
                      </a:r>
                    </a:p>
                  </a:txBody>
                  <a:tcPr/>
                </a:tc>
                <a:tc>
                  <a:txBody>
                    <a:bodyPr/>
                    <a:lstStyle/>
                    <a:p>
                      <a:pPr algn="just"/>
                      <a:r>
                        <a:rPr lang="en-US" dirty="0"/>
                        <a:t>Organizations can use VPNs to </a:t>
                      </a:r>
                      <a:r>
                        <a:rPr lang="en-US" b="1" i="1" dirty="0">
                          <a:solidFill>
                            <a:srgbClr val="0070C0"/>
                          </a:solidFill>
                        </a:rPr>
                        <a:t>reduce their connectivity costs</a:t>
                      </a:r>
                      <a:r>
                        <a:rPr lang="en-US" dirty="0"/>
                        <a:t> while simultaneously </a:t>
                      </a:r>
                      <a:r>
                        <a:rPr lang="en-US" b="1" i="1" dirty="0">
                          <a:solidFill>
                            <a:srgbClr val="0070C0"/>
                          </a:solidFill>
                        </a:rPr>
                        <a:t>increasing remote connection bandwidth</a:t>
                      </a:r>
                      <a:r>
                        <a:rPr lang="en-US" dirty="0"/>
                        <a:t>.</a:t>
                      </a:r>
                      <a:endParaRPr lang="en-US" dirty="0">
                        <a:solidFill>
                          <a:srgbClr val="000000"/>
                        </a:solidFill>
                      </a:endParaRPr>
                    </a:p>
                  </a:txBody>
                  <a:tcPr/>
                </a:tc>
                <a:extLst>
                  <a:ext uri="{0D108BD9-81ED-4DB2-BD59-A6C34878D82A}">
                    <a16:rowId xmlns:a16="http://schemas.microsoft.com/office/drawing/2014/main" val="3849654457"/>
                  </a:ext>
                </a:extLst>
              </a:tr>
              <a:tr h="568960">
                <a:tc>
                  <a:txBody>
                    <a:bodyPr/>
                    <a:lstStyle/>
                    <a:p>
                      <a:pPr algn="just"/>
                      <a:r>
                        <a:rPr lang="en-US" b="1" dirty="0">
                          <a:solidFill>
                            <a:srgbClr val="000000"/>
                          </a:solidFill>
                        </a:rPr>
                        <a:t>Security</a:t>
                      </a:r>
                    </a:p>
                  </a:txBody>
                  <a:tcPr/>
                </a:tc>
                <a:tc>
                  <a:txBody>
                    <a:bodyPr/>
                    <a:lstStyle/>
                    <a:p>
                      <a:pPr algn="just"/>
                      <a:r>
                        <a:rPr lang="en-US" b="1" i="1" dirty="0">
                          <a:solidFill>
                            <a:srgbClr val="0070C0"/>
                          </a:solidFill>
                        </a:rPr>
                        <a:t>Encryption and authentication protocols </a:t>
                      </a:r>
                      <a:r>
                        <a:rPr lang="en-US" dirty="0"/>
                        <a:t>protect data from unauthorized access.</a:t>
                      </a:r>
                      <a:endParaRPr lang="en-US" dirty="0">
                        <a:solidFill>
                          <a:srgbClr val="000000"/>
                        </a:solidFill>
                      </a:endParaRPr>
                    </a:p>
                  </a:txBody>
                  <a:tcPr/>
                </a:tc>
                <a:extLst>
                  <a:ext uri="{0D108BD9-81ED-4DB2-BD59-A6C34878D82A}">
                    <a16:rowId xmlns:a16="http://schemas.microsoft.com/office/drawing/2014/main" val="3892799555"/>
                  </a:ext>
                </a:extLst>
              </a:tr>
              <a:tr h="568960">
                <a:tc>
                  <a:txBody>
                    <a:bodyPr/>
                    <a:lstStyle/>
                    <a:p>
                      <a:pPr algn="just"/>
                      <a:r>
                        <a:rPr lang="en-US" b="1" dirty="0">
                          <a:solidFill>
                            <a:srgbClr val="000000"/>
                          </a:solidFill>
                        </a:rPr>
                        <a:t>Scalability</a:t>
                      </a:r>
                    </a:p>
                  </a:txBody>
                  <a:tcPr/>
                </a:tc>
                <a:tc>
                  <a:txBody>
                    <a:bodyPr/>
                    <a:lstStyle/>
                    <a:p>
                      <a:pPr algn="just"/>
                      <a:r>
                        <a:rPr lang="en-US" dirty="0"/>
                        <a:t>VPNs allow organizations to use the internet, making it </a:t>
                      </a:r>
                      <a:r>
                        <a:rPr lang="en-US" b="1" i="1" dirty="0">
                          <a:solidFill>
                            <a:srgbClr val="0070C0"/>
                          </a:solidFill>
                        </a:rPr>
                        <a:t>easy to add new users without adding significant infrastructure</a:t>
                      </a:r>
                      <a:r>
                        <a:rPr lang="en-US" dirty="0"/>
                        <a:t>.</a:t>
                      </a:r>
                      <a:endParaRPr lang="en-US" dirty="0">
                        <a:solidFill>
                          <a:srgbClr val="000000"/>
                        </a:solidFill>
                      </a:endParaRPr>
                    </a:p>
                  </a:txBody>
                  <a:tcPr/>
                </a:tc>
                <a:extLst>
                  <a:ext uri="{0D108BD9-81ED-4DB2-BD59-A6C34878D82A}">
                    <a16:rowId xmlns:a16="http://schemas.microsoft.com/office/drawing/2014/main" val="303592067"/>
                  </a:ext>
                </a:extLst>
              </a:tr>
              <a:tr h="568960">
                <a:tc>
                  <a:txBody>
                    <a:bodyPr/>
                    <a:lstStyle/>
                    <a:p>
                      <a:pPr algn="just"/>
                      <a:r>
                        <a:rPr lang="en-US" b="1" dirty="0">
                          <a:solidFill>
                            <a:srgbClr val="000000"/>
                          </a:solidFill>
                        </a:rPr>
                        <a:t>Compatibility</a:t>
                      </a:r>
                    </a:p>
                  </a:txBody>
                  <a:tcPr/>
                </a:tc>
                <a:tc>
                  <a:txBody>
                    <a:bodyPr/>
                    <a:lstStyle/>
                    <a:p>
                      <a:pPr algn="just"/>
                      <a:r>
                        <a:rPr lang="en-US" dirty="0"/>
                        <a:t>VPNs can be implemented </a:t>
                      </a:r>
                      <a:r>
                        <a:rPr lang="en-US" b="1" i="1" dirty="0">
                          <a:solidFill>
                            <a:srgbClr val="0070C0"/>
                          </a:solidFill>
                        </a:rPr>
                        <a:t>across a wide variety of WAN link </a:t>
                      </a:r>
                      <a:r>
                        <a:rPr lang="en-US" dirty="0"/>
                        <a:t>options including broadband technologies. Remote workers can </a:t>
                      </a:r>
                      <a:r>
                        <a:rPr lang="en-US" b="1" i="1" dirty="0">
                          <a:solidFill>
                            <a:srgbClr val="0070C0"/>
                          </a:solidFill>
                        </a:rPr>
                        <a:t>use these high-speed connections to gain secure access</a:t>
                      </a:r>
                      <a:r>
                        <a:rPr lang="en-US" dirty="0"/>
                        <a:t> to corporate networks.</a:t>
                      </a:r>
                      <a:endParaRPr lang="en-US" dirty="0">
                        <a:solidFill>
                          <a:srgbClr val="000000"/>
                        </a:solidFill>
                      </a:endParaRPr>
                    </a:p>
                  </a:txBody>
                  <a:tcPr/>
                </a:tc>
                <a:extLst>
                  <a:ext uri="{0D108BD9-81ED-4DB2-BD59-A6C34878D82A}">
                    <a16:rowId xmlns:a16="http://schemas.microsoft.com/office/drawing/2014/main" val="220105209"/>
                  </a:ext>
                </a:extLst>
              </a:tr>
              <a:tr h="568960">
                <a:tc gridSpan="2">
                  <a:txBody>
                    <a:bodyPr/>
                    <a:lstStyle/>
                    <a:p>
                      <a:pPr marL="0" indent="0" algn="ctr">
                        <a:buFont typeface="Arial" panose="020B0604020202020204" pitchFamily="34" charset="0"/>
                        <a:buNone/>
                      </a:pPr>
                      <a:r>
                        <a:rPr lang="en-US" sz="1800" i="1" dirty="0">
                          <a:solidFill>
                            <a:srgbClr val="000000"/>
                          </a:solidFill>
                        </a:rPr>
                        <a:t>Modern VPNs now support encryption features, such as </a:t>
                      </a:r>
                    </a:p>
                    <a:p>
                      <a:pPr marL="0" indent="0" algn="ctr">
                        <a:buFont typeface="Arial" panose="020B0604020202020204" pitchFamily="34" charset="0"/>
                        <a:buNone/>
                      </a:pPr>
                      <a:r>
                        <a:rPr lang="en-US" sz="1800" b="1" i="1" dirty="0">
                          <a:solidFill>
                            <a:srgbClr val="0070C0"/>
                          </a:solidFill>
                        </a:rPr>
                        <a:t>Internet Protocol Security (IPsec) and Secure Sockets Layer (SSL) </a:t>
                      </a:r>
                      <a:r>
                        <a:rPr lang="en-US" sz="1800" i="1" dirty="0">
                          <a:solidFill>
                            <a:srgbClr val="000000"/>
                          </a:solidFill>
                        </a:rPr>
                        <a:t>VPNs </a:t>
                      </a:r>
                    </a:p>
                    <a:p>
                      <a:pPr marL="0" indent="0" algn="ctr">
                        <a:buFont typeface="Arial" panose="020B0604020202020204" pitchFamily="34" charset="0"/>
                        <a:buNone/>
                      </a:pPr>
                      <a:r>
                        <a:rPr lang="en-US" sz="1800" i="1" dirty="0">
                          <a:solidFill>
                            <a:srgbClr val="000000"/>
                          </a:solidFill>
                        </a:rPr>
                        <a:t>to secure network traffic between sites.</a:t>
                      </a:r>
                    </a:p>
                  </a:txBody>
                  <a:tcPr/>
                </a:tc>
                <a:tc hMerge="1">
                  <a:txBody>
                    <a:bodyPr/>
                    <a:lstStyle/>
                    <a:p>
                      <a:pPr algn="just"/>
                      <a:endParaRPr lang="en-US" dirty="0">
                        <a:solidFill>
                          <a:srgbClr val="000000"/>
                        </a:solidFill>
                      </a:endParaRPr>
                    </a:p>
                  </a:txBody>
                  <a:tcPr/>
                </a:tc>
                <a:extLst>
                  <a:ext uri="{0D108BD9-81ED-4DB2-BD59-A6C34878D82A}">
                    <a16:rowId xmlns:a16="http://schemas.microsoft.com/office/drawing/2014/main" val="629957191"/>
                  </a:ext>
                </a:extLst>
              </a:tr>
            </a:tbl>
          </a:graphicData>
        </a:graphic>
      </p:graphicFrame>
      <p:sp>
        <p:nvSpPr>
          <p:cNvPr id="8" name="Title 2">
            <a:extLst>
              <a:ext uri="{FF2B5EF4-FFF2-40B4-BE49-F238E27FC236}">
                <a16:creationId xmlns:a16="http://schemas.microsoft.com/office/drawing/2014/main" id="{C02AA8F8-1E43-384B-8982-C0BB94049B5C}"/>
              </a:ext>
            </a:extLst>
          </p:cNvPr>
          <p:cNvSpPr>
            <a:spLocks noGrp="1"/>
          </p:cNvSpPr>
          <p:nvPr>
            <p:ph type="title"/>
          </p:nvPr>
        </p:nvSpPr>
        <p:spPr>
          <a:xfrm>
            <a:off x="455383" y="180561"/>
            <a:ext cx="4776184" cy="975783"/>
          </a:xfrm>
        </p:spPr>
        <p:txBody>
          <a:bodyPr>
            <a:noAutofit/>
          </a:bodyPr>
          <a:lstStyle/>
          <a:p>
            <a:pPr algn="l"/>
            <a:r>
              <a:rPr lang="en-US" sz="3200" dirty="0"/>
              <a:t>Virtual Private Networks</a:t>
            </a:r>
            <a:br>
              <a:rPr lang="en-US" sz="3200" dirty="0"/>
            </a:br>
            <a:r>
              <a:rPr lang="en-US" sz="3200" dirty="0"/>
              <a:t>Benefits</a:t>
            </a:r>
          </a:p>
        </p:txBody>
      </p:sp>
    </p:spTree>
    <p:extLst>
      <p:ext uri="{BB962C8B-B14F-4D97-AF65-F5344CB8AC3E}">
        <p14:creationId xmlns:p14="http://schemas.microsoft.com/office/powerpoint/2010/main" val="29069577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1D20F25F-31D0-5146-ACBB-D4757C82CA65}"/>
              </a:ext>
            </a:extLst>
          </p:cNvPr>
          <p:cNvPicPr>
            <a:picLocks noChangeAspect="1"/>
          </p:cNvPicPr>
          <p:nvPr/>
        </p:nvPicPr>
        <p:blipFill>
          <a:blip r:embed="rId3"/>
          <a:stretch>
            <a:fillRect/>
          </a:stretch>
        </p:blipFill>
        <p:spPr>
          <a:xfrm>
            <a:off x="1403923" y="3317984"/>
            <a:ext cx="4909515" cy="2006038"/>
          </a:xfrm>
          <a:prstGeom prst="rect">
            <a:avLst/>
          </a:prstGeom>
        </p:spPr>
      </p:pic>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2" y="1140559"/>
            <a:ext cx="5737476" cy="1659164"/>
          </a:xfrm>
        </p:spPr>
        <p:txBody>
          <a:bodyPr/>
          <a:lstStyle/>
          <a:p>
            <a:pPr marL="342900" indent="-342900" algn="just">
              <a:buFont typeface="Wingdings" panose="05000000000000000000" pitchFamily="2" charset="2"/>
              <a:buChar char="§"/>
            </a:pPr>
            <a:r>
              <a:rPr lang="en-US" sz="2400" dirty="0">
                <a:solidFill>
                  <a:srgbClr val="000000"/>
                </a:solidFill>
              </a:rPr>
              <a:t>A site-to-site VPN is terminated on VPN gateways. </a:t>
            </a:r>
          </a:p>
          <a:p>
            <a:pPr marL="342900" indent="-342900" algn="just">
              <a:buFont typeface="Wingdings" panose="05000000000000000000" pitchFamily="2" charset="2"/>
              <a:buChar char="§"/>
            </a:pPr>
            <a:r>
              <a:rPr lang="en-US" sz="2400" dirty="0">
                <a:solidFill>
                  <a:srgbClr val="000000"/>
                </a:solidFill>
              </a:rPr>
              <a:t>VPN traffic is only encrypted between the gateways. </a:t>
            </a:r>
          </a:p>
          <a:p>
            <a:pPr marL="342900" indent="-342900" algn="just">
              <a:buFont typeface="Wingdings" panose="05000000000000000000" pitchFamily="2" charset="2"/>
              <a:buChar char="§"/>
            </a:pPr>
            <a:r>
              <a:rPr lang="en-US" sz="2400" dirty="0">
                <a:solidFill>
                  <a:srgbClr val="000000"/>
                </a:solidFill>
              </a:rPr>
              <a:t>Internal hosts have no knowledge that a VPN is being used.</a:t>
            </a:r>
          </a:p>
        </p:txBody>
      </p:sp>
      <p:sp>
        <p:nvSpPr>
          <p:cNvPr id="9" name="Title 2">
            <a:extLst>
              <a:ext uri="{FF2B5EF4-FFF2-40B4-BE49-F238E27FC236}">
                <a16:creationId xmlns:a16="http://schemas.microsoft.com/office/drawing/2014/main" id="{C02AA8F8-1E43-384B-8982-C0BB94049B5C}"/>
              </a:ext>
            </a:extLst>
          </p:cNvPr>
          <p:cNvSpPr>
            <a:spLocks noGrp="1"/>
          </p:cNvSpPr>
          <p:nvPr>
            <p:ph type="title"/>
          </p:nvPr>
        </p:nvSpPr>
        <p:spPr>
          <a:xfrm>
            <a:off x="455383" y="180561"/>
            <a:ext cx="6560014" cy="975783"/>
          </a:xfrm>
        </p:spPr>
        <p:txBody>
          <a:bodyPr>
            <a:noAutofit/>
          </a:bodyPr>
          <a:lstStyle/>
          <a:p>
            <a:pPr algn="l"/>
            <a:r>
              <a:rPr lang="en-US" sz="3200" dirty="0"/>
              <a:t>Virtual Private Networks</a:t>
            </a:r>
            <a:br>
              <a:rPr lang="en-US" sz="3200" dirty="0"/>
            </a:br>
            <a:r>
              <a:rPr lang="en-US" sz="3200" dirty="0"/>
              <a:t>Site to Site and Remote Access VPNs</a:t>
            </a:r>
          </a:p>
        </p:txBody>
      </p:sp>
      <p:sp>
        <p:nvSpPr>
          <p:cNvPr id="10" name="Content Placeholder 3">
            <a:extLst>
              <a:ext uri="{FF2B5EF4-FFF2-40B4-BE49-F238E27FC236}">
                <a16:creationId xmlns:a16="http://schemas.microsoft.com/office/drawing/2014/main" id="{50693879-5816-3444-9D50-A12F1F37F5DE}"/>
              </a:ext>
            </a:extLst>
          </p:cNvPr>
          <p:cNvSpPr txBox="1">
            <a:spLocks/>
          </p:cNvSpPr>
          <p:nvPr/>
        </p:nvSpPr>
        <p:spPr>
          <a:xfrm>
            <a:off x="6434017" y="1156344"/>
            <a:ext cx="5569668" cy="1659164"/>
          </a:xfrm>
          <a:prstGeom prst="rect">
            <a:avLst/>
          </a:prstGeom>
        </p:spPr>
        <p:txBody>
          <a:bodyPr vert="horz" lIns="91420" tIns="45710" rIns="91420" bIns="45710" rtlCol="0">
            <a:noAutofit/>
          </a:bodyPr>
          <a:lstStyle>
            <a:lvl1pPr marL="380910" marR="0" indent="-380910" algn="ctr" defTabSz="609458" rtl="0" eaLnBrk="1" fontAlgn="auto" latinLnBrk="0" hangingPunct="1">
              <a:lnSpc>
                <a:spcPct val="100000"/>
              </a:lnSpc>
              <a:spcBef>
                <a:spcPct val="20000"/>
              </a:spcBef>
              <a:spcAft>
                <a:spcPts val="0"/>
              </a:spcAft>
              <a:buClrTx/>
              <a:buSzTx/>
              <a:buFont typeface="Arial"/>
              <a:buNone/>
              <a:tabLst/>
              <a:defRPr sz="2667" b="0" i="0" kern="1200" baseline="0">
                <a:solidFill>
                  <a:schemeClr val="bg1"/>
                </a:solidFill>
                <a:latin typeface="+mn-lt"/>
                <a:ea typeface="+mn-ea"/>
                <a:cs typeface="CiscoSans ExtraLight"/>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indent="-342900" algn="just">
              <a:buFont typeface="Wingdings" panose="05000000000000000000" pitchFamily="2" charset="2"/>
              <a:buChar char="§"/>
            </a:pPr>
            <a:r>
              <a:rPr lang="en-US" sz="2400" dirty="0">
                <a:solidFill>
                  <a:srgbClr val="000000"/>
                </a:solidFill>
              </a:rPr>
              <a:t>A remote-access VPN is </a:t>
            </a:r>
            <a:r>
              <a:rPr lang="en-US" sz="2400" b="1" i="1" dirty="0">
                <a:solidFill>
                  <a:srgbClr val="0070C0"/>
                </a:solidFill>
              </a:rPr>
              <a:t>dynamically created to establish a secure connection between a client and a VPN terminating device</a:t>
            </a:r>
            <a:r>
              <a:rPr lang="en-US" sz="2400" dirty="0">
                <a:solidFill>
                  <a:srgbClr val="000000"/>
                </a:solidFill>
              </a:rPr>
              <a:t>.</a:t>
            </a:r>
          </a:p>
        </p:txBody>
      </p:sp>
      <p:pic>
        <p:nvPicPr>
          <p:cNvPr id="11" name="Picture 10">
            <a:extLst>
              <a:ext uri="{FF2B5EF4-FFF2-40B4-BE49-F238E27FC236}">
                <a16:creationId xmlns:a16="http://schemas.microsoft.com/office/drawing/2014/main" id="{A1B98770-A205-ED48-BB90-81AE0D797D57}"/>
              </a:ext>
            </a:extLst>
          </p:cNvPr>
          <p:cNvPicPr>
            <a:picLocks noChangeAspect="1"/>
          </p:cNvPicPr>
          <p:nvPr/>
        </p:nvPicPr>
        <p:blipFill>
          <a:blip r:embed="rId4"/>
          <a:stretch>
            <a:fillRect/>
          </a:stretch>
        </p:blipFill>
        <p:spPr>
          <a:xfrm>
            <a:off x="6849431" y="3317984"/>
            <a:ext cx="4738840" cy="1849303"/>
          </a:xfrm>
          <a:prstGeom prst="rect">
            <a:avLst/>
          </a:prstGeom>
        </p:spPr>
      </p:pic>
    </p:spTree>
    <p:extLst>
      <p:ext uri="{BB962C8B-B14F-4D97-AF65-F5344CB8AC3E}">
        <p14:creationId xmlns:p14="http://schemas.microsoft.com/office/powerpoint/2010/main" val="36811558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09243" y="1156344"/>
            <a:ext cx="6406624" cy="2288441"/>
          </a:xfrm>
        </p:spPr>
        <p:txBody>
          <a:bodyPr/>
          <a:lstStyle/>
          <a:p>
            <a:pPr marL="704940" lvl="1" indent="-342900" algn="just">
              <a:buFont typeface="Wingdings" panose="05000000000000000000" pitchFamily="2" charset="2"/>
              <a:buChar char="§"/>
            </a:pPr>
            <a:r>
              <a:rPr lang="en-US" sz="2533" b="1" dirty="0">
                <a:solidFill>
                  <a:srgbClr val="000000"/>
                </a:solidFill>
              </a:rPr>
              <a:t>Enterprise VPNs</a:t>
            </a:r>
            <a:r>
              <a:rPr lang="en-US" sz="2533" dirty="0">
                <a:solidFill>
                  <a:srgbClr val="000000"/>
                </a:solidFill>
              </a:rPr>
              <a:t> </a:t>
            </a:r>
          </a:p>
          <a:p>
            <a:pPr marL="804863" lvl="1" indent="3175" algn="just">
              <a:buNone/>
            </a:pPr>
            <a:r>
              <a:rPr lang="en-US" sz="2533" dirty="0">
                <a:solidFill>
                  <a:srgbClr val="000000"/>
                </a:solidFill>
              </a:rPr>
              <a:t>common solution for securing enterprise traffic across the internet. </a:t>
            </a:r>
          </a:p>
          <a:p>
            <a:pPr marL="819240" lvl="1" indent="-457200" algn="just">
              <a:buFont typeface="Wingdings" panose="05000000000000000000" pitchFamily="2" charset="2"/>
              <a:buChar char="§"/>
            </a:pPr>
            <a:r>
              <a:rPr lang="en-US" sz="2533" b="1" dirty="0">
                <a:solidFill>
                  <a:srgbClr val="000000"/>
                </a:solidFill>
              </a:rPr>
              <a:t>Site-to-site and remote access VPNs </a:t>
            </a:r>
            <a:r>
              <a:rPr lang="en-US" sz="2533" dirty="0">
                <a:solidFill>
                  <a:srgbClr val="000000"/>
                </a:solidFill>
              </a:rPr>
              <a:t>are created and managed by the enterprise </a:t>
            </a:r>
            <a:r>
              <a:rPr lang="en-US" sz="2533" b="1" dirty="0">
                <a:solidFill>
                  <a:srgbClr val="0070C0"/>
                </a:solidFill>
              </a:rPr>
              <a:t>using IPsec and SSL VPNs.</a:t>
            </a:r>
          </a:p>
        </p:txBody>
      </p:sp>
      <p:sp>
        <p:nvSpPr>
          <p:cNvPr id="10" name="Title 2">
            <a:extLst>
              <a:ext uri="{FF2B5EF4-FFF2-40B4-BE49-F238E27FC236}">
                <a16:creationId xmlns:a16="http://schemas.microsoft.com/office/drawing/2014/main" id="{C02AA8F8-1E43-384B-8982-C0BB94049B5C}"/>
              </a:ext>
            </a:extLst>
          </p:cNvPr>
          <p:cNvSpPr>
            <a:spLocks noGrp="1"/>
          </p:cNvSpPr>
          <p:nvPr>
            <p:ph type="title"/>
          </p:nvPr>
        </p:nvSpPr>
        <p:spPr>
          <a:xfrm>
            <a:off x="455383" y="180561"/>
            <a:ext cx="4896106" cy="975783"/>
          </a:xfrm>
        </p:spPr>
        <p:txBody>
          <a:bodyPr>
            <a:noAutofit/>
          </a:bodyPr>
          <a:lstStyle/>
          <a:p>
            <a:pPr algn="l"/>
            <a:r>
              <a:rPr lang="en-US" sz="3200" dirty="0"/>
              <a:t>Virtual Private Networks</a:t>
            </a:r>
            <a:br>
              <a:rPr lang="en-US" sz="3200" dirty="0"/>
            </a:br>
            <a:r>
              <a:rPr lang="en-US" sz="3200" dirty="0"/>
              <a:t>Enterprise Vs S-P VPNs</a:t>
            </a:r>
          </a:p>
        </p:txBody>
      </p:sp>
      <p:pic>
        <p:nvPicPr>
          <p:cNvPr id="11" name="Picture 10">
            <a:extLst>
              <a:ext uri="{FF2B5EF4-FFF2-40B4-BE49-F238E27FC236}">
                <a16:creationId xmlns:a16="http://schemas.microsoft.com/office/drawing/2014/main" id="{AEEC8A48-50CE-3643-B771-C574D70266A5}"/>
              </a:ext>
            </a:extLst>
          </p:cNvPr>
          <p:cNvPicPr>
            <a:picLocks noChangeAspect="1"/>
          </p:cNvPicPr>
          <p:nvPr/>
        </p:nvPicPr>
        <p:blipFill rotWithShape="1">
          <a:blip r:embed="rId3"/>
          <a:srcRect r="52634"/>
          <a:stretch/>
        </p:blipFill>
        <p:spPr>
          <a:xfrm>
            <a:off x="8957625" y="180560"/>
            <a:ext cx="3050941" cy="3690311"/>
          </a:xfrm>
          <a:prstGeom prst="rect">
            <a:avLst/>
          </a:prstGeom>
        </p:spPr>
      </p:pic>
      <p:pic>
        <p:nvPicPr>
          <p:cNvPr id="12" name="Picture 11">
            <a:extLst>
              <a:ext uri="{FF2B5EF4-FFF2-40B4-BE49-F238E27FC236}">
                <a16:creationId xmlns:a16="http://schemas.microsoft.com/office/drawing/2014/main" id="{AEEC8A48-50CE-3643-B771-C574D70266A5}"/>
              </a:ext>
            </a:extLst>
          </p:cNvPr>
          <p:cNvPicPr>
            <a:picLocks noChangeAspect="1"/>
          </p:cNvPicPr>
          <p:nvPr/>
        </p:nvPicPr>
        <p:blipFill rotWithShape="1">
          <a:blip r:embed="rId3"/>
          <a:srcRect l="53219"/>
          <a:stretch/>
        </p:blipFill>
        <p:spPr>
          <a:xfrm>
            <a:off x="75713" y="2069363"/>
            <a:ext cx="2935400" cy="3594930"/>
          </a:xfrm>
          <a:prstGeom prst="rect">
            <a:avLst/>
          </a:prstGeom>
        </p:spPr>
      </p:pic>
      <p:sp>
        <p:nvSpPr>
          <p:cNvPr id="13" name="Content Placeholder 3">
            <a:extLst>
              <a:ext uri="{FF2B5EF4-FFF2-40B4-BE49-F238E27FC236}">
                <a16:creationId xmlns:a16="http://schemas.microsoft.com/office/drawing/2014/main" id="{50693879-5816-3444-9D50-A12F1F37F5DE}"/>
              </a:ext>
            </a:extLst>
          </p:cNvPr>
          <p:cNvSpPr txBox="1">
            <a:spLocks/>
          </p:cNvSpPr>
          <p:nvPr/>
        </p:nvSpPr>
        <p:spPr>
          <a:xfrm>
            <a:off x="2874644" y="3950392"/>
            <a:ext cx="9210579" cy="1799170"/>
          </a:xfrm>
          <a:prstGeom prst="rect">
            <a:avLst/>
          </a:prstGeom>
        </p:spPr>
        <p:txBody>
          <a:bodyPr vert="horz" lIns="91420" tIns="45710" rIns="91420" bIns="45710" rtlCol="0">
            <a:noAutofit/>
          </a:bodyPr>
          <a:lstStyle>
            <a:lvl1pPr marL="380910" marR="0" indent="-380910" algn="ctr" defTabSz="609458" rtl="0" eaLnBrk="1" fontAlgn="auto" latinLnBrk="0" hangingPunct="1">
              <a:lnSpc>
                <a:spcPct val="100000"/>
              </a:lnSpc>
              <a:spcBef>
                <a:spcPct val="20000"/>
              </a:spcBef>
              <a:spcAft>
                <a:spcPts val="0"/>
              </a:spcAft>
              <a:buClrTx/>
              <a:buSzTx/>
              <a:buFont typeface="Arial"/>
              <a:buNone/>
              <a:tabLst/>
              <a:defRPr sz="2667" b="0" i="0" kern="1200" baseline="0">
                <a:solidFill>
                  <a:schemeClr val="bg1"/>
                </a:solidFill>
                <a:latin typeface="+mn-lt"/>
                <a:ea typeface="+mn-ea"/>
                <a:cs typeface="CiscoSans ExtraLight"/>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indent="-342900" algn="just">
              <a:buFont typeface="Wingdings" panose="05000000000000000000" pitchFamily="2" charset="2"/>
              <a:buChar char="§"/>
            </a:pPr>
            <a:r>
              <a:rPr lang="en-US" sz="2400" b="1" dirty="0">
                <a:solidFill>
                  <a:srgbClr val="000000"/>
                </a:solidFill>
              </a:rPr>
              <a:t>Service Provider VPNs</a:t>
            </a:r>
            <a:r>
              <a:rPr lang="en-US" sz="2400" dirty="0">
                <a:solidFill>
                  <a:srgbClr val="000000"/>
                </a:solidFill>
              </a:rPr>
              <a:t> - created and managed by the provider network. The provider uses </a:t>
            </a:r>
            <a:r>
              <a:rPr lang="en-US" sz="2400" b="1" dirty="0">
                <a:solidFill>
                  <a:srgbClr val="0070C0"/>
                </a:solidFill>
              </a:rPr>
              <a:t>Multiprotocol Label Switching (MPLS</a:t>
            </a:r>
            <a:r>
              <a:rPr lang="en-US" sz="2400" dirty="0">
                <a:solidFill>
                  <a:srgbClr val="0070C0"/>
                </a:solidFill>
              </a:rPr>
              <a:t>) </a:t>
            </a:r>
            <a:r>
              <a:rPr lang="en-US" sz="2400" dirty="0">
                <a:solidFill>
                  <a:srgbClr val="000000"/>
                </a:solidFill>
              </a:rPr>
              <a:t>at Layer 2 or Layer 3 to create secure channels between an enterprise’s sites, effectively segregating the traffic from other customer traffic. </a:t>
            </a:r>
          </a:p>
        </p:txBody>
      </p:sp>
    </p:spTree>
    <p:extLst>
      <p:ext uri="{BB962C8B-B14F-4D97-AF65-F5344CB8AC3E}">
        <p14:creationId xmlns:p14="http://schemas.microsoft.com/office/powerpoint/2010/main" val="23662849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6DB01212-D472-5840-8A69-42C2E04B033A}"/>
              </a:ext>
            </a:extLst>
          </p:cNvPr>
          <p:cNvPicPr>
            <a:picLocks noChangeAspect="1"/>
          </p:cNvPicPr>
          <p:nvPr/>
        </p:nvPicPr>
        <p:blipFill>
          <a:blip r:embed="rId3"/>
          <a:stretch>
            <a:fillRect/>
          </a:stretch>
        </p:blipFill>
        <p:spPr>
          <a:xfrm>
            <a:off x="7176459" y="56551"/>
            <a:ext cx="4728530" cy="2946421"/>
          </a:xfrm>
          <a:prstGeom prst="rect">
            <a:avLst/>
          </a:prstGeom>
        </p:spPr>
      </p:pic>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62425" y="860004"/>
            <a:ext cx="6139345" cy="2288441"/>
          </a:xfrm>
        </p:spPr>
        <p:txBody>
          <a:bodyPr/>
          <a:lstStyle/>
          <a:p>
            <a:pPr marL="358775" indent="-285750" algn="just">
              <a:buFont typeface="Wingdings" panose="05000000000000000000" pitchFamily="2" charset="2"/>
              <a:buChar char="§"/>
            </a:pPr>
            <a:r>
              <a:rPr lang="en-US" sz="1600" dirty="0">
                <a:solidFill>
                  <a:srgbClr val="000000"/>
                </a:solidFill>
              </a:rPr>
              <a:t>Remote-access VPNs </a:t>
            </a:r>
            <a:r>
              <a:rPr lang="en-US" sz="1600" b="1" i="1" dirty="0">
                <a:solidFill>
                  <a:srgbClr val="002060"/>
                </a:solidFill>
              </a:rPr>
              <a:t>let remote and mobile users securely connect to the enterprise</a:t>
            </a:r>
            <a:r>
              <a:rPr lang="en-US" sz="1600" dirty="0">
                <a:solidFill>
                  <a:srgbClr val="000000"/>
                </a:solidFill>
              </a:rPr>
              <a:t>. </a:t>
            </a:r>
          </a:p>
          <a:p>
            <a:pPr marL="358775" indent="-285750" algn="just">
              <a:buFont typeface="Wingdings" panose="05000000000000000000" pitchFamily="2" charset="2"/>
              <a:buChar char="§"/>
            </a:pPr>
            <a:r>
              <a:rPr lang="en-US" sz="1600" dirty="0">
                <a:solidFill>
                  <a:srgbClr val="000000"/>
                </a:solidFill>
              </a:rPr>
              <a:t>Remote-access VPNs are typically enabled dynamically by the user when required and  can be created using </a:t>
            </a:r>
            <a:r>
              <a:rPr lang="en-US" sz="1600" b="1" i="1" dirty="0">
                <a:solidFill>
                  <a:srgbClr val="002060"/>
                </a:solidFill>
              </a:rPr>
              <a:t>either IPsec or SSL</a:t>
            </a:r>
            <a:r>
              <a:rPr lang="en-US" sz="1600" dirty="0">
                <a:solidFill>
                  <a:srgbClr val="000000"/>
                </a:solidFill>
              </a:rPr>
              <a:t>.</a:t>
            </a:r>
          </a:p>
          <a:p>
            <a:pPr marL="358775" lvl="1" algn="just">
              <a:buFont typeface="Wingdings" panose="05000000000000000000" pitchFamily="2" charset="2"/>
              <a:buChar char="§"/>
            </a:pPr>
            <a:r>
              <a:rPr lang="en-US" sz="1600" b="1" dirty="0">
                <a:solidFill>
                  <a:srgbClr val="000000"/>
                </a:solidFill>
              </a:rPr>
              <a:t>Clientless VPN connection</a:t>
            </a:r>
            <a:r>
              <a:rPr lang="en-US" sz="1600" dirty="0">
                <a:solidFill>
                  <a:srgbClr val="000000"/>
                </a:solidFill>
              </a:rPr>
              <a:t> -The connection is secured using a web browser SSL connection.</a:t>
            </a:r>
          </a:p>
          <a:p>
            <a:pPr marL="358775" lvl="1" algn="just">
              <a:buFont typeface="Wingdings" panose="05000000000000000000" pitchFamily="2" charset="2"/>
              <a:buChar char="§"/>
            </a:pPr>
            <a:r>
              <a:rPr lang="en-US" sz="1600" b="1" dirty="0">
                <a:solidFill>
                  <a:srgbClr val="000000"/>
                </a:solidFill>
              </a:rPr>
              <a:t>Client-based VPN connection</a:t>
            </a:r>
            <a:r>
              <a:rPr lang="en-US" sz="1600" dirty="0">
                <a:solidFill>
                  <a:srgbClr val="000000"/>
                </a:solidFill>
              </a:rPr>
              <a:t> - VPN client software such as Cisco AnyConnect Secure Mobility Client must be installed on the remote user’s end device.</a:t>
            </a:r>
          </a:p>
        </p:txBody>
      </p:sp>
      <p:sp>
        <p:nvSpPr>
          <p:cNvPr id="6" name="Title 2">
            <a:extLst>
              <a:ext uri="{FF2B5EF4-FFF2-40B4-BE49-F238E27FC236}">
                <a16:creationId xmlns:a16="http://schemas.microsoft.com/office/drawing/2014/main" id="{C02AA8F8-1E43-384B-8982-C0BB94049B5C}"/>
              </a:ext>
            </a:extLst>
          </p:cNvPr>
          <p:cNvSpPr>
            <a:spLocks noGrp="1"/>
          </p:cNvSpPr>
          <p:nvPr>
            <p:ph type="title"/>
          </p:nvPr>
        </p:nvSpPr>
        <p:spPr>
          <a:xfrm>
            <a:off x="81310" y="0"/>
            <a:ext cx="4728530" cy="975783"/>
          </a:xfrm>
        </p:spPr>
        <p:txBody>
          <a:bodyPr>
            <a:noAutofit/>
          </a:bodyPr>
          <a:lstStyle/>
          <a:p>
            <a:pPr algn="l"/>
            <a:r>
              <a:rPr lang="en-US" sz="3200" dirty="0"/>
              <a:t>Virtual Private Networks</a:t>
            </a:r>
            <a:br>
              <a:rPr lang="en-US" sz="3200" dirty="0"/>
            </a:br>
            <a:r>
              <a:rPr lang="en-US" sz="3200" dirty="0"/>
              <a:t>Remote Access VPN</a:t>
            </a:r>
          </a:p>
        </p:txBody>
      </p:sp>
      <p:graphicFrame>
        <p:nvGraphicFramePr>
          <p:cNvPr id="10" name="Content Placeholder 6">
            <a:extLst>
              <a:ext uri="{FF2B5EF4-FFF2-40B4-BE49-F238E27FC236}">
                <a16:creationId xmlns:a16="http://schemas.microsoft.com/office/drawing/2014/main" id="{FCD5C4AB-4FAA-4781-848A-8C81A2D27751}"/>
              </a:ext>
            </a:extLst>
          </p:cNvPr>
          <p:cNvGraphicFramePr>
            <a:graphicFrameLocks/>
          </p:cNvGraphicFramePr>
          <p:nvPr/>
        </p:nvGraphicFramePr>
        <p:xfrm>
          <a:off x="3714683" y="3064650"/>
          <a:ext cx="8280399" cy="2570480"/>
        </p:xfrm>
        <a:graphic>
          <a:graphicData uri="http://schemas.openxmlformats.org/drawingml/2006/table">
            <a:tbl>
              <a:tblPr firstRow="1" bandRow="1">
                <a:tableStyleId>{5C22544A-7EE6-4342-B048-85BDC9FD1C3A}</a:tableStyleId>
              </a:tblPr>
              <a:tblGrid>
                <a:gridCol w="1857789">
                  <a:extLst>
                    <a:ext uri="{9D8B030D-6E8A-4147-A177-3AD203B41FA5}">
                      <a16:colId xmlns:a16="http://schemas.microsoft.com/office/drawing/2014/main" val="3729139006"/>
                    </a:ext>
                  </a:extLst>
                </a:gridCol>
                <a:gridCol w="3088859">
                  <a:extLst>
                    <a:ext uri="{9D8B030D-6E8A-4147-A177-3AD203B41FA5}">
                      <a16:colId xmlns:a16="http://schemas.microsoft.com/office/drawing/2014/main" val="2623022619"/>
                    </a:ext>
                  </a:extLst>
                </a:gridCol>
                <a:gridCol w="3333751">
                  <a:extLst>
                    <a:ext uri="{9D8B030D-6E8A-4147-A177-3AD203B41FA5}">
                      <a16:colId xmlns:a16="http://schemas.microsoft.com/office/drawing/2014/main" val="1988913492"/>
                    </a:ext>
                  </a:extLst>
                </a:gridCol>
              </a:tblGrid>
              <a:tr h="370840">
                <a:tc>
                  <a:txBody>
                    <a:bodyPr/>
                    <a:lstStyle/>
                    <a:p>
                      <a:r>
                        <a:rPr lang="en-US" dirty="0"/>
                        <a:t>Feature</a:t>
                      </a:r>
                    </a:p>
                  </a:txBody>
                  <a:tcPr/>
                </a:tc>
                <a:tc>
                  <a:txBody>
                    <a:bodyPr/>
                    <a:lstStyle/>
                    <a:p>
                      <a:r>
                        <a:rPr lang="en-US" dirty="0"/>
                        <a:t>IPsec</a:t>
                      </a:r>
                    </a:p>
                  </a:txBody>
                  <a:tcPr/>
                </a:tc>
                <a:tc>
                  <a:txBody>
                    <a:bodyPr/>
                    <a:lstStyle/>
                    <a:p>
                      <a:r>
                        <a:rPr lang="en-US" dirty="0"/>
                        <a:t>SSL</a:t>
                      </a:r>
                    </a:p>
                  </a:txBody>
                  <a:tcPr/>
                </a:tc>
                <a:extLst>
                  <a:ext uri="{0D108BD9-81ED-4DB2-BD59-A6C34878D82A}">
                    <a16:rowId xmlns:a16="http://schemas.microsoft.com/office/drawing/2014/main" val="2583676789"/>
                  </a:ext>
                </a:extLst>
              </a:tr>
              <a:tr h="370840">
                <a:tc>
                  <a:txBody>
                    <a:bodyPr/>
                    <a:lstStyle/>
                    <a:p>
                      <a:r>
                        <a:rPr lang="en-US" sz="1200" b="1" dirty="0">
                          <a:solidFill>
                            <a:srgbClr val="000000"/>
                          </a:solidFill>
                        </a:rPr>
                        <a:t>Applications supported</a:t>
                      </a:r>
                    </a:p>
                  </a:txBody>
                  <a:tcPr/>
                </a:tc>
                <a:tc>
                  <a:txBody>
                    <a:bodyPr/>
                    <a:lstStyle/>
                    <a:p>
                      <a:r>
                        <a:rPr lang="en-US" sz="1200" b="1" dirty="0">
                          <a:solidFill>
                            <a:srgbClr val="000000"/>
                          </a:solidFill>
                        </a:rPr>
                        <a:t>Extensive</a:t>
                      </a:r>
                      <a:r>
                        <a:rPr lang="en-US" sz="1200" dirty="0">
                          <a:solidFill>
                            <a:srgbClr val="000000"/>
                          </a:solidFill>
                        </a:rPr>
                        <a:t> – All IP-based applications</a:t>
                      </a:r>
                    </a:p>
                  </a:txBody>
                  <a:tcPr/>
                </a:tc>
                <a:tc>
                  <a:txBody>
                    <a:bodyPr/>
                    <a:lstStyle/>
                    <a:p>
                      <a:r>
                        <a:rPr lang="en-US" sz="1200" b="1" dirty="0">
                          <a:solidFill>
                            <a:srgbClr val="000000"/>
                          </a:solidFill>
                        </a:rPr>
                        <a:t>Limited</a:t>
                      </a:r>
                      <a:r>
                        <a:rPr lang="en-US" sz="1200" dirty="0">
                          <a:solidFill>
                            <a:srgbClr val="000000"/>
                          </a:solidFill>
                        </a:rPr>
                        <a:t> – Only web-based applications and file sharing</a:t>
                      </a:r>
                    </a:p>
                  </a:txBody>
                  <a:tcPr/>
                </a:tc>
                <a:extLst>
                  <a:ext uri="{0D108BD9-81ED-4DB2-BD59-A6C34878D82A}">
                    <a16:rowId xmlns:a16="http://schemas.microsoft.com/office/drawing/2014/main" val="3849654457"/>
                  </a:ext>
                </a:extLst>
              </a:tr>
              <a:tr h="370840">
                <a:tc>
                  <a:txBody>
                    <a:bodyPr/>
                    <a:lstStyle/>
                    <a:p>
                      <a:r>
                        <a:rPr lang="en-US" sz="1200" b="1" dirty="0">
                          <a:solidFill>
                            <a:srgbClr val="000000"/>
                          </a:solidFill>
                        </a:rPr>
                        <a:t>Authentication strength</a:t>
                      </a:r>
                    </a:p>
                  </a:txBody>
                  <a:tcPr/>
                </a:tc>
                <a:tc>
                  <a:txBody>
                    <a:bodyPr/>
                    <a:lstStyle/>
                    <a:p>
                      <a:r>
                        <a:rPr lang="en-US" sz="1200" b="1" dirty="0">
                          <a:solidFill>
                            <a:srgbClr val="000000"/>
                          </a:solidFill>
                        </a:rPr>
                        <a:t>Strong</a:t>
                      </a:r>
                      <a:r>
                        <a:rPr lang="en-US" sz="1200" dirty="0">
                          <a:solidFill>
                            <a:srgbClr val="000000"/>
                          </a:solidFill>
                        </a:rPr>
                        <a:t> – Two-way authentication with shared keys or digital certificates</a:t>
                      </a:r>
                    </a:p>
                  </a:txBody>
                  <a:tcPr/>
                </a:tc>
                <a:tc>
                  <a:txBody>
                    <a:bodyPr/>
                    <a:lstStyle/>
                    <a:p>
                      <a:r>
                        <a:rPr lang="en-US" sz="1200" b="1" dirty="0">
                          <a:solidFill>
                            <a:srgbClr val="000000"/>
                          </a:solidFill>
                        </a:rPr>
                        <a:t>Moderate</a:t>
                      </a:r>
                      <a:r>
                        <a:rPr lang="en-US" sz="1200" dirty="0">
                          <a:solidFill>
                            <a:srgbClr val="000000"/>
                          </a:solidFill>
                        </a:rPr>
                        <a:t> – one-way or two-way authentication</a:t>
                      </a:r>
                    </a:p>
                  </a:txBody>
                  <a:tcPr/>
                </a:tc>
                <a:extLst>
                  <a:ext uri="{0D108BD9-81ED-4DB2-BD59-A6C34878D82A}">
                    <a16:rowId xmlns:a16="http://schemas.microsoft.com/office/drawing/2014/main" val="235735172"/>
                  </a:ext>
                </a:extLst>
              </a:tr>
              <a:tr h="370840">
                <a:tc>
                  <a:txBody>
                    <a:bodyPr/>
                    <a:lstStyle/>
                    <a:p>
                      <a:r>
                        <a:rPr lang="en-US" sz="1200" b="1" dirty="0">
                          <a:solidFill>
                            <a:srgbClr val="000000"/>
                          </a:solidFill>
                        </a:rPr>
                        <a:t>Encryption strength</a:t>
                      </a:r>
                    </a:p>
                  </a:txBody>
                  <a:tcPr/>
                </a:tc>
                <a:tc>
                  <a:txBody>
                    <a:bodyPr/>
                    <a:lstStyle/>
                    <a:p>
                      <a:r>
                        <a:rPr lang="en-US" sz="1200" b="1" dirty="0">
                          <a:solidFill>
                            <a:srgbClr val="000000"/>
                          </a:solidFill>
                        </a:rPr>
                        <a:t>Strong</a:t>
                      </a:r>
                      <a:r>
                        <a:rPr lang="en-US" sz="1200" dirty="0">
                          <a:solidFill>
                            <a:srgbClr val="000000"/>
                          </a:solidFill>
                        </a:rPr>
                        <a:t> – Key lengths 56 – 256 bits</a:t>
                      </a:r>
                    </a:p>
                  </a:txBody>
                  <a:tcPr/>
                </a:tc>
                <a:tc>
                  <a:txBody>
                    <a:bodyPr/>
                    <a:lstStyle/>
                    <a:p>
                      <a:r>
                        <a:rPr lang="en-US" sz="1200" b="1" dirty="0">
                          <a:solidFill>
                            <a:srgbClr val="000000"/>
                          </a:solidFill>
                        </a:rPr>
                        <a:t>Moderate to strong </a:t>
                      </a:r>
                      <a:r>
                        <a:rPr lang="en-US" sz="1200" dirty="0">
                          <a:solidFill>
                            <a:srgbClr val="000000"/>
                          </a:solidFill>
                        </a:rPr>
                        <a:t>- Key lengths 40 – 256 bits</a:t>
                      </a:r>
                    </a:p>
                  </a:txBody>
                  <a:tcPr/>
                </a:tc>
                <a:extLst>
                  <a:ext uri="{0D108BD9-81ED-4DB2-BD59-A6C34878D82A}">
                    <a16:rowId xmlns:a16="http://schemas.microsoft.com/office/drawing/2014/main" val="354468046"/>
                  </a:ext>
                </a:extLst>
              </a:tr>
              <a:tr h="370840">
                <a:tc>
                  <a:txBody>
                    <a:bodyPr/>
                    <a:lstStyle/>
                    <a:p>
                      <a:r>
                        <a:rPr lang="en-US" sz="1200" b="1" dirty="0">
                          <a:solidFill>
                            <a:srgbClr val="000000"/>
                          </a:solidFill>
                        </a:rPr>
                        <a:t>Connection complexity</a:t>
                      </a:r>
                    </a:p>
                  </a:txBody>
                  <a:tcPr/>
                </a:tc>
                <a:tc>
                  <a:txBody>
                    <a:bodyPr/>
                    <a:lstStyle/>
                    <a:p>
                      <a:r>
                        <a:rPr lang="en-US" sz="1200" b="1" dirty="0">
                          <a:solidFill>
                            <a:srgbClr val="000000"/>
                          </a:solidFill>
                        </a:rPr>
                        <a:t>Medium</a:t>
                      </a:r>
                      <a:r>
                        <a:rPr lang="en-US" sz="1200" dirty="0">
                          <a:solidFill>
                            <a:srgbClr val="000000"/>
                          </a:solidFill>
                        </a:rPr>
                        <a:t> – Requires VPN client installed on a host</a:t>
                      </a:r>
                    </a:p>
                  </a:txBody>
                  <a:tcPr/>
                </a:tc>
                <a:tc>
                  <a:txBody>
                    <a:bodyPr/>
                    <a:lstStyle/>
                    <a:p>
                      <a:r>
                        <a:rPr lang="en-US" sz="1200" b="1" dirty="0">
                          <a:solidFill>
                            <a:srgbClr val="000000"/>
                          </a:solidFill>
                        </a:rPr>
                        <a:t>Low</a:t>
                      </a:r>
                      <a:r>
                        <a:rPr lang="en-US" sz="1200" dirty="0">
                          <a:solidFill>
                            <a:srgbClr val="000000"/>
                          </a:solidFill>
                        </a:rPr>
                        <a:t> – Requires web browser on a host</a:t>
                      </a:r>
                    </a:p>
                  </a:txBody>
                  <a:tcPr/>
                </a:tc>
                <a:extLst>
                  <a:ext uri="{0D108BD9-81ED-4DB2-BD59-A6C34878D82A}">
                    <a16:rowId xmlns:a16="http://schemas.microsoft.com/office/drawing/2014/main" val="1458107787"/>
                  </a:ext>
                </a:extLst>
              </a:tr>
              <a:tr h="370840">
                <a:tc>
                  <a:txBody>
                    <a:bodyPr/>
                    <a:lstStyle/>
                    <a:p>
                      <a:r>
                        <a:rPr lang="en-US" sz="1200" b="1" dirty="0">
                          <a:solidFill>
                            <a:srgbClr val="000000"/>
                          </a:solidFill>
                        </a:rPr>
                        <a:t>Connection option</a:t>
                      </a:r>
                    </a:p>
                  </a:txBody>
                  <a:tcPr/>
                </a:tc>
                <a:tc>
                  <a:txBody>
                    <a:bodyPr/>
                    <a:lstStyle/>
                    <a:p>
                      <a:r>
                        <a:rPr lang="en-US" sz="1200" b="1" dirty="0">
                          <a:solidFill>
                            <a:srgbClr val="000000"/>
                          </a:solidFill>
                        </a:rPr>
                        <a:t>Limited</a:t>
                      </a:r>
                      <a:r>
                        <a:rPr lang="en-US" sz="1200" dirty="0">
                          <a:solidFill>
                            <a:srgbClr val="000000"/>
                          </a:solidFill>
                        </a:rPr>
                        <a:t> – Only specific devices with specific configurations can connect</a:t>
                      </a:r>
                    </a:p>
                  </a:txBody>
                  <a:tcPr/>
                </a:tc>
                <a:tc>
                  <a:txBody>
                    <a:bodyPr/>
                    <a:lstStyle/>
                    <a:p>
                      <a:r>
                        <a:rPr lang="en-US" sz="1200" b="1" dirty="0">
                          <a:solidFill>
                            <a:srgbClr val="000000"/>
                          </a:solidFill>
                        </a:rPr>
                        <a:t>Extensive</a:t>
                      </a:r>
                      <a:r>
                        <a:rPr lang="en-US" sz="1200" dirty="0">
                          <a:solidFill>
                            <a:srgbClr val="000000"/>
                          </a:solidFill>
                        </a:rPr>
                        <a:t> – Any device with a web browser can connect</a:t>
                      </a:r>
                    </a:p>
                  </a:txBody>
                  <a:tcPr/>
                </a:tc>
                <a:extLst>
                  <a:ext uri="{0D108BD9-81ED-4DB2-BD59-A6C34878D82A}">
                    <a16:rowId xmlns:a16="http://schemas.microsoft.com/office/drawing/2014/main" val="2495454272"/>
                  </a:ext>
                </a:extLst>
              </a:tr>
            </a:tbl>
          </a:graphicData>
        </a:graphic>
      </p:graphicFrame>
      <p:sp>
        <p:nvSpPr>
          <p:cNvPr id="2" name="Rectangle 1"/>
          <p:cNvSpPr/>
          <p:nvPr/>
        </p:nvSpPr>
        <p:spPr>
          <a:xfrm>
            <a:off x="81310" y="3388484"/>
            <a:ext cx="3633373" cy="2308324"/>
          </a:xfrm>
          <a:prstGeom prst="rect">
            <a:avLst/>
          </a:prstGeom>
        </p:spPr>
        <p:txBody>
          <a:bodyPr wrap="square">
            <a:spAutoFit/>
          </a:bodyPr>
          <a:lstStyle/>
          <a:p>
            <a:pPr algn="just"/>
            <a:r>
              <a:rPr lang="en-US" i="1" dirty="0">
                <a:solidFill>
                  <a:srgbClr val="000000"/>
                </a:solidFill>
              </a:rPr>
              <a:t>SSL uses the public key infrastructure and digital certificates to authenticate peers. </a:t>
            </a:r>
          </a:p>
          <a:p>
            <a:pPr algn="just"/>
            <a:endParaRPr lang="en-US" i="1" dirty="0">
              <a:solidFill>
                <a:srgbClr val="000000"/>
              </a:solidFill>
            </a:endParaRPr>
          </a:p>
          <a:p>
            <a:pPr algn="just"/>
            <a:r>
              <a:rPr lang="en-US" i="1" dirty="0">
                <a:solidFill>
                  <a:srgbClr val="000000"/>
                </a:solidFill>
              </a:rPr>
              <a:t>The type of VPN method implemented is based on the access requirements of the users and the organization’s IT processes. </a:t>
            </a:r>
            <a:endParaRPr lang="en-US" sz="1600" i="1" dirty="0">
              <a:solidFill>
                <a:srgbClr val="000000"/>
              </a:solidFill>
            </a:endParaRPr>
          </a:p>
        </p:txBody>
      </p:sp>
    </p:spTree>
    <p:extLst>
      <p:ext uri="{BB962C8B-B14F-4D97-AF65-F5344CB8AC3E}">
        <p14:creationId xmlns:p14="http://schemas.microsoft.com/office/powerpoint/2010/main" val="20338746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6DB01212-D472-5840-8A69-42C2E04B033A}"/>
              </a:ext>
            </a:extLst>
          </p:cNvPr>
          <p:cNvPicPr>
            <a:picLocks noChangeAspect="1"/>
          </p:cNvPicPr>
          <p:nvPr/>
        </p:nvPicPr>
        <p:blipFill>
          <a:blip r:embed="rId3"/>
          <a:stretch>
            <a:fillRect/>
          </a:stretch>
        </p:blipFill>
        <p:spPr>
          <a:xfrm>
            <a:off x="7134896" y="302114"/>
            <a:ext cx="4728530" cy="2946421"/>
          </a:xfrm>
          <a:prstGeom prst="rect">
            <a:avLst/>
          </a:prstGeom>
        </p:spPr>
      </p:pic>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09233" y="3494099"/>
            <a:ext cx="10951940" cy="2288441"/>
          </a:xfrm>
        </p:spPr>
        <p:txBody>
          <a:bodyPr/>
          <a:lstStyle/>
          <a:p>
            <a:pPr marL="285750" indent="-285750" algn="just">
              <a:buFont typeface="Wingdings" panose="05000000000000000000" pitchFamily="2" charset="2"/>
              <a:buChar char="§"/>
            </a:pPr>
            <a:r>
              <a:rPr lang="en-US" sz="1600" dirty="0">
                <a:solidFill>
                  <a:srgbClr val="000000"/>
                </a:solidFill>
              </a:rPr>
              <a:t>Site-to-site VPNs connect </a:t>
            </a:r>
            <a:r>
              <a:rPr lang="en-US" sz="1600" b="1" i="1" dirty="0">
                <a:solidFill>
                  <a:srgbClr val="002060"/>
                </a:solidFill>
              </a:rPr>
              <a:t>networks across an untrusted network </a:t>
            </a:r>
            <a:r>
              <a:rPr lang="en-US" sz="1600" dirty="0">
                <a:solidFill>
                  <a:srgbClr val="000000"/>
                </a:solidFill>
              </a:rPr>
              <a:t>such as the internet.</a:t>
            </a:r>
          </a:p>
          <a:p>
            <a:pPr marL="285750" indent="-285750" algn="just">
              <a:buFont typeface="Wingdings" panose="05000000000000000000" pitchFamily="2" charset="2"/>
              <a:buChar char="§"/>
            </a:pPr>
            <a:r>
              <a:rPr lang="en-US" sz="1600" dirty="0">
                <a:solidFill>
                  <a:srgbClr val="000000"/>
                </a:solidFill>
              </a:rPr>
              <a:t>End hosts </a:t>
            </a:r>
            <a:r>
              <a:rPr lang="en-US" sz="1600" b="1" i="1" dirty="0">
                <a:solidFill>
                  <a:srgbClr val="002060"/>
                </a:solidFill>
              </a:rPr>
              <a:t>send and receive normal unencrypted TCP/IP traffic </a:t>
            </a:r>
            <a:r>
              <a:rPr lang="en-US" sz="1600" dirty="0">
                <a:solidFill>
                  <a:srgbClr val="000000"/>
                </a:solidFill>
              </a:rPr>
              <a:t>through a VPN gateway.</a:t>
            </a:r>
          </a:p>
          <a:p>
            <a:pPr marL="285750" indent="-285750" algn="just">
              <a:buFont typeface="Wingdings" panose="05000000000000000000" pitchFamily="2" charset="2"/>
              <a:buChar char="§"/>
            </a:pPr>
            <a:r>
              <a:rPr lang="en-US" sz="1600" dirty="0">
                <a:solidFill>
                  <a:srgbClr val="000000"/>
                </a:solidFill>
              </a:rPr>
              <a:t>The VPN gateway </a:t>
            </a:r>
            <a:r>
              <a:rPr lang="en-US" sz="1600" b="1" i="1" dirty="0">
                <a:solidFill>
                  <a:srgbClr val="002060"/>
                </a:solidFill>
              </a:rPr>
              <a:t>encapsulates and encrypts outbound traffic from a site and sends the traffic through the VPN tunnel to the VPN gateway </a:t>
            </a:r>
            <a:r>
              <a:rPr lang="en-US" sz="1600" dirty="0">
                <a:solidFill>
                  <a:srgbClr val="000000"/>
                </a:solidFill>
              </a:rPr>
              <a:t>at the target site. </a:t>
            </a:r>
          </a:p>
          <a:p>
            <a:pPr marL="285750" indent="-285750" algn="just">
              <a:buFont typeface="Wingdings" panose="05000000000000000000" pitchFamily="2" charset="2"/>
              <a:buChar char="§"/>
            </a:pPr>
            <a:r>
              <a:rPr lang="en-US" sz="1600" dirty="0">
                <a:solidFill>
                  <a:srgbClr val="000000"/>
                </a:solidFill>
              </a:rPr>
              <a:t>The receiving VPN gateway </a:t>
            </a:r>
            <a:r>
              <a:rPr lang="en-US" sz="1600" b="1" i="1" dirty="0">
                <a:solidFill>
                  <a:srgbClr val="002060"/>
                </a:solidFill>
              </a:rPr>
              <a:t>strips the headers, decrypts the content, and relays the packet toward the target </a:t>
            </a:r>
            <a:r>
              <a:rPr lang="en-US" sz="1600" dirty="0">
                <a:solidFill>
                  <a:srgbClr val="000000"/>
                </a:solidFill>
              </a:rPr>
              <a:t>host inside its private network.</a:t>
            </a:r>
          </a:p>
        </p:txBody>
      </p:sp>
      <p:sp>
        <p:nvSpPr>
          <p:cNvPr id="6" name="Title 2">
            <a:extLst>
              <a:ext uri="{FF2B5EF4-FFF2-40B4-BE49-F238E27FC236}">
                <a16:creationId xmlns:a16="http://schemas.microsoft.com/office/drawing/2014/main" id="{C02AA8F8-1E43-384B-8982-C0BB94049B5C}"/>
              </a:ext>
            </a:extLst>
          </p:cNvPr>
          <p:cNvSpPr>
            <a:spLocks noGrp="1"/>
          </p:cNvSpPr>
          <p:nvPr>
            <p:ph type="title"/>
          </p:nvPr>
        </p:nvSpPr>
        <p:spPr>
          <a:xfrm>
            <a:off x="81309" y="0"/>
            <a:ext cx="5330139" cy="975783"/>
          </a:xfrm>
        </p:spPr>
        <p:txBody>
          <a:bodyPr>
            <a:noAutofit/>
          </a:bodyPr>
          <a:lstStyle/>
          <a:p>
            <a:pPr algn="l"/>
            <a:r>
              <a:rPr lang="en-US" sz="3200" dirty="0"/>
              <a:t>Virtual Private Networks</a:t>
            </a:r>
            <a:br>
              <a:rPr lang="en-US" sz="3200" dirty="0"/>
            </a:br>
            <a:r>
              <a:rPr lang="en-US" sz="3200" dirty="0"/>
              <a:t>Site-to-Site </a:t>
            </a:r>
            <a:r>
              <a:rPr lang="en-US" sz="3200" dirty="0" err="1"/>
              <a:t>IPSec</a:t>
            </a:r>
            <a:r>
              <a:rPr lang="en-US" sz="3200" dirty="0"/>
              <a:t> VPNs</a:t>
            </a:r>
          </a:p>
        </p:txBody>
      </p:sp>
      <p:pic>
        <p:nvPicPr>
          <p:cNvPr id="7" name="Picture 6">
            <a:extLst>
              <a:ext uri="{FF2B5EF4-FFF2-40B4-BE49-F238E27FC236}">
                <a16:creationId xmlns:a16="http://schemas.microsoft.com/office/drawing/2014/main" id="{2DF501E6-6E4B-254E-88A3-C8B47C06EAEE}"/>
              </a:ext>
            </a:extLst>
          </p:cNvPr>
          <p:cNvPicPr>
            <a:picLocks noChangeAspect="1"/>
          </p:cNvPicPr>
          <p:nvPr/>
        </p:nvPicPr>
        <p:blipFill>
          <a:blip r:embed="rId4"/>
          <a:stretch>
            <a:fillRect/>
          </a:stretch>
        </p:blipFill>
        <p:spPr>
          <a:xfrm>
            <a:off x="653591" y="977526"/>
            <a:ext cx="4957013" cy="2025446"/>
          </a:xfrm>
          <a:prstGeom prst="rect">
            <a:avLst/>
          </a:prstGeom>
        </p:spPr>
      </p:pic>
    </p:spTree>
    <p:extLst>
      <p:ext uri="{BB962C8B-B14F-4D97-AF65-F5344CB8AC3E}">
        <p14:creationId xmlns:p14="http://schemas.microsoft.com/office/powerpoint/2010/main" val="33889419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108909" y="938379"/>
            <a:ext cx="7325512" cy="2288441"/>
          </a:xfrm>
        </p:spPr>
        <p:txBody>
          <a:bodyPr/>
          <a:lstStyle/>
          <a:p>
            <a:pPr marL="285750" indent="-285750" algn="just">
              <a:buFont typeface="Wingdings" panose="05000000000000000000" pitchFamily="2" charset="2"/>
              <a:buChar char="§"/>
            </a:pPr>
            <a:r>
              <a:rPr lang="en-US" sz="1600" dirty="0">
                <a:solidFill>
                  <a:srgbClr val="000000"/>
                </a:solidFill>
              </a:rPr>
              <a:t>Generic Routing Encapsulation (GRE) is a </a:t>
            </a:r>
            <a:r>
              <a:rPr lang="en-US" sz="1600" b="1" i="1" dirty="0">
                <a:solidFill>
                  <a:srgbClr val="002060"/>
                </a:solidFill>
              </a:rPr>
              <a:t>non-secure site-to-site VPN </a:t>
            </a:r>
            <a:r>
              <a:rPr lang="en-US" sz="1600" dirty="0">
                <a:solidFill>
                  <a:srgbClr val="000000"/>
                </a:solidFill>
              </a:rPr>
              <a:t>tunneling protocol.</a:t>
            </a:r>
          </a:p>
          <a:p>
            <a:pPr marL="285750" indent="-285750" algn="just">
              <a:buFont typeface="Wingdings" panose="05000000000000000000" pitchFamily="2" charset="2"/>
              <a:buChar char="§"/>
            </a:pPr>
            <a:r>
              <a:rPr lang="en-US" sz="1600" dirty="0">
                <a:solidFill>
                  <a:srgbClr val="000000"/>
                </a:solidFill>
              </a:rPr>
              <a:t>A GRE tunnel can encapsulate various network layer protocols as well as multicast and broadcast traffic.</a:t>
            </a:r>
          </a:p>
          <a:p>
            <a:pPr marL="285750" indent="-285750" algn="just">
              <a:buFont typeface="Wingdings" panose="05000000000000000000" pitchFamily="2" charset="2"/>
              <a:buChar char="§"/>
            </a:pPr>
            <a:r>
              <a:rPr lang="en-US" sz="1600" dirty="0">
                <a:solidFill>
                  <a:srgbClr val="000000"/>
                </a:solidFill>
              </a:rPr>
              <a:t>GRE does </a:t>
            </a:r>
            <a:r>
              <a:rPr lang="en-US" sz="1600" b="1" i="1" dirty="0">
                <a:solidFill>
                  <a:srgbClr val="002060"/>
                </a:solidFill>
              </a:rPr>
              <a:t>not by default support encryption</a:t>
            </a:r>
            <a:r>
              <a:rPr lang="en-US" sz="1600" dirty="0">
                <a:solidFill>
                  <a:srgbClr val="000000"/>
                </a:solidFill>
              </a:rPr>
              <a:t>; and therefore, it </a:t>
            </a:r>
            <a:r>
              <a:rPr lang="en-US" sz="1600" b="1" i="1" dirty="0">
                <a:solidFill>
                  <a:srgbClr val="002060"/>
                </a:solidFill>
              </a:rPr>
              <a:t>does not provide a secure VPN tunnel</a:t>
            </a:r>
            <a:r>
              <a:rPr lang="en-US" sz="1600" dirty="0">
                <a:solidFill>
                  <a:srgbClr val="000000"/>
                </a:solidFill>
              </a:rPr>
              <a:t>.</a:t>
            </a:r>
          </a:p>
          <a:p>
            <a:pPr marL="285750" indent="-285750" algn="just">
              <a:buFont typeface="Wingdings" panose="05000000000000000000" pitchFamily="2" charset="2"/>
              <a:buChar char="§"/>
            </a:pPr>
            <a:r>
              <a:rPr lang="en-US" sz="1600" dirty="0">
                <a:solidFill>
                  <a:srgbClr val="000000"/>
                </a:solidFill>
              </a:rPr>
              <a:t>A GRE packet can be </a:t>
            </a:r>
            <a:r>
              <a:rPr lang="en-US" sz="1600" b="1" i="1" dirty="0">
                <a:solidFill>
                  <a:srgbClr val="002060"/>
                </a:solidFill>
              </a:rPr>
              <a:t>encapsulated into an IPsec packet </a:t>
            </a:r>
            <a:r>
              <a:rPr lang="en-US" sz="1600" dirty="0">
                <a:solidFill>
                  <a:srgbClr val="000000"/>
                </a:solidFill>
              </a:rPr>
              <a:t>to forward it securely to the destination VPN gateway.</a:t>
            </a:r>
          </a:p>
          <a:p>
            <a:pPr marL="285750" lvl="1" algn="just">
              <a:buFont typeface="Wingdings" panose="05000000000000000000" pitchFamily="2" charset="2"/>
              <a:buChar char="§"/>
            </a:pPr>
            <a:r>
              <a:rPr lang="en-US" sz="1600" dirty="0">
                <a:solidFill>
                  <a:srgbClr val="000000"/>
                </a:solidFill>
              </a:rPr>
              <a:t>Standard IPsec VPNs (non-GRE) can only create secure tunnels for unicast traffic.</a:t>
            </a:r>
          </a:p>
          <a:p>
            <a:pPr marL="285750" lvl="1" algn="just">
              <a:buFont typeface="Wingdings" panose="05000000000000000000" pitchFamily="2" charset="2"/>
              <a:buChar char="§"/>
            </a:pPr>
            <a:r>
              <a:rPr lang="en-US" sz="1600" dirty="0">
                <a:solidFill>
                  <a:srgbClr val="000000"/>
                </a:solidFill>
              </a:rPr>
              <a:t>Encapsulating GRE into IPsec allows multicast routing protocol updates to be secured through a VPN.</a:t>
            </a:r>
          </a:p>
        </p:txBody>
      </p:sp>
      <p:sp>
        <p:nvSpPr>
          <p:cNvPr id="6" name="Title 2">
            <a:extLst>
              <a:ext uri="{FF2B5EF4-FFF2-40B4-BE49-F238E27FC236}">
                <a16:creationId xmlns:a16="http://schemas.microsoft.com/office/drawing/2014/main" id="{C02AA8F8-1E43-384B-8982-C0BB94049B5C}"/>
              </a:ext>
            </a:extLst>
          </p:cNvPr>
          <p:cNvSpPr>
            <a:spLocks noGrp="1"/>
          </p:cNvSpPr>
          <p:nvPr>
            <p:ph type="title"/>
          </p:nvPr>
        </p:nvSpPr>
        <p:spPr>
          <a:xfrm>
            <a:off x="81310" y="0"/>
            <a:ext cx="4865444" cy="975783"/>
          </a:xfrm>
        </p:spPr>
        <p:txBody>
          <a:bodyPr>
            <a:noAutofit/>
          </a:bodyPr>
          <a:lstStyle/>
          <a:p>
            <a:pPr algn="l"/>
            <a:r>
              <a:rPr lang="en-US" sz="3200" dirty="0"/>
              <a:t>Virtual Private Networks</a:t>
            </a:r>
            <a:br>
              <a:rPr lang="en-US" sz="3200" dirty="0"/>
            </a:br>
            <a:r>
              <a:rPr lang="en-US" sz="3200" dirty="0"/>
              <a:t>GRE over </a:t>
            </a:r>
            <a:r>
              <a:rPr lang="en-US" sz="3200" dirty="0" err="1"/>
              <a:t>IPSec</a:t>
            </a:r>
            <a:endParaRPr lang="en-US" sz="3200" dirty="0"/>
          </a:p>
        </p:txBody>
      </p:sp>
      <p:grpSp>
        <p:nvGrpSpPr>
          <p:cNvPr id="13" name="Group 12"/>
          <p:cNvGrpSpPr/>
          <p:nvPr/>
        </p:nvGrpSpPr>
        <p:grpSpPr>
          <a:xfrm>
            <a:off x="7434421" y="117326"/>
            <a:ext cx="4655402" cy="3419665"/>
            <a:chOff x="7434421" y="117326"/>
            <a:chExt cx="4655402" cy="3419665"/>
          </a:xfrm>
        </p:grpSpPr>
        <p:pic>
          <p:nvPicPr>
            <p:cNvPr id="8" name="Picture 7">
              <a:extLst>
                <a:ext uri="{FF2B5EF4-FFF2-40B4-BE49-F238E27FC236}">
                  <a16:creationId xmlns:a16="http://schemas.microsoft.com/office/drawing/2014/main" id="{172591A4-07E9-4769-8307-FD4A14326AF0}"/>
                </a:ext>
              </a:extLst>
            </p:cNvPr>
            <p:cNvPicPr>
              <a:picLocks noChangeAspect="1"/>
            </p:cNvPicPr>
            <p:nvPr/>
          </p:nvPicPr>
          <p:blipFill>
            <a:blip r:embed="rId3"/>
            <a:stretch>
              <a:fillRect/>
            </a:stretch>
          </p:blipFill>
          <p:spPr>
            <a:xfrm>
              <a:off x="7434421" y="178434"/>
              <a:ext cx="4321269" cy="1820609"/>
            </a:xfrm>
            <a:prstGeom prst="rect">
              <a:avLst/>
            </a:prstGeom>
          </p:spPr>
        </p:pic>
        <p:sp>
          <p:nvSpPr>
            <p:cNvPr id="2" name="Rectangle 1"/>
            <p:cNvSpPr/>
            <p:nvPr/>
          </p:nvSpPr>
          <p:spPr>
            <a:xfrm>
              <a:off x="8593282" y="117326"/>
              <a:ext cx="3496541" cy="523220"/>
            </a:xfrm>
            <a:prstGeom prst="rect">
              <a:avLst/>
            </a:prstGeom>
          </p:spPr>
          <p:txBody>
            <a:bodyPr wrap="square">
              <a:spAutoFit/>
            </a:bodyPr>
            <a:lstStyle/>
            <a:p>
              <a:r>
                <a:rPr lang="en-US" sz="1400" dirty="0">
                  <a:solidFill>
                    <a:srgbClr val="000000"/>
                  </a:solidFill>
                </a:rPr>
                <a:t>will actually be used to forward the packet. This could be IPv4 or IPv6.</a:t>
              </a:r>
            </a:p>
          </p:txBody>
        </p:sp>
        <p:sp>
          <p:nvSpPr>
            <p:cNvPr id="3" name="Rectangle 2"/>
            <p:cNvSpPr/>
            <p:nvPr/>
          </p:nvSpPr>
          <p:spPr>
            <a:xfrm>
              <a:off x="8650432" y="2166155"/>
              <a:ext cx="3397828" cy="738664"/>
            </a:xfrm>
            <a:prstGeom prst="rect">
              <a:avLst/>
            </a:prstGeom>
          </p:spPr>
          <p:txBody>
            <a:bodyPr wrap="square">
              <a:spAutoFit/>
            </a:bodyPr>
            <a:lstStyle/>
            <a:p>
              <a:pPr algn="just"/>
              <a:r>
                <a:rPr lang="en-US" sz="1400" dirty="0">
                  <a:solidFill>
                    <a:srgbClr val="000000"/>
                  </a:solidFill>
                </a:rPr>
                <a:t>This is the original packet that is to be encapsulated by GRE. It could be an IPv4 or IPv6 packet, a routing update, and more</a:t>
              </a:r>
              <a:endParaRPr lang="en-GB" sz="1400" dirty="0"/>
            </a:p>
          </p:txBody>
        </p:sp>
        <p:sp>
          <p:nvSpPr>
            <p:cNvPr id="5" name="Left Brace 4"/>
            <p:cNvSpPr/>
            <p:nvPr/>
          </p:nvSpPr>
          <p:spPr>
            <a:xfrm rot="16200000">
              <a:off x="9954491" y="565955"/>
              <a:ext cx="680605" cy="2519795"/>
            </a:xfrm>
            <a:prstGeom prst="leftBrace">
              <a:avLst/>
            </a:prstGeom>
          </p:spPr>
          <p:style>
            <a:lnRef idx="3">
              <a:schemeClr val="dk1"/>
            </a:lnRef>
            <a:fillRef idx="0">
              <a:schemeClr val="dk1"/>
            </a:fillRef>
            <a:effectRef idx="2">
              <a:schemeClr val="dk1"/>
            </a:effectRef>
            <a:fontRef idx="minor">
              <a:schemeClr val="tx1"/>
            </a:fontRef>
          </p:style>
          <p:txBody>
            <a:bodyPr rtlCol="0" anchor="ctr"/>
            <a:lstStyle/>
            <a:p>
              <a:pPr algn="ctr"/>
              <a:endParaRPr lang="en-GB"/>
            </a:p>
          </p:txBody>
        </p:sp>
        <p:sp>
          <p:nvSpPr>
            <p:cNvPr id="10" name="Rectangle 9"/>
            <p:cNvSpPr/>
            <p:nvPr/>
          </p:nvSpPr>
          <p:spPr>
            <a:xfrm>
              <a:off x="8014854" y="3013771"/>
              <a:ext cx="4074969" cy="523220"/>
            </a:xfrm>
            <a:prstGeom prst="rect">
              <a:avLst/>
            </a:prstGeom>
          </p:spPr>
          <p:txBody>
            <a:bodyPr wrap="square">
              <a:spAutoFit/>
            </a:bodyPr>
            <a:lstStyle/>
            <a:p>
              <a:pPr algn="just"/>
              <a:r>
                <a:rPr lang="en-US" sz="1400" dirty="0">
                  <a:solidFill>
                    <a:srgbClr val="000000"/>
                  </a:solidFill>
                </a:rPr>
                <a:t>GRE is the carrier protocol that encapsulates the original passenger packet.</a:t>
              </a:r>
            </a:p>
          </p:txBody>
        </p:sp>
        <p:cxnSp>
          <p:nvCxnSpPr>
            <p:cNvPr id="12" name="Elbow Connector 11"/>
            <p:cNvCxnSpPr/>
            <p:nvPr/>
          </p:nvCxnSpPr>
          <p:spPr>
            <a:xfrm rot="5400000" flipH="1" flipV="1">
              <a:off x="7829550" y="2265219"/>
              <a:ext cx="1033895" cy="389659"/>
            </a:xfrm>
            <a:prstGeom prst="bentConnector3">
              <a:avLst/>
            </a:prstGeom>
            <a:ln>
              <a:tailEnd type="triangle"/>
            </a:ln>
          </p:spPr>
          <p:style>
            <a:lnRef idx="2">
              <a:schemeClr val="dk1"/>
            </a:lnRef>
            <a:fillRef idx="0">
              <a:schemeClr val="dk1"/>
            </a:fillRef>
            <a:effectRef idx="1">
              <a:schemeClr val="dk1"/>
            </a:effectRef>
            <a:fontRef idx="minor">
              <a:schemeClr val="tx1"/>
            </a:fontRef>
          </p:style>
        </p:cxnSp>
      </p:grpSp>
      <p:pic>
        <p:nvPicPr>
          <p:cNvPr id="14" name="Picture 13">
            <a:extLst>
              <a:ext uri="{FF2B5EF4-FFF2-40B4-BE49-F238E27FC236}">
                <a16:creationId xmlns:a16="http://schemas.microsoft.com/office/drawing/2014/main" id="{534BAF84-ACE1-FB4E-9F1B-4DACD8FBFD1A}"/>
              </a:ext>
            </a:extLst>
          </p:cNvPr>
          <p:cNvPicPr>
            <a:picLocks noChangeAspect="1"/>
          </p:cNvPicPr>
          <p:nvPr/>
        </p:nvPicPr>
        <p:blipFill>
          <a:blip r:embed="rId4"/>
          <a:stretch>
            <a:fillRect/>
          </a:stretch>
        </p:blipFill>
        <p:spPr>
          <a:xfrm>
            <a:off x="5298524" y="3645943"/>
            <a:ext cx="6791299" cy="2015373"/>
          </a:xfrm>
          <a:prstGeom prst="rect">
            <a:avLst/>
          </a:prstGeom>
        </p:spPr>
      </p:pic>
      <p:sp>
        <p:nvSpPr>
          <p:cNvPr id="15" name="Rectangle 14"/>
          <p:cNvSpPr/>
          <p:nvPr/>
        </p:nvSpPr>
        <p:spPr>
          <a:xfrm>
            <a:off x="284510" y="4337877"/>
            <a:ext cx="6096000" cy="1323439"/>
          </a:xfrm>
          <a:prstGeom prst="rect">
            <a:avLst/>
          </a:prstGeom>
        </p:spPr>
        <p:txBody>
          <a:bodyPr>
            <a:spAutoFit/>
          </a:bodyPr>
          <a:lstStyle/>
          <a:p>
            <a:pPr algn="just"/>
            <a:r>
              <a:rPr lang="en-US" sz="1600" i="1" dirty="0">
                <a:solidFill>
                  <a:srgbClr val="000000"/>
                </a:solidFill>
              </a:rPr>
              <a:t>Branch and HQ need to exchange OSPF routing information over an IPsec VPN. </a:t>
            </a:r>
            <a:r>
              <a:rPr lang="en-US" sz="1600" b="1" i="1" dirty="0">
                <a:solidFill>
                  <a:srgbClr val="002060"/>
                </a:solidFill>
              </a:rPr>
              <a:t>GRE over IPsec is used to support the routing protocol traffic over the IPsec VPN</a:t>
            </a:r>
            <a:r>
              <a:rPr lang="en-US" sz="1600" i="1" dirty="0">
                <a:solidFill>
                  <a:srgbClr val="000000"/>
                </a:solidFill>
              </a:rPr>
              <a:t>. Specifically, the OSPF packets (i.e., passenger protocol) would be encapsulated by GRE (i.e., carrier protocol) and subsequently encapsulated in an IPsec VPN tunnel.</a:t>
            </a:r>
          </a:p>
        </p:txBody>
      </p:sp>
    </p:spTree>
    <p:extLst>
      <p:ext uri="{BB962C8B-B14F-4D97-AF65-F5344CB8AC3E}">
        <p14:creationId xmlns:p14="http://schemas.microsoft.com/office/powerpoint/2010/main" val="9259322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455383" y="180561"/>
            <a:ext cx="4926086" cy="975783"/>
          </a:xfrm>
        </p:spPr>
        <p:txBody>
          <a:bodyPr>
            <a:noAutofit/>
          </a:bodyPr>
          <a:lstStyle/>
          <a:p>
            <a:pPr algn="l"/>
            <a:r>
              <a:rPr lang="en-US" sz="3200" dirty="0"/>
              <a:t>Virtual Private Networks</a:t>
            </a:r>
            <a:br>
              <a:rPr lang="en-US" sz="3200" dirty="0"/>
            </a:br>
            <a:r>
              <a:rPr lang="en-US" sz="3200" dirty="0"/>
              <a:t>DMVPN and </a:t>
            </a:r>
            <a:r>
              <a:rPr lang="en-US" sz="3200" dirty="0" err="1"/>
              <a:t>IPSec</a:t>
            </a:r>
            <a:r>
              <a:rPr lang="en-US" sz="3200" dirty="0"/>
              <a:t> VTI</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74650" y="1156344"/>
            <a:ext cx="6288317" cy="3399255"/>
          </a:xfrm>
        </p:spPr>
        <p:txBody>
          <a:bodyPr/>
          <a:lstStyle/>
          <a:p>
            <a:pPr marL="0" indent="0" algn="just"/>
            <a:r>
              <a:rPr lang="en-US" sz="1600" dirty="0">
                <a:solidFill>
                  <a:srgbClr val="000000"/>
                </a:solidFill>
              </a:rPr>
              <a:t>Site-to-site IPsec VPNs and GRE over IPsec are </a:t>
            </a:r>
            <a:r>
              <a:rPr lang="en-US" sz="1600" b="1" i="1" dirty="0">
                <a:solidFill>
                  <a:srgbClr val="002060"/>
                </a:solidFill>
              </a:rPr>
              <a:t>not sufficient when the enterprise adds many more sites</a:t>
            </a:r>
            <a:r>
              <a:rPr lang="en-US" sz="1600" dirty="0">
                <a:solidFill>
                  <a:srgbClr val="000000"/>
                </a:solidFill>
              </a:rPr>
              <a:t>. Dynamic Multipoint VPN (DMVPN) is </a:t>
            </a:r>
            <a:r>
              <a:rPr lang="en-US" sz="1600" b="1" i="1" dirty="0">
                <a:solidFill>
                  <a:srgbClr val="000000"/>
                </a:solidFill>
              </a:rPr>
              <a:t>a Cisco software solution </a:t>
            </a:r>
            <a:r>
              <a:rPr lang="en-US" sz="1600" dirty="0">
                <a:solidFill>
                  <a:srgbClr val="000000"/>
                </a:solidFill>
              </a:rPr>
              <a:t>for building multiple VPNs in an easy, dynamic, and scalable manner.</a:t>
            </a:r>
          </a:p>
          <a:p>
            <a:pPr marL="0" indent="0" algn="just"/>
            <a:endParaRPr lang="en-US" sz="1600" dirty="0">
              <a:solidFill>
                <a:srgbClr val="000000"/>
              </a:solidFill>
            </a:endParaRPr>
          </a:p>
          <a:p>
            <a:pPr marL="358835" lvl="1" algn="just">
              <a:buFont typeface="Wingdings" panose="05000000000000000000" pitchFamily="2" charset="2"/>
              <a:buChar char="§"/>
            </a:pPr>
            <a:r>
              <a:rPr lang="en-US" sz="1600" dirty="0">
                <a:solidFill>
                  <a:srgbClr val="000000"/>
                </a:solidFill>
              </a:rPr>
              <a:t>DMVPN </a:t>
            </a:r>
            <a:r>
              <a:rPr lang="en-US" sz="1600" b="1" i="1" dirty="0">
                <a:solidFill>
                  <a:srgbClr val="000000"/>
                </a:solidFill>
              </a:rPr>
              <a:t>simplifies the VPN tunnel configuration </a:t>
            </a:r>
            <a:r>
              <a:rPr lang="en-US" sz="1600" dirty="0">
                <a:solidFill>
                  <a:srgbClr val="000000"/>
                </a:solidFill>
              </a:rPr>
              <a:t>and provides a flexible option to connect a central site with branch sites. </a:t>
            </a:r>
          </a:p>
          <a:p>
            <a:pPr marL="358835" lvl="1" algn="just">
              <a:buFont typeface="Wingdings" panose="05000000000000000000" pitchFamily="2" charset="2"/>
              <a:buChar char="§"/>
            </a:pPr>
            <a:r>
              <a:rPr lang="en-US" sz="1600" dirty="0">
                <a:solidFill>
                  <a:srgbClr val="000000"/>
                </a:solidFill>
              </a:rPr>
              <a:t>It uses a </a:t>
            </a:r>
            <a:r>
              <a:rPr lang="en-US" sz="1600" b="1" i="1" dirty="0">
                <a:solidFill>
                  <a:srgbClr val="000000"/>
                </a:solidFill>
              </a:rPr>
              <a:t>hub-and-spoke configuration </a:t>
            </a:r>
            <a:r>
              <a:rPr lang="en-US" sz="1600" dirty="0">
                <a:solidFill>
                  <a:srgbClr val="000000"/>
                </a:solidFill>
              </a:rPr>
              <a:t>to establish a full mesh topology. </a:t>
            </a:r>
          </a:p>
          <a:p>
            <a:pPr marL="358835" lvl="1" algn="just">
              <a:buFont typeface="Wingdings" panose="05000000000000000000" pitchFamily="2" charset="2"/>
              <a:buChar char="§"/>
            </a:pPr>
            <a:r>
              <a:rPr lang="en-US" sz="1600" dirty="0">
                <a:solidFill>
                  <a:srgbClr val="000000"/>
                </a:solidFill>
              </a:rPr>
              <a:t>Spoke sites establish secure VPN tunnels with the hub site.</a:t>
            </a:r>
          </a:p>
          <a:p>
            <a:pPr marL="358835" lvl="1" algn="just">
              <a:buFont typeface="Wingdings" panose="05000000000000000000" pitchFamily="2" charset="2"/>
              <a:buChar char="§"/>
            </a:pPr>
            <a:r>
              <a:rPr lang="en-US" sz="1600" dirty="0">
                <a:solidFill>
                  <a:srgbClr val="000000"/>
                </a:solidFill>
              </a:rPr>
              <a:t>Each site is configured using </a:t>
            </a:r>
            <a:r>
              <a:rPr lang="en-US" sz="1600" b="1" i="1" dirty="0">
                <a:solidFill>
                  <a:srgbClr val="000000"/>
                </a:solidFill>
              </a:rPr>
              <a:t>Multipoint Generic Routing Encapsulation</a:t>
            </a:r>
            <a:r>
              <a:rPr lang="en-US" sz="1600" dirty="0">
                <a:solidFill>
                  <a:srgbClr val="000000"/>
                </a:solidFill>
              </a:rPr>
              <a:t> (</a:t>
            </a:r>
            <a:r>
              <a:rPr lang="en-US" sz="1600" dirty="0" err="1">
                <a:solidFill>
                  <a:srgbClr val="000000"/>
                </a:solidFill>
              </a:rPr>
              <a:t>mGRE</a:t>
            </a:r>
            <a:r>
              <a:rPr lang="en-US" sz="1600" dirty="0">
                <a:solidFill>
                  <a:srgbClr val="000000"/>
                </a:solidFill>
              </a:rPr>
              <a:t>). </a:t>
            </a:r>
          </a:p>
          <a:p>
            <a:pPr marL="358835" lvl="1" algn="just">
              <a:buFont typeface="Wingdings" panose="05000000000000000000" pitchFamily="2" charset="2"/>
              <a:buChar char="§"/>
            </a:pPr>
            <a:r>
              <a:rPr lang="en-US" sz="1600" dirty="0">
                <a:solidFill>
                  <a:srgbClr val="000000"/>
                </a:solidFill>
              </a:rPr>
              <a:t>The </a:t>
            </a:r>
            <a:r>
              <a:rPr lang="en-US" sz="1600" dirty="0" err="1">
                <a:solidFill>
                  <a:srgbClr val="000000"/>
                </a:solidFill>
              </a:rPr>
              <a:t>mGRE</a:t>
            </a:r>
            <a:r>
              <a:rPr lang="en-US" sz="1600" dirty="0">
                <a:solidFill>
                  <a:srgbClr val="000000"/>
                </a:solidFill>
              </a:rPr>
              <a:t> tunnel interface allows a single GRE interface to dynamically support multiple IPsec tunnels.</a:t>
            </a:r>
          </a:p>
          <a:p>
            <a:pPr marL="358835" lvl="1" algn="just">
              <a:buFont typeface="Wingdings" panose="05000000000000000000" pitchFamily="2" charset="2"/>
              <a:buChar char="§"/>
            </a:pPr>
            <a:r>
              <a:rPr lang="en-US" sz="1600" dirty="0">
                <a:solidFill>
                  <a:srgbClr val="000000"/>
                </a:solidFill>
              </a:rPr>
              <a:t>Spoke sites can also obtain information about each other, and alternatively build direct tunnels between themselves (spoke-to-spoke tunnels).</a:t>
            </a:r>
          </a:p>
        </p:txBody>
      </p:sp>
      <p:pic>
        <p:nvPicPr>
          <p:cNvPr id="5" name="Picture 4">
            <a:extLst>
              <a:ext uri="{FF2B5EF4-FFF2-40B4-BE49-F238E27FC236}">
                <a16:creationId xmlns:a16="http://schemas.microsoft.com/office/drawing/2014/main" id="{B1C2A036-1981-48F7-ABB7-DA2F4CF048C3}"/>
              </a:ext>
            </a:extLst>
          </p:cNvPr>
          <p:cNvPicPr>
            <a:picLocks noChangeAspect="1"/>
          </p:cNvPicPr>
          <p:nvPr/>
        </p:nvPicPr>
        <p:blipFill>
          <a:blip r:embed="rId3"/>
          <a:stretch>
            <a:fillRect/>
          </a:stretch>
        </p:blipFill>
        <p:spPr>
          <a:xfrm>
            <a:off x="6653138" y="3850840"/>
            <a:ext cx="5261123" cy="1721232"/>
          </a:xfrm>
          <a:prstGeom prst="rect">
            <a:avLst/>
          </a:prstGeom>
        </p:spPr>
      </p:pic>
      <p:sp>
        <p:nvSpPr>
          <p:cNvPr id="6" name="Content Placeholder 3">
            <a:extLst>
              <a:ext uri="{FF2B5EF4-FFF2-40B4-BE49-F238E27FC236}">
                <a16:creationId xmlns:a16="http://schemas.microsoft.com/office/drawing/2014/main" id="{50693879-5816-3444-9D50-A12F1F37F5DE}"/>
              </a:ext>
            </a:extLst>
          </p:cNvPr>
          <p:cNvSpPr txBox="1">
            <a:spLocks/>
          </p:cNvSpPr>
          <p:nvPr/>
        </p:nvSpPr>
        <p:spPr>
          <a:xfrm>
            <a:off x="6934200" y="180561"/>
            <a:ext cx="5041900" cy="3399255"/>
          </a:xfrm>
          <a:prstGeom prst="rect">
            <a:avLst/>
          </a:prstGeom>
        </p:spPr>
        <p:txBody>
          <a:bodyPr vert="horz" lIns="91420" tIns="45710" rIns="91420" bIns="45710" rtlCol="0">
            <a:noAutofit/>
          </a:bodyPr>
          <a:lstStyle>
            <a:lvl1pPr marL="380910" marR="0" indent="-380910" algn="ctr" defTabSz="609458" rtl="0" eaLnBrk="1" fontAlgn="auto" latinLnBrk="0" hangingPunct="1">
              <a:lnSpc>
                <a:spcPct val="100000"/>
              </a:lnSpc>
              <a:spcBef>
                <a:spcPct val="20000"/>
              </a:spcBef>
              <a:spcAft>
                <a:spcPts val="0"/>
              </a:spcAft>
              <a:buClrTx/>
              <a:buSzTx/>
              <a:buFont typeface="Arial"/>
              <a:buNone/>
              <a:tabLst/>
              <a:defRPr sz="2667" b="0" i="0" kern="1200" baseline="0">
                <a:solidFill>
                  <a:schemeClr val="bg1"/>
                </a:solidFill>
                <a:latin typeface="+mn-lt"/>
                <a:ea typeface="+mn-ea"/>
                <a:cs typeface="CiscoSans ExtraLight"/>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r>
              <a:rPr lang="en-US" sz="1600" dirty="0">
                <a:solidFill>
                  <a:srgbClr val="000000"/>
                </a:solidFill>
              </a:rPr>
              <a:t>IPsec Virtual Tunnel Interface (VTI) </a:t>
            </a:r>
            <a:r>
              <a:rPr lang="en-US" sz="1600" b="1" i="1" dirty="0">
                <a:solidFill>
                  <a:srgbClr val="000000"/>
                </a:solidFill>
              </a:rPr>
              <a:t>simplifies the configuration process required to support multiple sites and remote access.</a:t>
            </a:r>
          </a:p>
          <a:p>
            <a:pPr marL="285750" indent="-285750" algn="just">
              <a:buFont typeface="Arial" panose="020B0604020202020204" pitchFamily="34" charset="0"/>
              <a:buChar char="•"/>
            </a:pPr>
            <a:endParaRPr lang="en-US" sz="1600" dirty="0">
              <a:solidFill>
                <a:srgbClr val="000000"/>
              </a:solidFill>
            </a:endParaRPr>
          </a:p>
          <a:p>
            <a:pPr marL="285750" indent="-285750" algn="just">
              <a:buFont typeface="Wingdings" panose="05000000000000000000" pitchFamily="2" charset="2"/>
              <a:buChar char="§"/>
            </a:pPr>
            <a:r>
              <a:rPr lang="en-US" sz="1600" dirty="0">
                <a:solidFill>
                  <a:srgbClr val="000000"/>
                </a:solidFill>
              </a:rPr>
              <a:t>IPsec VTI configurations are </a:t>
            </a:r>
            <a:r>
              <a:rPr lang="en-US" sz="1600" b="1" i="1" dirty="0">
                <a:solidFill>
                  <a:srgbClr val="000000"/>
                </a:solidFill>
              </a:rPr>
              <a:t>applied to a virtual interface instead of static mapping </a:t>
            </a:r>
            <a:r>
              <a:rPr lang="en-US" sz="1600" dirty="0">
                <a:solidFill>
                  <a:srgbClr val="000000"/>
                </a:solidFill>
              </a:rPr>
              <a:t>the IPsec sessions to a physical interface.</a:t>
            </a:r>
          </a:p>
          <a:p>
            <a:pPr marL="285750" indent="-285750" algn="just">
              <a:buFont typeface="Wingdings" panose="05000000000000000000" pitchFamily="2" charset="2"/>
              <a:buChar char="§"/>
            </a:pPr>
            <a:r>
              <a:rPr lang="en-US" sz="1600" dirty="0">
                <a:solidFill>
                  <a:srgbClr val="000000"/>
                </a:solidFill>
              </a:rPr>
              <a:t>IPsec VTI is capable of </a:t>
            </a:r>
            <a:r>
              <a:rPr lang="en-US" sz="1600" b="1" i="1" dirty="0">
                <a:solidFill>
                  <a:srgbClr val="000000"/>
                </a:solidFill>
              </a:rPr>
              <a:t>sending and receiving both IP unicast and multicast encrypted traffic</a:t>
            </a:r>
            <a:r>
              <a:rPr lang="en-US" sz="1600" dirty="0">
                <a:solidFill>
                  <a:srgbClr val="000000"/>
                </a:solidFill>
              </a:rPr>
              <a:t>. Therefore, routing protocols are automatically supported without having to configure GRE tunnels.</a:t>
            </a:r>
          </a:p>
          <a:p>
            <a:pPr marL="285750" indent="-285750" algn="just">
              <a:buFont typeface="Wingdings" panose="05000000000000000000" pitchFamily="2" charset="2"/>
              <a:buChar char="§"/>
            </a:pPr>
            <a:r>
              <a:rPr lang="en-US" sz="1600" dirty="0">
                <a:solidFill>
                  <a:srgbClr val="000000"/>
                </a:solidFill>
              </a:rPr>
              <a:t>IPsec VTI can be </a:t>
            </a:r>
            <a:r>
              <a:rPr lang="en-US" sz="1600" b="1" i="1" dirty="0">
                <a:solidFill>
                  <a:srgbClr val="000000"/>
                </a:solidFill>
              </a:rPr>
              <a:t>configured between sites or in a hub-and-spoke topology</a:t>
            </a:r>
            <a:r>
              <a:rPr lang="en-US" sz="1600" dirty="0">
                <a:solidFill>
                  <a:srgbClr val="000000"/>
                </a:solidFill>
              </a:rPr>
              <a:t>.</a:t>
            </a:r>
          </a:p>
          <a:p>
            <a:pPr marL="285750" indent="-285750" algn="just">
              <a:buFont typeface="Wingdings" panose="05000000000000000000" pitchFamily="2" charset="2"/>
              <a:buChar char="§"/>
            </a:pPr>
            <a:endParaRPr lang="en-US" sz="1600" dirty="0">
              <a:solidFill>
                <a:srgbClr val="000000"/>
              </a:solidFill>
            </a:endParaRPr>
          </a:p>
        </p:txBody>
      </p:sp>
    </p:spTree>
    <p:extLst>
      <p:ext uri="{BB962C8B-B14F-4D97-AF65-F5344CB8AC3E}">
        <p14:creationId xmlns:p14="http://schemas.microsoft.com/office/powerpoint/2010/main" val="26095637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455382" y="180561"/>
            <a:ext cx="5640618" cy="975783"/>
          </a:xfrm>
        </p:spPr>
        <p:txBody>
          <a:bodyPr>
            <a:noAutofit/>
          </a:bodyPr>
          <a:lstStyle/>
          <a:p>
            <a:pPr algn="l"/>
            <a:r>
              <a:rPr lang="en-US" sz="3200" dirty="0"/>
              <a:t>Virtual Private Networks</a:t>
            </a:r>
            <a:br>
              <a:rPr lang="en-US" sz="3200" dirty="0"/>
            </a:br>
            <a:r>
              <a:rPr lang="en-US" sz="3200" dirty="0"/>
              <a:t>Service Provider MPLS VPNs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55382" y="1156344"/>
            <a:ext cx="11114317" cy="3399255"/>
          </a:xfrm>
        </p:spPr>
        <p:txBody>
          <a:bodyPr/>
          <a:lstStyle/>
          <a:p>
            <a:pPr marL="0" indent="0" algn="just"/>
            <a:r>
              <a:rPr lang="en-US" sz="1800" dirty="0">
                <a:solidFill>
                  <a:srgbClr val="000000"/>
                </a:solidFill>
              </a:rPr>
              <a:t>Today, service providers use MPLS in their core network. </a:t>
            </a:r>
            <a:r>
              <a:rPr lang="en-US" sz="1800" b="1" i="1" dirty="0">
                <a:solidFill>
                  <a:srgbClr val="000000"/>
                </a:solidFill>
              </a:rPr>
              <a:t>Traffic is forwarded through the MPLS backbone using labels</a:t>
            </a:r>
            <a:r>
              <a:rPr lang="en-US" sz="1800" dirty="0">
                <a:solidFill>
                  <a:srgbClr val="000000"/>
                </a:solidFill>
              </a:rPr>
              <a:t>. Traffic is </a:t>
            </a:r>
            <a:r>
              <a:rPr lang="en-US" sz="1800" b="1" i="1" dirty="0">
                <a:solidFill>
                  <a:srgbClr val="000000"/>
                </a:solidFill>
              </a:rPr>
              <a:t>secure because service provider customers cannot see each other’s traffic</a:t>
            </a:r>
            <a:r>
              <a:rPr lang="en-US" sz="1800" dirty="0">
                <a:solidFill>
                  <a:srgbClr val="000000"/>
                </a:solidFill>
              </a:rPr>
              <a:t>.</a:t>
            </a:r>
          </a:p>
          <a:p>
            <a:pPr marL="285750" indent="-285750" algn="just">
              <a:buFont typeface="Arial" panose="020B0604020202020204" pitchFamily="34" charset="0"/>
              <a:buChar char="•"/>
            </a:pPr>
            <a:endParaRPr lang="en-US" sz="1800" dirty="0">
              <a:solidFill>
                <a:srgbClr val="000000"/>
              </a:solidFill>
            </a:endParaRPr>
          </a:p>
          <a:p>
            <a:pPr marL="285750" indent="-285750" algn="just">
              <a:buFont typeface="Wingdings" panose="05000000000000000000" pitchFamily="2" charset="2"/>
              <a:buChar char="Ø"/>
            </a:pPr>
            <a:r>
              <a:rPr lang="en-US" sz="1800" dirty="0">
                <a:solidFill>
                  <a:srgbClr val="000000"/>
                </a:solidFill>
              </a:rPr>
              <a:t>MPLS can provide </a:t>
            </a:r>
            <a:r>
              <a:rPr lang="en-US" sz="1800" b="1" i="1" dirty="0">
                <a:solidFill>
                  <a:srgbClr val="000000"/>
                </a:solidFill>
              </a:rPr>
              <a:t>clients with managed VPN solutions</a:t>
            </a:r>
            <a:r>
              <a:rPr lang="en-US" sz="1800" dirty="0">
                <a:solidFill>
                  <a:srgbClr val="000000"/>
                </a:solidFill>
              </a:rPr>
              <a:t>; therefore, securing traffic between client sites is the responsibility of the service provider. </a:t>
            </a:r>
          </a:p>
          <a:p>
            <a:pPr marL="285750" indent="-285750" algn="just">
              <a:buFont typeface="Wingdings" panose="05000000000000000000" pitchFamily="2" charset="2"/>
              <a:buChar char="Ø"/>
            </a:pPr>
            <a:r>
              <a:rPr lang="en-US" sz="1800" dirty="0">
                <a:solidFill>
                  <a:srgbClr val="000000"/>
                </a:solidFill>
              </a:rPr>
              <a:t>There are two types of MPLS VPN solutions supported by service providers:</a:t>
            </a:r>
          </a:p>
          <a:p>
            <a:pPr marL="742950" lvl="2" indent="-285750" algn="just">
              <a:buFont typeface="Wingdings" panose="05000000000000000000" pitchFamily="2" charset="2"/>
              <a:buChar char="§"/>
            </a:pPr>
            <a:r>
              <a:rPr lang="en-US" sz="1800" b="1" dirty="0">
                <a:solidFill>
                  <a:srgbClr val="000000"/>
                </a:solidFill>
              </a:rPr>
              <a:t>Layer 3 MPLS VPN</a:t>
            </a:r>
            <a:r>
              <a:rPr lang="en-US" sz="1800" dirty="0">
                <a:solidFill>
                  <a:srgbClr val="000000"/>
                </a:solidFill>
              </a:rPr>
              <a:t> - The service provider </a:t>
            </a:r>
            <a:r>
              <a:rPr lang="en-US" sz="1800" b="1" i="1" dirty="0">
                <a:solidFill>
                  <a:srgbClr val="000000"/>
                </a:solidFill>
              </a:rPr>
              <a:t>participates in customer routing by establishing a peering between the customer’s routers and the provider’s routers</a:t>
            </a:r>
            <a:r>
              <a:rPr lang="en-US" sz="1800" dirty="0">
                <a:solidFill>
                  <a:srgbClr val="000000"/>
                </a:solidFill>
              </a:rPr>
              <a:t>. </a:t>
            </a:r>
          </a:p>
          <a:p>
            <a:pPr marL="742950" lvl="2" indent="-285750" algn="just">
              <a:buFont typeface="Wingdings" panose="05000000000000000000" pitchFamily="2" charset="2"/>
              <a:buChar char="§"/>
            </a:pPr>
            <a:endParaRPr lang="en-US" sz="1800" dirty="0">
              <a:solidFill>
                <a:srgbClr val="000000"/>
              </a:solidFill>
            </a:endParaRPr>
          </a:p>
          <a:p>
            <a:pPr marL="742950" lvl="2" indent="-285750" algn="just">
              <a:buFont typeface="Wingdings" panose="05000000000000000000" pitchFamily="2" charset="2"/>
              <a:buChar char="§"/>
            </a:pPr>
            <a:r>
              <a:rPr lang="en-US" sz="1800" b="1" dirty="0">
                <a:solidFill>
                  <a:srgbClr val="000000"/>
                </a:solidFill>
              </a:rPr>
              <a:t>Layer 2 MPLS VPN</a:t>
            </a:r>
            <a:r>
              <a:rPr lang="en-US" sz="1800" dirty="0">
                <a:solidFill>
                  <a:srgbClr val="000000"/>
                </a:solidFill>
              </a:rPr>
              <a:t> - The service provider is not involved in the customer routing. Instead, the </a:t>
            </a:r>
            <a:r>
              <a:rPr lang="en-US" sz="1800" b="1" i="1" dirty="0">
                <a:solidFill>
                  <a:srgbClr val="000000"/>
                </a:solidFill>
              </a:rPr>
              <a:t>provider deploys a Virtual Private LAN Service (VPLS) to emulate an Ethernet </a:t>
            </a:r>
            <a:r>
              <a:rPr lang="en-US" sz="1800" b="1" i="1" dirty="0" err="1">
                <a:solidFill>
                  <a:srgbClr val="000000"/>
                </a:solidFill>
              </a:rPr>
              <a:t>multiaccess</a:t>
            </a:r>
            <a:r>
              <a:rPr lang="en-US" sz="1800" b="1" i="1" dirty="0">
                <a:solidFill>
                  <a:srgbClr val="000000"/>
                </a:solidFill>
              </a:rPr>
              <a:t> LAN segment over the MPLS network</a:t>
            </a:r>
            <a:r>
              <a:rPr lang="en-US" sz="1800" dirty="0">
                <a:solidFill>
                  <a:srgbClr val="000000"/>
                </a:solidFill>
              </a:rPr>
              <a:t>. No routing is involved. The customer’s routers effectively belong to the same </a:t>
            </a:r>
            <a:r>
              <a:rPr lang="en-US" sz="1800" dirty="0" err="1">
                <a:solidFill>
                  <a:srgbClr val="000000"/>
                </a:solidFill>
              </a:rPr>
              <a:t>multiaccess</a:t>
            </a:r>
            <a:r>
              <a:rPr lang="en-US" sz="1800" dirty="0">
                <a:solidFill>
                  <a:srgbClr val="000000"/>
                </a:solidFill>
              </a:rPr>
              <a:t> network.</a:t>
            </a:r>
          </a:p>
          <a:p>
            <a:pPr marL="285750" indent="-285750" algn="just">
              <a:buFont typeface="Wingdings" panose="05000000000000000000" pitchFamily="2" charset="2"/>
              <a:buChar char="Ø"/>
            </a:pPr>
            <a:endParaRPr lang="en-US" sz="1800" dirty="0">
              <a:solidFill>
                <a:srgbClr val="000000"/>
              </a:solidFill>
            </a:endParaRPr>
          </a:p>
          <a:p>
            <a:pPr marL="285750" indent="-285750" algn="just">
              <a:buFont typeface="Arial" panose="020B0604020202020204" pitchFamily="34" charset="0"/>
              <a:buChar char="•"/>
            </a:pPr>
            <a:endParaRPr lang="en-US" sz="1800" dirty="0">
              <a:solidFill>
                <a:srgbClr val="000000"/>
              </a:solidFill>
            </a:endParaRPr>
          </a:p>
        </p:txBody>
      </p:sp>
    </p:spTree>
    <p:extLst>
      <p:ext uri="{BB962C8B-B14F-4D97-AF65-F5344CB8AC3E}">
        <p14:creationId xmlns:p14="http://schemas.microsoft.com/office/powerpoint/2010/main" val="5381042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46051" y="824945"/>
            <a:ext cx="3703867" cy="975783"/>
          </a:xfrm>
        </p:spPr>
        <p:txBody>
          <a:bodyPr>
            <a:noAutofit/>
          </a:bodyPr>
          <a:lstStyle/>
          <a:p>
            <a:pPr algn="l"/>
            <a:r>
              <a:rPr lang="en-US" sz="3200" dirty="0"/>
              <a:t>Virtual Private Networks</a:t>
            </a:r>
            <a:br>
              <a:rPr lang="en-US" sz="3200" dirty="0"/>
            </a:br>
            <a:r>
              <a:rPr lang="en-US" sz="3200" dirty="0" err="1"/>
              <a:t>IPSec</a:t>
            </a:r>
            <a:endParaRPr lang="en-US" sz="3200" dirty="0"/>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901950" y="105901"/>
            <a:ext cx="9143999" cy="1390006"/>
          </a:xfrm>
        </p:spPr>
        <p:txBody>
          <a:bodyPr/>
          <a:lstStyle/>
          <a:p>
            <a:pPr marL="57150" indent="0" algn="just" defTabSz="457200" fontAlgn="base">
              <a:spcBef>
                <a:spcPct val="0"/>
              </a:spcBef>
              <a:spcAft>
                <a:spcPct val="0"/>
              </a:spcAft>
            </a:pPr>
            <a:r>
              <a:rPr lang="en-US" sz="2000" i="1" dirty="0">
                <a:solidFill>
                  <a:srgbClr val="000000"/>
                </a:solidFill>
              </a:rPr>
              <a:t>IPsec is an IETF standard that defines how a VPN can be secured across IP networks. IPsec is not bound to any specific rules for secure communications. IPsec can easily integrate new security technologies without updating existing IPsec standards. The open slots in the IPsec framework shown in the figure can be filled with any of the choices that are available for that IPsec function to create a unique security association (SA).</a:t>
            </a:r>
          </a:p>
        </p:txBody>
      </p:sp>
      <p:pic>
        <p:nvPicPr>
          <p:cNvPr id="5" name="Picture 4">
            <a:extLst>
              <a:ext uri="{FF2B5EF4-FFF2-40B4-BE49-F238E27FC236}">
                <a16:creationId xmlns:a16="http://schemas.microsoft.com/office/drawing/2014/main" id="{39FD55A7-7086-8940-ADE5-6A22ED27971D}"/>
              </a:ext>
            </a:extLst>
          </p:cNvPr>
          <p:cNvPicPr>
            <a:picLocks noChangeAspect="1"/>
          </p:cNvPicPr>
          <p:nvPr/>
        </p:nvPicPr>
        <p:blipFill>
          <a:blip r:embed="rId3"/>
          <a:stretch>
            <a:fillRect/>
          </a:stretch>
        </p:blipFill>
        <p:spPr>
          <a:xfrm>
            <a:off x="6640355" y="1800728"/>
            <a:ext cx="4831331" cy="3681014"/>
          </a:xfrm>
          <a:prstGeom prst="rect">
            <a:avLst/>
          </a:prstGeom>
        </p:spPr>
      </p:pic>
      <p:sp>
        <p:nvSpPr>
          <p:cNvPr id="2" name="Rectangle 1"/>
          <p:cNvSpPr/>
          <p:nvPr/>
        </p:nvSpPr>
        <p:spPr>
          <a:xfrm>
            <a:off x="0" y="2395441"/>
            <a:ext cx="6915150" cy="3170099"/>
          </a:xfrm>
          <a:prstGeom prst="rect">
            <a:avLst/>
          </a:prstGeom>
        </p:spPr>
        <p:txBody>
          <a:bodyPr wrap="square">
            <a:spAutoFit/>
          </a:bodyPr>
          <a:lstStyle/>
          <a:p>
            <a:pPr marL="57150" indent="0" algn="just" defTabSz="457200" fontAlgn="base">
              <a:spcBef>
                <a:spcPct val="0"/>
              </a:spcBef>
              <a:spcAft>
                <a:spcPct val="0"/>
              </a:spcAft>
            </a:pPr>
            <a:r>
              <a:rPr lang="en-US" sz="2000" dirty="0">
                <a:solidFill>
                  <a:srgbClr val="000000"/>
                </a:solidFill>
              </a:rPr>
              <a:t>IPsec protects and authenticates IP packets between source and destination and provides these essential security functions:</a:t>
            </a:r>
          </a:p>
          <a:p>
            <a:pPr marL="539750" lvl="1" indent="-361950" algn="just" defTabSz="457200">
              <a:spcBef>
                <a:spcPct val="0"/>
              </a:spcBef>
              <a:buFont typeface="Wingdings" panose="05000000000000000000" pitchFamily="2" charset="2"/>
              <a:buChar char="q"/>
            </a:pPr>
            <a:r>
              <a:rPr lang="en-US" sz="2000" b="1" dirty="0">
                <a:solidFill>
                  <a:srgbClr val="000000"/>
                </a:solidFill>
              </a:rPr>
              <a:t>Confidentiality</a:t>
            </a:r>
            <a:r>
              <a:rPr lang="en-US" sz="2000" dirty="0">
                <a:solidFill>
                  <a:srgbClr val="000000"/>
                </a:solidFill>
              </a:rPr>
              <a:t> - Uses encryption algorithms to prevent cybercriminals from reading the packet contents.</a:t>
            </a:r>
          </a:p>
          <a:p>
            <a:pPr marL="539750" lvl="1" indent="-361950" algn="just" defTabSz="457200">
              <a:spcBef>
                <a:spcPct val="0"/>
              </a:spcBef>
              <a:buFont typeface="Wingdings" panose="05000000000000000000" pitchFamily="2" charset="2"/>
              <a:buChar char="q"/>
            </a:pPr>
            <a:r>
              <a:rPr lang="en-US" sz="2000" b="1" dirty="0">
                <a:solidFill>
                  <a:srgbClr val="000000"/>
                </a:solidFill>
              </a:rPr>
              <a:t>Integrity</a:t>
            </a:r>
            <a:r>
              <a:rPr lang="en-US" sz="2000" dirty="0">
                <a:solidFill>
                  <a:srgbClr val="000000"/>
                </a:solidFill>
              </a:rPr>
              <a:t> - Uses hashing algorithms to ensure that packets have not been altered between source and destination.</a:t>
            </a:r>
          </a:p>
          <a:p>
            <a:pPr marL="539750" lvl="1" indent="-361950" algn="just" defTabSz="457200">
              <a:spcBef>
                <a:spcPct val="0"/>
              </a:spcBef>
              <a:buFont typeface="Wingdings" panose="05000000000000000000" pitchFamily="2" charset="2"/>
              <a:buChar char="q"/>
            </a:pPr>
            <a:r>
              <a:rPr lang="en-US" sz="2000" b="1" dirty="0">
                <a:solidFill>
                  <a:srgbClr val="000000"/>
                </a:solidFill>
              </a:rPr>
              <a:t>Origin authentication</a:t>
            </a:r>
            <a:r>
              <a:rPr lang="en-US" sz="2000" dirty="0">
                <a:solidFill>
                  <a:srgbClr val="000000"/>
                </a:solidFill>
              </a:rPr>
              <a:t> - Uses the Internet Key Exchange (IKE) protocol to authenticate source and destination. </a:t>
            </a:r>
          </a:p>
          <a:p>
            <a:pPr marL="539750" lvl="1" indent="-361950" algn="just" defTabSz="457200">
              <a:spcBef>
                <a:spcPct val="0"/>
              </a:spcBef>
              <a:buFont typeface="Wingdings" panose="05000000000000000000" pitchFamily="2" charset="2"/>
              <a:buChar char="q"/>
            </a:pPr>
            <a:r>
              <a:rPr lang="en-US" sz="2000" b="1" dirty="0" err="1">
                <a:solidFill>
                  <a:srgbClr val="000000"/>
                </a:solidFill>
              </a:rPr>
              <a:t>Diffie</a:t>
            </a:r>
            <a:r>
              <a:rPr lang="en-US" sz="2000" b="1" dirty="0">
                <a:solidFill>
                  <a:srgbClr val="000000"/>
                </a:solidFill>
              </a:rPr>
              <a:t>-Hellman</a:t>
            </a:r>
            <a:r>
              <a:rPr lang="en-US" sz="2000" dirty="0">
                <a:solidFill>
                  <a:srgbClr val="000000"/>
                </a:solidFill>
              </a:rPr>
              <a:t> – Used to secure key exchange.</a:t>
            </a:r>
          </a:p>
        </p:txBody>
      </p:sp>
    </p:spTree>
    <p:extLst>
      <p:ext uri="{BB962C8B-B14F-4D97-AF65-F5344CB8AC3E}">
        <p14:creationId xmlns:p14="http://schemas.microsoft.com/office/powerpoint/2010/main" val="27278114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6AB790AA-9E1F-43DD-A69E-794386D2335A}"/>
              </a:ext>
            </a:extLst>
          </p:cNvPr>
          <p:cNvGrpSpPr/>
          <p:nvPr/>
        </p:nvGrpSpPr>
        <p:grpSpPr>
          <a:xfrm>
            <a:off x="7057988" y="180561"/>
            <a:ext cx="4992673" cy="3951289"/>
            <a:chOff x="7057988" y="180561"/>
            <a:chExt cx="4992673" cy="3951289"/>
          </a:xfrm>
        </p:grpSpPr>
        <p:pic>
          <p:nvPicPr>
            <p:cNvPr id="6" name="Picture 5">
              <a:extLst>
                <a:ext uri="{FF2B5EF4-FFF2-40B4-BE49-F238E27FC236}">
                  <a16:creationId xmlns:a16="http://schemas.microsoft.com/office/drawing/2014/main" id="{2DA014AE-62B5-6740-9A0C-431D5FAA8C61}"/>
                </a:ext>
              </a:extLst>
            </p:cNvPr>
            <p:cNvPicPr>
              <a:picLocks noChangeAspect="1"/>
            </p:cNvPicPr>
            <p:nvPr/>
          </p:nvPicPr>
          <p:blipFill>
            <a:blip r:embed="rId3"/>
            <a:stretch>
              <a:fillRect/>
            </a:stretch>
          </p:blipFill>
          <p:spPr>
            <a:xfrm>
              <a:off x="7057988" y="180561"/>
              <a:ext cx="4992673" cy="3740274"/>
            </a:xfrm>
            <a:prstGeom prst="rect">
              <a:avLst/>
            </a:prstGeom>
          </p:spPr>
        </p:pic>
        <p:pic>
          <p:nvPicPr>
            <p:cNvPr id="9" name="Picture 8">
              <a:extLst>
                <a:ext uri="{FF2B5EF4-FFF2-40B4-BE49-F238E27FC236}">
                  <a16:creationId xmlns:a16="http://schemas.microsoft.com/office/drawing/2014/main" id="{B3301DD0-6ABA-614F-B6EF-E3BB2AD3268D}"/>
                </a:ext>
              </a:extLst>
            </p:cNvPr>
            <p:cNvPicPr>
              <a:picLocks noChangeAspect="1"/>
            </p:cNvPicPr>
            <p:nvPr/>
          </p:nvPicPr>
          <p:blipFill rotWithShape="1">
            <a:blip r:embed="rId4"/>
            <a:srcRect t="26182"/>
            <a:stretch/>
          </p:blipFill>
          <p:spPr>
            <a:xfrm>
              <a:off x="7057988" y="1285461"/>
              <a:ext cx="4887547" cy="2846389"/>
            </a:xfrm>
            <a:prstGeom prst="rect">
              <a:avLst/>
            </a:prstGeom>
          </p:spPr>
        </p:pic>
      </p:grpSp>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455382" y="180561"/>
            <a:ext cx="4678631" cy="975783"/>
          </a:xfrm>
        </p:spPr>
        <p:txBody>
          <a:bodyPr>
            <a:noAutofit/>
          </a:bodyPr>
          <a:lstStyle/>
          <a:p>
            <a:pPr algn="l"/>
            <a:r>
              <a:rPr lang="en-US" sz="3200" dirty="0"/>
              <a:t>Virtual Private Networks</a:t>
            </a:r>
            <a:br>
              <a:rPr lang="en-US" sz="3200" dirty="0"/>
            </a:br>
            <a:r>
              <a:rPr lang="en-US" sz="3200" dirty="0" err="1"/>
              <a:t>IPSec</a:t>
            </a:r>
            <a:endParaRPr lang="en-US" sz="3200" dirty="0"/>
          </a:p>
        </p:txBody>
      </p:sp>
      <p:sp>
        <p:nvSpPr>
          <p:cNvPr id="2" name="Rectangle 1"/>
          <p:cNvSpPr/>
          <p:nvPr/>
        </p:nvSpPr>
        <p:spPr>
          <a:xfrm>
            <a:off x="52753" y="1156344"/>
            <a:ext cx="6915150" cy="2646878"/>
          </a:xfrm>
          <a:prstGeom prst="rect">
            <a:avLst/>
          </a:prstGeom>
        </p:spPr>
        <p:txBody>
          <a:bodyPr wrap="square">
            <a:spAutoFit/>
          </a:bodyPr>
          <a:lstStyle/>
          <a:p>
            <a:pPr marL="285750" indent="-285750" algn="just">
              <a:buFont typeface="Wingdings" panose="05000000000000000000" pitchFamily="2" charset="2"/>
              <a:buChar char="§"/>
            </a:pPr>
            <a:r>
              <a:rPr lang="en-US" sz="1600" dirty="0">
                <a:solidFill>
                  <a:srgbClr val="000000"/>
                </a:solidFill>
              </a:rPr>
              <a:t>Choosing the IPsec protocol encapsulation is the first building block of the framework.</a:t>
            </a:r>
          </a:p>
          <a:p>
            <a:pPr marL="285750" indent="-285750" algn="just">
              <a:buFont typeface="Wingdings" panose="05000000000000000000" pitchFamily="2" charset="2"/>
              <a:buChar char="§"/>
            </a:pPr>
            <a:r>
              <a:rPr lang="en-US" sz="1600" dirty="0">
                <a:solidFill>
                  <a:srgbClr val="000000"/>
                </a:solidFill>
              </a:rPr>
              <a:t>IPsec </a:t>
            </a:r>
            <a:r>
              <a:rPr lang="en-US" sz="1600" b="1" i="1" dirty="0">
                <a:solidFill>
                  <a:srgbClr val="002060"/>
                </a:solidFill>
              </a:rPr>
              <a:t>encapsulates packets using Authentication Header (AH) or Encapsulation Security Protocol (ESP)</a:t>
            </a:r>
            <a:r>
              <a:rPr lang="en-US" sz="1600" dirty="0">
                <a:solidFill>
                  <a:srgbClr val="000000"/>
                </a:solidFill>
              </a:rPr>
              <a:t>.</a:t>
            </a:r>
          </a:p>
          <a:p>
            <a:pPr marL="285750" indent="-285750" algn="just">
              <a:buFont typeface="Wingdings" panose="05000000000000000000" pitchFamily="2" charset="2"/>
              <a:buChar char="§"/>
            </a:pPr>
            <a:endParaRPr lang="en-US" sz="1600" dirty="0">
              <a:solidFill>
                <a:srgbClr val="000000"/>
              </a:solidFill>
            </a:endParaRPr>
          </a:p>
          <a:p>
            <a:pPr marL="285750" indent="-285750" algn="just">
              <a:buFont typeface="Wingdings" panose="05000000000000000000" pitchFamily="2" charset="2"/>
              <a:buChar char="§"/>
            </a:pPr>
            <a:r>
              <a:rPr lang="en-US" sz="1600" dirty="0">
                <a:solidFill>
                  <a:srgbClr val="000000"/>
                </a:solidFill>
              </a:rPr>
              <a:t>The choice of AH or ESP establishes which other building blocks are available.</a:t>
            </a:r>
          </a:p>
          <a:p>
            <a:pPr marL="1079500" lvl="1" indent="-361950" algn="just">
              <a:buFont typeface="Wingdings" panose="05000000000000000000" pitchFamily="2" charset="2"/>
              <a:buChar char="Ø"/>
            </a:pPr>
            <a:r>
              <a:rPr lang="en-US" dirty="0">
                <a:solidFill>
                  <a:srgbClr val="000000"/>
                </a:solidFill>
              </a:rPr>
              <a:t>AH is appropriate only when confidentiality is not required or permitted.</a:t>
            </a:r>
          </a:p>
          <a:p>
            <a:pPr marL="1079500" lvl="1" indent="-361950" algn="just">
              <a:buFont typeface="Wingdings" panose="05000000000000000000" pitchFamily="2" charset="2"/>
              <a:buChar char="Ø"/>
            </a:pPr>
            <a:r>
              <a:rPr lang="en-US" dirty="0">
                <a:solidFill>
                  <a:srgbClr val="000000"/>
                </a:solidFill>
              </a:rPr>
              <a:t>ESP provides both confidentiality and authentication.</a:t>
            </a:r>
          </a:p>
        </p:txBody>
      </p:sp>
      <p:pic>
        <p:nvPicPr>
          <p:cNvPr id="11" name="Picture 10">
            <a:extLst>
              <a:ext uri="{FF2B5EF4-FFF2-40B4-BE49-F238E27FC236}">
                <a16:creationId xmlns:a16="http://schemas.microsoft.com/office/drawing/2014/main" id="{B3301DD0-6ABA-614F-B6EF-E3BB2AD3268D}"/>
              </a:ext>
            </a:extLst>
          </p:cNvPr>
          <p:cNvPicPr>
            <a:picLocks noChangeAspect="1"/>
          </p:cNvPicPr>
          <p:nvPr/>
        </p:nvPicPr>
        <p:blipFill rotWithShape="1">
          <a:blip r:embed="rId4"/>
          <a:srcRect l="49491" t="10899" r="6981" b="73492"/>
          <a:stretch/>
        </p:blipFill>
        <p:spPr>
          <a:xfrm>
            <a:off x="10286938" y="1928923"/>
            <a:ext cx="1711160" cy="484078"/>
          </a:xfrm>
          <a:prstGeom prst="rect">
            <a:avLst/>
          </a:prstGeom>
        </p:spPr>
      </p:pic>
      <p:sp>
        <p:nvSpPr>
          <p:cNvPr id="12" name="Rectangle 11"/>
          <p:cNvSpPr/>
          <p:nvPr/>
        </p:nvSpPr>
        <p:spPr>
          <a:xfrm>
            <a:off x="52753" y="4113714"/>
            <a:ext cx="8868997" cy="1569660"/>
          </a:xfrm>
          <a:prstGeom prst="rect">
            <a:avLst/>
          </a:prstGeom>
        </p:spPr>
        <p:txBody>
          <a:bodyPr wrap="square">
            <a:spAutoFit/>
          </a:bodyPr>
          <a:lstStyle/>
          <a:p>
            <a:pPr marL="285750" indent="-285750" algn="just">
              <a:buFont typeface="Wingdings" panose="05000000000000000000" pitchFamily="2" charset="2"/>
              <a:buChar char="§"/>
            </a:pPr>
            <a:r>
              <a:rPr lang="en-US" sz="1600" dirty="0">
                <a:solidFill>
                  <a:srgbClr val="000000"/>
                </a:solidFill>
              </a:rPr>
              <a:t>The encryption algorithms highlighted in the figure are all symmetric key cryptosystems:</a:t>
            </a:r>
          </a:p>
          <a:p>
            <a:pPr marL="1079500" lvl="2" indent="-361950" algn="just" defTabSz="457200">
              <a:spcBef>
                <a:spcPct val="0"/>
              </a:spcBef>
              <a:buFont typeface="Wingdings" panose="05000000000000000000" pitchFamily="2" charset="2"/>
              <a:buChar char="ü"/>
            </a:pPr>
            <a:r>
              <a:rPr lang="en-US" sz="1600" dirty="0">
                <a:solidFill>
                  <a:srgbClr val="000000"/>
                </a:solidFill>
              </a:rPr>
              <a:t>DES uses a 56-bit key.</a:t>
            </a:r>
          </a:p>
          <a:p>
            <a:pPr marL="1079500" lvl="2" indent="-361950" algn="just" defTabSz="457200">
              <a:spcBef>
                <a:spcPct val="0"/>
              </a:spcBef>
              <a:buFont typeface="Wingdings" panose="05000000000000000000" pitchFamily="2" charset="2"/>
              <a:buChar char="ü"/>
            </a:pPr>
            <a:r>
              <a:rPr lang="en-US" sz="1600" dirty="0">
                <a:solidFill>
                  <a:srgbClr val="000000"/>
                </a:solidFill>
              </a:rPr>
              <a:t>3DES uses three independent 56-bit encryption keys per 64-bit block.</a:t>
            </a:r>
          </a:p>
          <a:p>
            <a:pPr marL="1079500" lvl="2" indent="-361950" algn="just" defTabSz="457200">
              <a:spcBef>
                <a:spcPct val="0"/>
              </a:spcBef>
              <a:buFont typeface="Wingdings" panose="05000000000000000000" pitchFamily="2" charset="2"/>
              <a:buChar char="ü"/>
            </a:pPr>
            <a:r>
              <a:rPr lang="en-US" sz="1600" dirty="0">
                <a:solidFill>
                  <a:srgbClr val="000000"/>
                </a:solidFill>
              </a:rPr>
              <a:t>AES offers three different key lengths: 128 bits, 192 bits, and 256 bits.</a:t>
            </a:r>
          </a:p>
          <a:p>
            <a:pPr marL="1079500" lvl="2" indent="-361950" algn="just" defTabSz="457200">
              <a:spcBef>
                <a:spcPct val="0"/>
              </a:spcBef>
              <a:buFont typeface="Wingdings" panose="05000000000000000000" pitchFamily="2" charset="2"/>
              <a:buChar char="ü"/>
            </a:pPr>
            <a:r>
              <a:rPr lang="en-US" sz="1600" dirty="0">
                <a:solidFill>
                  <a:srgbClr val="000000"/>
                </a:solidFill>
              </a:rPr>
              <a:t>SEAL is a stream cipher, which means it encrypts data continuously rather than encrypting blocks of data. SEAL uses a 160-bit key.</a:t>
            </a:r>
          </a:p>
        </p:txBody>
      </p:sp>
      <p:pic>
        <p:nvPicPr>
          <p:cNvPr id="13" name="Picture 12">
            <a:extLst>
              <a:ext uri="{FF2B5EF4-FFF2-40B4-BE49-F238E27FC236}">
                <a16:creationId xmlns:a16="http://schemas.microsoft.com/office/drawing/2014/main" id="{A31CE4EA-92FF-4776-8E40-9A609DE64BAA}"/>
              </a:ext>
            </a:extLst>
          </p:cNvPr>
          <p:cNvPicPr>
            <a:picLocks noChangeAspect="1"/>
          </p:cNvPicPr>
          <p:nvPr/>
        </p:nvPicPr>
        <p:blipFill>
          <a:blip r:embed="rId5"/>
          <a:stretch>
            <a:fillRect/>
          </a:stretch>
        </p:blipFill>
        <p:spPr>
          <a:xfrm>
            <a:off x="9404350" y="4042831"/>
            <a:ext cx="2541185" cy="1562386"/>
          </a:xfrm>
          <a:prstGeom prst="rect">
            <a:avLst/>
          </a:prstGeom>
        </p:spPr>
      </p:pic>
    </p:spTree>
    <p:extLst>
      <p:ext uri="{BB962C8B-B14F-4D97-AF65-F5344CB8AC3E}">
        <p14:creationId xmlns:p14="http://schemas.microsoft.com/office/powerpoint/2010/main" val="22069878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455382" y="180561"/>
            <a:ext cx="4731215" cy="975783"/>
          </a:xfrm>
        </p:spPr>
        <p:txBody>
          <a:bodyPr>
            <a:noAutofit/>
          </a:bodyPr>
          <a:lstStyle/>
          <a:p>
            <a:pPr algn="l"/>
            <a:r>
              <a:rPr lang="en-US" sz="3200" dirty="0"/>
              <a:t>Virtual Private Networks</a:t>
            </a:r>
            <a:br>
              <a:rPr lang="en-US" sz="3200" dirty="0"/>
            </a:br>
            <a:r>
              <a:rPr lang="en-US" sz="3200" dirty="0" err="1"/>
              <a:t>IPSec</a:t>
            </a:r>
            <a:endParaRPr lang="en-US" sz="3200" dirty="0"/>
          </a:p>
        </p:txBody>
      </p:sp>
      <p:sp>
        <p:nvSpPr>
          <p:cNvPr id="2" name="Rectangle 1"/>
          <p:cNvSpPr/>
          <p:nvPr/>
        </p:nvSpPr>
        <p:spPr>
          <a:xfrm>
            <a:off x="52753" y="1156344"/>
            <a:ext cx="6915150" cy="2031325"/>
          </a:xfrm>
          <a:prstGeom prst="rect">
            <a:avLst/>
          </a:prstGeom>
        </p:spPr>
        <p:txBody>
          <a:bodyPr wrap="square">
            <a:spAutoFit/>
          </a:bodyPr>
          <a:lstStyle/>
          <a:p>
            <a:pPr marL="285750" indent="-285750" algn="just">
              <a:buFont typeface="Wingdings" panose="05000000000000000000" pitchFamily="2" charset="2"/>
              <a:buChar char="§"/>
            </a:pPr>
            <a:r>
              <a:rPr lang="en-US" dirty="0">
                <a:solidFill>
                  <a:srgbClr val="000000"/>
                </a:solidFill>
              </a:rPr>
              <a:t>Data integrity means that the data has not changed in transit.</a:t>
            </a:r>
          </a:p>
          <a:p>
            <a:pPr marL="285750" indent="-285750" algn="just">
              <a:buFont typeface="Wingdings" panose="05000000000000000000" pitchFamily="2" charset="2"/>
              <a:buChar char="§"/>
            </a:pPr>
            <a:r>
              <a:rPr lang="en-US" dirty="0">
                <a:solidFill>
                  <a:srgbClr val="000000"/>
                </a:solidFill>
              </a:rPr>
              <a:t>A method of proving data integrity is required. </a:t>
            </a:r>
          </a:p>
          <a:p>
            <a:pPr marL="285750" indent="-285750" algn="just">
              <a:buFont typeface="Wingdings" panose="05000000000000000000" pitchFamily="2" charset="2"/>
              <a:buChar char="§"/>
            </a:pPr>
            <a:r>
              <a:rPr lang="en-US" dirty="0">
                <a:solidFill>
                  <a:srgbClr val="000000"/>
                </a:solidFill>
              </a:rPr>
              <a:t>The Hashed Message Authentication Code (HMAC) is a data integrity algorithm that guarantees the integrity of the message using a hash value.</a:t>
            </a:r>
          </a:p>
          <a:p>
            <a:pPr marL="1079500" lvl="1" indent="-361950" algn="just">
              <a:buFont typeface="Wingdings" panose="05000000000000000000" pitchFamily="2" charset="2"/>
              <a:buChar char="Ø"/>
            </a:pPr>
            <a:r>
              <a:rPr lang="en-US" dirty="0">
                <a:solidFill>
                  <a:srgbClr val="000000"/>
                </a:solidFill>
              </a:rPr>
              <a:t>Message-Digest 5 (MD5) uses a 128-bit shared-secret key.</a:t>
            </a:r>
          </a:p>
          <a:p>
            <a:pPr marL="1079500" lvl="1" indent="-361950" algn="just">
              <a:buFont typeface="Wingdings" panose="05000000000000000000" pitchFamily="2" charset="2"/>
              <a:buChar char="Ø"/>
            </a:pPr>
            <a:r>
              <a:rPr lang="en-US" dirty="0">
                <a:solidFill>
                  <a:srgbClr val="000000"/>
                </a:solidFill>
              </a:rPr>
              <a:t>The Secure Hash Algorithm (SHA) uses a 160-bit secret key.</a:t>
            </a:r>
          </a:p>
        </p:txBody>
      </p:sp>
      <p:pic>
        <p:nvPicPr>
          <p:cNvPr id="14" name="Picture 13">
            <a:extLst>
              <a:ext uri="{FF2B5EF4-FFF2-40B4-BE49-F238E27FC236}">
                <a16:creationId xmlns:a16="http://schemas.microsoft.com/office/drawing/2014/main" id="{705DEA5D-0533-E443-988F-B46238A667F8}"/>
              </a:ext>
            </a:extLst>
          </p:cNvPr>
          <p:cNvPicPr>
            <a:picLocks noChangeAspect="1"/>
          </p:cNvPicPr>
          <p:nvPr/>
        </p:nvPicPr>
        <p:blipFill>
          <a:blip r:embed="rId3"/>
          <a:stretch>
            <a:fillRect/>
          </a:stretch>
        </p:blipFill>
        <p:spPr>
          <a:xfrm>
            <a:off x="7295118" y="619626"/>
            <a:ext cx="4395060" cy="3393465"/>
          </a:xfrm>
          <a:prstGeom prst="rect">
            <a:avLst/>
          </a:prstGeom>
        </p:spPr>
      </p:pic>
      <p:sp>
        <p:nvSpPr>
          <p:cNvPr id="15" name="Rectangle 14"/>
          <p:cNvSpPr/>
          <p:nvPr/>
        </p:nvSpPr>
        <p:spPr>
          <a:xfrm>
            <a:off x="52752" y="3328044"/>
            <a:ext cx="7242366" cy="2462213"/>
          </a:xfrm>
          <a:prstGeom prst="rect">
            <a:avLst/>
          </a:prstGeom>
        </p:spPr>
        <p:txBody>
          <a:bodyPr wrap="square">
            <a:spAutoFit/>
          </a:bodyPr>
          <a:lstStyle/>
          <a:p>
            <a:pPr marL="285750" indent="-285750">
              <a:buFont typeface="Wingdings" panose="05000000000000000000" pitchFamily="2" charset="2"/>
              <a:buChar char="§"/>
            </a:pPr>
            <a:r>
              <a:rPr lang="en-US" sz="1600" dirty="0">
                <a:solidFill>
                  <a:srgbClr val="000000"/>
                </a:solidFill>
              </a:rPr>
              <a:t>There are two IPsec peer authentication methods:</a:t>
            </a:r>
          </a:p>
          <a:p>
            <a:pPr marL="285750" indent="-285750">
              <a:buFont typeface="Wingdings" panose="05000000000000000000" pitchFamily="2" charset="2"/>
              <a:buChar char="§"/>
            </a:pPr>
            <a:r>
              <a:rPr lang="en-US" sz="1600" b="1" dirty="0">
                <a:solidFill>
                  <a:srgbClr val="000000"/>
                </a:solidFill>
              </a:rPr>
              <a:t>Pre-shared key (PSK) </a:t>
            </a:r>
            <a:r>
              <a:rPr lang="en-US" sz="1600" dirty="0">
                <a:solidFill>
                  <a:srgbClr val="000000"/>
                </a:solidFill>
              </a:rPr>
              <a:t>- (PSK) value is entered into each peer manually.</a:t>
            </a:r>
          </a:p>
          <a:p>
            <a:pPr marL="1079500" lvl="1" indent="-361950">
              <a:buFont typeface="Wingdings" panose="05000000000000000000" pitchFamily="2" charset="2"/>
              <a:buChar char="ü"/>
            </a:pPr>
            <a:r>
              <a:rPr lang="en-US" dirty="0">
                <a:solidFill>
                  <a:srgbClr val="000000"/>
                </a:solidFill>
              </a:rPr>
              <a:t>Easy to configure manually</a:t>
            </a:r>
          </a:p>
          <a:p>
            <a:pPr marL="1079500" lvl="1" indent="-361950">
              <a:buFont typeface="Wingdings" panose="05000000000000000000" pitchFamily="2" charset="2"/>
              <a:buChar char="ü"/>
            </a:pPr>
            <a:r>
              <a:rPr lang="en-US" dirty="0">
                <a:solidFill>
                  <a:srgbClr val="000000"/>
                </a:solidFill>
              </a:rPr>
              <a:t>Does not scale well</a:t>
            </a:r>
          </a:p>
          <a:p>
            <a:pPr marL="1079500" lvl="1" indent="-361950">
              <a:buFont typeface="Wingdings" panose="05000000000000000000" pitchFamily="2" charset="2"/>
              <a:buChar char="ü"/>
            </a:pPr>
            <a:r>
              <a:rPr lang="en-US" dirty="0">
                <a:solidFill>
                  <a:srgbClr val="000000"/>
                </a:solidFill>
              </a:rPr>
              <a:t>Must be configured on every peer</a:t>
            </a:r>
          </a:p>
          <a:p>
            <a:pPr marL="285750" indent="-285750">
              <a:buFont typeface="Wingdings" panose="05000000000000000000" pitchFamily="2" charset="2"/>
              <a:buChar char="§"/>
            </a:pPr>
            <a:r>
              <a:rPr lang="en-US" sz="1600" b="1" dirty="0" err="1">
                <a:solidFill>
                  <a:srgbClr val="000000"/>
                </a:solidFill>
              </a:rPr>
              <a:t>Rivest</a:t>
            </a:r>
            <a:r>
              <a:rPr lang="en-US" sz="1600" b="1" dirty="0">
                <a:solidFill>
                  <a:srgbClr val="000000"/>
                </a:solidFill>
              </a:rPr>
              <a:t>, Shamir, and </a:t>
            </a:r>
            <a:r>
              <a:rPr lang="en-US" sz="1600" b="1" dirty="0" err="1">
                <a:solidFill>
                  <a:srgbClr val="000000"/>
                </a:solidFill>
              </a:rPr>
              <a:t>Adleman</a:t>
            </a:r>
            <a:r>
              <a:rPr lang="en-US" sz="1600" b="1" dirty="0">
                <a:solidFill>
                  <a:srgbClr val="000000"/>
                </a:solidFill>
              </a:rPr>
              <a:t> (RSA) </a:t>
            </a:r>
            <a:r>
              <a:rPr lang="en-US" sz="1600" dirty="0">
                <a:solidFill>
                  <a:srgbClr val="000000"/>
                </a:solidFill>
              </a:rPr>
              <a:t>-</a:t>
            </a:r>
            <a:r>
              <a:rPr lang="en-US" sz="1600" b="1" dirty="0">
                <a:solidFill>
                  <a:srgbClr val="000000"/>
                </a:solidFill>
              </a:rPr>
              <a:t> </a:t>
            </a:r>
            <a:r>
              <a:rPr lang="en-US" sz="1600" dirty="0">
                <a:solidFill>
                  <a:srgbClr val="000000"/>
                </a:solidFill>
              </a:rPr>
              <a:t>authentication uses digital certificates to authenticate the peers.</a:t>
            </a:r>
          </a:p>
          <a:p>
            <a:pPr marL="1079500" lvl="1" indent="-361950">
              <a:buFont typeface="Wingdings" panose="05000000000000000000" pitchFamily="2" charset="2"/>
              <a:buChar char="ü"/>
            </a:pPr>
            <a:r>
              <a:rPr lang="en-US" dirty="0">
                <a:solidFill>
                  <a:srgbClr val="000000"/>
                </a:solidFill>
              </a:rPr>
              <a:t>Each peer must authenticate its opposite peer before the tunnel is considered secure.</a:t>
            </a:r>
          </a:p>
        </p:txBody>
      </p:sp>
      <p:pic>
        <p:nvPicPr>
          <p:cNvPr id="16" name="Picture 15">
            <a:extLst>
              <a:ext uri="{FF2B5EF4-FFF2-40B4-BE49-F238E27FC236}">
                <a16:creationId xmlns:a16="http://schemas.microsoft.com/office/drawing/2014/main" id="{C3979770-399C-594E-91AF-734C30542628}"/>
              </a:ext>
            </a:extLst>
          </p:cNvPr>
          <p:cNvPicPr>
            <a:picLocks noChangeAspect="1"/>
          </p:cNvPicPr>
          <p:nvPr/>
        </p:nvPicPr>
        <p:blipFill rotWithShape="1">
          <a:blip r:embed="rId4"/>
          <a:srcRect t="62410"/>
          <a:stretch/>
        </p:blipFill>
        <p:spPr>
          <a:xfrm>
            <a:off x="7250668" y="4216400"/>
            <a:ext cx="4624384" cy="1342696"/>
          </a:xfrm>
          <a:prstGeom prst="rect">
            <a:avLst/>
          </a:prstGeom>
        </p:spPr>
      </p:pic>
    </p:spTree>
    <p:extLst>
      <p:ext uri="{BB962C8B-B14F-4D97-AF65-F5344CB8AC3E}">
        <p14:creationId xmlns:p14="http://schemas.microsoft.com/office/powerpoint/2010/main" val="40167269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455382" y="180561"/>
            <a:ext cx="5375792" cy="975783"/>
          </a:xfrm>
        </p:spPr>
        <p:txBody>
          <a:bodyPr>
            <a:noAutofit/>
          </a:bodyPr>
          <a:lstStyle/>
          <a:p>
            <a:pPr algn="l"/>
            <a:r>
              <a:rPr lang="en-US" sz="3200" dirty="0"/>
              <a:t>Virtual Private Networks</a:t>
            </a:r>
            <a:br>
              <a:rPr lang="en-US" sz="3200" dirty="0"/>
            </a:br>
            <a:r>
              <a:rPr lang="en-US" sz="3200" dirty="0" err="1"/>
              <a:t>IPSec</a:t>
            </a:r>
            <a:endParaRPr lang="en-US" sz="3200" dirty="0"/>
          </a:p>
        </p:txBody>
      </p:sp>
      <p:sp>
        <p:nvSpPr>
          <p:cNvPr id="2" name="Rectangle 1"/>
          <p:cNvSpPr/>
          <p:nvPr/>
        </p:nvSpPr>
        <p:spPr>
          <a:xfrm>
            <a:off x="52753" y="1156344"/>
            <a:ext cx="6915150" cy="3016210"/>
          </a:xfrm>
          <a:prstGeom prst="rect">
            <a:avLst/>
          </a:prstGeom>
        </p:spPr>
        <p:txBody>
          <a:bodyPr wrap="square">
            <a:spAutoFit/>
          </a:bodyPr>
          <a:lstStyle/>
          <a:p>
            <a:pPr algn="just"/>
            <a:r>
              <a:rPr lang="en-US" sz="1600" b="1" dirty="0">
                <a:solidFill>
                  <a:srgbClr val="000000"/>
                </a:solidFill>
              </a:rPr>
              <a:t>DH provides allows two peers to establish a shared secret key over an insecure channel.</a:t>
            </a:r>
          </a:p>
          <a:p>
            <a:pPr algn="just"/>
            <a:endParaRPr lang="en-US" sz="1600" dirty="0">
              <a:solidFill>
                <a:srgbClr val="000000"/>
              </a:solidFill>
            </a:endParaRPr>
          </a:p>
          <a:p>
            <a:pPr algn="just"/>
            <a:r>
              <a:rPr lang="en-US" sz="1600" dirty="0">
                <a:solidFill>
                  <a:srgbClr val="000000"/>
                </a:solidFill>
              </a:rPr>
              <a:t>Variations of the DH key exchange are specified as DH groups:</a:t>
            </a:r>
          </a:p>
          <a:p>
            <a:pPr marL="358835" lvl="1" indent="-285750" algn="just">
              <a:buFont typeface="Wingdings" panose="05000000000000000000" pitchFamily="2" charset="2"/>
              <a:buChar char="ü"/>
            </a:pPr>
            <a:r>
              <a:rPr lang="en-US" dirty="0">
                <a:solidFill>
                  <a:srgbClr val="000000"/>
                </a:solidFill>
              </a:rPr>
              <a:t>DH groups 1, 2, and 5 should no longer be used.</a:t>
            </a:r>
          </a:p>
          <a:p>
            <a:pPr marL="358835" lvl="1" indent="-285750" algn="just">
              <a:buFont typeface="Wingdings" panose="05000000000000000000" pitchFamily="2" charset="2"/>
              <a:buChar char="ü"/>
            </a:pPr>
            <a:r>
              <a:rPr lang="en-US" dirty="0">
                <a:solidFill>
                  <a:srgbClr val="000000"/>
                </a:solidFill>
              </a:rPr>
              <a:t>DH groups 14, 15, and 16 use larger key sizes with 2048 bits, 3072 bits, and 4096 bits, respectively</a:t>
            </a:r>
          </a:p>
          <a:p>
            <a:pPr marL="358835" lvl="1" indent="-285750" algn="just">
              <a:buFont typeface="Wingdings" panose="05000000000000000000" pitchFamily="2" charset="2"/>
              <a:buChar char="ü"/>
            </a:pPr>
            <a:r>
              <a:rPr lang="en-US" dirty="0">
                <a:solidFill>
                  <a:srgbClr val="000000"/>
                </a:solidFill>
              </a:rPr>
              <a:t>DH groups 19, 20, 21 and 24 with respective key sizes of 256 bits, 384 bits, 521 bits, and 2048 bits support Elliptical Curve Cryptography (ECC), which reduces the time needed to generate keys. </a:t>
            </a:r>
          </a:p>
        </p:txBody>
      </p:sp>
      <p:pic>
        <p:nvPicPr>
          <p:cNvPr id="7" name="Picture 6">
            <a:extLst>
              <a:ext uri="{FF2B5EF4-FFF2-40B4-BE49-F238E27FC236}">
                <a16:creationId xmlns:a16="http://schemas.microsoft.com/office/drawing/2014/main" id="{1F4AAE19-6EBC-404E-81FC-C28BE8B13349}"/>
              </a:ext>
            </a:extLst>
          </p:cNvPr>
          <p:cNvPicPr>
            <a:picLocks noChangeAspect="1"/>
          </p:cNvPicPr>
          <p:nvPr/>
        </p:nvPicPr>
        <p:blipFill>
          <a:blip r:embed="rId3"/>
          <a:stretch>
            <a:fillRect/>
          </a:stretch>
        </p:blipFill>
        <p:spPr>
          <a:xfrm>
            <a:off x="7112496" y="1239952"/>
            <a:ext cx="4648200" cy="3035300"/>
          </a:xfrm>
          <a:prstGeom prst="rect">
            <a:avLst/>
          </a:prstGeom>
        </p:spPr>
      </p:pic>
    </p:spTree>
    <p:extLst>
      <p:ext uri="{BB962C8B-B14F-4D97-AF65-F5344CB8AC3E}">
        <p14:creationId xmlns:p14="http://schemas.microsoft.com/office/powerpoint/2010/main" val="9706733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2683750"/>
            <a:ext cx="11953702" cy="3693319"/>
          </a:xfrm>
          <a:prstGeom prst="rect">
            <a:avLst/>
          </a:prstGeom>
        </p:spPr>
        <p:txBody>
          <a:bodyPr wrap="square">
            <a:spAutoFit/>
          </a:bodyPr>
          <a:lstStyle/>
          <a:p>
            <a:pPr marL="285750" indent="-285750" algn="just">
              <a:buFont typeface="Wingdings" panose="05000000000000000000" pitchFamily="2" charset="2"/>
              <a:buChar char="ü"/>
            </a:pPr>
            <a:r>
              <a:rPr lang="en-US" dirty="0"/>
              <a:t>GRE is a non-secure site-to-site VPN tunneling protocol.</a:t>
            </a:r>
          </a:p>
          <a:p>
            <a:pPr marL="285750" indent="-285750" algn="just">
              <a:buFont typeface="Wingdings" panose="05000000000000000000" pitchFamily="2" charset="2"/>
              <a:buChar char="ü"/>
            </a:pPr>
            <a:r>
              <a:rPr lang="en-US" dirty="0"/>
              <a:t>DMVPN is a Cisco software solution for easily building multiple, dynamic, scalable VPNs. </a:t>
            </a:r>
          </a:p>
          <a:p>
            <a:pPr marL="285750" indent="-285750" algn="just">
              <a:buFont typeface="Wingdings" panose="05000000000000000000" pitchFamily="2" charset="2"/>
              <a:buChar char="ü"/>
            </a:pPr>
            <a:r>
              <a:rPr lang="en-US" dirty="0"/>
              <a:t>Like DMVPNs, IPsec VTI simplifies the configuration process required to support multiple sites and remote access. </a:t>
            </a:r>
          </a:p>
          <a:p>
            <a:pPr marL="285750" indent="-285750" algn="just">
              <a:spcBef>
                <a:spcPts val="0"/>
              </a:spcBef>
              <a:buFont typeface="Wingdings" panose="05000000000000000000" pitchFamily="2" charset="2"/>
              <a:buChar char="ü"/>
            </a:pPr>
            <a:r>
              <a:rPr lang="en-US" dirty="0"/>
              <a:t>IPsec protects and authenticates IP packets between source and destination. </a:t>
            </a:r>
          </a:p>
          <a:p>
            <a:pPr marL="285750" indent="-285750" algn="just">
              <a:spcBef>
                <a:spcPts val="0"/>
              </a:spcBef>
              <a:buFont typeface="Wingdings" panose="05000000000000000000" pitchFamily="2" charset="2"/>
              <a:buChar char="ü"/>
            </a:pPr>
            <a:r>
              <a:rPr lang="en-US" dirty="0"/>
              <a:t>IPsec can protect traffic from Layer 4 through Layer 7. </a:t>
            </a:r>
          </a:p>
          <a:p>
            <a:pPr marL="285750" indent="-285750" algn="just">
              <a:spcBef>
                <a:spcPts val="0"/>
              </a:spcBef>
              <a:buFont typeface="Wingdings" panose="05000000000000000000" pitchFamily="2" charset="2"/>
              <a:buChar char="ü"/>
            </a:pPr>
            <a:r>
              <a:rPr lang="en-US" dirty="0"/>
              <a:t>Using the IPsec framework, IPsec provides confidentiality, integrity, origin authentication, and Diffie-Hellman.</a:t>
            </a:r>
          </a:p>
          <a:p>
            <a:pPr marL="285750" indent="-285750" algn="just">
              <a:spcBef>
                <a:spcPts val="0"/>
              </a:spcBef>
              <a:buFont typeface="Wingdings" panose="05000000000000000000" pitchFamily="2" charset="2"/>
              <a:buChar char="ü"/>
            </a:pPr>
            <a:r>
              <a:rPr lang="en-US" dirty="0"/>
              <a:t>IPsec encapsulates packets using AH or ESP. </a:t>
            </a:r>
          </a:p>
          <a:p>
            <a:pPr marL="285750" indent="-285750" algn="just">
              <a:spcBef>
                <a:spcPts val="0"/>
              </a:spcBef>
              <a:buFont typeface="Wingdings" panose="05000000000000000000" pitchFamily="2" charset="2"/>
              <a:buChar char="ü"/>
            </a:pPr>
            <a:r>
              <a:rPr lang="en-US" dirty="0"/>
              <a:t>The degree of confidentiality depends on the encryption algorithm and the length of the key used in the encryption algorithm.</a:t>
            </a:r>
          </a:p>
          <a:p>
            <a:pPr marL="285750" indent="-285750" algn="just">
              <a:spcBef>
                <a:spcPts val="0"/>
              </a:spcBef>
              <a:buFont typeface="Wingdings" panose="05000000000000000000" pitchFamily="2" charset="2"/>
              <a:buChar char="ü"/>
            </a:pPr>
            <a:r>
              <a:rPr lang="en-US" dirty="0"/>
              <a:t>DH provides a way for two peers to establish a shared secret key that only they know, even though they are communicating over an insecure channel.</a:t>
            </a:r>
          </a:p>
          <a:p>
            <a:pPr marL="285750" indent="-285750" algn="just">
              <a:buFont typeface="Wingdings" panose="05000000000000000000" pitchFamily="2" charset="2"/>
              <a:buChar char="ü"/>
            </a:pPr>
            <a:endParaRPr lang="en-US" dirty="0"/>
          </a:p>
          <a:p>
            <a:pPr marL="285750" indent="-285750" algn="just">
              <a:spcBef>
                <a:spcPts val="0"/>
              </a:spcBef>
              <a:spcAft>
                <a:spcPts val="0"/>
              </a:spcAft>
              <a:buFont typeface="Wingdings" panose="05000000000000000000" pitchFamily="2" charset="2"/>
              <a:buChar char="ü"/>
            </a:pPr>
            <a:endParaRPr lang="en-US" dirty="0"/>
          </a:p>
        </p:txBody>
      </p:sp>
      <p:sp>
        <p:nvSpPr>
          <p:cNvPr id="6" name="Rectangle 5"/>
          <p:cNvSpPr/>
          <p:nvPr/>
        </p:nvSpPr>
        <p:spPr>
          <a:xfrm>
            <a:off x="0" y="98427"/>
            <a:ext cx="11276199" cy="2585323"/>
          </a:xfrm>
          <a:prstGeom prst="rect">
            <a:avLst/>
          </a:prstGeom>
        </p:spPr>
        <p:txBody>
          <a:bodyPr wrap="square">
            <a:spAutoFit/>
          </a:bodyPr>
          <a:lstStyle/>
          <a:p>
            <a:pPr marL="285750" indent="-285750" algn="just">
              <a:spcBef>
                <a:spcPts val="0"/>
              </a:spcBef>
              <a:spcAft>
                <a:spcPts val="0"/>
              </a:spcAft>
              <a:buFont typeface="Wingdings" panose="05000000000000000000" pitchFamily="2" charset="2"/>
              <a:buChar char="ü"/>
            </a:pPr>
            <a:r>
              <a:rPr lang="en-US" dirty="0"/>
              <a:t>SUMMARY</a:t>
            </a:r>
          </a:p>
          <a:p>
            <a:pPr marL="285750" indent="-285750" algn="just">
              <a:buFont typeface="Wingdings" panose="05000000000000000000" pitchFamily="2" charset="2"/>
              <a:buChar char="ü"/>
            </a:pPr>
            <a:r>
              <a:rPr lang="en-US" dirty="0"/>
              <a:t>A VPN is private in that the traffic is encrypted to keep the data confidential while it is transported across the public network. </a:t>
            </a:r>
          </a:p>
          <a:p>
            <a:pPr marL="285750" indent="-285750" algn="just">
              <a:buFont typeface="Wingdings" panose="05000000000000000000" pitchFamily="2" charset="2"/>
              <a:buChar char="ü"/>
            </a:pPr>
            <a:r>
              <a:rPr lang="en-US" dirty="0"/>
              <a:t>Benefits of VPNs are cost savings, security, scalability, and compatibility.</a:t>
            </a:r>
          </a:p>
          <a:p>
            <a:pPr marL="285750" indent="-285750" algn="just">
              <a:buFont typeface="Wingdings" panose="05000000000000000000" pitchFamily="2" charset="2"/>
              <a:buChar char="ü"/>
            </a:pPr>
            <a:r>
              <a:rPr lang="en-US" dirty="0"/>
              <a:t>Remote-access VPNs let remote and mobile users securely connect to the enterprise by creating an encrypted tunnel. Remote access VPNs can be created using either IPsec or SSL. </a:t>
            </a:r>
          </a:p>
          <a:p>
            <a:pPr marL="285750" indent="-285750" algn="just">
              <a:buFont typeface="Wingdings" panose="05000000000000000000" pitchFamily="2" charset="2"/>
              <a:buChar char="ü"/>
            </a:pPr>
            <a:r>
              <a:rPr lang="en-US" dirty="0"/>
              <a:t>Site-to-site VPNs are used to connect networks across an untrusted network such as the internet.</a:t>
            </a:r>
          </a:p>
          <a:p>
            <a:pPr marL="285750" indent="-285750" algn="just">
              <a:buFont typeface="Wingdings" panose="05000000000000000000" pitchFamily="2" charset="2"/>
              <a:buChar char="ü"/>
            </a:pPr>
            <a:r>
              <a:rPr lang="en-US" dirty="0"/>
              <a:t>In a site-to-site VPN, end hosts send and receive normal unencrypted TCP/IP traffic through a VPN terminating device. The VPN terminating device is typically called a VPN gateway.</a:t>
            </a:r>
          </a:p>
        </p:txBody>
      </p:sp>
    </p:spTree>
    <p:extLst>
      <p:ext uri="{BB962C8B-B14F-4D97-AF65-F5344CB8AC3E}">
        <p14:creationId xmlns:p14="http://schemas.microsoft.com/office/powerpoint/2010/main" val="15789299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1C8677D-6AC9-5B4C-BD0E-9950912632F1}"/>
              </a:ext>
            </a:extLst>
          </p:cNvPr>
          <p:cNvPicPr>
            <a:picLocks noChangeAspect="1"/>
          </p:cNvPicPr>
          <p:nvPr/>
        </p:nvPicPr>
        <p:blipFill rotWithShape="1">
          <a:blip r:embed="rId2"/>
          <a:srcRect t="33960" b="28203"/>
          <a:stretch/>
        </p:blipFill>
        <p:spPr>
          <a:xfrm>
            <a:off x="1669484" y="596900"/>
            <a:ext cx="9087982" cy="1943100"/>
          </a:xfrm>
          <a:prstGeom prst="rect">
            <a:avLst/>
          </a:prstGeom>
        </p:spPr>
      </p:pic>
      <p:sp>
        <p:nvSpPr>
          <p:cNvPr id="3" name="TextBox 2"/>
          <p:cNvSpPr txBox="1"/>
          <p:nvPr/>
        </p:nvSpPr>
        <p:spPr>
          <a:xfrm>
            <a:off x="419100" y="3191906"/>
            <a:ext cx="11588750" cy="1169551"/>
          </a:xfrm>
          <a:prstGeom prst="rect">
            <a:avLst/>
          </a:prstGeom>
          <a:noFill/>
        </p:spPr>
        <p:txBody>
          <a:bodyPr wrap="square" rtlCol="0">
            <a:spAutoFit/>
          </a:bodyPr>
          <a:lstStyle/>
          <a:p>
            <a:r>
              <a:rPr lang="en-GB" sz="1400" b="1" dirty="0"/>
              <a:t>Books Referred: </a:t>
            </a:r>
            <a:r>
              <a:rPr lang="en-GB" sz="1400" i="1" dirty="0" err="1"/>
              <a:t>Dauti</a:t>
            </a:r>
            <a:r>
              <a:rPr lang="en-GB" sz="1400" i="1" dirty="0"/>
              <a:t>, </a:t>
            </a:r>
            <a:r>
              <a:rPr lang="en-GB" sz="1400" i="1" dirty="0" err="1"/>
              <a:t>Bekim</a:t>
            </a:r>
            <a:r>
              <a:rPr lang="en-GB" sz="1400" i="1" dirty="0"/>
              <a:t>. Windows Server 2019 Administration Fundamentals: A beginner's guide to managing and administering Windows Server environments, 2nd Edition . </a:t>
            </a:r>
            <a:r>
              <a:rPr lang="en-GB" sz="1400" i="1" dirty="0" err="1"/>
              <a:t>Packt</a:t>
            </a:r>
            <a:r>
              <a:rPr lang="en-GB" sz="1400" i="1" dirty="0"/>
              <a:t> Publishing. </a:t>
            </a:r>
          </a:p>
          <a:p>
            <a:endParaRPr lang="en-GB" sz="1400" i="1" dirty="0"/>
          </a:p>
          <a:p>
            <a:r>
              <a:rPr lang="en-GB" sz="1400" b="1" dirty="0"/>
              <a:t>Links referred </a:t>
            </a:r>
            <a:r>
              <a:rPr lang="en-GB" sz="1400" dirty="0"/>
              <a:t>in this presentation: </a:t>
            </a:r>
          </a:p>
          <a:p>
            <a:pPr marL="285750" indent="-285750">
              <a:buFont typeface="Arial" panose="020B0604020202020204" pitchFamily="34" charset="0"/>
              <a:buChar char="•"/>
            </a:pPr>
            <a:r>
              <a:rPr lang="en-GB" sz="1400" dirty="0"/>
              <a:t>Microsoft Virtual Academy</a:t>
            </a:r>
          </a:p>
        </p:txBody>
      </p:sp>
    </p:spTree>
    <p:extLst>
      <p:ext uri="{BB962C8B-B14F-4D97-AF65-F5344CB8AC3E}">
        <p14:creationId xmlns:p14="http://schemas.microsoft.com/office/powerpoint/2010/main" val="4172233181"/>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2.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341C0C2-F5F1-4B28-B166-BFFEC8B89FE5}">
  <ds:schemaRefs>
    <ds:schemaRef ds:uri="http://purl.org/dc/terms/"/>
    <ds:schemaRef ds:uri="9902240c-f584-4322-946e-7b0be23bca91"/>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2580</Words>
  <Application>Microsoft Office PowerPoint</Application>
  <PresentationFormat>Widescreen</PresentationFormat>
  <Paragraphs>205</Paragraphs>
  <Slides>21</Slides>
  <Notes>18</Notes>
  <HiddenSlides>0</HiddenSlides>
  <MMClips>0</MMClips>
  <ScaleCrop>false</ScaleCrop>
  <HeadingPairs>
    <vt:vector size="6" baseType="variant">
      <vt:variant>
        <vt:lpstr>Fonts Used</vt:lpstr>
      </vt:variant>
      <vt:variant>
        <vt:i4>4</vt:i4>
      </vt:variant>
      <vt:variant>
        <vt:lpstr>Theme</vt:lpstr>
      </vt:variant>
      <vt:variant>
        <vt:i4>6</vt:i4>
      </vt:variant>
      <vt:variant>
        <vt:lpstr>Slide Titles</vt:lpstr>
      </vt:variant>
      <vt:variant>
        <vt:i4>21</vt:i4>
      </vt:variant>
    </vt:vector>
  </HeadingPairs>
  <TitlesOfParts>
    <vt:vector size="31" baseType="lpstr">
      <vt:lpstr>Arial</vt:lpstr>
      <vt:lpstr>Calibri</vt:lpstr>
      <vt:lpstr>Calibri Light</vt:lpstr>
      <vt:lpstr>Wingdings</vt:lpstr>
      <vt:lpstr>UWTSD 200 Holding Page</vt:lpstr>
      <vt:lpstr>UWTSD 200_Title Page</vt:lpstr>
      <vt:lpstr>UWTSD 200_Text 1</vt:lpstr>
      <vt:lpstr>UWTSD 200_Title Page 2</vt:lpstr>
      <vt:lpstr>UWTSD 200_Subtitle 4</vt:lpstr>
      <vt:lpstr>Office Theme</vt:lpstr>
      <vt:lpstr>PowerPoint Presentation</vt:lpstr>
      <vt:lpstr>Today’s Discussion</vt:lpstr>
      <vt:lpstr>PowerPoint Presentation</vt:lpstr>
      <vt:lpstr>Milestone</vt:lpstr>
      <vt:lpstr>PowerPoint Presentation</vt:lpstr>
      <vt:lpstr>Objectives</vt:lpstr>
      <vt:lpstr>Virtual Private Networks Introduction</vt:lpstr>
      <vt:lpstr>Virtual Private Networks Benefits</vt:lpstr>
      <vt:lpstr>Virtual Private Networks Site to Site and Remote Access VPNs</vt:lpstr>
      <vt:lpstr>Virtual Private Networks Enterprise Vs S-P VPNs</vt:lpstr>
      <vt:lpstr>Virtual Private Networks Remote Access VPN</vt:lpstr>
      <vt:lpstr>Virtual Private Networks Site-to-Site IPSec VPNs</vt:lpstr>
      <vt:lpstr>Virtual Private Networks GRE over IPSec</vt:lpstr>
      <vt:lpstr>Virtual Private Networks DMVPN and IPSec VTI</vt:lpstr>
      <vt:lpstr>Virtual Private Networks Service Provider MPLS VPNs</vt:lpstr>
      <vt:lpstr>Virtual Private Networks IPSec</vt:lpstr>
      <vt:lpstr>Virtual Private Networks IPSec</vt:lpstr>
      <vt:lpstr>Virtual Private Networks IPSec</vt:lpstr>
      <vt:lpstr>Virtual Private Networks IPSec</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86</cp:revision>
  <dcterms:created xsi:type="dcterms:W3CDTF">2021-03-05T06:07:01Z</dcterms:created>
  <dcterms:modified xsi:type="dcterms:W3CDTF">2024-03-14T07:08:00Z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