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4" r:id="rId1"/>
  </p:sldMasterIdLst>
  <p:notesMasterIdLst>
    <p:notesMasterId r:id="rId14"/>
  </p:notes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036F95-96FF-4344-8296-C200A3E9E3D1}" v="19" dt="2026-08-05T16:59:17.1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isele north" userId="e17b2f4963de2c8b" providerId="LiveId" clId="{5DD95B90-4D1B-4544-8E24-812447D6ADA9}"/>
    <pc:docChg chg="undo custSel addSld delSld modSld modMainMaster">
      <pc:chgData name="Gisele north" userId="e17b2f4963de2c8b" providerId="LiveId" clId="{5DD95B90-4D1B-4544-8E24-812447D6ADA9}" dt="2026-08-05T16:59:17.138" v="1665" actId="931"/>
      <pc:docMkLst>
        <pc:docMk/>
      </pc:docMkLst>
      <pc:sldChg chg="addSp delSp modSp mod modClrScheme delAnim modAnim chgLayout">
        <pc:chgData name="Gisele north" userId="e17b2f4963de2c8b" providerId="LiveId" clId="{5DD95B90-4D1B-4544-8E24-812447D6ADA9}" dt="2026-08-05T16:59:17.138" v="1665" actId="931"/>
        <pc:sldMkLst>
          <pc:docMk/>
          <pc:sldMk cId="1909137663" sldId="256"/>
        </pc:sldMkLst>
        <pc:spChg chg="add mod">
          <ac:chgData name="Gisele north" userId="e17b2f4963de2c8b" providerId="LiveId" clId="{5DD95B90-4D1B-4544-8E24-812447D6ADA9}" dt="2026-08-05T16:16:43.891" v="1545" actId="1076"/>
          <ac:spMkLst>
            <pc:docMk/>
            <pc:sldMk cId="1909137663" sldId="256"/>
            <ac:spMk id="2" creationId="{93587F62-1911-8D96-61EC-96C5934961BD}"/>
          </ac:spMkLst>
        </pc:spChg>
        <pc:spChg chg="mod">
          <ac:chgData name="Gisele north" userId="e17b2f4963de2c8b" providerId="LiveId" clId="{5DD95B90-4D1B-4544-8E24-812447D6ADA9}" dt="2026-08-03T08:59:05.381" v="1276" actId="27636"/>
          <ac:spMkLst>
            <pc:docMk/>
            <pc:sldMk cId="1909137663" sldId="256"/>
            <ac:spMk id="5" creationId="{E91B3BE2-8F06-52B7-F204-546E80FA323F}"/>
          </ac:spMkLst>
        </pc:spChg>
        <pc:spChg chg="mod ord">
          <ac:chgData name="Gisele north" userId="e17b2f4963de2c8b" providerId="LiveId" clId="{5DD95B90-4D1B-4544-8E24-812447D6ADA9}" dt="2026-08-01T20:00:16.048" v="592" actId="26606"/>
          <ac:spMkLst>
            <pc:docMk/>
            <pc:sldMk cId="1909137663" sldId="256"/>
            <ac:spMk id="7" creationId="{51F7E55D-4E3C-190E-2DBE-7A8779F3C30D}"/>
          </ac:spMkLst>
        </pc:spChg>
        <pc:picChg chg="add mod ord">
          <ac:chgData name="Gisele north" userId="e17b2f4963de2c8b" providerId="LiveId" clId="{5DD95B90-4D1B-4544-8E24-812447D6ADA9}" dt="2026-08-05T16:59:17.138" v="1665" actId="931"/>
          <ac:picMkLst>
            <pc:docMk/>
            <pc:sldMk cId="1909137663" sldId="256"/>
            <ac:picMk id="4" creationId="{C4FDFEC2-0B13-76B1-6579-7CC492EA50A4}"/>
          </ac:picMkLst>
        </pc:picChg>
        <pc:picChg chg="add mod ord">
          <ac:chgData name="Gisele north" userId="e17b2f4963de2c8b" providerId="LiveId" clId="{5DD95B90-4D1B-4544-8E24-812447D6ADA9}" dt="2026-08-03T07:53:38.838" v="1123"/>
          <ac:picMkLst>
            <pc:docMk/>
            <pc:sldMk cId="1909137663" sldId="256"/>
            <ac:picMk id="21" creationId="{EF5C3AB8-B5FA-36B5-DEB0-81F409921068}"/>
          </ac:picMkLst>
        </pc:picChg>
      </pc:sldChg>
      <pc:sldChg chg="addSp delSp modSp mod modMedia modClrScheme delAnim modAnim chgLayout">
        <pc:chgData name="Gisele north" userId="e17b2f4963de2c8b" providerId="LiveId" clId="{5DD95B90-4D1B-4544-8E24-812447D6ADA9}" dt="2026-08-05T16:50:06.965" v="1650" actId="207"/>
        <pc:sldMkLst>
          <pc:docMk/>
          <pc:sldMk cId="2914853298" sldId="257"/>
        </pc:sldMkLst>
        <pc:spChg chg="add mod ord">
          <ac:chgData name="Gisele north" userId="e17b2f4963de2c8b" providerId="LiveId" clId="{5DD95B90-4D1B-4544-8E24-812447D6ADA9}" dt="2026-08-05T16:50:06.965" v="1650" actId="207"/>
          <ac:spMkLst>
            <pc:docMk/>
            <pc:sldMk cId="2914853298" sldId="257"/>
            <ac:spMk id="2" creationId="{DB67247E-BE61-C65A-C6CF-F67A027EADE8}"/>
          </ac:spMkLst>
        </pc:spChg>
        <pc:spChg chg="add del mod ord">
          <ac:chgData name="Gisele north" userId="e17b2f4963de2c8b" providerId="LiveId" clId="{5DD95B90-4D1B-4544-8E24-812447D6ADA9}" dt="2026-08-04T19:23:39.650" v="1505" actId="20577"/>
          <ac:spMkLst>
            <pc:docMk/>
            <pc:sldMk cId="2914853298" sldId="257"/>
            <ac:spMk id="3" creationId="{19B98B37-03C7-AA1D-47D7-133227C99FC3}"/>
          </ac:spMkLst>
        </pc:spChg>
        <pc:spChg chg="add del mod">
          <ac:chgData name="Gisele north" userId="e17b2f4963de2c8b" providerId="LiveId" clId="{5DD95B90-4D1B-4544-8E24-812447D6ADA9}" dt="2026-08-05T16:39:08.906" v="1594" actId="1076"/>
          <ac:spMkLst>
            <pc:docMk/>
            <pc:sldMk cId="2914853298" sldId="257"/>
            <ac:spMk id="8" creationId="{E90ACAE0-103E-821C-308F-1059EE2EA20A}"/>
          </ac:spMkLst>
        </pc:spChg>
        <pc:picChg chg="add del mod ord">
          <ac:chgData name="Gisele north" userId="e17b2f4963de2c8b" providerId="LiveId" clId="{5DD95B90-4D1B-4544-8E24-812447D6ADA9}" dt="2026-08-01T20:00:36.581" v="593" actId="26606"/>
          <ac:picMkLst>
            <pc:docMk/>
            <pc:sldMk cId="2914853298" sldId="257"/>
            <ac:picMk id="16" creationId="{61CD617C-C586-FB38-FCFD-D877BB9703AF}"/>
          </ac:picMkLst>
        </pc:picChg>
      </pc:sldChg>
      <pc:sldChg chg="addSp delSp modSp mod modClrScheme chgLayout">
        <pc:chgData name="Gisele north" userId="e17b2f4963de2c8b" providerId="LiveId" clId="{5DD95B90-4D1B-4544-8E24-812447D6ADA9}" dt="2026-08-05T16:49:52.308" v="1649" actId="207"/>
        <pc:sldMkLst>
          <pc:docMk/>
          <pc:sldMk cId="3238220936" sldId="258"/>
        </pc:sldMkLst>
        <pc:spChg chg="add mod ord">
          <ac:chgData name="Gisele north" userId="e17b2f4963de2c8b" providerId="LiveId" clId="{5DD95B90-4D1B-4544-8E24-812447D6ADA9}" dt="2026-08-05T16:49:52.308" v="1649" actId="207"/>
          <ac:spMkLst>
            <pc:docMk/>
            <pc:sldMk cId="3238220936" sldId="258"/>
            <ac:spMk id="2" creationId="{E4DF0069-5004-DE75-28BE-51A9F5DCCA3D}"/>
          </ac:spMkLst>
        </pc:spChg>
        <pc:spChg chg="add mod ord">
          <ac:chgData name="Gisele north" userId="e17b2f4963de2c8b" providerId="LiveId" clId="{5DD95B90-4D1B-4544-8E24-812447D6ADA9}" dt="2026-08-01T21:14:05.498" v="1100" actId="1076"/>
          <ac:spMkLst>
            <pc:docMk/>
            <pc:sldMk cId="3238220936" sldId="258"/>
            <ac:spMk id="5" creationId="{9BE64063-8BD4-C2E3-37F8-5C568820870F}"/>
          </ac:spMkLst>
        </pc:spChg>
        <pc:spChg chg="add mod">
          <ac:chgData name="Gisele north" userId="e17b2f4963de2c8b" providerId="LiveId" clId="{5DD95B90-4D1B-4544-8E24-812447D6ADA9}" dt="2026-08-01T20:05:45.932" v="618" actId="14100"/>
          <ac:spMkLst>
            <pc:docMk/>
            <pc:sldMk cId="3238220936" sldId="258"/>
            <ac:spMk id="7" creationId="{FB0A7605-BD02-F4F9-F4A8-8AE318B5DD4D}"/>
          </ac:spMkLst>
        </pc:spChg>
        <pc:graphicFrameChg chg="add mod modGraphic">
          <ac:chgData name="Gisele north" userId="e17b2f4963de2c8b" providerId="LiveId" clId="{5DD95B90-4D1B-4544-8E24-812447D6ADA9}" dt="2026-08-01T20:03:13.823" v="608" actId="26606"/>
          <ac:graphicFrameMkLst>
            <pc:docMk/>
            <pc:sldMk cId="3238220936" sldId="258"/>
            <ac:graphicFrameMk id="17" creationId="{072BA404-B76D-CE77-8CB1-129043D90143}"/>
          </ac:graphicFrameMkLst>
        </pc:graphicFrameChg>
        <pc:picChg chg="add mod">
          <ac:chgData name="Gisele north" userId="e17b2f4963de2c8b" providerId="LiveId" clId="{5DD95B90-4D1B-4544-8E24-812447D6ADA9}" dt="2026-08-01T20:05:16.707" v="616" actId="14100"/>
          <ac:picMkLst>
            <pc:docMk/>
            <pc:sldMk cId="3238220936" sldId="258"/>
            <ac:picMk id="10" creationId="{42496CB3-4806-5B48-C932-60ED34FAEF7F}"/>
          </ac:picMkLst>
        </pc:picChg>
      </pc:sldChg>
      <pc:sldChg chg="addSp delSp modSp mod modClrScheme chgLayout">
        <pc:chgData name="Gisele north" userId="e17b2f4963de2c8b" providerId="LiveId" clId="{5DD95B90-4D1B-4544-8E24-812447D6ADA9}" dt="2026-08-05T16:49:40.998" v="1648" actId="207"/>
        <pc:sldMkLst>
          <pc:docMk/>
          <pc:sldMk cId="273243040" sldId="259"/>
        </pc:sldMkLst>
        <pc:spChg chg="add mod ord">
          <ac:chgData name="Gisele north" userId="e17b2f4963de2c8b" providerId="LiveId" clId="{5DD95B90-4D1B-4544-8E24-812447D6ADA9}" dt="2026-08-05T16:49:40.998" v="1648" actId="207"/>
          <ac:spMkLst>
            <pc:docMk/>
            <pc:sldMk cId="273243040" sldId="259"/>
            <ac:spMk id="2" creationId="{095F9206-DB30-E6BF-AE8A-CDEC4F460B26}"/>
          </ac:spMkLst>
        </pc:spChg>
        <pc:spChg chg="add mod">
          <ac:chgData name="Gisele north" userId="e17b2f4963de2c8b" providerId="LiveId" clId="{5DD95B90-4D1B-4544-8E24-812447D6ADA9}" dt="2026-08-01T20:21:53.724" v="713" actId="14100"/>
          <ac:spMkLst>
            <pc:docMk/>
            <pc:sldMk cId="273243040" sldId="259"/>
            <ac:spMk id="5" creationId="{5CEA187C-2396-6180-1F0A-B0D58F7F1568}"/>
          </ac:spMkLst>
        </pc:spChg>
        <pc:spChg chg="add mod">
          <ac:chgData name="Gisele north" userId="e17b2f4963de2c8b" providerId="LiveId" clId="{5DD95B90-4D1B-4544-8E24-812447D6ADA9}" dt="2026-08-01T21:14:22.276" v="1101" actId="1076"/>
          <ac:spMkLst>
            <pc:docMk/>
            <pc:sldMk cId="273243040" sldId="259"/>
            <ac:spMk id="9" creationId="{66F828A7-AC9B-6C72-2E16-0BB652CDCC5D}"/>
          </ac:spMkLst>
        </pc:spChg>
        <pc:graphicFrameChg chg="add mod modGraphic">
          <ac:chgData name="Gisele north" userId="e17b2f4963de2c8b" providerId="LiveId" clId="{5DD95B90-4D1B-4544-8E24-812447D6ADA9}" dt="2026-08-04T19:46:40.073" v="1541" actId="207"/>
          <ac:graphicFrameMkLst>
            <pc:docMk/>
            <pc:sldMk cId="273243040" sldId="259"/>
            <ac:graphicFrameMk id="19" creationId="{8F498501-001D-B185-271F-CFC3F00B6519}"/>
          </ac:graphicFrameMkLst>
        </pc:graphicFrameChg>
      </pc:sldChg>
      <pc:sldChg chg="addSp delSp modSp mod modClrScheme chgLayout">
        <pc:chgData name="Gisele north" userId="e17b2f4963de2c8b" providerId="LiveId" clId="{5DD95B90-4D1B-4544-8E24-812447D6ADA9}" dt="2026-08-05T16:49:28.616" v="1647" actId="207"/>
        <pc:sldMkLst>
          <pc:docMk/>
          <pc:sldMk cId="1941014305" sldId="260"/>
        </pc:sldMkLst>
        <pc:spChg chg="add mod ord">
          <ac:chgData name="Gisele north" userId="e17b2f4963de2c8b" providerId="LiveId" clId="{5DD95B90-4D1B-4544-8E24-812447D6ADA9}" dt="2026-08-05T16:49:28.616" v="1647" actId="207"/>
          <ac:spMkLst>
            <pc:docMk/>
            <pc:sldMk cId="1941014305" sldId="260"/>
            <ac:spMk id="2" creationId="{08F0B1A6-D142-7F37-8114-0D7A93FABB44}"/>
          </ac:spMkLst>
        </pc:spChg>
        <pc:spChg chg="add mod">
          <ac:chgData name="Gisele north" userId="e17b2f4963de2c8b" providerId="LiveId" clId="{5DD95B90-4D1B-4544-8E24-812447D6ADA9}" dt="2026-08-05T16:27:45.001" v="1546" actId="122"/>
          <ac:spMkLst>
            <pc:docMk/>
            <pc:sldMk cId="1941014305" sldId="260"/>
            <ac:spMk id="5" creationId="{86B9C614-8E0A-B7C9-94CD-4D31892E4D07}"/>
          </ac:spMkLst>
        </pc:spChg>
        <pc:graphicFrameChg chg="add mod modGraphic">
          <ac:chgData name="Gisele north" userId="e17b2f4963de2c8b" providerId="LiveId" clId="{5DD95B90-4D1B-4544-8E24-812447D6ADA9}" dt="2026-08-05T16:49:17.996" v="1646" actId="255"/>
          <ac:graphicFrameMkLst>
            <pc:docMk/>
            <pc:sldMk cId="1941014305" sldId="260"/>
            <ac:graphicFrameMk id="9" creationId="{59DE0492-F1F7-6C1F-BDC5-629D564381F0}"/>
          </ac:graphicFrameMkLst>
        </pc:graphicFrameChg>
      </pc:sldChg>
      <pc:sldChg chg="addSp delSp modSp mod modMedia modClrScheme delAnim chgLayout">
        <pc:chgData name="Gisele north" userId="e17b2f4963de2c8b" providerId="LiveId" clId="{5DD95B90-4D1B-4544-8E24-812447D6ADA9}" dt="2026-08-05T16:48:43.836" v="1644" actId="207"/>
        <pc:sldMkLst>
          <pc:docMk/>
          <pc:sldMk cId="2659397531" sldId="261"/>
        </pc:sldMkLst>
        <pc:spChg chg="add mod ord">
          <ac:chgData name="Gisele north" userId="e17b2f4963de2c8b" providerId="LiveId" clId="{5DD95B90-4D1B-4544-8E24-812447D6ADA9}" dt="2026-08-05T16:48:43.836" v="1644" actId="207"/>
          <ac:spMkLst>
            <pc:docMk/>
            <pc:sldMk cId="2659397531" sldId="261"/>
            <ac:spMk id="2" creationId="{9FD50ADF-7B38-A58A-9548-B8A0768F9AEF}"/>
          </ac:spMkLst>
        </pc:spChg>
        <pc:spChg chg="add mod">
          <ac:chgData name="Gisele north" userId="e17b2f4963de2c8b" providerId="LiveId" clId="{5DD95B90-4D1B-4544-8E24-812447D6ADA9}" dt="2026-08-01T20:51:55.485" v="948" actId="1076"/>
          <ac:spMkLst>
            <pc:docMk/>
            <pc:sldMk cId="2659397531" sldId="261"/>
            <ac:spMk id="6" creationId="{2BD695B2-965A-92C1-94FB-07AE0D1AFA41}"/>
          </ac:spMkLst>
        </pc:spChg>
        <pc:spChg chg="add mod">
          <ac:chgData name="Gisele north" userId="e17b2f4963de2c8b" providerId="LiveId" clId="{5DD95B90-4D1B-4544-8E24-812447D6ADA9}" dt="2026-08-05T16:45:08.379" v="1630" actId="14100"/>
          <ac:spMkLst>
            <pc:docMk/>
            <pc:sldMk cId="2659397531" sldId="261"/>
            <ac:spMk id="9" creationId="{5BC7D441-F82F-F6C0-5489-B195DEBE8183}"/>
          </ac:spMkLst>
        </pc:spChg>
        <pc:graphicFrameChg chg="add del modGraphic">
          <ac:chgData name="Gisele north" userId="e17b2f4963de2c8b" providerId="LiveId" clId="{5DD95B90-4D1B-4544-8E24-812447D6ADA9}" dt="2026-08-05T16:47:42.772" v="1640" actId="27309"/>
          <ac:graphicFrameMkLst>
            <pc:docMk/>
            <pc:sldMk cId="2659397531" sldId="261"/>
            <ac:graphicFrameMk id="4" creationId="{6F097544-8F90-F44A-91DD-902003ADCC05}"/>
          </ac:graphicFrameMkLst>
        </pc:graphicFrameChg>
        <pc:graphicFrameChg chg="add mod modGraphic">
          <ac:chgData name="Gisele north" userId="e17b2f4963de2c8b" providerId="LiveId" clId="{5DD95B90-4D1B-4544-8E24-812447D6ADA9}" dt="2026-08-05T16:45:24.743" v="1632" actId="14100"/>
          <ac:graphicFrameMkLst>
            <pc:docMk/>
            <pc:sldMk cId="2659397531" sldId="261"/>
            <ac:graphicFrameMk id="16" creationId="{6FA3E71A-FCC5-2A00-4EBB-8A4F2CDFDCAF}"/>
          </ac:graphicFrameMkLst>
        </pc:graphicFrameChg>
      </pc:sldChg>
      <pc:sldChg chg="addSp delSp modSp mod modClrScheme chgLayout">
        <pc:chgData name="Gisele north" userId="e17b2f4963de2c8b" providerId="LiveId" clId="{5DD95B90-4D1B-4544-8E24-812447D6ADA9}" dt="2026-08-05T16:48:21.063" v="1643" actId="207"/>
        <pc:sldMkLst>
          <pc:docMk/>
          <pc:sldMk cId="2116263438" sldId="262"/>
        </pc:sldMkLst>
        <pc:spChg chg="add mod ord">
          <ac:chgData name="Gisele north" userId="e17b2f4963de2c8b" providerId="LiveId" clId="{5DD95B90-4D1B-4544-8E24-812447D6ADA9}" dt="2026-08-05T16:48:21.063" v="1643" actId="207"/>
          <ac:spMkLst>
            <pc:docMk/>
            <pc:sldMk cId="2116263438" sldId="262"/>
            <ac:spMk id="2" creationId="{90C0F6B2-A57D-930F-5431-E6870875E979}"/>
          </ac:spMkLst>
        </pc:spChg>
        <pc:spChg chg="add mod">
          <ac:chgData name="Gisele north" userId="e17b2f4963de2c8b" providerId="LiveId" clId="{5DD95B90-4D1B-4544-8E24-812447D6ADA9}" dt="2026-08-05T16:28:14.890" v="1549" actId="122"/>
          <ac:spMkLst>
            <pc:docMk/>
            <pc:sldMk cId="2116263438" sldId="262"/>
            <ac:spMk id="5" creationId="{B8BFDF44-4414-E7F0-89A2-565A83D90643}"/>
          </ac:spMkLst>
        </pc:spChg>
        <pc:spChg chg="add mod">
          <ac:chgData name="Gisele north" userId="e17b2f4963de2c8b" providerId="LiveId" clId="{5DD95B90-4D1B-4544-8E24-812447D6ADA9}" dt="2026-08-01T21:01:53.846" v="995" actId="255"/>
          <ac:spMkLst>
            <pc:docMk/>
            <pc:sldMk cId="2116263438" sldId="262"/>
            <ac:spMk id="7" creationId="{681F2F1D-025B-F3D2-8C0B-DE6DA0359F7C}"/>
          </ac:spMkLst>
        </pc:spChg>
        <pc:graphicFrameChg chg="add mod modGraphic">
          <ac:chgData name="Gisele north" userId="e17b2f4963de2c8b" providerId="LiveId" clId="{5DD95B90-4D1B-4544-8E24-812447D6ADA9}" dt="2026-08-01T21:04:08.495" v="1006" actId="14100"/>
          <ac:graphicFrameMkLst>
            <pc:docMk/>
            <pc:sldMk cId="2116263438" sldId="262"/>
            <ac:graphicFrameMk id="13" creationId="{34B09E0F-AA40-8F6B-4AA7-CCA17A43708A}"/>
          </ac:graphicFrameMkLst>
        </pc:graphicFrameChg>
      </pc:sldChg>
      <pc:sldChg chg="addSp delSp modSp mod modClrScheme chgLayout">
        <pc:chgData name="Gisele north" userId="e17b2f4963de2c8b" providerId="LiveId" clId="{5DD95B90-4D1B-4544-8E24-812447D6ADA9}" dt="2026-08-05T16:28:39.864" v="1551" actId="1076"/>
        <pc:sldMkLst>
          <pc:docMk/>
          <pc:sldMk cId="900208564" sldId="263"/>
        </pc:sldMkLst>
        <pc:spChg chg="add mod">
          <ac:chgData name="Gisele north" userId="e17b2f4963de2c8b" providerId="LiveId" clId="{5DD95B90-4D1B-4544-8E24-812447D6ADA9}" dt="2026-08-05T16:28:39.864" v="1551" actId="1076"/>
          <ac:spMkLst>
            <pc:docMk/>
            <pc:sldMk cId="900208564" sldId="263"/>
            <ac:spMk id="5" creationId="{2B42CA24-6B4F-A79E-A1D3-CD4D64D01F7D}"/>
          </ac:spMkLst>
        </pc:spChg>
        <pc:spChg chg="add del mod">
          <ac:chgData name="Gisele north" userId="e17b2f4963de2c8b" providerId="LiveId" clId="{5DD95B90-4D1B-4544-8E24-812447D6ADA9}" dt="2026-08-04T18:35:14.128" v="1486" actId="26606"/>
          <ac:spMkLst>
            <pc:docMk/>
            <pc:sldMk cId="900208564" sldId="263"/>
            <ac:spMk id="13" creationId="{9380E454-BD94-725D-F32E-680DDE68B670}"/>
          </ac:spMkLst>
        </pc:spChg>
        <pc:graphicFrameChg chg="add mod modGraphic">
          <ac:chgData name="Gisele north" userId="e17b2f4963de2c8b" providerId="LiveId" clId="{5DD95B90-4D1B-4544-8E24-812447D6ADA9}" dt="2026-08-04T18:36:50.035" v="1492" actId="14100"/>
          <ac:graphicFrameMkLst>
            <pc:docMk/>
            <pc:sldMk cId="900208564" sldId="263"/>
            <ac:graphicFrameMk id="15" creationId="{371C049A-A951-8530-0336-349DD5DBDC71}"/>
          </ac:graphicFrameMkLst>
        </pc:graphicFrameChg>
      </pc:sldChg>
      <pc:sldChg chg="addSp delSp modSp mod modMedia modClrScheme delAnim modAnim chgLayout">
        <pc:chgData name="Gisele north" userId="e17b2f4963de2c8b" providerId="LiveId" clId="{5DD95B90-4D1B-4544-8E24-812447D6ADA9}" dt="2026-08-05T16:33:04.399" v="1578" actId="20577"/>
        <pc:sldMkLst>
          <pc:docMk/>
          <pc:sldMk cId="3690522196" sldId="264"/>
        </pc:sldMkLst>
        <pc:spChg chg="add mod">
          <ac:chgData name="Gisele north" userId="e17b2f4963de2c8b" providerId="LiveId" clId="{5DD95B90-4D1B-4544-8E24-812447D6ADA9}" dt="2026-08-05T16:29:39.700" v="1563" actId="1076"/>
          <ac:spMkLst>
            <pc:docMk/>
            <pc:sldMk cId="3690522196" sldId="264"/>
            <ac:spMk id="2" creationId="{6DA3CA1F-5A71-66C1-67A9-0FA649AC130F}"/>
          </ac:spMkLst>
        </pc:spChg>
        <pc:spChg chg="mod ord">
          <ac:chgData name="Gisele north" userId="e17b2f4963de2c8b" providerId="LiveId" clId="{5DD95B90-4D1B-4544-8E24-812447D6ADA9}" dt="2026-08-05T16:33:04.399" v="1578" actId="20577"/>
          <ac:spMkLst>
            <pc:docMk/>
            <pc:sldMk cId="3690522196" sldId="264"/>
            <ac:spMk id="3" creationId="{CC2B1110-5E07-9107-6281-65867B3268A4}"/>
          </ac:spMkLst>
        </pc:spChg>
      </pc:sldChg>
      <pc:sldChg chg="addSp delSp modSp new mod modClrScheme delAnim modAnim chgLayout">
        <pc:chgData name="Gisele north" userId="e17b2f4963de2c8b" providerId="LiveId" clId="{5DD95B90-4D1B-4544-8E24-812447D6ADA9}" dt="2026-08-05T16:53:33.274" v="1661" actId="2085"/>
        <pc:sldMkLst>
          <pc:docMk/>
          <pc:sldMk cId="4007303055" sldId="265"/>
        </pc:sldMkLst>
        <pc:spChg chg="add mod">
          <ac:chgData name="Gisele north" userId="e17b2f4963de2c8b" providerId="LiveId" clId="{5DD95B90-4D1B-4544-8E24-812447D6ADA9}" dt="2026-08-05T16:53:09.666" v="1660" actId="122"/>
          <ac:spMkLst>
            <pc:docMk/>
            <pc:sldMk cId="4007303055" sldId="265"/>
            <ac:spMk id="2" creationId="{6BC63685-A9F6-9369-937D-8AB0B815FC26}"/>
          </ac:spMkLst>
        </pc:spChg>
        <pc:spChg chg="add del mod">
          <ac:chgData name="Gisele north" userId="e17b2f4963de2c8b" providerId="LiveId" clId="{5DD95B90-4D1B-4544-8E24-812447D6ADA9}" dt="2026-08-05T16:52:28.022" v="1652" actId="26606"/>
          <ac:spMkLst>
            <pc:docMk/>
            <pc:sldMk cId="4007303055" sldId="265"/>
            <ac:spMk id="8" creationId="{0A431CDF-822F-5619-47A5-C1386611145A}"/>
          </ac:spMkLst>
        </pc:spChg>
        <pc:picChg chg="add del">
          <ac:chgData name="Gisele north" userId="e17b2f4963de2c8b" providerId="LiveId" clId="{5DD95B90-4D1B-4544-8E24-812447D6ADA9}" dt="2026-08-05T16:52:28.022" v="1652" actId="26606"/>
          <ac:picMkLst>
            <pc:docMk/>
            <pc:sldMk cId="4007303055" sldId="265"/>
            <ac:picMk id="4" creationId="{5886E97D-6A0E-0880-7747-C18860333C5B}"/>
          </ac:picMkLst>
        </pc:picChg>
        <pc:picChg chg="add mod">
          <ac:chgData name="Gisele north" userId="e17b2f4963de2c8b" providerId="LiveId" clId="{5DD95B90-4D1B-4544-8E24-812447D6ADA9}" dt="2026-08-05T16:53:33.274" v="1661" actId="2085"/>
          <ac:picMkLst>
            <pc:docMk/>
            <pc:sldMk cId="4007303055" sldId="265"/>
            <ac:picMk id="10" creationId="{5717CDB7-701C-5C7A-F8A0-84EC01EAB9EF}"/>
          </ac:picMkLst>
        </pc:picChg>
      </pc:sldChg>
      <pc:sldChg chg="addSp modSp new mod modClrScheme chgLayout">
        <pc:chgData name="Gisele north" userId="e17b2f4963de2c8b" providerId="LiveId" clId="{5DD95B90-4D1B-4544-8E24-812447D6ADA9}" dt="2026-08-05T16:36:29.491" v="1586" actId="207"/>
        <pc:sldMkLst>
          <pc:docMk/>
          <pc:sldMk cId="91239576" sldId="266"/>
        </pc:sldMkLst>
        <pc:spChg chg="add mod ord">
          <ac:chgData name="Gisele north" userId="e17b2f4963de2c8b" providerId="LiveId" clId="{5DD95B90-4D1B-4544-8E24-812447D6ADA9}" dt="2026-08-05T16:36:29.491" v="1586" actId="207"/>
          <ac:spMkLst>
            <pc:docMk/>
            <pc:sldMk cId="91239576" sldId="266"/>
            <ac:spMk id="2" creationId="{CAE4B7C9-4984-9AA7-D071-F70AF281F8D8}"/>
          </ac:spMkLst>
        </pc:spChg>
        <pc:spChg chg="add mod ord">
          <ac:chgData name="Gisele north" userId="e17b2f4963de2c8b" providerId="LiveId" clId="{5DD95B90-4D1B-4544-8E24-812447D6ADA9}" dt="2026-08-05T16:32:54.075" v="1576" actId="15"/>
          <ac:spMkLst>
            <pc:docMk/>
            <pc:sldMk cId="91239576" sldId="266"/>
            <ac:spMk id="3" creationId="{7D4624B9-6A86-F0B5-BCCF-0EFC322BB031}"/>
          </ac:spMkLst>
        </pc:spChg>
        <pc:spChg chg="add mod">
          <ac:chgData name="Gisele north" userId="e17b2f4963de2c8b" providerId="LiveId" clId="{5DD95B90-4D1B-4544-8E24-812447D6ADA9}" dt="2026-08-04T18:27:11.924" v="1485" actId="26606"/>
          <ac:spMkLst>
            <pc:docMk/>
            <pc:sldMk cId="91239576" sldId="266"/>
            <ac:spMk id="4" creationId="{EDDD726A-2CFA-A3D9-7D52-1C22CE241031}"/>
          </ac:spMkLst>
        </pc:spChg>
      </pc:sldChg>
      <pc:sldChg chg="addSp delSp modSp new mod modClrScheme modAnim chgLayout">
        <pc:chgData name="Gisele north" userId="e17b2f4963de2c8b" providerId="LiveId" clId="{5DD95B90-4D1B-4544-8E24-812447D6ADA9}" dt="2026-08-05T16:39:24.119" v="1596" actId="1076"/>
        <pc:sldMkLst>
          <pc:docMk/>
          <pc:sldMk cId="252320298" sldId="267"/>
        </pc:sldMkLst>
        <pc:spChg chg="add mod">
          <ac:chgData name="Gisele north" userId="e17b2f4963de2c8b" providerId="LiveId" clId="{5DD95B90-4D1B-4544-8E24-812447D6ADA9}" dt="2026-08-04T19:41:26.165" v="1520" actId="26606"/>
          <ac:spMkLst>
            <pc:docMk/>
            <pc:sldMk cId="252320298" sldId="267"/>
            <ac:spMk id="7" creationId="{908F53C1-62CE-F88D-E320-09833F030341}"/>
          </ac:spMkLst>
        </pc:spChg>
        <pc:spChg chg="add del mod">
          <ac:chgData name="Gisele north" userId="e17b2f4963de2c8b" providerId="LiveId" clId="{5DD95B90-4D1B-4544-8E24-812447D6ADA9}" dt="2026-08-04T19:35:34.694" v="1515" actId="478"/>
          <ac:spMkLst>
            <pc:docMk/>
            <pc:sldMk cId="252320298" sldId="267"/>
            <ac:spMk id="9" creationId="{CABD49E2-AFB8-ED96-588A-27F3F560F322}"/>
          </ac:spMkLst>
        </pc:spChg>
        <pc:picChg chg="add mod ord">
          <ac:chgData name="Gisele north" userId="e17b2f4963de2c8b" providerId="LiveId" clId="{5DD95B90-4D1B-4544-8E24-812447D6ADA9}" dt="2026-08-05T16:39:24.119" v="1596" actId="1076"/>
          <ac:picMkLst>
            <pc:docMk/>
            <pc:sldMk cId="252320298" sldId="267"/>
            <ac:picMk id="2" creationId="{5CAAE665-8A39-331C-421E-92033F52D0AB}"/>
          </ac:picMkLst>
        </pc:picChg>
      </pc:sldChg>
      <pc:sldChg chg="del">
        <pc:chgData name="Gisele north" userId="e17b2f4963de2c8b" providerId="LiveId" clId="{5DD95B90-4D1B-4544-8E24-812447D6ADA9}" dt="2026-08-05T16:15:08.390" v="1542" actId="47"/>
        <pc:sldMkLst>
          <pc:docMk/>
          <pc:sldMk cId="62870352" sldId="272"/>
        </pc:sldMkLst>
      </pc:sldChg>
      <pc:sldMasterChg chg="modSldLayout">
        <pc:chgData name="Gisele north" userId="e17b2f4963de2c8b" providerId="LiveId" clId="{5DD95B90-4D1B-4544-8E24-812447D6ADA9}" dt="2026-08-01T20:57:12.175" v="980"/>
        <pc:sldMasterMkLst>
          <pc:docMk/>
          <pc:sldMasterMk cId="475311450" sldId="2147483954"/>
        </pc:sldMasterMkLst>
        <pc:sldLayoutChg chg="delSp">
          <pc:chgData name="Gisele north" userId="e17b2f4963de2c8b" providerId="LiveId" clId="{5DD95B90-4D1B-4544-8E24-812447D6ADA9}" dt="2026-08-01T20:57:12.175" v="980"/>
          <pc:sldLayoutMkLst>
            <pc:docMk/>
            <pc:sldMasterMk cId="475311450" sldId="2147483954"/>
            <pc:sldLayoutMk cId="4089616239" sldId="2147483982"/>
          </pc:sldLayoutMkLst>
        </pc:sldLayoutChg>
        <pc:sldLayoutChg chg="delSp">
          <pc:chgData name="Gisele north" userId="e17b2f4963de2c8b" providerId="LiveId" clId="{5DD95B90-4D1B-4544-8E24-812447D6ADA9}" dt="2026-08-01T20:57:12.175" v="980"/>
          <pc:sldLayoutMkLst>
            <pc:docMk/>
            <pc:sldMasterMk cId="475311450" sldId="2147483954"/>
            <pc:sldLayoutMk cId="2976117914" sldId="2147483983"/>
          </pc:sldLayoutMkLst>
        </pc:sldLayoutChg>
      </pc:sldMaster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4" Type="http://schemas.openxmlformats.org/officeDocument/2006/relationships/image" Target="../media/image2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8C7A68-29B4-4F3C-9729-A5F2596CC0F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F853536-93DE-4B4A-BC64-52486ADA37B5}">
      <dgm:prSet/>
      <dgm:spPr/>
      <dgm:t>
        <a:bodyPr/>
        <a:lstStyle/>
        <a:p>
          <a:r>
            <a:rPr lang="en-GB" b="1" dirty="0"/>
            <a:t>44% reduction in time spent.</a:t>
          </a:r>
          <a:endParaRPr lang="en-US" dirty="0"/>
        </a:p>
      </dgm:t>
    </dgm:pt>
    <dgm:pt modelId="{7B44C3E5-DC55-4D13-A623-302648AF066E}" type="parTrans" cxnId="{16F42DE2-64E5-4BB9-B3EC-A7DC31B06429}">
      <dgm:prSet/>
      <dgm:spPr/>
      <dgm:t>
        <a:bodyPr/>
        <a:lstStyle/>
        <a:p>
          <a:endParaRPr lang="en-US"/>
        </a:p>
      </dgm:t>
    </dgm:pt>
    <dgm:pt modelId="{E615182A-0EA4-460E-86FE-ED535E9A7485}" type="sibTrans" cxnId="{16F42DE2-64E5-4BB9-B3EC-A7DC31B06429}">
      <dgm:prSet/>
      <dgm:spPr/>
      <dgm:t>
        <a:bodyPr/>
        <a:lstStyle/>
        <a:p>
          <a:endParaRPr lang="en-US"/>
        </a:p>
      </dgm:t>
    </dgm:pt>
    <dgm:pt modelId="{1AAC3859-32E2-4B57-A930-7881663DE26E}">
      <dgm:prSet/>
      <dgm:spPr/>
      <dgm:t>
        <a:bodyPr/>
        <a:lstStyle/>
        <a:p>
          <a:r>
            <a:rPr lang="en-GB" b="1"/>
            <a:t>More time for direct patient care.</a:t>
          </a:r>
          <a:endParaRPr lang="en-US"/>
        </a:p>
      </dgm:t>
    </dgm:pt>
    <dgm:pt modelId="{440BA25C-B78E-4E75-A810-341CCEB7EE86}" type="parTrans" cxnId="{FD0C0697-1C05-4F16-B636-BA6BDB8111C9}">
      <dgm:prSet/>
      <dgm:spPr/>
      <dgm:t>
        <a:bodyPr/>
        <a:lstStyle/>
        <a:p>
          <a:endParaRPr lang="en-US"/>
        </a:p>
      </dgm:t>
    </dgm:pt>
    <dgm:pt modelId="{A27555C7-842F-4C4F-9E0E-21828D2A25EC}" type="sibTrans" cxnId="{FD0C0697-1C05-4F16-B636-BA6BDB8111C9}">
      <dgm:prSet/>
      <dgm:spPr/>
      <dgm:t>
        <a:bodyPr/>
        <a:lstStyle/>
        <a:p>
          <a:endParaRPr lang="en-US"/>
        </a:p>
      </dgm:t>
    </dgm:pt>
    <dgm:pt modelId="{0E46F8DD-55B9-426A-98E2-B2EE33437FEB}">
      <dgm:prSet/>
      <dgm:spPr/>
      <dgm:t>
        <a:bodyPr/>
        <a:lstStyle/>
        <a:p>
          <a:r>
            <a:rPr lang="en-GB" b="1"/>
            <a:t>Digital training &amp; workforce development.</a:t>
          </a:r>
          <a:endParaRPr lang="en-US"/>
        </a:p>
      </dgm:t>
    </dgm:pt>
    <dgm:pt modelId="{007F97DC-D9D1-4E95-A6F3-617096FF5C97}" type="parTrans" cxnId="{9A96981A-EEBA-4A43-BB10-AF302FDCFF1E}">
      <dgm:prSet/>
      <dgm:spPr/>
      <dgm:t>
        <a:bodyPr/>
        <a:lstStyle/>
        <a:p>
          <a:endParaRPr lang="en-US"/>
        </a:p>
      </dgm:t>
    </dgm:pt>
    <dgm:pt modelId="{A57DAB9D-3F72-4C3D-8F4F-A5D85D6D3058}" type="sibTrans" cxnId="{9A96981A-EEBA-4A43-BB10-AF302FDCFF1E}">
      <dgm:prSet/>
      <dgm:spPr/>
      <dgm:t>
        <a:bodyPr/>
        <a:lstStyle/>
        <a:p>
          <a:endParaRPr lang="en-US"/>
        </a:p>
      </dgm:t>
    </dgm:pt>
    <dgm:pt modelId="{8DF718BF-835E-4B73-8CA2-75460C9442E3}">
      <dgm:prSet/>
      <dgm:spPr/>
      <dgm:t>
        <a:bodyPr/>
        <a:lstStyle/>
        <a:p>
          <a:r>
            <a:rPr lang="en-GB" b="1"/>
            <a:t>Ethics &amp; therapeutic relationships.</a:t>
          </a:r>
          <a:endParaRPr lang="en-US"/>
        </a:p>
      </dgm:t>
    </dgm:pt>
    <dgm:pt modelId="{B08878CA-2A29-4B88-9480-E33478CB591F}" type="parTrans" cxnId="{3AA7C49B-CE29-4079-8329-7E77D64F5FF5}">
      <dgm:prSet/>
      <dgm:spPr/>
      <dgm:t>
        <a:bodyPr/>
        <a:lstStyle/>
        <a:p>
          <a:endParaRPr lang="en-US"/>
        </a:p>
      </dgm:t>
    </dgm:pt>
    <dgm:pt modelId="{3976AB70-B99D-4675-8F60-E1E027F20862}" type="sibTrans" cxnId="{3AA7C49B-CE29-4079-8329-7E77D64F5FF5}">
      <dgm:prSet/>
      <dgm:spPr/>
      <dgm:t>
        <a:bodyPr/>
        <a:lstStyle/>
        <a:p>
          <a:endParaRPr lang="en-US"/>
        </a:p>
      </dgm:t>
    </dgm:pt>
    <dgm:pt modelId="{D3ADD8F4-3F8B-400A-B495-B6F46B34FE45}" type="pres">
      <dgm:prSet presAssocID="{928C7A68-29B4-4F3C-9729-A5F2596CC0F3}" presName="vert0" presStyleCnt="0">
        <dgm:presLayoutVars>
          <dgm:dir/>
          <dgm:animOne val="branch"/>
          <dgm:animLvl val="lvl"/>
        </dgm:presLayoutVars>
      </dgm:prSet>
      <dgm:spPr/>
    </dgm:pt>
    <dgm:pt modelId="{35C0BC68-D064-4D09-A03B-F0B8A821F30D}" type="pres">
      <dgm:prSet presAssocID="{AF853536-93DE-4B4A-BC64-52486ADA37B5}" presName="thickLine" presStyleLbl="alignNode1" presStyleIdx="0" presStyleCnt="4"/>
      <dgm:spPr/>
    </dgm:pt>
    <dgm:pt modelId="{DF55FD6D-E6F0-42A8-AA1C-7022EEF178C2}" type="pres">
      <dgm:prSet presAssocID="{AF853536-93DE-4B4A-BC64-52486ADA37B5}" presName="horz1" presStyleCnt="0"/>
      <dgm:spPr/>
    </dgm:pt>
    <dgm:pt modelId="{70C3666E-AE64-4DC7-957A-3731D33D5904}" type="pres">
      <dgm:prSet presAssocID="{AF853536-93DE-4B4A-BC64-52486ADA37B5}" presName="tx1" presStyleLbl="revTx" presStyleIdx="0" presStyleCnt="4"/>
      <dgm:spPr/>
    </dgm:pt>
    <dgm:pt modelId="{334E6113-5614-4CA9-A204-59D405B9D416}" type="pres">
      <dgm:prSet presAssocID="{AF853536-93DE-4B4A-BC64-52486ADA37B5}" presName="vert1" presStyleCnt="0"/>
      <dgm:spPr/>
    </dgm:pt>
    <dgm:pt modelId="{BB03901A-904A-4A76-922D-DDA6AAC09CCF}" type="pres">
      <dgm:prSet presAssocID="{1AAC3859-32E2-4B57-A930-7881663DE26E}" presName="thickLine" presStyleLbl="alignNode1" presStyleIdx="1" presStyleCnt="4"/>
      <dgm:spPr/>
    </dgm:pt>
    <dgm:pt modelId="{F4A56FC0-611C-462D-BF69-031E1611777C}" type="pres">
      <dgm:prSet presAssocID="{1AAC3859-32E2-4B57-A930-7881663DE26E}" presName="horz1" presStyleCnt="0"/>
      <dgm:spPr/>
    </dgm:pt>
    <dgm:pt modelId="{B0DFA8FC-E819-450E-AA86-984EF8A0AD4A}" type="pres">
      <dgm:prSet presAssocID="{1AAC3859-32E2-4B57-A930-7881663DE26E}" presName="tx1" presStyleLbl="revTx" presStyleIdx="1" presStyleCnt="4"/>
      <dgm:spPr/>
    </dgm:pt>
    <dgm:pt modelId="{EDBD487C-04AC-48FE-B81E-40A249603EFF}" type="pres">
      <dgm:prSet presAssocID="{1AAC3859-32E2-4B57-A930-7881663DE26E}" presName="vert1" presStyleCnt="0"/>
      <dgm:spPr/>
    </dgm:pt>
    <dgm:pt modelId="{7730BBAF-4CFD-42FE-A1F6-618447B23829}" type="pres">
      <dgm:prSet presAssocID="{0E46F8DD-55B9-426A-98E2-B2EE33437FEB}" presName="thickLine" presStyleLbl="alignNode1" presStyleIdx="2" presStyleCnt="4"/>
      <dgm:spPr/>
    </dgm:pt>
    <dgm:pt modelId="{3F21AD71-C4D2-45A8-90DA-540CE4898726}" type="pres">
      <dgm:prSet presAssocID="{0E46F8DD-55B9-426A-98E2-B2EE33437FEB}" presName="horz1" presStyleCnt="0"/>
      <dgm:spPr/>
    </dgm:pt>
    <dgm:pt modelId="{F77EFBD0-5E60-4934-B460-9F52424D9B07}" type="pres">
      <dgm:prSet presAssocID="{0E46F8DD-55B9-426A-98E2-B2EE33437FEB}" presName="tx1" presStyleLbl="revTx" presStyleIdx="2" presStyleCnt="4"/>
      <dgm:spPr/>
    </dgm:pt>
    <dgm:pt modelId="{74E98948-B233-4859-958C-EBE7EA8BC125}" type="pres">
      <dgm:prSet presAssocID="{0E46F8DD-55B9-426A-98E2-B2EE33437FEB}" presName="vert1" presStyleCnt="0"/>
      <dgm:spPr/>
    </dgm:pt>
    <dgm:pt modelId="{5EB315A6-6097-41AD-8D2F-664C00045099}" type="pres">
      <dgm:prSet presAssocID="{8DF718BF-835E-4B73-8CA2-75460C9442E3}" presName="thickLine" presStyleLbl="alignNode1" presStyleIdx="3" presStyleCnt="4"/>
      <dgm:spPr/>
    </dgm:pt>
    <dgm:pt modelId="{29A3D41C-3863-417C-A162-876972795D79}" type="pres">
      <dgm:prSet presAssocID="{8DF718BF-835E-4B73-8CA2-75460C9442E3}" presName="horz1" presStyleCnt="0"/>
      <dgm:spPr/>
    </dgm:pt>
    <dgm:pt modelId="{5BEC1DDD-5CB4-44D6-AD48-559803B9B55C}" type="pres">
      <dgm:prSet presAssocID="{8DF718BF-835E-4B73-8CA2-75460C9442E3}" presName="tx1" presStyleLbl="revTx" presStyleIdx="3" presStyleCnt="4"/>
      <dgm:spPr/>
    </dgm:pt>
    <dgm:pt modelId="{AA800AAF-A1C9-48BB-B331-603E47803055}" type="pres">
      <dgm:prSet presAssocID="{8DF718BF-835E-4B73-8CA2-75460C9442E3}" presName="vert1" presStyleCnt="0"/>
      <dgm:spPr/>
    </dgm:pt>
  </dgm:ptLst>
  <dgm:cxnLst>
    <dgm:cxn modelId="{8F2D040A-F666-4FFB-BE83-54975EEF4739}" type="presOf" srcId="{8DF718BF-835E-4B73-8CA2-75460C9442E3}" destId="{5BEC1DDD-5CB4-44D6-AD48-559803B9B55C}" srcOrd="0" destOrd="0" presId="urn:microsoft.com/office/officeart/2008/layout/LinedList"/>
    <dgm:cxn modelId="{2D5DF012-B50D-4130-8794-D3D6935EEAB2}" type="presOf" srcId="{1AAC3859-32E2-4B57-A930-7881663DE26E}" destId="{B0DFA8FC-E819-450E-AA86-984EF8A0AD4A}" srcOrd="0" destOrd="0" presId="urn:microsoft.com/office/officeart/2008/layout/LinedList"/>
    <dgm:cxn modelId="{9A96981A-EEBA-4A43-BB10-AF302FDCFF1E}" srcId="{928C7A68-29B4-4F3C-9729-A5F2596CC0F3}" destId="{0E46F8DD-55B9-426A-98E2-B2EE33437FEB}" srcOrd="2" destOrd="0" parTransId="{007F97DC-D9D1-4E95-A6F3-617096FF5C97}" sibTransId="{A57DAB9D-3F72-4C3D-8F4F-A5D85D6D3058}"/>
    <dgm:cxn modelId="{FD0C0697-1C05-4F16-B636-BA6BDB8111C9}" srcId="{928C7A68-29B4-4F3C-9729-A5F2596CC0F3}" destId="{1AAC3859-32E2-4B57-A930-7881663DE26E}" srcOrd="1" destOrd="0" parTransId="{440BA25C-B78E-4E75-A810-341CCEB7EE86}" sibTransId="{A27555C7-842F-4C4F-9E0E-21828D2A25EC}"/>
    <dgm:cxn modelId="{3AA7C49B-CE29-4079-8329-7E77D64F5FF5}" srcId="{928C7A68-29B4-4F3C-9729-A5F2596CC0F3}" destId="{8DF718BF-835E-4B73-8CA2-75460C9442E3}" srcOrd="3" destOrd="0" parTransId="{B08878CA-2A29-4B88-9480-E33478CB591F}" sibTransId="{3976AB70-B99D-4675-8F60-E1E027F20862}"/>
    <dgm:cxn modelId="{D94788AD-A664-4D36-84A0-0BE1EB132957}" type="presOf" srcId="{AF853536-93DE-4B4A-BC64-52486ADA37B5}" destId="{70C3666E-AE64-4DC7-957A-3731D33D5904}" srcOrd="0" destOrd="0" presId="urn:microsoft.com/office/officeart/2008/layout/LinedList"/>
    <dgm:cxn modelId="{4F67F9C9-61CA-4A61-B64B-87CED3645615}" type="presOf" srcId="{928C7A68-29B4-4F3C-9729-A5F2596CC0F3}" destId="{D3ADD8F4-3F8B-400A-B495-B6F46B34FE45}" srcOrd="0" destOrd="0" presId="urn:microsoft.com/office/officeart/2008/layout/LinedList"/>
    <dgm:cxn modelId="{6AD992D9-59BC-4F18-9A2D-E6D3A3020755}" type="presOf" srcId="{0E46F8DD-55B9-426A-98E2-B2EE33437FEB}" destId="{F77EFBD0-5E60-4934-B460-9F52424D9B07}" srcOrd="0" destOrd="0" presId="urn:microsoft.com/office/officeart/2008/layout/LinedList"/>
    <dgm:cxn modelId="{16F42DE2-64E5-4BB9-B3EC-A7DC31B06429}" srcId="{928C7A68-29B4-4F3C-9729-A5F2596CC0F3}" destId="{AF853536-93DE-4B4A-BC64-52486ADA37B5}" srcOrd="0" destOrd="0" parTransId="{7B44C3E5-DC55-4D13-A623-302648AF066E}" sibTransId="{E615182A-0EA4-460E-86FE-ED535E9A7485}"/>
    <dgm:cxn modelId="{0556BA88-CC6E-4F3D-87FC-EBD1E6F42725}" type="presParOf" srcId="{D3ADD8F4-3F8B-400A-B495-B6F46B34FE45}" destId="{35C0BC68-D064-4D09-A03B-F0B8A821F30D}" srcOrd="0" destOrd="0" presId="urn:microsoft.com/office/officeart/2008/layout/LinedList"/>
    <dgm:cxn modelId="{8A938BDA-C52E-47D4-999E-A3CEFF9D56B3}" type="presParOf" srcId="{D3ADD8F4-3F8B-400A-B495-B6F46B34FE45}" destId="{DF55FD6D-E6F0-42A8-AA1C-7022EEF178C2}" srcOrd="1" destOrd="0" presId="urn:microsoft.com/office/officeart/2008/layout/LinedList"/>
    <dgm:cxn modelId="{717BA511-FD51-433B-A168-78C4E0618D9F}" type="presParOf" srcId="{DF55FD6D-E6F0-42A8-AA1C-7022EEF178C2}" destId="{70C3666E-AE64-4DC7-957A-3731D33D5904}" srcOrd="0" destOrd="0" presId="urn:microsoft.com/office/officeart/2008/layout/LinedList"/>
    <dgm:cxn modelId="{92C260D4-363E-45A9-8082-51E005CCE2BF}" type="presParOf" srcId="{DF55FD6D-E6F0-42A8-AA1C-7022EEF178C2}" destId="{334E6113-5614-4CA9-A204-59D405B9D416}" srcOrd="1" destOrd="0" presId="urn:microsoft.com/office/officeart/2008/layout/LinedList"/>
    <dgm:cxn modelId="{EFC89664-F766-4E0D-A4A5-A63C03C8D67E}" type="presParOf" srcId="{D3ADD8F4-3F8B-400A-B495-B6F46B34FE45}" destId="{BB03901A-904A-4A76-922D-DDA6AAC09CCF}" srcOrd="2" destOrd="0" presId="urn:microsoft.com/office/officeart/2008/layout/LinedList"/>
    <dgm:cxn modelId="{E940C05F-0DD5-4C85-B521-7C777BA0145D}" type="presParOf" srcId="{D3ADD8F4-3F8B-400A-B495-B6F46B34FE45}" destId="{F4A56FC0-611C-462D-BF69-031E1611777C}" srcOrd="3" destOrd="0" presId="urn:microsoft.com/office/officeart/2008/layout/LinedList"/>
    <dgm:cxn modelId="{3D097BB4-D2AB-4FAE-A312-ED9DDE6729A3}" type="presParOf" srcId="{F4A56FC0-611C-462D-BF69-031E1611777C}" destId="{B0DFA8FC-E819-450E-AA86-984EF8A0AD4A}" srcOrd="0" destOrd="0" presId="urn:microsoft.com/office/officeart/2008/layout/LinedList"/>
    <dgm:cxn modelId="{C9B60909-7AFD-40D8-A61A-1C67C284F970}" type="presParOf" srcId="{F4A56FC0-611C-462D-BF69-031E1611777C}" destId="{EDBD487C-04AC-48FE-B81E-40A249603EFF}" srcOrd="1" destOrd="0" presId="urn:microsoft.com/office/officeart/2008/layout/LinedList"/>
    <dgm:cxn modelId="{D1DC6B12-1C07-4987-A533-217A1495D687}" type="presParOf" srcId="{D3ADD8F4-3F8B-400A-B495-B6F46B34FE45}" destId="{7730BBAF-4CFD-42FE-A1F6-618447B23829}" srcOrd="4" destOrd="0" presId="urn:microsoft.com/office/officeart/2008/layout/LinedList"/>
    <dgm:cxn modelId="{8549AD4B-463E-4970-B7AA-74DABE106BC0}" type="presParOf" srcId="{D3ADD8F4-3F8B-400A-B495-B6F46B34FE45}" destId="{3F21AD71-C4D2-45A8-90DA-540CE4898726}" srcOrd="5" destOrd="0" presId="urn:microsoft.com/office/officeart/2008/layout/LinedList"/>
    <dgm:cxn modelId="{EF1D009C-5260-4C5E-8A94-DCB7CC0C3CB5}" type="presParOf" srcId="{3F21AD71-C4D2-45A8-90DA-540CE4898726}" destId="{F77EFBD0-5E60-4934-B460-9F52424D9B07}" srcOrd="0" destOrd="0" presId="urn:microsoft.com/office/officeart/2008/layout/LinedList"/>
    <dgm:cxn modelId="{72DB14E0-78A0-432C-A301-E5B13EF1873D}" type="presParOf" srcId="{3F21AD71-C4D2-45A8-90DA-540CE4898726}" destId="{74E98948-B233-4859-958C-EBE7EA8BC125}" srcOrd="1" destOrd="0" presId="urn:microsoft.com/office/officeart/2008/layout/LinedList"/>
    <dgm:cxn modelId="{1D98A047-B0F2-4C01-9543-184C89D66099}" type="presParOf" srcId="{D3ADD8F4-3F8B-400A-B495-B6F46B34FE45}" destId="{5EB315A6-6097-41AD-8D2F-664C00045099}" srcOrd="6" destOrd="0" presId="urn:microsoft.com/office/officeart/2008/layout/LinedList"/>
    <dgm:cxn modelId="{2FD2444A-D62F-431A-A368-BB29BB657EA3}" type="presParOf" srcId="{D3ADD8F4-3F8B-400A-B495-B6F46B34FE45}" destId="{29A3D41C-3863-417C-A162-876972795D79}" srcOrd="7" destOrd="0" presId="urn:microsoft.com/office/officeart/2008/layout/LinedList"/>
    <dgm:cxn modelId="{B2604763-51F0-4F5F-82D7-FBC9F8D911DE}" type="presParOf" srcId="{29A3D41C-3863-417C-A162-876972795D79}" destId="{5BEC1DDD-5CB4-44D6-AD48-559803B9B55C}" srcOrd="0" destOrd="0" presId="urn:microsoft.com/office/officeart/2008/layout/LinedList"/>
    <dgm:cxn modelId="{CE0F2B0E-4954-46C2-B7A5-B29D1774AE68}" type="presParOf" srcId="{29A3D41C-3863-417C-A162-876972795D79}" destId="{AA800AAF-A1C9-48BB-B331-603E4780305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A69BC8-511D-4402-9E03-D9E52A9550B6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A72A62B-F60F-4153-9099-A4F091AE7435}">
      <dgm:prSet/>
      <dgm:spPr>
        <a:solidFill>
          <a:schemeClr val="accent3"/>
        </a:solidFill>
      </dgm:spPr>
      <dgm:t>
        <a:bodyPr/>
        <a:lstStyle/>
        <a:p>
          <a:r>
            <a:rPr lang="en-GB" dirty="0"/>
            <a:t>🛏️ </a:t>
          </a:r>
          <a:r>
            <a:rPr lang="en-GB" b="1" dirty="0"/>
            <a:t>Remote patient monitoring</a:t>
          </a:r>
          <a:endParaRPr lang="en-US" dirty="0"/>
        </a:p>
      </dgm:t>
    </dgm:pt>
    <dgm:pt modelId="{1B46DF52-CB65-4E3F-96BE-88D279499CB7}" type="parTrans" cxnId="{8A0AEC8B-C440-4B7C-8CD1-463761B5D127}">
      <dgm:prSet/>
      <dgm:spPr/>
      <dgm:t>
        <a:bodyPr/>
        <a:lstStyle/>
        <a:p>
          <a:endParaRPr lang="en-US"/>
        </a:p>
      </dgm:t>
    </dgm:pt>
    <dgm:pt modelId="{CCFDC746-5B0A-48CB-B9E2-C80D41AE3D18}" type="sibTrans" cxnId="{8A0AEC8B-C440-4B7C-8CD1-463761B5D127}">
      <dgm:prSet/>
      <dgm:spPr/>
      <dgm:t>
        <a:bodyPr/>
        <a:lstStyle/>
        <a:p>
          <a:endParaRPr lang="en-US"/>
        </a:p>
      </dgm:t>
    </dgm:pt>
    <dgm:pt modelId="{FB29406A-D317-495C-945B-D7F9A8B2F8DD}">
      <dgm:prSet/>
      <dgm:spPr>
        <a:solidFill>
          <a:schemeClr val="accent3"/>
        </a:solidFill>
      </dgm:spPr>
      <dgm:t>
        <a:bodyPr/>
        <a:lstStyle/>
        <a:p>
          <a:r>
            <a:rPr lang="en-GB"/>
            <a:t>🛡️ </a:t>
          </a:r>
          <a:r>
            <a:rPr lang="en-GB" b="1"/>
            <a:t>Enhances patient safety</a:t>
          </a:r>
          <a:endParaRPr lang="en-US"/>
        </a:p>
      </dgm:t>
    </dgm:pt>
    <dgm:pt modelId="{9A171CE8-EF45-44B0-BA69-0A954F788A7C}" type="parTrans" cxnId="{B2FFBC68-E70C-4FBF-AFD7-3098AC031A8C}">
      <dgm:prSet/>
      <dgm:spPr/>
      <dgm:t>
        <a:bodyPr/>
        <a:lstStyle/>
        <a:p>
          <a:endParaRPr lang="en-US"/>
        </a:p>
      </dgm:t>
    </dgm:pt>
    <dgm:pt modelId="{030B7EAA-28C5-4B4F-8CCE-47C900043058}" type="sibTrans" cxnId="{B2FFBC68-E70C-4FBF-AFD7-3098AC031A8C}">
      <dgm:prSet/>
      <dgm:spPr/>
      <dgm:t>
        <a:bodyPr/>
        <a:lstStyle/>
        <a:p>
          <a:endParaRPr lang="en-US"/>
        </a:p>
      </dgm:t>
    </dgm:pt>
    <dgm:pt modelId="{3645BA7E-F585-403E-943A-2F595DE4E1DC}">
      <dgm:prSet/>
      <dgm:spPr>
        <a:solidFill>
          <a:schemeClr val="accent3"/>
        </a:solidFill>
      </dgm:spPr>
      <dgm:t>
        <a:bodyPr/>
        <a:lstStyle/>
        <a:p>
          <a:r>
            <a:rPr lang="en-GB"/>
            <a:t>📉 </a:t>
          </a:r>
          <a:r>
            <a:rPr lang="en-GB" b="1"/>
            <a:t>44% reduction in self-harm incidents</a:t>
          </a:r>
          <a:endParaRPr lang="en-US"/>
        </a:p>
      </dgm:t>
    </dgm:pt>
    <dgm:pt modelId="{483E2143-B72A-4F42-9E69-AC659ECC33D7}" type="parTrans" cxnId="{073DA487-7DBF-4B29-9F4F-974AFDD48052}">
      <dgm:prSet/>
      <dgm:spPr/>
      <dgm:t>
        <a:bodyPr/>
        <a:lstStyle/>
        <a:p>
          <a:endParaRPr lang="en-US"/>
        </a:p>
      </dgm:t>
    </dgm:pt>
    <dgm:pt modelId="{B974D92D-E7E6-4D8C-9ADC-802BE29EF75A}" type="sibTrans" cxnId="{073DA487-7DBF-4B29-9F4F-974AFDD48052}">
      <dgm:prSet/>
      <dgm:spPr/>
      <dgm:t>
        <a:bodyPr/>
        <a:lstStyle/>
        <a:p>
          <a:endParaRPr lang="en-US"/>
        </a:p>
      </dgm:t>
    </dgm:pt>
    <dgm:pt modelId="{5EB151A8-7B92-429F-B011-A412314AA410}">
      <dgm:prSet/>
      <dgm:spPr>
        <a:solidFill>
          <a:schemeClr val="accent3"/>
        </a:solidFill>
      </dgm:spPr>
      <dgm:t>
        <a:bodyPr/>
        <a:lstStyle/>
        <a:p>
          <a:r>
            <a:rPr lang="en-GB"/>
            <a:t>📊 </a:t>
          </a:r>
          <a:r>
            <a:rPr lang="en-GB" b="1"/>
            <a:t>Supports quality improvement</a:t>
          </a:r>
          <a:endParaRPr lang="en-US"/>
        </a:p>
      </dgm:t>
    </dgm:pt>
    <dgm:pt modelId="{620104D4-462A-477B-AA5A-37C4A46389B2}" type="parTrans" cxnId="{1CCB043F-3D60-4BA3-B816-F8E4B3E87984}">
      <dgm:prSet/>
      <dgm:spPr/>
      <dgm:t>
        <a:bodyPr/>
        <a:lstStyle/>
        <a:p>
          <a:endParaRPr lang="en-US"/>
        </a:p>
      </dgm:t>
    </dgm:pt>
    <dgm:pt modelId="{ACD194AF-2F5E-455D-899C-09E9CAB59D35}" type="sibTrans" cxnId="{1CCB043F-3D60-4BA3-B816-F8E4B3E87984}">
      <dgm:prSet/>
      <dgm:spPr/>
      <dgm:t>
        <a:bodyPr/>
        <a:lstStyle/>
        <a:p>
          <a:endParaRPr lang="en-US"/>
        </a:p>
      </dgm:t>
    </dgm:pt>
    <dgm:pt modelId="{75CF89E3-D666-4E17-A549-BE78446923D5}">
      <dgm:prSet/>
      <dgm:spPr>
        <a:solidFill>
          <a:schemeClr val="accent3"/>
        </a:solidFill>
      </dgm:spPr>
      <dgm:t>
        <a:bodyPr/>
        <a:lstStyle/>
        <a:p>
          <a:r>
            <a:rPr lang="en-GB" dirty="0"/>
            <a:t>⚠️ </a:t>
          </a:r>
          <a:r>
            <a:rPr lang="en-GB" b="1" dirty="0"/>
            <a:t>Further independent research is needed</a:t>
          </a:r>
          <a:r>
            <a:rPr lang="en-GB" dirty="0"/>
            <a:t> to strengthen the evidence.</a:t>
          </a:r>
          <a:endParaRPr lang="en-US" dirty="0"/>
        </a:p>
      </dgm:t>
    </dgm:pt>
    <dgm:pt modelId="{2602F2AF-19A1-4A4D-8C71-02E9A95155B1}" type="parTrans" cxnId="{5F9585BF-5DF6-42E1-9243-56D9C05E434D}">
      <dgm:prSet/>
      <dgm:spPr/>
      <dgm:t>
        <a:bodyPr/>
        <a:lstStyle/>
        <a:p>
          <a:endParaRPr lang="en-US"/>
        </a:p>
      </dgm:t>
    </dgm:pt>
    <dgm:pt modelId="{7B075B2A-C8E5-430D-9593-6AD0400E9F60}" type="sibTrans" cxnId="{5F9585BF-5DF6-42E1-9243-56D9C05E434D}">
      <dgm:prSet/>
      <dgm:spPr/>
      <dgm:t>
        <a:bodyPr/>
        <a:lstStyle/>
        <a:p>
          <a:endParaRPr lang="en-US"/>
        </a:p>
      </dgm:t>
    </dgm:pt>
    <dgm:pt modelId="{FD0F20E1-18CF-486D-90B7-2FFA693ACFBB}" type="pres">
      <dgm:prSet presAssocID="{5DA69BC8-511D-4402-9E03-D9E52A9550B6}" presName="Name0" presStyleCnt="0">
        <dgm:presLayoutVars>
          <dgm:dir/>
          <dgm:resizeHandles val="exact"/>
        </dgm:presLayoutVars>
      </dgm:prSet>
      <dgm:spPr/>
    </dgm:pt>
    <dgm:pt modelId="{A7201758-CD08-4044-B91C-18E9708CD1C3}" type="pres">
      <dgm:prSet presAssocID="{4A72A62B-F60F-4153-9099-A4F091AE7435}" presName="node" presStyleLbl="node1" presStyleIdx="0" presStyleCnt="5">
        <dgm:presLayoutVars>
          <dgm:bulletEnabled val="1"/>
        </dgm:presLayoutVars>
      </dgm:prSet>
      <dgm:spPr/>
    </dgm:pt>
    <dgm:pt modelId="{1B581D24-1A5C-4748-B5E7-E4F367071785}" type="pres">
      <dgm:prSet presAssocID="{CCFDC746-5B0A-48CB-B9E2-C80D41AE3D18}" presName="sibTrans" presStyleLbl="sibTrans1D1" presStyleIdx="0" presStyleCnt="4"/>
      <dgm:spPr/>
    </dgm:pt>
    <dgm:pt modelId="{369667ED-6947-4D89-A5A8-3737AAB0EFF0}" type="pres">
      <dgm:prSet presAssocID="{CCFDC746-5B0A-48CB-B9E2-C80D41AE3D18}" presName="connectorText" presStyleLbl="sibTrans1D1" presStyleIdx="0" presStyleCnt="4"/>
      <dgm:spPr/>
    </dgm:pt>
    <dgm:pt modelId="{932F070D-6585-4868-9553-FA8E2D52F8FD}" type="pres">
      <dgm:prSet presAssocID="{FB29406A-D317-495C-945B-D7F9A8B2F8DD}" presName="node" presStyleLbl="node1" presStyleIdx="1" presStyleCnt="5">
        <dgm:presLayoutVars>
          <dgm:bulletEnabled val="1"/>
        </dgm:presLayoutVars>
      </dgm:prSet>
      <dgm:spPr/>
    </dgm:pt>
    <dgm:pt modelId="{6C74DC7C-21EA-422A-A3D6-42EF849E2D00}" type="pres">
      <dgm:prSet presAssocID="{030B7EAA-28C5-4B4F-8CCE-47C900043058}" presName="sibTrans" presStyleLbl="sibTrans1D1" presStyleIdx="1" presStyleCnt="4"/>
      <dgm:spPr/>
    </dgm:pt>
    <dgm:pt modelId="{16C24962-B0C9-4742-BBB7-32771CF3C9EC}" type="pres">
      <dgm:prSet presAssocID="{030B7EAA-28C5-4B4F-8CCE-47C900043058}" presName="connectorText" presStyleLbl="sibTrans1D1" presStyleIdx="1" presStyleCnt="4"/>
      <dgm:spPr/>
    </dgm:pt>
    <dgm:pt modelId="{0F5052A6-80EF-445B-A28D-11CDDB4E8FBD}" type="pres">
      <dgm:prSet presAssocID="{3645BA7E-F585-403E-943A-2F595DE4E1DC}" presName="node" presStyleLbl="node1" presStyleIdx="2" presStyleCnt="5">
        <dgm:presLayoutVars>
          <dgm:bulletEnabled val="1"/>
        </dgm:presLayoutVars>
      </dgm:prSet>
      <dgm:spPr/>
    </dgm:pt>
    <dgm:pt modelId="{FD9ACC9B-4532-426F-A27E-08549052E29F}" type="pres">
      <dgm:prSet presAssocID="{B974D92D-E7E6-4D8C-9ADC-802BE29EF75A}" presName="sibTrans" presStyleLbl="sibTrans1D1" presStyleIdx="2" presStyleCnt="4"/>
      <dgm:spPr/>
    </dgm:pt>
    <dgm:pt modelId="{11942601-4B68-49B5-9BD4-D846E58A78E4}" type="pres">
      <dgm:prSet presAssocID="{B974D92D-E7E6-4D8C-9ADC-802BE29EF75A}" presName="connectorText" presStyleLbl="sibTrans1D1" presStyleIdx="2" presStyleCnt="4"/>
      <dgm:spPr/>
    </dgm:pt>
    <dgm:pt modelId="{0DFB7EFF-4E1A-4E15-AC26-E5A2BF94D55D}" type="pres">
      <dgm:prSet presAssocID="{5EB151A8-7B92-429F-B011-A412314AA410}" presName="node" presStyleLbl="node1" presStyleIdx="3" presStyleCnt="5">
        <dgm:presLayoutVars>
          <dgm:bulletEnabled val="1"/>
        </dgm:presLayoutVars>
      </dgm:prSet>
      <dgm:spPr/>
    </dgm:pt>
    <dgm:pt modelId="{86E3C3BC-1273-4A0E-82AC-67776F0574D8}" type="pres">
      <dgm:prSet presAssocID="{ACD194AF-2F5E-455D-899C-09E9CAB59D35}" presName="sibTrans" presStyleLbl="sibTrans1D1" presStyleIdx="3" presStyleCnt="4"/>
      <dgm:spPr/>
    </dgm:pt>
    <dgm:pt modelId="{A3E6DF88-7345-45A3-90A4-47C8F3EB286A}" type="pres">
      <dgm:prSet presAssocID="{ACD194AF-2F5E-455D-899C-09E9CAB59D35}" presName="connectorText" presStyleLbl="sibTrans1D1" presStyleIdx="3" presStyleCnt="4"/>
      <dgm:spPr/>
    </dgm:pt>
    <dgm:pt modelId="{57B52F2E-A0C6-4AE2-AD0A-1B980A840C69}" type="pres">
      <dgm:prSet presAssocID="{75CF89E3-D666-4E17-A549-BE78446923D5}" presName="node" presStyleLbl="node1" presStyleIdx="4" presStyleCnt="5">
        <dgm:presLayoutVars>
          <dgm:bulletEnabled val="1"/>
        </dgm:presLayoutVars>
      </dgm:prSet>
      <dgm:spPr/>
    </dgm:pt>
  </dgm:ptLst>
  <dgm:cxnLst>
    <dgm:cxn modelId="{E9AF2D01-A375-4221-AD26-7E827F489E8B}" type="presOf" srcId="{5DA69BC8-511D-4402-9E03-D9E52A9550B6}" destId="{FD0F20E1-18CF-486D-90B7-2FFA693ACFBB}" srcOrd="0" destOrd="0" presId="urn:microsoft.com/office/officeart/2016/7/layout/RepeatingBendingProcessNew"/>
    <dgm:cxn modelId="{AF3D9707-65F7-4767-80DF-5BA851DC474E}" type="presOf" srcId="{ACD194AF-2F5E-455D-899C-09E9CAB59D35}" destId="{A3E6DF88-7345-45A3-90A4-47C8F3EB286A}" srcOrd="1" destOrd="0" presId="urn:microsoft.com/office/officeart/2016/7/layout/RepeatingBendingProcessNew"/>
    <dgm:cxn modelId="{58117411-4476-42F6-88BE-1A39460EE8C6}" type="presOf" srcId="{FB29406A-D317-495C-945B-D7F9A8B2F8DD}" destId="{932F070D-6585-4868-9553-FA8E2D52F8FD}" srcOrd="0" destOrd="0" presId="urn:microsoft.com/office/officeart/2016/7/layout/RepeatingBendingProcessNew"/>
    <dgm:cxn modelId="{E6B9CD31-78D8-4BD0-B7E2-D7B6CF876656}" type="presOf" srcId="{B974D92D-E7E6-4D8C-9ADC-802BE29EF75A}" destId="{FD9ACC9B-4532-426F-A27E-08549052E29F}" srcOrd="0" destOrd="0" presId="urn:microsoft.com/office/officeart/2016/7/layout/RepeatingBendingProcessNew"/>
    <dgm:cxn modelId="{A1DD4334-5104-4DE3-98ED-C8A25FC31B42}" type="presOf" srcId="{030B7EAA-28C5-4B4F-8CCE-47C900043058}" destId="{6C74DC7C-21EA-422A-A3D6-42EF849E2D00}" srcOrd="0" destOrd="0" presId="urn:microsoft.com/office/officeart/2016/7/layout/RepeatingBendingProcessNew"/>
    <dgm:cxn modelId="{1CCB043F-3D60-4BA3-B816-F8E4B3E87984}" srcId="{5DA69BC8-511D-4402-9E03-D9E52A9550B6}" destId="{5EB151A8-7B92-429F-B011-A412314AA410}" srcOrd="3" destOrd="0" parTransId="{620104D4-462A-477B-AA5A-37C4A46389B2}" sibTransId="{ACD194AF-2F5E-455D-899C-09E9CAB59D35}"/>
    <dgm:cxn modelId="{32A88542-380C-4679-9FFE-317F5F4055CB}" type="presOf" srcId="{030B7EAA-28C5-4B4F-8CCE-47C900043058}" destId="{16C24962-B0C9-4742-BBB7-32771CF3C9EC}" srcOrd="1" destOrd="0" presId="urn:microsoft.com/office/officeart/2016/7/layout/RepeatingBendingProcessNew"/>
    <dgm:cxn modelId="{8EC08E62-FDDB-456C-9CF5-B8FD63D08039}" type="presOf" srcId="{CCFDC746-5B0A-48CB-B9E2-C80D41AE3D18}" destId="{369667ED-6947-4D89-A5A8-3737AAB0EFF0}" srcOrd="1" destOrd="0" presId="urn:microsoft.com/office/officeart/2016/7/layout/RepeatingBendingProcessNew"/>
    <dgm:cxn modelId="{1FC5E146-0ED6-4031-B932-FEA23CB497DF}" type="presOf" srcId="{ACD194AF-2F5E-455D-899C-09E9CAB59D35}" destId="{86E3C3BC-1273-4A0E-82AC-67776F0574D8}" srcOrd="0" destOrd="0" presId="urn:microsoft.com/office/officeart/2016/7/layout/RepeatingBendingProcessNew"/>
    <dgm:cxn modelId="{B2FFBC68-E70C-4FBF-AFD7-3098AC031A8C}" srcId="{5DA69BC8-511D-4402-9E03-D9E52A9550B6}" destId="{FB29406A-D317-495C-945B-D7F9A8B2F8DD}" srcOrd="1" destOrd="0" parTransId="{9A171CE8-EF45-44B0-BA69-0A954F788A7C}" sibTransId="{030B7EAA-28C5-4B4F-8CCE-47C900043058}"/>
    <dgm:cxn modelId="{F8A9FC78-E7D1-4184-8F6E-DDED464884B3}" type="presOf" srcId="{5EB151A8-7B92-429F-B011-A412314AA410}" destId="{0DFB7EFF-4E1A-4E15-AC26-E5A2BF94D55D}" srcOrd="0" destOrd="0" presId="urn:microsoft.com/office/officeart/2016/7/layout/RepeatingBendingProcessNew"/>
    <dgm:cxn modelId="{073DA487-7DBF-4B29-9F4F-974AFDD48052}" srcId="{5DA69BC8-511D-4402-9E03-D9E52A9550B6}" destId="{3645BA7E-F585-403E-943A-2F595DE4E1DC}" srcOrd="2" destOrd="0" parTransId="{483E2143-B72A-4F42-9E69-AC659ECC33D7}" sibTransId="{B974D92D-E7E6-4D8C-9ADC-802BE29EF75A}"/>
    <dgm:cxn modelId="{8A0AEC8B-C440-4B7C-8CD1-463761B5D127}" srcId="{5DA69BC8-511D-4402-9E03-D9E52A9550B6}" destId="{4A72A62B-F60F-4153-9099-A4F091AE7435}" srcOrd="0" destOrd="0" parTransId="{1B46DF52-CB65-4E3F-96BE-88D279499CB7}" sibTransId="{CCFDC746-5B0A-48CB-B9E2-C80D41AE3D18}"/>
    <dgm:cxn modelId="{E8B62F8D-4B79-439D-97BB-6D1F6B28BB09}" type="presOf" srcId="{4A72A62B-F60F-4153-9099-A4F091AE7435}" destId="{A7201758-CD08-4044-B91C-18E9708CD1C3}" srcOrd="0" destOrd="0" presId="urn:microsoft.com/office/officeart/2016/7/layout/RepeatingBendingProcessNew"/>
    <dgm:cxn modelId="{A434FD94-5F7A-4C8B-BB6F-E1208ADA92D7}" type="presOf" srcId="{75CF89E3-D666-4E17-A549-BE78446923D5}" destId="{57B52F2E-A0C6-4AE2-AD0A-1B980A840C69}" srcOrd="0" destOrd="0" presId="urn:microsoft.com/office/officeart/2016/7/layout/RepeatingBendingProcessNew"/>
    <dgm:cxn modelId="{5F9585BF-5DF6-42E1-9243-56D9C05E434D}" srcId="{5DA69BC8-511D-4402-9E03-D9E52A9550B6}" destId="{75CF89E3-D666-4E17-A549-BE78446923D5}" srcOrd="4" destOrd="0" parTransId="{2602F2AF-19A1-4A4D-8C71-02E9A95155B1}" sibTransId="{7B075B2A-C8E5-430D-9593-6AD0400E9F60}"/>
    <dgm:cxn modelId="{E4A31ACE-AEE3-4BC0-B5DD-F6CDD5156FA3}" type="presOf" srcId="{B974D92D-E7E6-4D8C-9ADC-802BE29EF75A}" destId="{11942601-4B68-49B5-9BD4-D846E58A78E4}" srcOrd="1" destOrd="0" presId="urn:microsoft.com/office/officeart/2016/7/layout/RepeatingBendingProcessNew"/>
    <dgm:cxn modelId="{6DA9E1E7-72F8-4680-BE61-0D28CED228FE}" type="presOf" srcId="{3645BA7E-F585-403E-943A-2F595DE4E1DC}" destId="{0F5052A6-80EF-445B-A28D-11CDDB4E8FBD}" srcOrd="0" destOrd="0" presId="urn:microsoft.com/office/officeart/2016/7/layout/RepeatingBendingProcessNew"/>
    <dgm:cxn modelId="{2C71B9FC-4974-4271-8942-070F3FCD9C5F}" type="presOf" srcId="{CCFDC746-5B0A-48CB-B9E2-C80D41AE3D18}" destId="{1B581D24-1A5C-4748-B5E7-E4F367071785}" srcOrd="0" destOrd="0" presId="urn:microsoft.com/office/officeart/2016/7/layout/RepeatingBendingProcessNew"/>
    <dgm:cxn modelId="{CE309225-FB7B-401B-9071-4622053DC5CA}" type="presParOf" srcId="{FD0F20E1-18CF-486D-90B7-2FFA693ACFBB}" destId="{A7201758-CD08-4044-B91C-18E9708CD1C3}" srcOrd="0" destOrd="0" presId="urn:microsoft.com/office/officeart/2016/7/layout/RepeatingBendingProcessNew"/>
    <dgm:cxn modelId="{E8B820E0-E375-482F-AE0B-4D3661CE2D25}" type="presParOf" srcId="{FD0F20E1-18CF-486D-90B7-2FFA693ACFBB}" destId="{1B581D24-1A5C-4748-B5E7-E4F367071785}" srcOrd="1" destOrd="0" presId="urn:microsoft.com/office/officeart/2016/7/layout/RepeatingBendingProcessNew"/>
    <dgm:cxn modelId="{195DAC64-61AC-4872-A4F7-04B739F65B1C}" type="presParOf" srcId="{1B581D24-1A5C-4748-B5E7-E4F367071785}" destId="{369667ED-6947-4D89-A5A8-3737AAB0EFF0}" srcOrd="0" destOrd="0" presId="urn:microsoft.com/office/officeart/2016/7/layout/RepeatingBendingProcessNew"/>
    <dgm:cxn modelId="{EFB8AF42-7ADA-408E-BBF5-415F09941345}" type="presParOf" srcId="{FD0F20E1-18CF-486D-90B7-2FFA693ACFBB}" destId="{932F070D-6585-4868-9553-FA8E2D52F8FD}" srcOrd="2" destOrd="0" presId="urn:microsoft.com/office/officeart/2016/7/layout/RepeatingBendingProcessNew"/>
    <dgm:cxn modelId="{71532A62-14B9-44EC-8631-4181F2CEB238}" type="presParOf" srcId="{FD0F20E1-18CF-486D-90B7-2FFA693ACFBB}" destId="{6C74DC7C-21EA-422A-A3D6-42EF849E2D00}" srcOrd="3" destOrd="0" presId="urn:microsoft.com/office/officeart/2016/7/layout/RepeatingBendingProcessNew"/>
    <dgm:cxn modelId="{E32A89E7-6487-4028-A23F-FA54AC3548A6}" type="presParOf" srcId="{6C74DC7C-21EA-422A-A3D6-42EF849E2D00}" destId="{16C24962-B0C9-4742-BBB7-32771CF3C9EC}" srcOrd="0" destOrd="0" presId="urn:microsoft.com/office/officeart/2016/7/layout/RepeatingBendingProcessNew"/>
    <dgm:cxn modelId="{1D8508B3-9F1A-4F35-9A29-4A19137BA162}" type="presParOf" srcId="{FD0F20E1-18CF-486D-90B7-2FFA693ACFBB}" destId="{0F5052A6-80EF-445B-A28D-11CDDB4E8FBD}" srcOrd="4" destOrd="0" presId="urn:microsoft.com/office/officeart/2016/7/layout/RepeatingBendingProcessNew"/>
    <dgm:cxn modelId="{EE8595B7-ED2C-454D-BDD1-015B858C931F}" type="presParOf" srcId="{FD0F20E1-18CF-486D-90B7-2FFA693ACFBB}" destId="{FD9ACC9B-4532-426F-A27E-08549052E29F}" srcOrd="5" destOrd="0" presId="urn:microsoft.com/office/officeart/2016/7/layout/RepeatingBendingProcessNew"/>
    <dgm:cxn modelId="{1898583F-CD5B-42FB-B393-2695BDBDB7EF}" type="presParOf" srcId="{FD9ACC9B-4532-426F-A27E-08549052E29F}" destId="{11942601-4B68-49B5-9BD4-D846E58A78E4}" srcOrd="0" destOrd="0" presId="urn:microsoft.com/office/officeart/2016/7/layout/RepeatingBendingProcessNew"/>
    <dgm:cxn modelId="{BEB3558F-3F39-4E95-8DC6-53C8F1C55DE1}" type="presParOf" srcId="{FD0F20E1-18CF-486D-90B7-2FFA693ACFBB}" destId="{0DFB7EFF-4E1A-4E15-AC26-E5A2BF94D55D}" srcOrd="6" destOrd="0" presId="urn:microsoft.com/office/officeart/2016/7/layout/RepeatingBendingProcessNew"/>
    <dgm:cxn modelId="{2A9AD3CB-EE8C-40EF-95E3-37F3B40EB413}" type="presParOf" srcId="{FD0F20E1-18CF-486D-90B7-2FFA693ACFBB}" destId="{86E3C3BC-1273-4A0E-82AC-67776F0574D8}" srcOrd="7" destOrd="0" presId="urn:microsoft.com/office/officeart/2016/7/layout/RepeatingBendingProcessNew"/>
    <dgm:cxn modelId="{01CDC614-01D5-40AD-8755-5E4C9F45FE90}" type="presParOf" srcId="{86E3C3BC-1273-4A0E-82AC-67776F0574D8}" destId="{A3E6DF88-7345-45A3-90A4-47C8F3EB286A}" srcOrd="0" destOrd="0" presId="urn:microsoft.com/office/officeart/2016/7/layout/RepeatingBendingProcessNew"/>
    <dgm:cxn modelId="{4559339F-4B83-4C25-8800-BEB8960509B9}" type="presParOf" srcId="{FD0F20E1-18CF-486D-90B7-2FFA693ACFBB}" destId="{57B52F2E-A0C6-4AE2-AD0A-1B980A840C69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ED3AC01-9AB2-41F0-AFB7-5570FE08450D}" type="doc">
      <dgm:prSet loTypeId="urn:microsoft.com/office/officeart/2018/2/layout/IconCircle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7C60A93A-DFDE-41FB-8E1E-17188C3D667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200"/>
            <a:t>🛡️ </a:t>
          </a:r>
          <a:r>
            <a:rPr lang="en-GB" sz="3200" b="1"/>
            <a:t>Improves patient safety</a:t>
          </a:r>
          <a:endParaRPr lang="en-US" sz="3200" dirty="0"/>
        </a:p>
      </dgm:t>
    </dgm:pt>
    <dgm:pt modelId="{8782F614-5E2F-445E-B64F-EBADFCE92EC8}" type="parTrans" cxnId="{DEFE5E7C-7441-4BB5-B003-F9B1AF9208D8}">
      <dgm:prSet/>
      <dgm:spPr/>
      <dgm:t>
        <a:bodyPr/>
        <a:lstStyle/>
        <a:p>
          <a:endParaRPr lang="en-US" sz="3200"/>
        </a:p>
      </dgm:t>
    </dgm:pt>
    <dgm:pt modelId="{3990DD3F-E14B-449A-86B1-4ED5001C1113}" type="sibTrans" cxnId="{DEFE5E7C-7441-4BB5-B003-F9B1AF9208D8}">
      <dgm:prSet/>
      <dgm:spPr/>
      <dgm:t>
        <a:bodyPr/>
        <a:lstStyle/>
        <a:p>
          <a:pPr>
            <a:lnSpc>
              <a:spcPct val="100000"/>
            </a:lnSpc>
          </a:pPr>
          <a:endParaRPr lang="en-US" sz="3200"/>
        </a:p>
      </dgm:t>
    </dgm:pt>
    <dgm:pt modelId="{3B40B64D-86FE-4424-BCBA-57E283ACC15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200"/>
            <a:t>📉 </a:t>
          </a:r>
          <a:r>
            <a:rPr lang="en-GB" sz="3200" b="1"/>
            <a:t>48% fewer night-time falls</a:t>
          </a:r>
          <a:endParaRPr lang="en-US" sz="3200" dirty="0"/>
        </a:p>
      </dgm:t>
    </dgm:pt>
    <dgm:pt modelId="{D08F5CF0-F4A6-4EAF-A3F4-1DA3E6E73990}" type="parTrans" cxnId="{1E7C5925-8DA5-4B04-9305-686C813D7FA3}">
      <dgm:prSet/>
      <dgm:spPr/>
      <dgm:t>
        <a:bodyPr/>
        <a:lstStyle/>
        <a:p>
          <a:endParaRPr lang="en-US" sz="3200"/>
        </a:p>
      </dgm:t>
    </dgm:pt>
    <dgm:pt modelId="{84F47C53-1B50-4C1E-A153-01F32E5AACD0}" type="sibTrans" cxnId="{1E7C5925-8DA5-4B04-9305-686C813D7FA3}">
      <dgm:prSet/>
      <dgm:spPr/>
      <dgm:t>
        <a:bodyPr/>
        <a:lstStyle/>
        <a:p>
          <a:pPr>
            <a:lnSpc>
              <a:spcPct val="100000"/>
            </a:lnSpc>
          </a:pPr>
          <a:endParaRPr lang="en-US" sz="3200"/>
        </a:p>
      </dgm:t>
    </dgm:pt>
    <dgm:pt modelId="{DDBC824F-AC29-4A55-B8A0-C579E2278EF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200"/>
            <a:t>🌙 </a:t>
          </a:r>
          <a:r>
            <a:rPr lang="en-GB" sz="3200" b="1"/>
            <a:t>Better sleep quality</a:t>
          </a:r>
          <a:endParaRPr lang="en-US" sz="3200" dirty="0"/>
        </a:p>
      </dgm:t>
    </dgm:pt>
    <dgm:pt modelId="{4CE391DE-807D-49F5-8FE4-1BE480142EF3}" type="parTrans" cxnId="{B6F26242-6031-4AFF-BDC3-D2BCBFEE2739}">
      <dgm:prSet/>
      <dgm:spPr/>
      <dgm:t>
        <a:bodyPr/>
        <a:lstStyle/>
        <a:p>
          <a:endParaRPr lang="en-US" sz="3200"/>
        </a:p>
      </dgm:t>
    </dgm:pt>
    <dgm:pt modelId="{D8F0DD68-5B11-4364-BBCB-EE11324111F9}" type="sibTrans" cxnId="{B6F26242-6031-4AFF-BDC3-D2BCBFEE2739}">
      <dgm:prSet/>
      <dgm:spPr/>
      <dgm:t>
        <a:bodyPr/>
        <a:lstStyle/>
        <a:p>
          <a:pPr>
            <a:lnSpc>
              <a:spcPct val="100000"/>
            </a:lnSpc>
          </a:pPr>
          <a:endParaRPr lang="en-US" sz="3200"/>
        </a:p>
      </dgm:t>
    </dgm:pt>
    <dgm:pt modelId="{4A2F6864-611B-4500-90BF-726C1D5FDDC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200"/>
            <a:t>⚖️ </a:t>
          </a:r>
          <a:r>
            <a:rPr lang="en-GB" sz="3200" b="1"/>
            <a:t>Privacy, consent &amp; autonomy.</a:t>
          </a:r>
          <a:endParaRPr lang="en-US" sz="3200" dirty="0"/>
        </a:p>
      </dgm:t>
    </dgm:pt>
    <dgm:pt modelId="{B546012C-DFFF-4168-A40C-92D24D67531A}" type="parTrans" cxnId="{98052D74-F05C-4A60-A713-487B88220DF2}">
      <dgm:prSet/>
      <dgm:spPr/>
      <dgm:t>
        <a:bodyPr/>
        <a:lstStyle/>
        <a:p>
          <a:endParaRPr lang="en-US" sz="3200"/>
        </a:p>
      </dgm:t>
    </dgm:pt>
    <dgm:pt modelId="{85FBAF88-583F-4965-97B0-7A041BE51EA6}" type="sibTrans" cxnId="{98052D74-F05C-4A60-A713-487B88220DF2}">
      <dgm:prSet/>
      <dgm:spPr/>
      <dgm:t>
        <a:bodyPr/>
        <a:lstStyle/>
        <a:p>
          <a:endParaRPr lang="en-US" sz="3200"/>
        </a:p>
      </dgm:t>
    </dgm:pt>
    <dgm:pt modelId="{F2053972-945A-4B6C-ABB1-139431ED6E5D}" type="pres">
      <dgm:prSet presAssocID="{AED3AC01-9AB2-41F0-AFB7-5570FE08450D}" presName="root" presStyleCnt="0">
        <dgm:presLayoutVars>
          <dgm:dir/>
          <dgm:resizeHandles val="exact"/>
        </dgm:presLayoutVars>
      </dgm:prSet>
      <dgm:spPr/>
    </dgm:pt>
    <dgm:pt modelId="{B5246DA6-9043-44B9-93BB-247FFE1C72BA}" type="pres">
      <dgm:prSet presAssocID="{AED3AC01-9AB2-41F0-AFB7-5570FE08450D}" presName="container" presStyleCnt="0">
        <dgm:presLayoutVars>
          <dgm:dir/>
          <dgm:resizeHandles val="exact"/>
        </dgm:presLayoutVars>
      </dgm:prSet>
      <dgm:spPr/>
    </dgm:pt>
    <dgm:pt modelId="{432F7233-D05A-47C8-9138-C87F0201D086}" type="pres">
      <dgm:prSet presAssocID="{7C60A93A-DFDE-41FB-8E1E-17188C3D667D}" presName="compNode" presStyleCnt="0"/>
      <dgm:spPr/>
    </dgm:pt>
    <dgm:pt modelId="{BC91D75D-D0A7-45B6-B048-D000FE351FD7}" type="pres">
      <dgm:prSet presAssocID="{7C60A93A-DFDE-41FB-8E1E-17188C3D667D}" presName="iconBgRect" presStyleLbl="bgShp" presStyleIdx="0" presStyleCnt="4"/>
      <dgm:spPr/>
    </dgm:pt>
    <dgm:pt modelId="{6203C068-81A3-4A6E-B888-6F59F3C79376}" type="pres">
      <dgm:prSet presAssocID="{7C60A93A-DFDE-41FB-8E1E-17188C3D667D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09A726D8-7C21-466F-B837-3B1F0C74E81A}" type="pres">
      <dgm:prSet presAssocID="{7C60A93A-DFDE-41FB-8E1E-17188C3D667D}" presName="spaceRect" presStyleCnt="0"/>
      <dgm:spPr/>
    </dgm:pt>
    <dgm:pt modelId="{44E1CC2B-09B3-4639-A4EE-9FDE8DAD6F44}" type="pres">
      <dgm:prSet presAssocID="{7C60A93A-DFDE-41FB-8E1E-17188C3D667D}" presName="textRect" presStyleLbl="revTx" presStyleIdx="0" presStyleCnt="4">
        <dgm:presLayoutVars>
          <dgm:chMax val="1"/>
          <dgm:chPref val="1"/>
        </dgm:presLayoutVars>
      </dgm:prSet>
      <dgm:spPr/>
    </dgm:pt>
    <dgm:pt modelId="{FE473DE0-5952-4208-9E22-D22D8C5032DA}" type="pres">
      <dgm:prSet presAssocID="{3990DD3F-E14B-449A-86B1-4ED5001C1113}" presName="sibTrans" presStyleLbl="sibTrans2D1" presStyleIdx="0" presStyleCnt="0"/>
      <dgm:spPr/>
    </dgm:pt>
    <dgm:pt modelId="{22471793-D6B7-4EBA-AA3B-F1EBF62009CE}" type="pres">
      <dgm:prSet presAssocID="{3B40B64D-86FE-4424-BCBA-57E283ACC15C}" presName="compNode" presStyleCnt="0"/>
      <dgm:spPr/>
    </dgm:pt>
    <dgm:pt modelId="{71C20D17-473B-44DF-A8AA-7329A5933440}" type="pres">
      <dgm:prSet presAssocID="{3B40B64D-86FE-4424-BCBA-57E283ACC15C}" presName="iconBgRect" presStyleLbl="bgShp" presStyleIdx="1" presStyleCnt="4"/>
      <dgm:spPr/>
    </dgm:pt>
    <dgm:pt modelId="{EB1105EB-5C42-4201-9E07-D78EB71B127A}" type="pres">
      <dgm:prSet presAssocID="{3B40B64D-86FE-4424-BCBA-57E283ACC15C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w Temperature"/>
        </a:ext>
      </dgm:extLst>
    </dgm:pt>
    <dgm:pt modelId="{F669AFB9-3939-4A62-92D8-3AE96BBCB39D}" type="pres">
      <dgm:prSet presAssocID="{3B40B64D-86FE-4424-BCBA-57E283ACC15C}" presName="spaceRect" presStyleCnt="0"/>
      <dgm:spPr/>
    </dgm:pt>
    <dgm:pt modelId="{55802819-6E29-4C23-B088-4FC426F317D8}" type="pres">
      <dgm:prSet presAssocID="{3B40B64D-86FE-4424-BCBA-57E283ACC15C}" presName="textRect" presStyleLbl="revTx" presStyleIdx="1" presStyleCnt="4">
        <dgm:presLayoutVars>
          <dgm:chMax val="1"/>
          <dgm:chPref val="1"/>
        </dgm:presLayoutVars>
      </dgm:prSet>
      <dgm:spPr/>
    </dgm:pt>
    <dgm:pt modelId="{5D8C3A20-6F38-4255-B6D9-81582814D53C}" type="pres">
      <dgm:prSet presAssocID="{84F47C53-1B50-4C1E-A153-01F32E5AACD0}" presName="sibTrans" presStyleLbl="sibTrans2D1" presStyleIdx="0" presStyleCnt="0"/>
      <dgm:spPr/>
    </dgm:pt>
    <dgm:pt modelId="{2BC4952D-6EA3-41F2-B1AB-4935963B3B56}" type="pres">
      <dgm:prSet presAssocID="{DDBC824F-AC29-4A55-B8A0-C579E2278EF0}" presName="compNode" presStyleCnt="0"/>
      <dgm:spPr/>
    </dgm:pt>
    <dgm:pt modelId="{76C10383-3270-4697-B2F2-91CF86CB8F4C}" type="pres">
      <dgm:prSet presAssocID="{DDBC824F-AC29-4A55-B8A0-C579E2278EF0}" presName="iconBgRect" presStyleLbl="bgShp" presStyleIdx="2" presStyleCnt="4"/>
      <dgm:spPr/>
    </dgm:pt>
    <dgm:pt modelId="{469EF73D-82C2-4C44-9E71-9FEDBA244704}" type="pres">
      <dgm:prSet presAssocID="{DDBC824F-AC29-4A55-B8A0-C579E2278EF0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DC445433-507A-49D3-9ED2-ADAD511513BB}" type="pres">
      <dgm:prSet presAssocID="{DDBC824F-AC29-4A55-B8A0-C579E2278EF0}" presName="spaceRect" presStyleCnt="0"/>
      <dgm:spPr/>
    </dgm:pt>
    <dgm:pt modelId="{86B29197-1BA7-444E-8C37-E1B307C5AA5D}" type="pres">
      <dgm:prSet presAssocID="{DDBC824F-AC29-4A55-B8A0-C579E2278EF0}" presName="textRect" presStyleLbl="revTx" presStyleIdx="2" presStyleCnt="4">
        <dgm:presLayoutVars>
          <dgm:chMax val="1"/>
          <dgm:chPref val="1"/>
        </dgm:presLayoutVars>
      </dgm:prSet>
      <dgm:spPr/>
    </dgm:pt>
    <dgm:pt modelId="{7045E45E-2558-455F-9003-A73719A7003E}" type="pres">
      <dgm:prSet presAssocID="{D8F0DD68-5B11-4364-BBCB-EE11324111F9}" presName="sibTrans" presStyleLbl="sibTrans2D1" presStyleIdx="0" presStyleCnt="0"/>
      <dgm:spPr/>
    </dgm:pt>
    <dgm:pt modelId="{BCFDE542-FDD1-4909-ACB0-BB047277FB87}" type="pres">
      <dgm:prSet presAssocID="{4A2F6864-611B-4500-90BF-726C1D5FDDCA}" presName="compNode" presStyleCnt="0"/>
      <dgm:spPr/>
    </dgm:pt>
    <dgm:pt modelId="{743D7877-A1AE-4FE4-92A1-32F171EB3E95}" type="pres">
      <dgm:prSet presAssocID="{4A2F6864-611B-4500-90BF-726C1D5FDDCA}" presName="iconBgRect" presStyleLbl="bgShp" presStyleIdx="3" presStyleCnt="4"/>
      <dgm:spPr/>
    </dgm:pt>
    <dgm:pt modelId="{44D2D657-191D-46E0-8108-AC2AC902C11B}" type="pres">
      <dgm:prSet presAssocID="{4A2F6864-611B-4500-90BF-726C1D5FDDCA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CA955628-7AC8-4594-8492-0F7F3BB4180D}" type="pres">
      <dgm:prSet presAssocID="{4A2F6864-611B-4500-90BF-726C1D5FDDCA}" presName="spaceRect" presStyleCnt="0"/>
      <dgm:spPr/>
    </dgm:pt>
    <dgm:pt modelId="{29F7CA75-32D5-4392-8296-71EAA093F63D}" type="pres">
      <dgm:prSet presAssocID="{4A2F6864-611B-4500-90BF-726C1D5FDDC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E7C5925-8DA5-4B04-9305-686C813D7FA3}" srcId="{AED3AC01-9AB2-41F0-AFB7-5570FE08450D}" destId="{3B40B64D-86FE-4424-BCBA-57E283ACC15C}" srcOrd="1" destOrd="0" parTransId="{D08F5CF0-F4A6-4EAF-A3F4-1DA3E6E73990}" sibTransId="{84F47C53-1B50-4C1E-A153-01F32E5AACD0}"/>
    <dgm:cxn modelId="{9C3E212F-67E8-48CA-B73F-3ACBA2F8E37A}" type="presOf" srcId="{7C60A93A-DFDE-41FB-8E1E-17188C3D667D}" destId="{44E1CC2B-09B3-4639-A4EE-9FDE8DAD6F44}" srcOrd="0" destOrd="0" presId="urn:microsoft.com/office/officeart/2018/2/layout/IconCircleList"/>
    <dgm:cxn modelId="{87980E3F-56EA-4778-9D46-4A2A93570533}" type="presOf" srcId="{DDBC824F-AC29-4A55-B8A0-C579E2278EF0}" destId="{86B29197-1BA7-444E-8C37-E1B307C5AA5D}" srcOrd="0" destOrd="0" presId="urn:microsoft.com/office/officeart/2018/2/layout/IconCircleList"/>
    <dgm:cxn modelId="{B6F26242-6031-4AFF-BDC3-D2BCBFEE2739}" srcId="{AED3AC01-9AB2-41F0-AFB7-5570FE08450D}" destId="{DDBC824F-AC29-4A55-B8A0-C579E2278EF0}" srcOrd="2" destOrd="0" parTransId="{4CE391DE-807D-49F5-8FE4-1BE480142EF3}" sibTransId="{D8F0DD68-5B11-4364-BBCB-EE11324111F9}"/>
    <dgm:cxn modelId="{48A1654B-3B27-424D-AA69-84AD6459F446}" type="presOf" srcId="{3B40B64D-86FE-4424-BCBA-57E283ACC15C}" destId="{55802819-6E29-4C23-B088-4FC426F317D8}" srcOrd="0" destOrd="0" presId="urn:microsoft.com/office/officeart/2018/2/layout/IconCircleList"/>
    <dgm:cxn modelId="{98052D74-F05C-4A60-A713-487B88220DF2}" srcId="{AED3AC01-9AB2-41F0-AFB7-5570FE08450D}" destId="{4A2F6864-611B-4500-90BF-726C1D5FDDCA}" srcOrd="3" destOrd="0" parTransId="{B546012C-DFFF-4168-A40C-92D24D67531A}" sibTransId="{85FBAF88-583F-4965-97B0-7A041BE51EA6}"/>
    <dgm:cxn modelId="{A4DE7A79-3ACD-4ECC-AC52-A8B7098236C3}" type="presOf" srcId="{4A2F6864-611B-4500-90BF-726C1D5FDDCA}" destId="{29F7CA75-32D5-4392-8296-71EAA093F63D}" srcOrd="0" destOrd="0" presId="urn:microsoft.com/office/officeart/2018/2/layout/IconCircleList"/>
    <dgm:cxn modelId="{DEFE5E7C-7441-4BB5-B003-F9B1AF9208D8}" srcId="{AED3AC01-9AB2-41F0-AFB7-5570FE08450D}" destId="{7C60A93A-DFDE-41FB-8E1E-17188C3D667D}" srcOrd="0" destOrd="0" parTransId="{8782F614-5E2F-445E-B64F-EBADFCE92EC8}" sibTransId="{3990DD3F-E14B-449A-86B1-4ED5001C1113}"/>
    <dgm:cxn modelId="{75D91385-35D5-411F-9524-7A113811EE2B}" type="presOf" srcId="{AED3AC01-9AB2-41F0-AFB7-5570FE08450D}" destId="{F2053972-945A-4B6C-ABB1-139431ED6E5D}" srcOrd="0" destOrd="0" presId="urn:microsoft.com/office/officeart/2018/2/layout/IconCircleList"/>
    <dgm:cxn modelId="{751B9C91-5708-48E8-80FE-46F64E2265E1}" type="presOf" srcId="{3990DD3F-E14B-449A-86B1-4ED5001C1113}" destId="{FE473DE0-5952-4208-9E22-D22D8C5032DA}" srcOrd="0" destOrd="0" presId="urn:microsoft.com/office/officeart/2018/2/layout/IconCircleList"/>
    <dgm:cxn modelId="{C8FAF1B6-A823-4AC1-B46A-C1D353821198}" type="presOf" srcId="{D8F0DD68-5B11-4364-BBCB-EE11324111F9}" destId="{7045E45E-2558-455F-9003-A73719A7003E}" srcOrd="0" destOrd="0" presId="urn:microsoft.com/office/officeart/2018/2/layout/IconCircleList"/>
    <dgm:cxn modelId="{E7A172CC-B5BC-42D7-A56F-FE4434C87E6E}" type="presOf" srcId="{84F47C53-1B50-4C1E-A153-01F32E5AACD0}" destId="{5D8C3A20-6F38-4255-B6D9-81582814D53C}" srcOrd="0" destOrd="0" presId="urn:microsoft.com/office/officeart/2018/2/layout/IconCircleList"/>
    <dgm:cxn modelId="{60394302-CE24-443A-96FD-F13E25CF975E}" type="presParOf" srcId="{F2053972-945A-4B6C-ABB1-139431ED6E5D}" destId="{B5246DA6-9043-44B9-93BB-247FFE1C72BA}" srcOrd="0" destOrd="0" presId="urn:microsoft.com/office/officeart/2018/2/layout/IconCircleList"/>
    <dgm:cxn modelId="{C3C321D3-6668-4122-B6E8-D387BFED64E7}" type="presParOf" srcId="{B5246DA6-9043-44B9-93BB-247FFE1C72BA}" destId="{432F7233-D05A-47C8-9138-C87F0201D086}" srcOrd="0" destOrd="0" presId="urn:microsoft.com/office/officeart/2018/2/layout/IconCircleList"/>
    <dgm:cxn modelId="{DC13927B-6809-494A-83A6-11363775951F}" type="presParOf" srcId="{432F7233-D05A-47C8-9138-C87F0201D086}" destId="{BC91D75D-D0A7-45B6-B048-D000FE351FD7}" srcOrd="0" destOrd="0" presId="urn:microsoft.com/office/officeart/2018/2/layout/IconCircleList"/>
    <dgm:cxn modelId="{4DC3CD24-B03A-442F-A93E-D143981F0FB9}" type="presParOf" srcId="{432F7233-D05A-47C8-9138-C87F0201D086}" destId="{6203C068-81A3-4A6E-B888-6F59F3C79376}" srcOrd="1" destOrd="0" presId="urn:microsoft.com/office/officeart/2018/2/layout/IconCircleList"/>
    <dgm:cxn modelId="{39080181-46AC-4FB6-A733-59E2343C3CAD}" type="presParOf" srcId="{432F7233-D05A-47C8-9138-C87F0201D086}" destId="{09A726D8-7C21-466F-B837-3B1F0C74E81A}" srcOrd="2" destOrd="0" presId="urn:microsoft.com/office/officeart/2018/2/layout/IconCircleList"/>
    <dgm:cxn modelId="{128E0F14-251B-4E41-8693-5CDF27CA101B}" type="presParOf" srcId="{432F7233-D05A-47C8-9138-C87F0201D086}" destId="{44E1CC2B-09B3-4639-A4EE-9FDE8DAD6F44}" srcOrd="3" destOrd="0" presId="urn:microsoft.com/office/officeart/2018/2/layout/IconCircleList"/>
    <dgm:cxn modelId="{C7244005-E2C1-4371-8583-538C4F86A236}" type="presParOf" srcId="{B5246DA6-9043-44B9-93BB-247FFE1C72BA}" destId="{FE473DE0-5952-4208-9E22-D22D8C5032DA}" srcOrd="1" destOrd="0" presId="urn:microsoft.com/office/officeart/2018/2/layout/IconCircleList"/>
    <dgm:cxn modelId="{E9CFFCB6-135D-4A63-BA8A-10674734EE8F}" type="presParOf" srcId="{B5246DA6-9043-44B9-93BB-247FFE1C72BA}" destId="{22471793-D6B7-4EBA-AA3B-F1EBF62009CE}" srcOrd="2" destOrd="0" presId="urn:microsoft.com/office/officeart/2018/2/layout/IconCircleList"/>
    <dgm:cxn modelId="{DFE919D3-D198-4E59-B2A7-398689C4DABA}" type="presParOf" srcId="{22471793-D6B7-4EBA-AA3B-F1EBF62009CE}" destId="{71C20D17-473B-44DF-A8AA-7329A5933440}" srcOrd="0" destOrd="0" presId="urn:microsoft.com/office/officeart/2018/2/layout/IconCircleList"/>
    <dgm:cxn modelId="{EAD328C6-20C0-4B18-86AD-5D0704443C73}" type="presParOf" srcId="{22471793-D6B7-4EBA-AA3B-F1EBF62009CE}" destId="{EB1105EB-5C42-4201-9E07-D78EB71B127A}" srcOrd="1" destOrd="0" presId="urn:microsoft.com/office/officeart/2018/2/layout/IconCircleList"/>
    <dgm:cxn modelId="{7C4C141D-AD3E-44F3-9D2A-2C617A976D7C}" type="presParOf" srcId="{22471793-D6B7-4EBA-AA3B-F1EBF62009CE}" destId="{F669AFB9-3939-4A62-92D8-3AE96BBCB39D}" srcOrd="2" destOrd="0" presId="urn:microsoft.com/office/officeart/2018/2/layout/IconCircleList"/>
    <dgm:cxn modelId="{8B52C297-3CD5-496E-92D7-CA9D9538CB2C}" type="presParOf" srcId="{22471793-D6B7-4EBA-AA3B-F1EBF62009CE}" destId="{55802819-6E29-4C23-B088-4FC426F317D8}" srcOrd="3" destOrd="0" presId="urn:microsoft.com/office/officeart/2018/2/layout/IconCircleList"/>
    <dgm:cxn modelId="{8BCB61DD-5E25-44E0-86CF-694BFD960952}" type="presParOf" srcId="{B5246DA6-9043-44B9-93BB-247FFE1C72BA}" destId="{5D8C3A20-6F38-4255-B6D9-81582814D53C}" srcOrd="3" destOrd="0" presId="urn:microsoft.com/office/officeart/2018/2/layout/IconCircleList"/>
    <dgm:cxn modelId="{B1EC728C-A580-48EF-BC2C-FB691D9E9A08}" type="presParOf" srcId="{B5246DA6-9043-44B9-93BB-247FFE1C72BA}" destId="{2BC4952D-6EA3-41F2-B1AB-4935963B3B56}" srcOrd="4" destOrd="0" presId="urn:microsoft.com/office/officeart/2018/2/layout/IconCircleList"/>
    <dgm:cxn modelId="{F84A0286-7836-4AF2-8201-327E8C50A4A8}" type="presParOf" srcId="{2BC4952D-6EA3-41F2-B1AB-4935963B3B56}" destId="{76C10383-3270-4697-B2F2-91CF86CB8F4C}" srcOrd="0" destOrd="0" presId="urn:microsoft.com/office/officeart/2018/2/layout/IconCircleList"/>
    <dgm:cxn modelId="{8636C62A-A075-46B1-8DE7-16FBEA633DB0}" type="presParOf" srcId="{2BC4952D-6EA3-41F2-B1AB-4935963B3B56}" destId="{469EF73D-82C2-4C44-9E71-9FEDBA244704}" srcOrd="1" destOrd="0" presId="urn:microsoft.com/office/officeart/2018/2/layout/IconCircleList"/>
    <dgm:cxn modelId="{C9672BFE-8EA7-45CC-A19E-89732BC19830}" type="presParOf" srcId="{2BC4952D-6EA3-41F2-B1AB-4935963B3B56}" destId="{DC445433-507A-49D3-9ED2-ADAD511513BB}" srcOrd="2" destOrd="0" presId="urn:microsoft.com/office/officeart/2018/2/layout/IconCircleList"/>
    <dgm:cxn modelId="{CB7AAE4F-B931-4C6D-8F6C-DA9401A19AA0}" type="presParOf" srcId="{2BC4952D-6EA3-41F2-B1AB-4935963B3B56}" destId="{86B29197-1BA7-444E-8C37-E1B307C5AA5D}" srcOrd="3" destOrd="0" presId="urn:microsoft.com/office/officeart/2018/2/layout/IconCircleList"/>
    <dgm:cxn modelId="{1B3AB353-BEA9-4C45-AE86-E2670265DBDC}" type="presParOf" srcId="{B5246DA6-9043-44B9-93BB-247FFE1C72BA}" destId="{7045E45E-2558-455F-9003-A73719A7003E}" srcOrd="5" destOrd="0" presId="urn:microsoft.com/office/officeart/2018/2/layout/IconCircleList"/>
    <dgm:cxn modelId="{891DA57C-A8A5-4980-B5F0-08DC2F796EC1}" type="presParOf" srcId="{B5246DA6-9043-44B9-93BB-247FFE1C72BA}" destId="{BCFDE542-FDD1-4909-ACB0-BB047277FB87}" srcOrd="6" destOrd="0" presId="urn:microsoft.com/office/officeart/2018/2/layout/IconCircleList"/>
    <dgm:cxn modelId="{4B7D9A01-283A-4A3E-8D8D-CCDDE15BA104}" type="presParOf" srcId="{BCFDE542-FDD1-4909-ACB0-BB047277FB87}" destId="{743D7877-A1AE-4FE4-92A1-32F171EB3E95}" srcOrd="0" destOrd="0" presId="urn:microsoft.com/office/officeart/2018/2/layout/IconCircleList"/>
    <dgm:cxn modelId="{AF9B3A75-00C5-4C31-8A1C-8999A5386FBF}" type="presParOf" srcId="{BCFDE542-FDD1-4909-ACB0-BB047277FB87}" destId="{44D2D657-191D-46E0-8108-AC2AC902C11B}" srcOrd="1" destOrd="0" presId="urn:microsoft.com/office/officeart/2018/2/layout/IconCircleList"/>
    <dgm:cxn modelId="{974CE39D-AC14-4B38-B97E-8442D6908F60}" type="presParOf" srcId="{BCFDE542-FDD1-4909-ACB0-BB047277FB87}" destId="{CA955628-7AC8-4594-8492-0F7F3BB4180D}" srcOrd="2" destOrd="0" presId="urn:microsoft.com/office/officeart/2018/2/layout/IconCircleList"/>
    <dgm:cxn modelId="{07D7ECB9-84D0-49A6-883E-57911CD94A53}" type="presParOf" srcId="{BCFDE542-FDD1-4909-ACB0-BB047277FB87}" destId="{29F7CA75-32D5-4392-8296-71EAA093F63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ECC6108-DD59-4AD7-8593-435FECE141DB}" type="doc">
      <dgm:prSet loTypeId="urn:microsoft.com/office/officeart/2005/8/layout/default" loCatId="list" qsTypeId="urn:microsoft.com/office/officeart/2005/8/quickstyle/simple5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AB3A28EF-790F-442C-AD0F-E3DC09B55ECF}">
      <dgm:prSet custT="1"/>
      <dgm:spPr/>
      <dgm:t>
        <a:bodyPr/>
        <a:lstStyle/>
        <a:p>
          <a:r>
            <a:rPr lang="en-US" sz="2400" dirty="0"/>
            <a:t>👨‍👩‍👧 </a:t>
          </a:r>
          <a:r>
            <a:rPr lang="en-US" sz="2400" b="1" dirty="0"/>
            <a:t>Supports families &amp; carers</a:t>
          </a:r>
          <a:endParaRPr lang="en-US" sz="2400" dirty="0"/>
        </a:p>
      </dgm:t>
    </dgm:pt>
    <dgm:pt modelId="{60787ABC-3DF2-4E38-90F3-774D41052672}" type="parTrans" cxnId="{CB6340D3-3349-4793-8B01-47C9E767F8CD}">
      <dgm:prSet/>
      <dgm:spPr/>
      <dgm:t>
        <a:bodyPr/>
        <a:lstStyle/>
        <a:p>
          <a:endParaRPr lang="en-US"/>
        </a:p>
      </dgm:t>
    </dgm:pt>
    <dgm:pt modelId="{B51A6D1E-A5B6-4E49-9C96-3DC47D1A9013}" type="sibTrans" cxnId="{CB6340D3-3349-4793-8B01-47C9E767F8CD}">
      <dgm:prSet/>
      <dgm:spPr/>
      <dgm:t>
        <a:bodyPr/>
        <a:lstStyle/>
        <a:p>
          <a:endParaRPr lang="en-US"/>
        </a:p>
      </dgm:t>
    </dgm:pt>
    <dgm:pt modelId="{02756B17-7FDA-4FDA-9557-DA9553B54E5F}">
      <dgm:prSet custT="1"/>
      <dgm:spPr/>
      <dgm:t>
        <a:bodyPr/>
        <a:lstStyle/>
        <a:p>
          <a:r>
            <a:rPr lang="en-US" sz="2400" dirty="0"/>
            <a:t>🏥 </a:t>
          </a:r>
          <a:r>
            <a:rPr lang="en-US" sz="2400" b="1" dirty="0"/>
            <a:t>Improves NHS efficiency</a:t>
          </a:r>
          <a:endParaRPr lang="en-US" sz="2400" dirty="0"/>
        </a:p>
      </dgm:t>
    </dgm:pt>
    <dgm:pt modelId="{205C7C1D-15E8-4537-904A-4F6193929924}" type="parTrans" cxnId="{CB208BE5-264E-49C3-9C26-79112024C7A8}">
      <dgm:prSet/>
      <dgm:spPr/>
      <dgm:t>
        <a:bodyPr/>
        <a:lstStyle/>
        <a:p>
          <a:endParaRPr lang="en-US"/>
        </a:p>
      </dgm:t>
    </dgm:pt>
    <dgm:pt modelId="{8A8FA45A-5509-4A4C-8F4A-4043CAA65300}" type="sibTrans" cxnId="{CB208BE5-264E-49C3-9C26-79112024C7A8}">
      <dgm:prSet/>
      <dgm:spPr/>
      <dgm:t>
        <a:bodyPr/>
        <a:lstStyle/>
        <a:p>
          <a:endParaRPr lang="en-US"/>
        </a:p>
      </dgm:t>
    </dgm:pt>
    <dgm:pt modelId="{8A8068E0-90F3-457A-8D17-B15234E965BA}">
      <dgm:prSet custT="1"/>
      <dgm:spPr/>
      <dgm:t>
        <a:bodyPr/>
        <a:lstStyle/>
        <a:p>
          <a:r>
            <a:rPr lang="en-US" sz="2400" dirty="0"/>
            <a:t>📊 </a:t>
          </a:r>
          <a:r>
            <a:rPr lang="en-US" sz="2400" b="1" dirty="0"/>
            <a:t>Enhances service planning</a:t>
          </a:r>
          <a:endParaRPr lang="en-US" sz="2400" dirty="0"/>
        </a:p>
      </dgm:t>
    </dgm:pt>
    <dgm:pt modelId="{CAB9318C-8271-49EB-A2CB-97F19701E49F}" type="parTrans" cxnId="{24FF0D5D-8053-4391-BCA2-8D267F880379}">
      <dgm:prSet/>
      <dgm:spPr/>
      <dgm:t>
        <a:bodyPr/>
        <a:lstStyle/>
        <a:p>
          <a:endParaRPr lang="en-US"/>
        </a:p>
      </dgm:t>
    </dgm:pt>
    <dgm:pt modelId="{A9A84C25-4B63-4625-BB86-1EC4BA8B5A1D}" type="sibTrans" cxnId="{24FF0D5D-8053-4391-BCA2-8D267F880379}">
      <dgm:prSet/>
      <dgm:spPr/>
      <dgm:t>
        <a:bodyPr/>
        <a:lstStyle/>
        <a:p>
          <a:endParaRPr lang="en-US"/>
        </a:p>
      </dgm:t>
    </dgm:pt>
    <dgm:pt modelId="{201858DB-6FA0-4F87-96FB-97FFFFE1B11E}">
      <dgm:prSet custT="1"/>
      <dgm:spPr/>
      <dgm:t>
        <a:bodyPr/>
        <a:lstStyle/>
        <a:p>
          <a:r>
            <a:rPr lang="en-US" sz="2400" dirty="0"/>
            <a:t>🤝 </a:t>
          </a:r>
          <a:r>
            <a:rPr lang="en-US" sz="2400" b="1" dirty="0"/>
            <a:t>Builds public trust</a:t>
          </a:r>
          <a:endParaRPr lang="en-US" sz="2400" dirty="0"/>
        </a:p>
      </dgm:t>
    </dgm:pt>
    <dgm:pt modelId="{89D91F67-7627-48C0-A1DB-CB37831A62C3}" type="parTrans" cxnId="{231105A1-198E-42F8-B1BB-144A72D1E959}">
      <dgm:prSet/>
      <dgm:spPr/>
      <dgm:t>
        <a:bodyPr/>
        <a:lstStyle/>
        <a:p>
          <a:endParaRPr lang="en-US"/>
        </a:p>
      </dgm:t>
    </dgm:pt>
    <dgm:pt modelId="{85786E35-6363-484E-B4BA-8CED6B93BFAA}" type="sibTrans" cxnId="{231105A1-198E-42F8-B1BB-144A72D1E959}">
      <dgm:prSet/>
      <dgm:spPr/>
      <dgm:t>
        <a:bodyPr/>
        <a:lstStyle/>
        <a:p>
          <a:endParaRPr lang="en-US"/>
        </a:p>
      </dgm:t>
    </dgm:pt>
    <dgm:pt modelId="{21016589-F38B-4290-89EF-63B743949CA5}">
      <dgm:prSet custT="1"/>
      <dgm:spPr/>
      <dgm:t>
        <a:bodyPr/>
        <a:lstStyle/>
        <a:p>
          <a:r>
            <a:rPr lang="en-US" sz="2400" dirty="0"/>
            <a:t>🌍 </a:t>
          </a:r>
          <a:r>
            <a:rPr lang="en-US" sz="2400" b="1" dirty="0"/>
            <a:t>Promotes equality &amp; inclusion</a:t>
          </a:r>
          <a:endParaRPr lang="en-US" sz="2400" dirty="0"/>
        </a:p>
      </dgm:t>
    </dgm:pt>
    <dgm:pt modelId="{BF064910-33D9-47E6-A124-46BC1552E780}" type="parTrans" cxnId="{5DC699BD-9785-4113-B719-F368E3C14B36}">
      <dgm:prSet/>
      <dgm:spPr/>
      <dgm:t>
        <a:bodyPr/>
        <a:lstStyle/>
        <a:p>
          <a:endParaRPr lang="en-US"/>
        </a:p>
      </dgm:t>
    </dgm:pt>
    <dgm:pt modelId="{005D97C0-7182-450B-8F6D-B26527061A65}" type="sibTrans" cxnId="{5DC699BD-9785-4113-B719-F368E3C14B36}">
      <dgm:prSet/>
      <dgm:spPr/>
      <dgm:t>
        <a:bodyPr/>
        <a:lstStyle/>
        <a:p>
          <a:endParaRPr lang="en-US"/>
        </a:p>
      </dgm:t>
    </dgm:pt>
    <dgm:pt modelId="{91CE9BD9-2CFE-4970-B435-7E5643738E33}" type="pres">
      <dgm:prSet presAssocID="{AECC6108-DD59-4AD7-8593-435FECE141DB}" presName="diagram" presStyleCnt="0">
        <dgm:presLayoutVars>
          <dgm:dir/>
          <dgm:resizeHandles val="exact"/>
        </dgm:presLayoutVars>
      </dgm:prSet>
      <dgm:spPr/>
    </dgm:pt>
    <dgm:pt modelId="{F11633C7-2642-4A77-8B00-78FA2CE62058}" type="pres">
      <dgm:prSet presAssocID="{AB3A28EF-790F-442C-AD0F-E3DC09B55ECF}" presName="node" presStyleLbl="node1" presStyleIdx="0" presStyleCnt="5">
        <dgm:presLayoutVars>
          <dgm:bulletEnabled val="1"/>
        </dgm:presLayoutVars>
      </dgm:prSet>
      <dgm:spPr/>
    </dgm:pt>
    <dgm:pt modelId="{108B2957-29C7-4DC8-8001-92F292E7EE42}" type="pres">
      <dgm:prSet presAssocID="{B51A6D1E-A5B6-4E49-9C96-3DC47D1A9013}" presName="sibTrans" presStyleCnt="0"/>
      <dgm:spPr/>
    </dgm:pt>
    <dgm:pt modelId="{E0DCAF21-59E5-4C6B-AE24-F5EC8CB21B6B}" type="pres">
      <dgm:prSet presAssocID="{02756B17-7FDA-4FDA-9557-DA9553B54E5F}" presName="node" presStyleLbl="node1" presStyleIdx="1" presStyleCnt="5">
        <dgm:presLayoutVars>
          <dgm:bulletEnabled val="1"/>
        </dgm:presLayoutVars>
      </dgm:prSet>
      <dgm:spPr/>
    </dgm:pt>
    <dgm:pt modelId="{1D1AFFC0-AE35-4D57-8D6B-3C84505B1C3B}" type="pres">
      <dgm:prSet presAssocID="{8A8FA45A-5509-4A4C-8F4A-4043CAA65300}" presName="sibTrans" presStyleCnt="0"/>
      <dgm:spPr/>
    </dgm:pt>
    <dgm:pt modelId="{45D7BAC5-F30E-4E8B-A58F-B2EB00B426F2}" type="pres">
      <dgm:prSet presAssocID="{8A8068E0-90F3-457A-8D17-B15234E965BA}" presName="node" presStyleLbl="node1" presStyleIdx="2" presStyleCnt="5">
        <dgm:presLayoutVars>
          <dgm:bulletEnabled val="1"/>
        </dgm:presLayoutVars>
      </dgm:prSet>
      <dgm:spPr/>
    </dgm:pt>
    <dgm:pt modelId="{D70EE93A-3E3F-4F47-A8FA-98D45320E666}" type="pres">
      <dgm:prSet presAssocID="{A9A84C25-4B63-4625-BB86-1EC4BA8B5A1D}" presName="sibTrans" presStyleCnt="0"/>
      <dgm:spPr/>
    </dgm:pt>
    <dgm:pt modelId="{142C9C96-BBE4-4230-9A13-5AC9A9C0C3D4}" type="pres">
      <dgm:prSet presAssocID="{201858DB-6FA0-4F87-96FB-97FFFFE1B11E}" presName="node" presStyleLbl="node1" presStyleIdx="3" presStyleCnt="5">
        <dgm:presLayoutVars>
          <dgm:bulletEnabled val="1"/>
        </dgm:presLayoutVars>
      </dgm:prSet>
      <dgm:spPr/>
    </dgm:pt>
    <dgm:pt modelId="{63C62D3F-FF1A-4805-9F08-21A97F78A18D}" type="pres">
      <dgm:prSet presAssocID="{85786E35-6363-484E-B4BA-8CED6B93BFAA}" presName="sibTrans" presStyleCnt="0"/>
      <dgm:spPr/>
    </dgm:pt>
    <dgm:pt modelId="{A93B09BE-7702-4C4B-B204-73907F351C17}" type="pres">
      <dgm:prSet presAssocID="{21016589-F38B-4290-89EF-63B743949CA5}" presName="node" presStyleLbl="node1" presStyleIdx="4" presStyleCnt="5">
        <dgm:presLayoutVars>
          <dgm:bulletEnabled val="1"/>
        </dgm:presLayoutVars>
      </dgm:prSet>
      <dgm:spPr/>
    </dgm:pt>
  </dgm:ptLst>
  <dgm:cxnLst>
    <dgm:cxn modelId="{E4D2BF3B-DA87-45B8-A410-454FA05CDCF0}" type="presOf" srcId="{02756B17-7FDA-4FDA-9557-DA9553B54E5F}" destId="{E0DCAF21-59E5-4C6B-AE24-F5EC8CB21B6B}" srcOrd="0" destOrd="0" presId="urn:microsoft.com/office/officeart/2005/8/layout/default"/>
    <dgm:cxn modelId="{24FF0D5D-8053-4391-BCA2-8D267F880379}" srcId="{AECC6108-DD59-4AD7-8593-435FECE141DB}" destId="{8A8068E0-90F3-457A-8D17-B15234E965BA}" srcOrd="2" destOrd="0" parTransId="{CAB9318C-8271-49EB-A2CB-97F19701E49F}" sibTransId="{A9A84C25-4B63-4625-BB86-1EC4BA8B5A1D}"/>
    <dgm:cxn modelId="{86792292-1B75-4DA2-B452-96183BAC90A2}" type="presOf" srcId="{201858DB-6FA0-4F87-96FB-97FFFFE1B11E}" destId="{142C9C96-BBE4-4230-9A13-5AC9A9C0C3D4}" srcOrd="0" destOrd="0" presId="urn:microsoft.com/office/officeart/2005/8/layout/default"/>
    <dgm:cxn modelId="{231105A1-198E-42F8-B1BB-144A72D1E959}" srcId="{AECC6108-DD59-4AD7-8593-435FECE141DB}" destId="{201858DB-6FA0-4F87-96FB-97FFFFE1B11E}" srcOrd="3" destOrd="0" parTransId="{89D91F67-7627-48C0-A1DB-CB37831A62C3}" sibTransId="{85786E35-6363-484E-B4BA-8CED6B93BFAA}"/>
    <dgm:cxn modelId="{611814AF-5E28-4F68-B78D-66931E5C0DB6}" type="presOf" srcId="{AB3A28EF-790F-442C-AD0F-E3DC09B55ECF}" destId="{F11633C7-2642-4A77-8B00-78FA2CE62058}" srcOrd="0" destOrd="0" presId="urn:microsoft.com/office/officeart/2005/8/layout/default"/>
    <dgm:cxn modelId="{5DC699BD-9785-4113-B719-F368E3C14B36}" srcId="{AECC6108-DD59-4AD7-8593-435FECE141DB}" destId="{21016589-F38B-4290-89EF-63B743949CA5}" srcOrd="4" destOrd="0" parTransId="{BF064910-33D9-47E6-A124-46BC1552E780}" sibTransId="{005D97C0-7182-450B-8F6D-B26527061A65}"/>
    <dgm:cxn modelId="{6E2864C4-5BA4-4D16-BDFC-CBDDD96187A5}" type="presOf" srcId="{AECC6108-DD59-4AD7-8593-435FECE141DB}" destId="{91CE9BD9-2CFE-4970-B435-7E5643738E33}" srcOrd="0" destOrd="0" presId="urn:microsoft.com/office/officeart/2005/8/layout/default"/>
    <dgm:cxn modelId="{CB6340D3-3349-4793-8B01-47C9E767F8CD}" srcId="{AECC6108-DD59-4AD7-8593-435FECE141DB}" destId="{AB3A28EF-790F-442C-AD0F-E3DC09B55ECF}" srcOrd="0" destOrd="0" parTransId="{60787ABC-3DF2-4E38-90F3-774D41052672}" sibTransId="{B51A6D1E-A5B6-4E49-9C96-3DC47D1A9013}"/>
    <dgm:cxn modelId="{568F72E0-CB91-4EB2-A8C7-705FDD9072BC}" type="presOf" srcId="{21016589-F38B-4290-89EF-63B743949CA5}" destId="{A93B09BE-7702-4C4B-B204-73907F351C17}" srcOrd="0" destOrd="0" presId="urn:microsoft.com/office/officeart/2005/8/layout/default"/>
    <dgm:cxn modelId="{CB208BE5-264E-49C3-9C26-79112024C7A8}" srcId="{AECC6108-DD59-4AD7-8593-435FECE141DB}" destId="{02756B17-7FDA-4FDA-9557-DA9553B54E5F}" srcOrd="1" destOrd="0" parTransId="{205C7C1D-15E8-4537-904A-4F6193929924}" sibTransId="{8A8FA45A-5509-4A4C-8F4A-4043CAA65300}"/>
    <dgm:cxn modelId="{577A91EF-E835-44C2-A73F-86D387CD6BAC}" type="presOf" srcId="{8A8068E0-90F3-457A-8D17-B15234E965BA}" destId="{45D7BAC5-F30E-4E8B-A58F-B2EB00B426F2}" srcOrd="0" destOrd="0" presId="urn:microsoft.com/office/officeart/2005/8/layout/default"/>
    <dgm:cxn modelId="{656725F8-488B-416B-B26B-4C064E50CFC4}" type="presParOf" srcId="{91CE9BD9-2CFE-4970-B435-7E5643738E33}" destId="{F11633C7-2642-4A77-8B00-78FA2CE62058}" srcOrd="0" destOrd="0" presId="urn:microsoft.com/office/officeart/2005/8/layout/default"/>
    <dgm:cxn modelId="{2A3D5E89-0E56-405B-9E14-AC1B0CF4559D}" type="presParOf" srcId="{91CE9BD9-2CFE-4970-B435-7E5643738E33}" destId="{108B2957-29C7-4DC8-8001-92F292E7EE42}" srcOrd="1" destOrd="0" presId="urn:microsoft.com/office/officeart/2005/8/layout/default"/>
    <dgm:cxn modelId="{1FBCEA87-BDB0-4677-ADA0-363533EB6F34}" type="presParOf" srcId="{91CE9BD9-2CFE-4970-B435-7E5643738E33}" destId="{E0DCAF21-59E5-4C6B-AE24-F5EC8CB21B6B}" srcOrd="2" destOrd="0" presId="urn:microsoft.com/office/officeart/2005/8/layout/default"/>
    <dgm:cxn modelId="{387CFDB5-E4B6-4D91-911C-3C838C98262E}" type="presParOf" srcId="{91CE9BD9-2CFE-4970-B435-7E5643738E33}" destId="{1D1AFFC0-AE35-4D57-8D6B-3C84505B1C3B}" srcOrd="3" destOrd="0" presId="urn:microsoft.com/office/officeart/2005/8/layout/default"/>
    <dgm:cxn modelId="{F43D3BB2-4D8B-447B-A250-1207C1513FCF}" type="presParOf" srcId="{91CE9BD9-2CFE-4970-B435-7E5643738E33}" destId="{45D7BAC5-F30E-4E8B-A58F-B2EB00B426F2}" srcOrd="4" destOrd="0" presId="urn:microsoft.com/office/officeart/2005/8/layout/default"/>
    <dgm:cxn modelId="{684F3D25-3794-4D44-BE36-4AAA510ED228}" type="presParOf" srcId="{91CE9BD9-2CFE-4970-B435-7E5643738E33}" destId="{D70EE93A-3E3F-4F47-A8FA-98D45320E666}" srcOrd="5" destOrd="0" presId="urn:microsoft.com/office/officeart/2005/8/layout/default"/>
    <dgm:cxn modelId="{44FD9FBB-6243-4186-9739-12D5C2AFE218}" type="presParOf" srcId="{91CE9BD9-2CFE-4970-B435-7E5643738E33}" destId="{142C9C96-BBE4-4230-9A13-5AC9A9C0C3D4}" srcOrd="6" destOrd="0" presId="urn:microsoft.com/office/officeart/2005/8/layout/default"/>
    <dgm:cxn modelId="{FEDFF3BD-317C-4A97-BD66-3BFF6CF6E523}" type="presParOf" srcId="{91CE9BD9-2CFE-4970-B435-7E5643738E33}" destId="{63C62D3F-FF1A-4805-9F08-21A97F78A18D}" srcOrd="7" destOrd="0" presId="urn:microsoft.com/office/officeart/2005/8/layout/default"/>
    <dgm:cxn modelId="{09CA3FBD-28FC-416F-9B49-9F5E432B2203}" type="presParOf" srcId="{91CE9BD9-2CFE-4970-B435-7E5643738E33}" destId="{A93B09BE-7702-4C4B-B204-73907F351C1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9490F85-AA0D-449D-B76D-A9FA6F961076}" type="doc">
      <dgm:prSet loTypeId="urn:microsoft.com/office/officeart/2005/8/layout/default" loCatId="list" qsTypeId="urn:microsoft.com/office/officeart/2005/8/quickstyle/simple5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94C6BC93-A16B-4FA0-820B-9A2B95C01C31}">
      <dgm:prSet custT="1"/>
      <dgm:spPr/>
      <dgm:t>
        <a:bodyPr/>
        <a:lstStyle/>
        <a:p>
          <a:r>
            <a:rPr lang="en-GB" sz="2400" b="1" dirty="0"/>
            <a:t>Privacy and dignity concerns.</a:t>
          </a:r>
          <a:endParaRPr lang="en-US" sz="2400" dirty="0"/>
        </a:p>
      </dgm:t>
    </dgm:pt>
    <dgm:pt modelId="{1D056F85-E592-4AE3-A92D-EBD59B510681}" type="parTrans" cxnId="{F1C1D7BD-0EB1-485A-8006-CDEF78F47625}">
      <dgm:prSet/>
      <dgm:spPr/>
      <dgm:t>
        <a:bodyPr/>
        <a:lstStyle/>
        <a:p>
          <a:endParaRPr lang="en-US"/>
        </a:p>
      </dgm:t>
    </dgm:pt>
    <dgm:pt modelId="{1BFE1EA8-D734-48AF-8E3A-2F34C886A56D}" type="sibTrans" cxnId="{F1C1D7BD-0EB1-485A-8006-CDEF78F47625}">
      <dgm:prSet/>
      <dgm:spPr/>
      <dgm:t>
        <a:bodyPr/>
        <a:lstStyle/>
        <a:p>
          <a:endParaRPr lang="en-US"/>
        </a:p>
      </dgm:t>
    </dgm:pt>
    <dgm:pt modelId="{01BF33A6-6885-4468-8B23-609B45592867}">
      <dgm:prSet custT="1"/>
      <dgm:spPr/>
      <dgm:t>
        <a:bodyPr/>
        <a:lstStyle/>
        <a:p>
          <a:r>
            <a:rPr lang="en-GB" sz="2400" b="1" dirty="0"/>
            <a:t>Limited independent evidence.</a:t>
          </a:r>
          <a:endParaRPr lang="en-US" sz="2400" dirty="0"/>
        </a:p>
      </dgm:t>
    </dgm:pt>
    <dgm:pt modelId="{3D792461-F0DF-4E45-979C-3BCFF1553CC6}" type="parTrans" cxnId="{E202E898-2944-4D2F-A853-4FACEB55A2B9}">
      <dgm:prSet/>
      <dgm:spPr/>
      <dgm:t>
        <a:bodyPr/>
        <a:lstStyle/>
        <a:p>
          <a:endParaRPr lang="en-US"/>
        </a:p>
      </dgm:t>
    </dgm:pt>
    <dgm:pt modelId="{0292C3DF-43DF-4B34-9483-4B1E64138C35}" type="sibTrans" cxnId="{E202E898-2944-4D2F-A853-4FACEB55A2B9}">
      <dgm:prSet/>
      <dgm:spPr/>
      <dgm:t>
        <a:bodyPr/>
        <a:lstStyle/>
        <a:p>
          <a:endParaRPr lang="en-US"/>
        </a:p>
      </dgm:t>
    </dgm:pt>
    <dgm:pt modelId="{31EF89A0-8650-4A8A-ADA5-F708A9E81C0B}">
      <dgm:prSet custT="1"/>
      <dgm:spPr/>
      <dgm:t>
        <a:bodyPr/>
        <a:lstStyle/>
        <a:p>
          <a:r>
            <a:rPr lang="en-GB" sz="2400" b="1" dirty="0"/>
            <a:t>Risk of over-reliance on technology.</a:t>
          </a:r>
          <a:endParaRPr lang="en-US" sz="2400" dirty="0"/>
        </a:p>
      </dgm:t>
    </dgm:pt>
    <dgm:pt modelId="{58FFBA9F-2BB4-4BAB-B54C-088F3EF01526}" type="parTrans" cxnId="{35D63E0E-9EC5-4C17-B6DE-45AD9D21DFF0}">
      <dgm:prSet/>
      <dgm:spPr/>
      <dgm:t>
        <a:bodyPr/>
        <a:lstStyle/>
        <a:p>
          <a:endParaRPr lang="en-US"/>
        </a:p>
      </dgm:t>
    </dgm:pt>
    <dgm:pt modelId="{4C9C561A-0898-4906-A428-2EDAC0CA73F9}" type="sibTrans" cxnId="{35D63E0E-9EC5-4C17-B6DE-45AD9D21DFF0}">
      <dgm:prSet/>
      <dgm:spPr/>
      <dgm:t>
        <a:bodyPr/>
        <a:lstStyle/>
        <a:p>
          <a:endParaRPr lang="en-US"/>
        </a:p>
      </dgm:t>
    </dgm:pt>
    <dgm:pt modelId="{7111796A-CD2F-4700-B013-58B7096DB8FD}">
      <dgm:prSet custT="1"/>
      <dgm:spPr/>
      <dgm:t>
        <a:bodyPr/>
        <a:lstStyle/>
        <a:p>
          <a:r>
            <a:rPr lang="en-GB" sz="2400" b="1" dirty="0"/>
            <a:t>Ethical and data protection issues.</a:t>
          </a:r>
          <a:endParaRPr lang="en-US" sz="2400" dirty="0"/>
        </a:p>
      </dgm:t>
    </dgm:pt>
    <dgm:pt modelId="{AC111866-3702-4C76-99CE-E3E76F2A8D1F}" type="parTrans" cxnId="{2F308364-4508-485F-8872-F1E08A09CAA5}">
      <dgm:prSet/>
      <dgm:spPr/>
      <dgm:t>
        <a:bodyPr/>
        <a:lstStyle/>
        <a:p>
          <a:endParaRPr lang="en-US"/>
        </a:p>
      </dgm:t>
    </dgm:pt>
    <dgm:pt modelId="{88CDF8B9-D1B4-47E5-87C4-A1F4C6B44961}" type="sibTrans" cxnId="{2F308364-4508-485F-8872-F1E08A09CAA5}">
      <dgm:prSet/>
      <dgm:spPr/>
      <dgm:t>
        <a:bodyPr/>
        <a:lstStyle/>
        <a:p>
          <a:endParaRPr lang="en-US"/>
        </a:p>
      </dgm:t>
    </dgm:pt>
    <dgm:pt modelId="{3610A256-1FD3-4084-938F-4AF199C5A542}">
      <dgm:prSet custT="1"/>
      <dgm:spPr/>
      <dgm:t>
        <a:bodyPr/>
        <a:lstStyle/>
        <a:p>
          <a:r>
            <a:rPr lang="en-GB" sz="2400" b="1" dirty="0"/>
            <a:t>May reduce trust and therapeutic relationships</a:t>
          </a:r>
          <a:r>
            <a:rPr lang="en-GB" sz="2100" b="1" dirty="0"/>
            <a:t>.</a:t>
          </a:r>
          <a:endParaRPr lang="en-US" sz="2100" dirty="0"/>
        </a:p>
      </dgm:t>
    </dgm:pt>
    <dgm:pt modelId="{FDB6AF8B-5562-48C7-9A8C-044A86420F9E}" type="parTrans" cxnId="{B6DF550D-2C75-4432-A770-0FEDA8CD8659}">
      <dgm:prSet/>
      <dgm:spPr/>
      <dgm:t>
        <a:bodyPr/>
        <a:lstStyle/>
        <a:p>
          <a:endParaRPr lang="en-US"/>
        </a:p>
      </dgm:t>
    </dgm:pt>
    <dgm:pt modelId="{544A9EB4-2D6E-4134-AA83-C69A05895B5A}" type="sibTrans" cxnId="{B6DF550D-2C75-4432-A770-0FEDA8CD8659}">
      <dgm:prSet/>
      <dgm:spPr/>
      <dgm:t>
        <a:bodyPr/>
        <a:lstStyle/>
        <a:p>
          <a:endParaRPr lang="en-US"/>
        </a:p>
      </dgm:t>
    </dgm:pt>
    <dgm:pt modelId="{22CADB97-1643-4582-AB3B-623AB84B7AE9}" type="pres">
      <dgm:prSet presAssocID="{99490F85-AA0D-449D-B76D-A9FA6F961076}" presName="diagram" presStyleCnt="0">
        <dgm:presLayoutVars>
          <dgm:dir/>
          <dgm:resizeHandles val="exact"/>
        </dgm:presLayoutVars>
      </dgm:prSet>
      <dgm:spPr/>
    </dgm:pt>
    <dgm:pt modelId="{1BDF96C3-96E7-4AEF-A4E1-5602B0D33DC1}" type="pres">
      <dgm:prSet presAssocID="{94C6BC93-A16B-4FA0-820B-9A2B95C01C31}" presName="node" presStyleLbl="node1" presStyleIdx="0" presStyleCnt="5">
        <dgm:presLayoutVars>
          <dgm:bulletEnabled val="1"/>
        </dgm:presLayoutVars>
      </dgm:prSet>
      <dgm:spPr/>
    </dgm:pt>
    <dgm:pt modelId="{C8E40C8A-9AB1-412C-9413-4022DD8DC9EC}" type="pres">
      <dgm:prSet presAssocID="{1BFE1EA8-D734-48AF-8E3A-2F34C886A56D}" presName="sibTrans" presStyleCnt="0"/>
      <dgm:spPr/>
    </dgm:pt>
    <dgm:pt modelId="{ACAFE268-E653-4441-B509-D8C8EA45CC11}" type="pres">
      <dgm:prSet presAssocID="{01BF33A6-6885-4468-8B23-609B45592867}" presName="node" presStyleLbl="node1" presStyleIdx="1" presStyleCnt="5">
        <dgm:presLayoutVars>
          <dgm:bulletEnabled val="1"/>
        </dgm:presLayoutVars>
      </dgm:prSet>
      <dgm:spPr/>
    </dgm:pt>
    <dgm:pt modelId="{665D40D4-12B6-4C7B-A281-9E6F62FE413F}" type="pres">
      <dgm:prSet presAssocID="{0292C3DF-43DF-4B34-9483-4B1E64138C35}" presName="sibTrans" presStyleCnt="0"/>
      <dgm:spPr/>
    </dgm:pt>
    <dgm:pt modelId="{02A32987-5A44-4BCC-BB4E-757CE9D5FDE0}" type="pres">
      <dgm:prSet presAssocID="{31EF89A0-8650-4A8A-ADA5-F708A9E81C0B}" presName="node" presStyleLbl="node1" presStyleIdx="2" presStyleCnt="5">
        <dgm:presLayoutVars>
          <dgm:bulletEnabled val="1"/>
        </dgm:presLayoutVars>
      </dgm:prSet>
      <dgm:spPr/>
    </dgm:pt>
    <dgm:pt modelId="{AE5C7B5D-7AA3-4D42-8F69-EAD22E129901}" type="pres">
      <dgm:prSet presAssocID="{4C9C561A-0898-4906-A428-2EDAC0CA73F9}" presName="sibTrans" presStyleCnt="0"/>
      <dgm:spPr/>
    </dgm:pt>
    <dgm:pt modelId="{BBBCFD8B-5E43-4167-8DDD-C34489503EA4}" type="pres">
      <dgm:prSet presAssocID="{7111796A-CD2F-4700-B013-58B7096DB8FD}" presName="node" presStyleLbl="node1" presStyleIdx="3" presStyleCnt="5">
        <dgm:presLayoutVars>
          <dgm:bulletEnabled val="1"/>
        </dgm:presLayoutVars>
      </dgm:prSet>
      <dgm:spPr/>
    </dgm:pt>
    <dgm:pt modelId="{B68DC335-A06B-413B-90B5-525C4D398C6C}" type="pres">
      <dgm:prSet presAssocID="{88CDF8B9-D1B4-47E5-87C4-A1F4C6B44961}" presName="sibTrans" presStyleCnt="0"/>
      <dgm:spPr/>
    </dgm:pt>
    <dgm:pt modelId="{4AB71F32-D0B7-400A-B047-1E8F297CF374}" type="pres">
      <dgm:prSet presAssocID="{3610A256-1FD3-4084-938F-4AF199C5A542}" presName="node" presStyleLbl="node1" presStyleIdx="4" presStyleCnt="5">
        <dgm:presLayoutVars>
          <dgm:bulletEnabled val="1"/>
        </dgm:presLayoutVars>
      </dgm:prSet>
      <dgm:spPr/>
    </dgm:pt>
  </dgm:ptLst>
  <dgm:cxnLst>
    <dgm:cxn modelId="{06438F03-6245-443F-8313-C4E36F107B6F}" type="presOf" srcId="{94C6BC93-A16B-4FA0-820B-9A2B95C01C31}" destId="{1BDF96C3-96E7-4AEF-A4E1-5602B0D33DC1}" srcOrd="0" destOrd="0" presId="urn:microsoft.com/office/officeart/2005/8/layout/default"/>
    <dgm:cxn modelId="{B6DF550D-2C75-4432-A770-0FEDA8CD8659}" srcId="{99490F85-AA0D-449D-B76D-A9FA6F961076}" destId="{3610A256-1FD3-4084-938F-4AF199C5A542}" srcOrd="4" destOrd="0" parTransId="{FDB6AF8B-5562-48C7-9A8C-044A86420F9E}" sibTransId="{544A9EB4-2D6E-4134-AA83-C69A05895B5A}"/>
    <dgm:cxn modelId="{35D63E0E-9EC5-4C17-B6DE-45AD9D21DFF0}" srcId="{99490F85-AA0D-449D-B76D-A9FA6F961076}" destId="{31EF89A0-8650-4A8A-ADA5-F708A9E81C0B}" srcOrd="2" destOrd="0" parTransId="{58FFBA9F-2BB4-4BAB-B54C-088F3EF01526}" sibTransId="{4C9C561A-0898-4906-A428-2EDAC0CA73F9}"/>
    <dgm:cxn modelId="{A2E4D721-FB60-4E30-A5FA-592BD75C6C21}" type="presOf" srcId="{3610A256-1FD3-4084-938F-4AF199C5A542}" destId="{4AB71F32-D0B7-400A-B047-1E8F297CF374}" srcOrd="0" destOrd="0" presId="urn:microsoft.com/office/officeart/2005/8/layout/default"/>
    <dgm:cxn modelId="{2F308364-4508-485F-8872-F1E08A09CAA5}" srcId="{99490F85-AA0D-449D-B76D-A9FA6F961076}" destId="{7111796A-CD2F-4700-B013-58B7096DB8FD}" srcOrd="3" destOrd="0" parTransId="{AC111866-3702-4C76-99CE-E3E76F2A8D1F}" sibTransId="{88CDF8B9-D1B4-47E5-87C4-A1F4C6B44961}"/>
    <dgm:cxn modelId="{C6606E70-2164-465E-A9B4-BF612C4DB3B1}" type="presOf" srcId="{31EF89A0-8650-4A8A-ADA5-F708A9E81C0B}" destId="{02A32987-5A44-4BCC-BB4E-757CE9D5FDE0}" srcOrd="0" destOrd="0" presId="urn:microsoft.com/office/officeart/2005/8/layout/default"/>
    <dgm:cxn modelId="{37DCF554-D84F-42E2-9B5B-B876700EC4F1}" type="presOf" srcId="{99490F85-AA0D-449D-B76D-A9FA6F961076}" destId="{22CADB97-1643-4582-AB3B-623AB84B7AE9}" srcOrd="0" destOrd="0" presId="urn:microsoft.com/office/officeart/2005/8/layout/default"/>
    <dgm:cxn modelId="{E202E898-2944-4D2F-A853-4FACEB55A2B9}" srcId="{99490F85-AA0D-449D-B76D-A9FA6F961076}" destId="{01BF33A6-6885-4468-8B23-609B45592867}" srcOrd="1" destOrd="0" parTransId="{3D792461-F0DF-4E45-979C-3BCFF1553CC6}" sibTransId="{0292C3DF-43DF-4B34-9483-4B1E64138C35}"/>
    <dgm:cxn modelId="{F1C1D7BD-0EB1-485A-8006-CDEF78F47625}" srcId="{99490F85-AA0D-449D-B76D-A9FA6F961076}" destId="{94C6BC93-A16B-4FA0-820B-9A2B95C01C31}" srcOrd="0" destOrd="0" parTransId="{1D056F85-E592-4AE3-A92D-EBD59B510681}" sibTransId="{1BFE1EA8-D734-48AF-8E3A-2F34C886A56D}"/>
    <dgm:cxn modelId="{5013E7CA-BCDB-4361-82BC-9AEB9E54D96B}" type="presOf" srcId="{7111796A-CD2F-4700-B013-58B7096DB8FD}" destId="{BBBCFD8B-5E43-4167-8DDD-C34489503EA4}" srcOrd="0" destOrd="0" presId="urn:microsoft.com/office/officeart/2005/8/layout/default"/>
    <dgm:cxn modelId="{CC98FCF7-0658-4378-9533-D6204524ED4F}" type="presOf" srcId="{01BF33A6-6885-4468-8B23-609B45592867}" destId="{ACAFE268-E653-4441-B509-D8C8EA45CC11}" srcOrd="0" destOrd="0" presId="urn:microsoft.com/office/officeart/2005/8/layout/default"/>
    <dgm:cxn modelId="{44A4154D-CC69-4CD1-B864-90AF23FE711B}" type="presParOf" srcId="{22CADB97-1643-4582-AB3B-623AB84B7AE9}" destId="{1BDF96C3-96E7-4AEF-A4E1-5602B0D33DC1}" srcOrd="0" destOrd="0" presId="urn:microsoft.com/office/officeart/2005/8/layout/default"/>
    <dgm:cxn modelId="{F508A353-247E-4773-9304-4F66733FB954}" type="presParOf" srcId="{22CADB97-1643-4582-AB3B-623AB84B7AE9}" destId="{C8E40C8A-9AB1-412C-9413-4022DD8DC9EC}" srcOrd="1" destOrd="0" presId="urn:microsoft.com/office/officeart/2005/8/layout/default"/>
    <dgm:cxn modelId="{1D79D849-376C-461E-BF68-C2A64136C031}" type="presParOf" srcId="{22CADB97-1643-4582-AB3B-623AB84B7AE9}" destId="{ACAFE268-E653-4441-B509-D8C8EA45CC11}" srcOrd="2" destOrd="0" presId="urn:microsoft.com/office/officeart/2005/8/layout/default"/>
    <dgm:cxn modelId="{6C8D9F3F-4137-40CD-93E1-6E7E7BFF4ACD}" type="presParOf" srcId="{22CADB97-1643-4582-AB3B-623AB84B7AE9}" destId="{665D40D4-12B6-4C7B-A281-9E6F62FE413F}" srcOrd="3" destOrd="0" presId="urn:microsoft.com/office/officeart/2005/8/layout/default"/>
    <dgm:cxn modelId="{C337B063-5CDF-41DF-835E-D619CE1B4F2D}" type="presParOf" srcId="{22CADB97-1643-4582-AB3B-623AB84B7AE9}" destId="{02A32987-5A44-4BCC-BB4E-757CE9D5FDE0}" srcOrd="4" destOrd="0" presId="urn:microsoft.com/office/officeart/2005/8/layout/default"/>
    <dgm:cxn modelId="{EC258AB4-A24D-4D48-BD8F-390E4A604140}" type="presParOf" srcId="{22CADB97-1643-4582-AB3B-623AB84B7AE9}" destId="{AE5C7B5D-7AA3-4D42-8F69-EAD22E129901}" srcOrd="5" destOrd="0" presId="urn:microsoft.com/office/officeart/2005/8/layout/default"/>
    <dgm:cxn modelId="{B8087EDE-52E7-49B9-93EA-16FF574044E3}" type="presParOf" srcId="{22CADB97-1643-4582-AB3B-623AB84B7AE9}" destId="{BBBCFD8B-5E43-4167-8DDD-C34489503EA4}" srcOrd="6" destOrd="0" presId="urn:microsoft.com/office/officeart/2005/8/layout/default"/>
    <dgm:cxn modelId="{A9EAC19A-E4B9-4D0B-9654-097AF39A789B}" type="presParOf" srcId="{22CADB97-1643-4582-AB3B-623AB84B7AE9}" destId="{B68DC335-A06B-413B-90B5-525C4D398C6C}" srcOrd="7" destOrd="0" presId="urn:microsoft.com/office/officeart/2005/8/layout/default"/>
    <dgm:cxn modelId="{89D0AA17-3811-47DD-91B5-895A283D3979}" type="presParOf" srcId="{22CADB97-1643-4582-AB3B-623AB84B7AE9}" destId="{4AB71F32-D0B7-400A-B047-1E8F297CF374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20F0827-4DF9-41AF-862E-8825447A1292}" type="doc">
      <dgm:prSet loTypeId="urn:microsoft.com/office/officeart/2005/8/layout/vProcess5" loCatId="process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44E07420-E88C-4D61-A7B8-BBCBC545561E}">
      <dgm:prSet/>
      <dgm:spPr/>
      <dgm:t>
        <a:bodyPr/>
        <a:lstStyle/>
        <a:p>
          <a:r>
            <a:rPr lang="en-US" b="1" dirty="0"/>
            <a:t>More independent UK research.</a:t>
          </a:r>
          <a:endParaRPr lang="en-US" dirty="0"/>
        </a:p>
      </dgm:t>
    </dgm:pt>
    <dgm:pt modelId="{500B83F1-8541-4FAF-B46D-AFA462F6CC0D}" type="parTrans" cxnId="{D0D56C88-D88E-4A01-9EE6-0E60F13FB23D}">
      <dgm:prSet/>
      <dgm:spPr/>
      <dgm:t>
        <a:bodyPr/>
        <a:lstStyle/>
        <a:p>
          <a:endParaRPr lang="en-US"/>
        </a:p>
      </dgm:t>
    </dgm:pt>
    <dgm:pt modelId="{EC917E71-5EC6-42F5-AA97-426888AF9EC9}" type="sibTrans" cxnId="{D0D56C88-D88E-4A01-9EE6-0E60F13FB23D}">
      <dgm:prSet/>
      <dgm:spPr/>
      <dgm:t>
        <a:bodyPr/>
        <a:lstStyle/>
        <a:p>
          <a:endParaRPr lang="en-US"/>
        </a:p>
      </dgm:t>
    </dgm:pt>
    <dgm:pt modelId="{5E5FFA6B-A70C-4003-AF89-8CDCD35B82FC}">
      <dgm:prSet/>
      <dgm:spPr/>
      <dgm:t>
        <a:bodyPr/>
        <a:lstStyle/>
        <a:p>
          <a:r>
            <a:rPr lang="en-US" b="1" dirty="0"/>
            <a:t>Support, not replace clinical care.</a:t>
          </a:r>
          <a:endParaRPr lang="en-US" dirty="0"/>
        </a:p>
      </dgm:t>
    </dgm:pt>
    <dgm:pt modelId="{F1BFF6FA-C51D-4436-982D-CE51D8FD81FC}" type="parTrans" cxnId="{6963F6C1-5F36-42FA-8613-A67A3DB555FB}">
      <dgm:prSet/>
      <dgm:spPr/>
      <dgm:t>
        <a:bodyPr/>
        <a:lstStyle/>
        <a:p>
          <a:endParaRPr lang="en-US"/>
        </a:p>
      </dgm:t>
    </dgm:pt>
    <dgm:pt modelId="{C8A2AD84-E755-4E49-8A3F-48C70ED23CDB}" type="sibTrans" cxnId="{6963F6C1-5F36-42FA-8613-A67A3DB555FB}">
      <dgm:prSet/>
      <dgm:spPr/>
      <dgm:t>
        <a:bodyPr/>
        <a:lstStyle/>
        <a:p>
          <a:endParaRPr lang="en-US"/>
        </a:p>
      </dgm:t>
    </dgm:pt>
    <dgm:pt modelId="{D3B3EF55-F5CA-42BB-B9EA-3F7EA998A3FD}">
      <dgm:prSet/>
      <dgm:spPr/>
      <dgm:t>
        <a:bodyPr/>
        <a:lstStyle/>
        <a:p>
          <a:r>
            <a:rPr lang="en-US" b="1"/>
            <a:t>Ongoing staff training.</a:t>
          </a:r>
          <a:endParaRPr lang="en-US"/>
        </a:p>
      </dgm:t>
    </dgm:pt>
    <dgm:pt modelId="{A3C726A5-0668-432B-8C51-8F2E9B4C6DD6}" type="parTrans" cxnId="{E3936AAA-6C59-44D4-9C68-A0E9AA4A10BA}">
      <dgm:prSet/>
      <dgm:spPr/>
      <dgm:t>
        <a:bodyPr/>
        <a:lstStyle/>
        <a:p>
          <a:endParaRPr lang="en-US"/>
        </a:p>
      </dgm:t>
    </dgm:pt>
    <dgm:pt modelId="{6952AEFB-62C2-41A9-8324-F1E5F36AA623}" type="sibTrans" cxnId="{E3936AAA-6C59-44D4-9C68-A0E9AA4A10BA}">
      <dgm:prSet/>
      <dgm:spPr/>
      <dgm:t>
        <a:bodyPr/>
        <a:lstStyle/>
        <a:p>
          <a:endParaRPr lang="en-US"/>
        </a:p>
      </dgm:t>
    </dgm:pt>
    <dgm:pt modelId="{0A50E51F-4DAD-4C50-B281-2C2428127BF0}">
      <dgm:prSet/>
      <dgm:spPr/>
      <dgm:t>
        <a:bodyPr/>
        <a:lstStyle/>
        <a:p>
          <a:r>
            <a:rPr lang="en-US" b="1"/>
            <a:t>Protect privacy and patient consent.</a:t>
          </a:r>
          <a:endParaRPr lang="en-US"/>
        </a:p>
      </dgm:t>
    </dgm:pt>
    <dgm:pt modelId="{DCA8A22C-36DA-408D-95F1-CEA3A6DBC655}" type="parTrans" cxnId="{8D55AD29-053E-42EC-931E-DF930C5265B5}">
      <dgm:prSet/>
      <dgm:spPr/>
      <dgm:t>
        <a:bodyPr/>
        <a:lstStyle/>
        <a:p>
          <a:endParaRPr lang="en-US"/>
        </a:p>
      </dgm:t>
    </dgm:pt>
    <dgm:pt modelId="{D13B043F-FC32-4334-9A95-7846E8B7A123}" type="sibTrans" cxnId="{8D55AD29-053E-42EC-931E-DF930C5265B5}">
      <dgm:prSet/>
      <dgm:spPr/>
      <dgm:t>
        <a:bodyPr/>
        <a:lstStyle/>
        <a:p>
          <a:endParaRPr lang="en-US"/>
        </a:p>
      </dgm:t>
    </dgm:pt>
    <dgm:pt modelId="{400F0C28-F5C8-4ACD-8987-33F71E3A86C6}">
      <dgm:prSet/>
      <dgm:spPr/>
      <dgm:t>
        <a:bodyPr/>
        <a:lstStyle/>
        <a:p>
          <a:r>
            <a:rPr lang="en-US" b="1"/>
            <a:t>Regular evaluation and governance.</a:t>
          </a:r>
          <a:endParaRPr lang="en-US"/>
        </a:p>
      </dgm:t>
    </dgm:pt>
    <dgm:pt modelId="{BEFD41ED-4494-4A4E-A5A9-518BB4E204A5}" type="parTrans" cxnId="{E3311D7C-A952-4551-A067-B429275951B6}">
      <dgm:prSet/>
      <dgm:spPr/>
      <dgm:t>
        <a:bodyPr/>
        <a:lstStyle/>
        <a:p>
          <a:endParaRPr lang="en-US"/>
        </a:p>
      </dgm:t>
    </dgm:pt>
    <dgm:pt modelId="{CA0230FB-E4FE-4D5B-98D3-797A9FD6B1C7}" type="sibTrans" cxnId="{E3311D7C-A952-4551-A067-B429275951B6}">
      <dgm:prSet/>
      <dgm:spPr/>
      <dgm:t>
        <a:bodyPr/>
        <a:lstStyle/>
        <a:p>
          <a:endParaRPr lang="en-US"/>
        </a:p>
      </dgm:t>
    </dgm:pt>
    <dgm:pt modelId="{E2B33F47-CA90-42F6-BAF4-C98E81ECDB17}" type="pres">
      <dgm:prSet presAssocID="{820F0827-4DF9-41AF-862E-8825447A1292}" presName="outerComposite" presStyleCnt="0">
        <dgm:presLayoutVars>
          <dgm:chMax val="5"/>
          <dgm:dir/>
          <dgm:resizeHandles val="exact"/>
        </dgm:presLayoutVars>
      </dgm:prSet>
      <dgm:spPr/>
    </dgm:pt>
    <dgm:pt modelId="{BA7DFA76-C6E3-4B02-B37A-D06DEAFA101B}" type="pres">
      <dgm:prSet presAssocID="{820F0827-4DF9-41AF-862E-8825447A1292}" presName="dummyMaxCanvas" presStyleCnt="0">
        <dgm:presLayoutVars/>
      </dgm:prSet>
      <dgm:spPr/>
    </dgm:pt>
    <dgm:pt modelId="{A3797B47-07F3-4CA9-A805-0FEA482EFAEE}" type="pres">
      <dgm:prSet presAssocID="{820F0827-4DF9-41AF-862E-8825447A1292}" presName="FiveNodes_1" presStyleLbl="node1" presStyleIdx="0" presStyleCnt="5">
        <dgm:presLayoutVars>
          <dgm:bulletEnabled val="1"/>
        </dgm:presLayoutVars>
      </dgm:prSet>
      <dgm:spPr/>
    </dgm:pt>
    <dgm:pt modelId="{918F4004-D5B3-47CB-9AEC-AB7260203617}" type="pres">
      <dgm:prSet presAssocID="{820F0827-4DF9-41AF-862E-8825447A1292}" presName="FiveNodes_2" presStyleLbl="node1" presStyleIdx="1" presStyleCnt="5">
        <dgm:presLayoutVars>
          <dgm:bulletEnabled val="1"/>
        </dgm:presLayoutVars>
      </dgm:prSet>
      <dgm:spPr/>
    </dgm:pt>
    <dgm:pt modelId="{41AFC67D-EF80-461B-9135-7611BC8FE478}" type="pres">
      <dgm:prSet presAssocID="{820F0827-4DF9-41AF-862E-8825447A1292}" presName="FiveNodes_3" presStyleLbl="node1" presStyleIdx="2" presStyleCnt="5">
        <dgm:presLayoutVars>
          <dgm:bulletEnabled val="1"/>
        </dgm:presLayoutVars>
      </dgm:prSet>
      <dgm:spPr/>
    </dgm:pt>
    <dgm:pt modelId="{1A17FA4E-FCE5-4022-93DD-6E2176A68D8E}" type="pres">
      <dgm:prSet presAssocID="{820F0827-4DF9-41AF-862E-8825447A1292}" presName="FiveNodes_4" presStyleLbl="node1" presStyleIdx="3" presStyleCnt="5">
        <dgm:presLayoutVars>
          <dgm:bulletEnabled val="1"/>
        </dgm:presLayoutVars>
      </dgm:prSet>
      <dgm:spPr/>
    </dgm:pt>
    <dgm:pt modelId="{4377EE08-BC61-4345-9B66-08BB5CF450EF}" type="pres">
      <dgm:prSet presAssocID="{820F0827-4DF9-41AF-862E-8825447A1292}" presName="FiveNodes_5" presStyleLbl="node1" presStyleIdx="4" presStyleCnt="5">
        <dgm:presLayoutVars>
          <dgm:bulletEnabled val="1"/>
        </dgm:presLayoutVars>
      </dgm:prSet>
      <dgm:spPr/>
    </dgm:pt>
    <dgm:pt modelId="{D7B5E3FA-3A7B-4E08-B7A7-5E3E01189E92}" type="pres">
      <dgm:prSet presAssocID="{820F0827-4DF9-41AF-862E-8825447A1292}" presName="FiveConn_1-2" presStyleLbl="fgAccFollowNode1" presStyleIdx="0" presStyleCnt="4">
        <dgm:presLayoutVars>
          <dgm:bulletEnabled val="1"/>
        </dgm:presLayoutVars>
      </dgm:prSet>
      <dgm:spPr/>
    </dgm:pt>
    <dgm:pt modelId="{9AAA22E1-3568-45C0-86FC-92FF522517F7}" type="pres">
      <dgm:prSet presAssocID="{820F0827-4DF9-41AF-862E-8825447A1292}" presName="FiveConn_2-3" presStyleLbl="fgAccFollowNode1" presStyleIdx="1" presStyleCnt="4">
        <dgm:presLayoutVars>
          <dgm:bulletEnabled val="1"/>
        </dgm:presLayoutVars>
      </dgm:prSet>
      <dgm:spPr/>
    </dgm:pt>
    <dgm:pt modelId="{94BFADB0-B2FA-4B5D-A523-59F61AE17270}" type="pres">
      <dgm:prSet presAssocID="{820F0827-4DF9-41AF-862E-8825447A1292}" presName="FiveConn_3-4" presStyleLbl="fgAccFollowNode1" presStyleIdx="2" presStyleCnt="4">
        <dgm:presLayoutVars>
          <dgm:bulletEnabled val="1"/>
        </dgm:presLayoutVars>
      </dgm:prSet>
      <dgm:spPr/>
    </dgm:pt>
    <dgm:pt modelId="{6A58FE76-78E7-405A-A035-812CE3E35703}" type="pres">
      <dgm:prSet presAssocID="{820F0827-4DF9-41AF-862E-8825447A1292}" presName="FiveConn_4-5" presStyleLbl="fgAccFollowNode1" presStyleIdx="3" presStyleCnt="4">
        <dgm:presLayoutVars>
          <dgm:bulletEnabled val="1"/>
        </dgm:presLayoutVars>
      </dgm:prSet>
      <dgm:spPr/>
    </dgm:pt>
    <dgm:pt modelId="{19ACFC22-D0CA-4ABE-A5B2-5D674E744B54}" type="pres">
      <dgm:prSet presAssocID="{820F0827-4DF9-41AF-862E-8825447A1292}" presName="FiveNodes_1_text" presStyleLbl="node1" presStyleIdx="4" presStyleCnt="5">
        <dgm:presLayoutVars>
          <dgm:bulletEnabled val="1"/>
        </dgm:presLayoutVars>
      </dgm:prSet>
      <dgm:spPr/>
    </dgm:pt>
    <dgm:pt modelId="{AB558FF3-232B-41F1-95ED-819A49BED61D}" type="pres">
      <dgm:prSet presAssocID="{820F0827-4DF9-41AF-862E-8825447A1292}" presName="FiveNodes_2_text" presStyleLbl="node1" presStyleIdx="4" presStyleCnt="5">
        <dgm:presLayoutVars>
          <dgm:bulletEnabled val="1"/>
        </dgm:presLayoutVars>
      </dgm:prSet>
      <dgm:spPr/>
    </dgm:pt>
    <dgm:pt modelId="{CA610405-E4E0-4F7E-B15D-FAB0CD471D2E}" type="pres">
      <dgm:prSet presAssocID="{820F0827-4DF9-41AF-862E-8825447A1292}" presName="FiveNodes_3_text" presStyleLbl="node1" presStyleIdx="4" presStyleCnt="5">
        <dgm:presLayoutVars>
          <dgm:bulletEnabled val="1"/>
        </dgm:presLayoutVars>
      </dgm:prSet>
      <dgm:spPr/>
    </dgm:pt>
    <dgm:pt modelId="{2E6F6AEF-122F-4323-9ED2-E3061F15400A}" type="pres">
      <dgm:prSet presAssocID="{820F0827-4DF9-41AF-862E-8825447A1292}" presName="FiveNodes_4_text" presStyleLbl="node1" presStyleIdx="4" presStyleCnt="5">
        <dgm:presLayoutVars>
          <dgm:bulletEnabled val="1"/>
        </dgm:presLayoutVars>
      </dgm:prSet>
      <dgm:spPr/>
    </dgm:pt>
    <dgm:pt modelId="{E439CD00-990A-4987-9B3A-2A30BE20D647}" type="pres">
      <dgm:prSet presAssocID="{820F0827-4DF9-41AF-862E-8825447A1292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52E2B05-B519-4214-B758-8E10518A894F}" type="presOf" srcId="{0A50E51F-4DAD-4C50-B281-2C2428127BF0}" destId="{2E6F6AEF-122F-4323-9ED2-E3061F15400A}" srcOrd="1" destOrd="0" presId="urn:microsoft.com/office/officeart/2005/8/layout/vProcess5"/>
    <dgm:cxn modelId="{0C08DB06-1A54-4699-AF48-4AFC61D8B20B}" type="presOf" srcId="{44E07420-E88C-4D61-A7B8-BBCBC545561E}" destId="{A3797B47-07F3-4CA9-A805-0FEA482EFAEE}" srcOrd="0" destOrd="0" presId="urn:microsoft.com/office/officeart/2005/8/layout/vProcess5"/>
    <dgm:cxn modelId="{FDB96008-96D2-4E4D-B2F8-F73A38BD2DBD}" type="presOf" srcId="{820F0827-4DF9-41AF-862E-8825447A1292}" destId="{E2B33F47-CA90-42F6-BAF4-C98E81ECDB17}" srcOrd="0" destOrd="0" presId="urn:microsoft.com/office/officeart/2005/8/layout/vProcess5"/>
    <dgm:cxn modelId="{8D55AD29-053E-42EC-931E-DF930C5265B5}" srcId="{820F0827-4DF9-41AF-862E-8825447A1292}" destId="{0A50E51F-4DAD-4C50-B281-2C2428127BF0}" srcOrd="3" destOrd="0" parTransId="{DCA8A22C-36DA-408D-95F1-CEA3A6DBC655}" sibTransId="{D13B043F-FC32-4334-9A95-7846E8B7A123}"/>
    <dgm:cxn modelId="{B57B0A3D-6C9E-4C38-8997-D9668A8C5FBD}" type="presOf" srcId="{400F0C28-F5C8-4ACD-8987-33F71E3A86C6}" destId="{4377EE08-BC61-4345-9B66-08BB5CF450EF}" srcOrd="0" destOrd="0" presId="urn:microsoft.com/office/officeart/2005/8/layout/vProcess5"/>
    <dgm:cxn modelId="{17CB3164-EF6C-44E2-89DE-79FB4F4E202A}" type="presOf" srcId="{400F0C28-F5C8-4ACD-8987-33F71E3A86C6}" destId="{E439CD00-990A-4987-9B3A-2A30BE20D647}" srcOrd="1" destOrd="0" presId="urn:microsoft.com/office/officeart/2005/8/layout/vProcess5"/>
    <dgm:cxn modelId="{B4111167-FCCB-42F5-B964-EDF472EF460B}" type="presOf" srcId="{D3B3EF55-F5CA-42BB-B9EA-3F7EA998A3FD}" destId="{CA610405-E4E0-4F7E-B15D-FAB0CD471D2E}" srcOrd="1" destOrd="0" presId="urn:microsoft.com/office/officeart/2005/8/layout/vProcess5"/>
    <dgm:cxn modelId="{C895954B-60B4-4D47-8FB2-888BFC835400}" type="presOf" srcId="{EC917E71-5EC6-42F5-AA97-426888AF9EC9}" destId="{D7B5E3FA-3A7B-4E08-B7A7-5E3E01189E92}" srcOrd="0" destOrd="0" presId="urn:microsoft.com/office/officeart/2005/8/layout/vProcess5"/>
    <dgm:cxn modelId="{DF938252-6D5D-4946-A8B5-D0819ABB86D5}" type="presOf" srcId="{5E5FFA6B-A70C-4003-AF89-8CDCD35B82FC}" destId="{918F4004-D5B3-47CB-9AEC-AB7260203617}" srcOrd="0" destOrd="0" presId="urn:microsoft.com/office/officeart/2005/8/layout/vProcess5"/>
    <dgm:cxn modelId="{0B102C5A-0EF7-4BD4-87EC-EEE53647C994}" type="presOf" srcId="{0A50E51F-4DAD-4C50-B281-2C2428127BF0}" destId="{1A17FA4E-FCE5-4022-93DD-6E2176A68D8E}" srcOrd="0" destOrd="0" presId="urn:microsoft.com/office/officeart/2005/8/layout/vProcess5"/>
    <dgm:cxn modelId="{E3311D7C-A952-4551-A067-B429275951B6}" srcId="{820F0827-4DF9-41AF-862E-8825447A1292}" destId="{400F0C28-F5C8-4ACD-8987-33F71E3A86C6}" srcOrd="4" destOrd="0" parTransId="{BEFD41ED-4494-4A4E-A5A9-518BB4E204A5}" sibTransId="{CA0230FB-E4FE-4D5B-98D3-797A9FD6B1C7}"/>
    <dgm:cxn modelId="{0B6ACF84-4E9B-4603-AFED-C2836C1AF840}" type="presOf" srcId="{D13B043F-FC32-4334-9A95-7846E8B7A123}" destId="{6A58FE76-78E7-405A-A035-812CE3E35703}" srcOrd="0" destOrd="0" presId="urn:microsoft.com/office/officeart/2005/8/layout/vProcess5"/>
    <dgm:cxn modelId="{523F1886-A9C2-4A92-BF7A-B2D8FCB034AE}" type="presOf" srcId="{44E07420-E88C-4D61-A7B8-BBCBC545561E}" destId="{19ACFC22-D0CA-4ABE-A5B2-5D674E744B54}" srcOrd="1" destOrd="0" presId="urn:microsoft.com/office/officeart/2005/8/layout/vProcess5"/>
    <dgm:cxn modelId="{82EE2188-7A2F-4AEB-8D37-E9EA04CF943F}" type="presOf" srcId="{C8A2AD84-E755-4E49-8A3F-48C70ED23CDB}" destId="{9AAA22E1-3568-45C0-86FC-92FF522517F7}" srcOrd="0" destOrd="0" presId="urn:microsoft.com/office/officeart/2005/8/layout/vProcess5"/>
    <dgm:cxn modelId="{D0D56C88-D88E-4A01-9EE6-0E60F13FB23D}" srcId="{820F0827-4DF9-41AF-862E-8825447A1292}" destId="{44E07420-E88C-4D61-A7B8-BBCBC545561E}" srcOrd="0" destOrd="0" parTransId="{500B83F1-8541-4FAF-B46D-AFA462F6CC0D}" sibTransId="{EC917E71-5EC6-42F5-AA97-426888AF9EC9}"/>
    <dgm:cxn modelId="{E3936AAA-6C59-44D4-9C68-A0E9AA4A10BA}" srcId="{820F0827-4DF9-41AF-862E-8825447A1292}" destId="{D3B3EF55-F5CA-42BB-B9EA-3F7EA998A3FD}" srcOrd="2" destOrd="0" parTransId="{A3C726A5-0668-432B-8C51-8F2E9B4C6DD6}" sibTransId="{6952AEFB-62C2-41A9-8324-F1E5F36AA623}"/>
    <dgm:cxn modelId="{6963F6C1-5F36-42FA-8613-A67A3DB555FB}" srcId="{820F0827-4DF9-41AF-862E-8825447A1292}" destId="{5E5FFA6B-A70C-4003-AF89-8CDCD35B82FC}" srcOrd="1" destOrd="0" parTransId="{F1BFF6FA-C51D-4436-982D-CE51D8FD81FC}" sibTransId="{C8A2AD84-E755-4E49-8A3F-48C70ED23CDB}"/>
    <dgm:cxn modelId="{4551BECC-5EDB-49FE-B86D-3197BF449A93}" type="presOf" srcId="{6952AEFB-62C2-41A9-8324-F1E5F36AA623}" destId="{94BFADB0-B2FA-4B5D-A523-59F61AE17270}" srcOrd="0" destOrd="0" presId="urn:microsoft.com/office/officeart/2005/8/layout/vProcess5"/>
    <dgm:cxn modelId="{877B21E4-330A-4862-806A-8907411A23D7}" type="presOf" srcId="{D3B3EF55-F5CA-42BB-B9EA-3F7EA998A3FD}" destId="{41AFC67D-EF80-461B-9135-7611BC8FE478}" srcOrd="0" destOrd="0" presId="urn:microsoft.com/office/officeart/2005/8/layout/vProcess5"/>
    <dgm:cxn modelId="{79E4D1E8-C61B-46EF-AFE4-5745CA05032F}" type="presOf" srcId="{5E5FFA6B-A70C-4003-AF89-8CDCD35B82FC}" destId="{AB558FF3-232B-41F1-95ED-819A49BED61D}" srcOrd="1" destOrd="0" presId="urn:microsoft.com/office/officeart/2005/8/layout/vProcess5"/>
    <dgm:cxn modelId="{0EBF0BA6-72A5-4784-8EBE-2999F23AF6CC}" type="presParOf" srcId="{E2B33F47-CA90-42F6-BAF4-C98E81ECDB17}" destId="{BA7DFA76-C6E3-4B02-B37A-D06DEAFA101B}" srcOrd="0" destOrd="0" presId="urn:microsoft.com/office/officeart/2005/8/layout/vProcess5"/>
    <dgm:cxn modelId="{BC594C54-5AA4-406B-9E66-92959C80D6A3}" type="presParOf" srcId="{E2B33F47-CA90-42F6-BAF4-C98E81ECDB17}" destId="{A3797B47-07F3-4CA9-A805-0FEA482EFAEE}" srcOrd="1" destOrd="0" presId="urn:microsoft.com/office/officeart/2005/8/layout/vProcess5"/>
    <dgm:cxn modelId="{1695E991-58A4-42C7-9DF8-6922B3ADED0B}" type="presParOf" srcId="{E2B33F47-CA90-42F6-BAF4-C98E81ECDB17}" destId="{918F4004-D5B3-47CB-9AEC-AB7260203617}" srcOrd="2" destOrd="0" presId="urn:microsoft.com/office/officeart/2005/8/layout/vProcess5"/>
    <dgm:cxn modelId="{38654540-A0FF-4886-841E-E777AEDB7599}" type="presParOf" srcId="{E2B33F47-CA90-42F6-BAF4-C98E81ECDB17}" destId="{41AFC67D-EF80-461B-9135-7611BC8FE478}" srcOrd="3" destOrd="0" presId="urn:microsoft.com/office/officeart/2005/8/layout/vProcess5"/>
    <dgm:cxn modelId="{DEDA5138-E385-4312-9CC8-A4D380A3D123}" type="presParOf" srcId="{E2B33F47-CA90-42F6-BAF4-C98E81ECDB17}" destId="{1A17FA4E-FCE5-4022-93DD-6E2176A68D8E}" srcOrd="4" destOrd="0" presId="urn:microsoft.com/office/officeart/2005/8/layout/vProcess5"/>
    <dgm:cxn modelId="{24C948E8-6CD6-43CF-8603-9B3C5411A514}" type="presParOf" srcId="{E2B33F47-CA90-42F6-BAF4-C98E81ECDB17}" destId="{4377EE08-BC61-4345-9B66-08BB5CF450EF}" srcOrd="5" destOrd="0" presId="urn:microsoft.com/office/officeart/2005/8/layout/vProcess5"/>
    <dgm:cxn modelId="{9EA15540-28F3-411D-83FC-BE4C32BD85AA}" type="presParOf" srcId="{E2B33F47-CA90-42F6-BAF4-C98E81ECDB17}" destId="{D7B5E3FA-3A7B-4E08-B7A7-5E3E01189E92}" srcOrd="6" destOrd="0" presId="urn:microsoft.com/office/officeart/2005/8/layout/vProcess5"/>
    <dgm:cxn modelId="{2571309A-55FE-4391-AB34-871F19986BA3}" type="presParOf" srcId="{E2B33F47-CA90-42F6-BAF4-C98E81ECDB17}" destId="{9AAA22E1-3568-45C0-86FC-92FF522517F7}" srcOrd="7" destOrd="0" presId="urn:microsoft.com/office/officeart/2005/8/layout/vProcess5"/>
    <dgm:cxn modelId="{C5F5C1F9-C2BD-4699-9F0D-099E355670BD}" type="presParOf" srcId="{E2B33F47-CA90-42F6-BAF4-C98E81ECDB17}" destId="{94BFADB0-B2FA-4B5D-A523-59F61AE17270}" srcOrd="8" destOrd="0" presId="urn:microsoft.com/office/officeart/2005/8/layout/vProcess5"/>
    <dgm:cxn modelId="{7AA10D44-F624-4C44-B072-BCA6F9062161}" type="presParOf" srcId="{E2B33F47-CA90-42F6-BAF4-C98E81ECDB17}" destId="{6A58FE76-78E7-405A-A035-812CE3E35703}" srcOrd="9" destOrd="0" presId="urn:microsoft.com/office/officeart/2005/8/layout/vProcess5"/>
    <dgm:cxn modelId="{DDFD7CE7-6F96-4DEF-9DBF-3D96480C56A1}" type="presParOf" srcId="{E2B33F47-CA90-42F6-BAF4-C98E81ECDB17}" destId="{19ACFC22-D0CA-4ABE-A5B2-5D674E744B54}" srcOrd="10" destOrd="0" presId="urn:microsoft.com/office/officeart/2005/8/layout/vProcess5"/>
    <dgm:cxn modelId="{EC9898B9-C8C8-4498-981C-98BA60D11D80}" type="presParOf" srcId="{E2B33F47-CA90-42F6-BAF4-C98E81ECDB17}" destId="{AB558FF3-232B-41F1-95ED-819A49BED61D}" srcOrd="11" destOrd="0" presId="urn:microsoft.com/office/officeart/2005/8/layout/vProcess5"/>
    <dgm:cxn modelId="{25C14E88-A85D-47F9-A953-CFF74DF352C2}" type="presParOf" srcId="{E2B33F47-CA90-42F6-BAF4-C98E81ECDB17}" destId="{CA610405-E4E0-4F7E-B15D-FAB0CD471D2E}" srcOrd="12" destOrd="0" presId="urn:microsoft.com/office/officeart/2005/8/layout/vProcess5"/>
    <dgm:cxn modelId="{5D856E69-2785-479C-B5A3-BD79D13F7DA3}" type="presParOf" srcId="{E2B33F47-CA90-42F6-BAF4-C98E81ECDB17}" destId="{2E6F6AEF-122F-4323-9ED2-E3061F15400A}" srcOrd="13" destOrd="0" presId="urn:microsoft.com/office/officeart/2005/8/layout/vProcess5"/>
    <dgm:cxn modelId="{B874CB92-C9E9-4FBC-8E17-968076025374}" type="presParOf" srcId="{E2B33F47-CA90-42F6-BAF4-C98E81ECDB17}" destId="{E439CD00-990A-4987-9B3A-2A30BE20D647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C0BC68-D064-4D09-A03B-F0B8A821F30D}">
      <dsp:nvSpPr>
        <dsp:cNvPr id="0" name=""/>
        <dsp:cNvSpPr/>
      </dsp:nvSpPr>
      <dsp:spPr>
        <a:xfrm>
          <a:off x="0" y="0"/>
          <a:ext cx="49911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C3666E-AE64-4DC7-957A-3731D33D5904}">
      <dsp:nvSpPr>
        <dsp:cNvPr id="0" name=""/>
        <dsp:cNvSpPr/>
      </dsp:nvSpPr>
      <dsp:spPr>
        <a:xfrm>
          <a:off x="0" y="0"/>
          <a:ext cx="4991100" cy="1146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44% reduction in time spent.</a:t>
          </a:r>
          <a:endParaRPr lang="en-US" sz="3200" kern="1200" dirty="0"/>
        </a:p>
      </dsp:txBody>
      <dsp:txXfrm>
        <a:off x="0" y="0"/>
        <a:ext cx="4991100" cy="1146572"/>
      </dsp:txXfrm>
    </dsp:sp>
    <dsp:sp modelId="{BB03901A-904A-4A76-922D-DDA6AAC09CCF}">
      <dsp:nvSpPr>
        <dsp:cNvPr id="0" name=""/>
        <dsp:cNvSpPr/>
      </dsp:nvSpPr>
      <dsp:spPr>
        <a:xfrm>
          <a:off x="0" y="1146572"/>
          <a:ext cx="49911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DFA8FC-E819-450E-AA86-984EF8A0AD4A}">
      <dsp:nvSpPr>
        <dsp:cNvPr id="0" name=""/>
        <dsp:cNvSpPr/>
      </dsp:nvSpPr>
      <dsp:spPr>
        <a:xfrm>
          <a:off x="0" y="1146572"/>
          <a:ext cx="4991100" cy="1146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More time for direct patient care.</a:t>
          </a:r>
          <a:endParaRPr lang="en-US" sz="3200" kern="1200"/>
        </a:p>
      </dsp:txBody>
      <dsp:txXfrm>
        <a:off x="0" y="1146572"/>
        <a:ext cx="4991100" cy="1146572"/>
      </dsp:txXfrm>
    </dsp:sp>
    <dsp:sp modelId="{7730BBAF-4CFD-42FE-A1F6-618447B23829}">
      <dsp:nvSpPr>
        <dsp:cNvPr id="0" name=""/>
        <dsp:cNvSpPr/>
      </dsp:nvSpPr>
      <dsp:spPr>
        <a:xfrm>
          <a:off x="0" y="2293144"/>
          <a:ext cx="49911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7EFBD0-5E60-4934-B460-9F52424D9B07}">
      <dsp:nvSpPr>
        <dsp:cNvPr id="0" name=""/>
        <dsp:cNvSpPr/>
      </dsp:nvSpPr>
      <dsp:spPr>
        <a:xfrm>
          <a:off x="0" y="2293144"/>
          <a:ext cx="4991100" cy="1146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Digital training &amp; workforce development.</a:t>
          </a:r>
          <a:endParaRPr lang="en-US" sz="3200" kern="1200"/>
        </a:p>
      </dsp:txBody>
      <dsp:txXfrm>
        <a:off x="0" y="2293144"/>
        <a:ext cx="4991100" cy="1146572"/>
      </dsp:txXfrm>
    </dsp:sp>
    <dsp:sp modelId="{5EB315A6-6097-41AD-8D2F-664C00045099}">
      <dsp:nvSpPr>
        <dsp:cNvPr id="0" name=""/>
        <dsp:cNvSpPr/>
      </dsp:nvSpPr>
      <dsp:spPr>
        <a:xfrm>
          <a:off x="0" y="3439716"/>
          <a:ext cx="49911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C1DDD-5CB4-44D6-AD48-559803B9B55C}">
      <dsp:nvSpPr>
        <dsp:cNvPr id="0" name=""/>
        <dsp:cNvSpPr/>
      </dsp:nvSpPr>
      <dsp:spPr>
        <a:xfrm>
          <a:off x="0" y="3439716"/>
          <a:ext cx="4991100" cy="11465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Ethics &amp; therapeutic relationships.</a:t>
          </a:r>
          <a:endParaRPr lang="en-US" sz="3200" kern="1200"/>
        </a:p>
      </dsp:txBody>
      <dsp:txXfrm>
        <a:off x="0" y="3439716"/>
        <a:ext cx="4991100" cy="11465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581D24-1A5C-4748-B5E7-E4F367071785}">
      <dsp:nvSpPr>
        <dsp:cNvPr id="0" name=""/>
        <dsp:cNvSpPr/>
      </dsp:nvSpPr>
      <dsp:spPr>
        <a:xfrm>
          <a:off x="3460004" y="875710"/>
          <a:ext cx="6749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74989" y="45720"/>
              </a:lnTo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79859" y="917903"/>
        <a:ext cx="35279" cy="7055"/>
      </dsp:txXfrm>
    </dsp:sp>
    <dsp:sp modelId="{A7201758-CD08-4044-B91C-18E9708CD1C3}">
      <dsp:nvSpPr>
        <dsp:cNvPr id="0" name=""/>
        <dsp:cNvSpPr/>
      </dsp:nvSpPr>
      <dsp:spPr>
        <a:xfrm>
          <a:off x="394023" y="1096"/>
          <a:ext cx="3067780" cy="1840668"/>
        </a:xfrm>
        <a:prstGeom prst="rect">
          <a:avLst/>
        </a:prstGeom>
        <a:solidFill>
          <a:schemeClr val="accent3"/>
        </a:solidFill>
        <a:ln w="5397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0324" tIns="157791" rIns="150324" bIns="15779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🛏️ </a:t>
          </a:r>
          <a:r>
            <a:rPr lang="en-GB" sz="2200" b="1" kern="1200" dirty="0"/>
            <a:t>Remote patient monitoring</a:t>
          </a:r>
          <a:endParaRPr lang="en-US" sz="2200" kern="1200" dirty="0"/>
        </a:p>
      </dsp:txBody>
      <dsp:txXfrm>
        <a:off x="394023" y="1096"/>
        <a:ext cx="3067780" cy="1840668"/>
      </dsp:txXfrm>
    </dsp:sp>
    <dsp:sp modelId="{6C74DC7C-21EA-422A-A3D6-42EF849E2D00}">
      <dsp:nvSpPr>
        <dsp:cNvPr id="0" name=""/>
        <dsp:cNvSpPr/>
      </dsp:nvSpPr>
      <dsp:spPr>
        <a:xfrm>
          <a:off x="7233374" y="875710"/>
          <a:ext cx="6749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74989" y="45720"/>
              </a:lnTo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53229" y="917903"/>
        <a:ext cx="35279" cy="7055"/>
      </dsp:txXfrm>
    </dsp:sp>
    <dsp:sp modelId="{932F070D-6585-4868-9553-FA8E2D52F8FD}">
      <dsp:nvSpPr>
        <dsp:cNvPr id="0" name=""/>
        <dsp:cNvSpPr/>
      </dsp:nvSpPr>
      <dsp:spPr>
        <a:xfrm>
          <a:off x="4167393" y="1096"/>
          <a:ext cx="3067780" cy="1840668"/>
        </a:xfrm>
        <a:prstGeom prst="rect">
          <a:avLst/>
        </a:prstGeom>
        <a:solidFill>
          <a:schemeClr val="accent3"/>
        </a:solidFill>
        <a:ln w="5397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0324" tIns="157791" rIns="150324" bIns="15779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🛡️ </a:t>
          </a:r>
          <a:r>
            <a:rPr lang="en-GB" sz="2200" b="1" kern="1200"/>
            <a:t>Enhances patient safety</a:t>
          </a:r>
          <a:endParaRPr lang="en-US" sz="2200" kern="1200"/>
        </a:p>
      </dsp:txBody>
      <dsp:txXfrm>
        <a:off x="4167393" y="1096"/>
        <a:ext cx="3067780" cy="1840668"/>
      </dsp:txXfrm>
    </dsp:sp>
    <dsp:sp modelId="{FD9ACC9B-4532-426F-A27E-08549052E29F}">
      <dsp:nvSpPr>
        <dsp:cNvPr id="0" name=""/>
        <dsp:cNvSpPr/>
      </dsp:nvSpPr>
      <dsp:spPr>
        <a:xfrm>
          <a:off x="1927913" y="1839965"/>
          <a:ext cx="7546740" cy="674989"/>
        </a:xfrm>
        <a:custGeom>
          <a:avLst/>
          <a:gdLst/>
          <a:ahLst/>
          <a:cxnLst/>
          <a:rect l="0" t="0" r="0" b="0"/>
          <a:pathLst>
            <a:path>
              <a:moveTo>
                <a:pt x="7546740" y="0"/>
              </a:moveTo>
              <a:lnTo>
                <a:pt x="7546740" y="354594"/>
              </a:lnTo>
              <a:lnTo>
                <a:pt x="0" y="354594"/>
              </a:lnTo>
              <a:lnTo>
                <a:pt x="0" y="674989"/>
              </a:lnTo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511792" y="2173932"/>
        <a:ext cx="378982" cy="7055"/>
      </dsp:txXfrm>
    </dsp:sp>
    <dsp:sp modelId="{0F5052A6-80EF-445B-A28D-11CDDB4E8FBD}">
      <dsp:nvSpPr>
        <dsp:cNvPr id="0" name=""/>
        <dsp:cNvSpPr/>
      </dsp:nvSpPr>
      <dsp:spPr>
        <a:xfrm>
          <a:off x="7940763" y="1096"/>
          <a:ext cx="3067780" cy="1840668"/>
        </a:xfrm>
        <a:prstGeom prst="rect">
          <a:avLst/>
        </a:prstGeom>
        <a:solidFill>
          <a:schemeClr val="accent3"/>
        </a:solidFill>
        <a:ln w="5397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0324" tIns="157791" rIns="150324" bIns="15779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📉 </a:t>
          </a:r>
          <a:r>
            <a:rPr lang="en-GB" sz="2200" b="1" kern="1200"/>
            <a:t>44% reduction in self-harm incidents</a:t>
          </a:r>
          <a:endParaRPr lang="en-US" sz="2200" kern="1200"/>
        </a:p>
      </dsp:txBody>
      <dsp:txXfrm>
        <a:off x="7940763" y="1096"/>
        <a:ext cx="3067780" cy="1840668"/>
      </dsp:txXfrm>
    </dsp:sp>
    <dsp:sp modelId="{86E3C3BC-1273-4A0E-82AC-67776F0574D8}">
      <dsp:nvSpPr>
        <dsp:cNvPr id="0" name=""/>
        <dsp:cNvSpPr/>
      </dsp:nvSpPr>
      <dsp:spPr>
        <a:xfrm>
          <a:off x="3460004" y="3421969"/>
          <a:ext cx="6749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74989" y="45720"/>
              </a:lnTo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79859" y="3464161"/>
        <a:ext cx="35279" cy="7055"/>
      </dsp:txXfrm>
    </dsp:sp>
    <dsp:sp modelId="{0DFB7EFF-4E1A-4E15-AC26-E5A2BF94D55D}">
      <dsp:nvSpPr>
        <dsp:cNvPr id="0" name=""/>
        <dsp:cNvSpPr/>
      </dsp:nvSpPr>
      <dsp:spPr>
        <a:xfrm>
          <a:off x="394023" y="2547354"/>
          <a:ext cx="3067780" cy="1840668"/>
        </a:xfrm>
        <a:prstGeom prst="rect">
          <a:avLst/>
        </a:prstGeom>
        <a:solidFill>
          <a:schemeClr val="accent3"/>
        </a:solidFill>
        <a:ln w="5397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0324" tIns="157791" rIns="150324" bIns="15779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📊 </a:t>
          </a:r>
          <a:r>
            <a:rPr lang="en-GB" sz="2200" b="1" kern="1200"/>
            <a:t>Supports quality improvement</a:t>
          </a:r>
          <a:endParaRPr lang="en-US" sz="2200" kern="1200"/>
        </a:p>
      </dsp:txBody>
      <dsp:txXfrm>
        <a:off x="394023" y="2547354"/>
        <a:ext cx="3067780" cy="1840668"/>
      </dsp:txXfrm>
    </dsp:sp>
    <dsp:sp modelId="{57B52F2E-A0C6-4AE2-AD0A-1B980A840C69}">
      <dsp:nvSpPr>
        <dsp:cNvPr id="0" name=""/>
        <dsp:cNvSpPr/>
      </dsp:nvSpPr>
      <dsp:spPr>
        <a:xfrm>
          <a:off x="4167393" y="2547354"/>
          <a:ext cx="3067780" cy="1840668"/>
        </a:xfrm>
        <a:prstGeom prst="rect">
          <a:avLst/>
        </a:prstGeom>
        <a:solidFill>
          <a:schemeClr val="accent3"/>
        </a:solidFill>
        <a:ln w="5397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0324" tIns="157791" rIns="150324" bIns="15779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⚠️ </a:t>
          </a:r>
          <a:r>
            <a:rPr lang="en-GB" sz="2200" b="1" kern="1200" dirty="0"/>
            <a:t>Further independent research is needed</a:t>
          </a:r>
          <a:r>
            <a:rPr lang="en-GB" sz="2200" kern="1200" dirty="0"/>
            <a:t> to strengthen the evidence.</a:t>
          </a:r>
          <a:endParaRPr lang="en-US" sz="2200" kern="1200" dirty="0"/>
        </a:p>
      </dsp:txBody>
      <dsp:txXfrm>
        <a:off x="4167393" y="2547354"/>
        <a:ext cx="3067780" cy="18406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91D75D-D0A7-45B6-B048-D000FE351FD7}">
      <dsp:nvSpPr>
        <dsp:cNvPr id="0" name=""/>
        <dsp:cNvSpPr/>
      </dsp:nvSpPr>
      <dsp:spPr>
        <a:xfrm>
          <a:off x="57266" y="571638"/>
          <a:ext cx="1494397" cy="1494397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03C068-81A3-4A6E-B888-6F59F3C79376}">
      <dsp:nvSpPr>
        <dsp:cNvPr id="0" name=""/>
        <dsp:cNvSpPr/>
      </dsp:nvSpPr>
      <dsp:spPr>
        <a:xfrm>
          <a:off x="371089" y="885462"/>
          <a:ext cx="866750" cy="8667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E1CC2B-09B3-4639-A4EE-9FDE8DAD6F44}">
      <dsp:nvSpPr>
        <dsp:cNvPr id="0" name=""/>
        <dsp:cNvSpPr/>
      </dsp:nvSpPr>
      <dsp:spPr>
        <a:xfrm>
          <a:off x="1871891" y="571638"/>
          <a:ext cx="3522507" cy="14943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🛡️ </a:t>
          </a:r>
          <a:r>
            <a:rPr lang="en-GB" sz="3200" b="1" kern="1200"/>
            <a:t>Improves patient safety</a:t>
          </a:r>
          <a:endParaRPr lang="en-US" sz="3200" kern="1200" dirty="0"/>
        </a:p>
      </dsp:txBody>
      <dsp:txXfrm>
        <a:off x="1871891" y="571638"/>
        <a:ext cx="3522507" cy="1494397"/>
      </dsp:txXfrm>
    </dsp:sp>
    <dsp:sp modelId="{71C20D17-473B-44DF-A8AA-7329A5933440}">
      <dsp:nvSpPr>
        <dsp:cNvPr id="0" name=""/>
        <dsp:cNvSpPr/>
      </dsp:nvSpPr>
      <dsp:spPr>
        <a:xfrm>
          <a:off x="6008169" y="571638"/>
          <a:ext cx="1494397" cy="1494397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1105EB-5C42-4201-9E07-D78EB71B127A}">
      <dsp:nvSpPr>
        <dsp:cNvPr id="0" name=""/>
        <dsp:cNvSpPr/>
      </dsp:nvSpPr>
      <dsp:spPr>
        <a:xfrm>
          <a:off x="6321992" y="885462"/>
          <a:ext cx="866750" cy="8667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02819-6E29-4C23-B088-4FC426F317D8}">
      <dsp:nvSpPr>
        <dsp:cNvPr id="0" name=""/>
        <dsp:cNvSpPr/>
      </dsp:nvSpPr>
      <dsp:spPr>
        <a:xfrm>
          <a:off x="7822794" y="571638"/>
          <a:ext cx="3522507" cy="14943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📉 </a:t>
          </a:r>
          <a:r>
            <a:rPr lang="en-GB" sz="3200" b="1" kern="1200"/>
            <a:t>48% fewer night-time falls</a:t>
          </a:r>
          <a:endParaRPr lang="en-US" sz="3200" kern="1200" dirty="0"/>
        </a:p>
      </dsp:txBody>
      <dsp:txXfrm>
        <a:off x="7822794" y="571638"/>
        <a:ext cx="3522507" cy="1494397"/>
      </dsp:txXfrm>
    </dsp:sp>
    <dsp:sp modelId="{76C10383-3270-4697-B2F2-91CF86CB8F4C}">
      <dsp:nvSpPr>
        <dsp:cNvPr id="0" name=""/>
        <dsp:cNvSpPr/>
      </dsp:nvSpPr>
      <dsp:spPr>
        <a:xfrm>
          <a:off x="57266" y="2912364"/>
          <a:ext cx="1494397" cy="1494397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9EF73D-82C2-4C44-9E71-9FEDBA244704}">
      <dsp:nvSpPr>
        <dsp:cNvPr id="0" name=""/>
        <dsp:cNvSpPr/>
      </dsp:nvSpPr>
      <dsp:spPr>
        <a:xfrm>
          <a:off x="371089" y="3226187"/>
          <a:ext cx="866750" cy="8667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B29197-1BA7-444E-8C37-E1B307C5AA5D}">
      <dsp:nvSpPr>
        <dsp:cNvPr id="0" name=""/>
        <dsp:cNvSpPr/>
      </dsp:nvSpPr>
      <dsp:spPr>
        <a:xfrm>
          <a:off x="1871891" y="2912364"/>
          <a:ext cx="3522507" cy="14943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🌙 </a:t>
          </a:r>
          <a:r>
            <a:rPr lang="en-GB" sz="3200" b="1" kern="1200"/>
            <a:t>Better sleep quality</a:t>
          </a:r>
          <a:endParaRPr lang="en-US" sz="3200" kern="1200" dirty="0"/>
        </a:p>
      </dsp:txBody>
      <dsp:txXfrm>
        <a:off x="1871891" y="2912364"/>
        <a:ext cx="3522507" cy="1494397"/>
      </dsp:txXfrm>
    </dsp:sp>
    <dsp:sp modelId="{743D7877-A1AE-4FE4-92A1-32F171EB3E95}">
      <dsp:nvSpPr>
        <dsp:cNvPr id="0" name=""/>
        <dsp:cNvSpPr/>
      </dsp:nvSpPr>
      <dsp:spPr>
        <a:xfrm>
          <a:off x="6008169" y="2912364"/>
          <a:ext cx="1494397" cy="1494397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D2D657-191D-46E0-8108-AC2AC902C11B}">
      <dsp:nvSpPr>
        <dsp:cNvPr id="0" name=""/>
        <dsp:cNvSpPr/>
      </dsp:nvSpPr>
      <dsp:spPr>
        <a:xfrm>
          <a:off x="6321992" y="3226187"/>
          <a:ext cx="866750" cy="8667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F7CA75-32D5-4392-8296-71EAA093F63D}">
      <dsp:nvSpPr>
        <dsp:cNvPr id="0" name=""/>
        <dsp:cNvSpPr/>
      </dsp:nvSpPr>
      <dsp:spPr>
        <a:xfrm>
          <a:off x="7822794" y="2912364"/>
          <a:ext cx="3522507" cy="14943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⚖️ </a:t>
          </a:r>
          <a:r>
            <a:rPr lang="en-GB" sz="3200" b="1" kern="1200"/>
            <a:t>Privacy, consent &amp; autonomy.</a:t>
          </a:r>
          <a:endParaRPr lang="en-US" sz="3200" kern="1200" dirty="0"/>
        </a:p>
      </dsp:txBody>
      <dsp:txXfrm>
        <a:off x="7822794" y="2912364"/>
        <a:ext cx="3522507" cy="14943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1633C7-2642-4A77-8B00-78FA2CE62058}">
      <dsp:nvSpPr>
        <dsp:cNvPr id="0" name=""/>
        <dsp:cNvSpPr/>
      </dsp:nvSpPr>
      <dsp:spPr>
        <a:xfrm>
          <a:off x="0" y="157352"/>
          <a:ext cx="3563302" cy="213798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</a:schemeClr>
            </a:gs>
            <a:gs pos="90000">
              <a:schemeClr val="accent3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3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👨‍👩‍👧 </a:t>
          </a:r>
          <a:r>
            <a:rPr lang="en-US" sz="2400" b="1" kern="1200" dirty="0"/>
            <a:t>Supports families &amp; carers</a:t>
          </a:r>
          <a:endParaRPr lang="en-US" sz="2400" kern="1200" dirty="0"/>
        </a:p>
      </dsp:txBody>
      <dsp:txXfrm>
        <a:off x="0" y="157352"/>
        <a:ext cx="3563302" cy="2137981"/>
      </dsp:txXfrm>
    </dsp:sp>
    <dsp:sp modelId="{E0DCAF21-59E5-4C6B-AE24-F5EC8CB21B6B}">
      <dsp:nvSpPr>
        <dsp:cNvPr id="0" name=""/>
        <dsp:cNvSpPr/>
      </dsp:nvSpPr>
      <dsp:spPr>
        <a:xfrm>
          <a:off x="3919632" y="157352"/>
          <a:ext cx="3563302" cy="213798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</a:schemeClr>
            </a:gs>
            <a:gs pos="90000">
              <a:schemeClr val="accent3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3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🏥 </a:t>
          </a:r>
          <a:r>
            <a:rPr lang="en-US" sz="2400" b="1" kern="1200" dirty="0"/>
            <a:t>Improves NHS efficiency</a:t>
          </a:r>
          <a:endParaRPr lang="en-US" sz="2400" kern="1200" dirty="0"/>
        </a:p>
      </dsp:txBody>
      <dsp:txXfrm>
        <a:off x="3919632" y="157352"/>
        <a:ext cx="3563302" cy="2137981"/>
      </dsp:txXfrm>
    </dsp:sp>
    <dsp:sp modelId="{45D7BAC5-F30E-4E8B-A58F-B2EB00B426F2}">
      <dsp:nvSpPr>
        <dsp:cNvPr id="0" name=""/>
        <dsp:cNvSpPr/>
      </dsp:nvSpPr>
      <dsp:spPr>
        <a:xfrm>
          <a:off x="7839265" y="157352"/>
          <a:ext cx="3563302" cy="213798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</a:schemeClr>
            </a:gs>
            <a:gs pos="90000">
              <a:schemeClr val="accent3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3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📊 </a:t>
          </a:r>
          <a:r>
            <a:rPr lang="en-US" sz="2400" b="1" kern="1200" dirty="0"/>
            <a:t>Enhances service planning</a:t>
          </a:r>
          <a:endParaRPr lang="en-US" sz="2400" kern="1200" dirty="0"/>
        </a:p>
      </dsp:txBody>
      <dsp:txXfrm>
        <a:off x="7839265" y="157352"/>
        <a:ext cx="3563302" cy="2137981"/>
      </dsp:txXfrm>
    </dsp:sp>
    <dsp:sp modelId="{142C9C96-BBE4-4230-9A13-5AC9A9C0C3D4}">
      <dsp:nvSpPr>
        <dsp:cNvPr id="0" name=""/>
        <dsp:cNvSpPr/>
      </dsp:nvSpPr>
      <dsp:spPr>
        <a:xfrm>
          <a:off x="1959816" y="2651664"/>
          <a:ext cx="3563302" cy="213798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</a:schemeClr>
            </a:gs>
            <a:gs pos="90000">
              <a:schemeClr val="accent3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3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🤝 </a:t>
          </a:r>
          <a:r>
            <a:rPr lang="en-US" sz="2400" b="1" kern="1200" dirty="0"/>
            <a:t>Builds public trust</a:t>
          </a:r>
          <a:endParaRPr lang="en-US" sz="2400" kern="1200" dirty="0"/>
        </a:p>
      </dsp:txBody>
      <dsp:txXfrm>
        <a:off x="1959816" y="2651664"/>
        <a:ext cx="3563302" cy="2137981"/>
      </dsp:txXfrm>
    </dsp:sp>
    <dsp:sp modelId="{A93B09BE-7702-4C4B-B204-73907F351C17}">
      <dsp:nvSpPr>
        <dsp:cNvPr id="0" name=""/>
        <dsp:cNvSpPr/>
      </dsp:nvSpPr>
      <dsp:spPr>
        <a:xfrm>
          <a:off x="5879449" y="2651664"/>
          <a:ext cx="3563302" cy="213798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</a:schemeClr>
            </a:gs>
            <a:gs pos="90000">
              <a:schemeClr val="accent3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3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🌍 </a:t>
          </a:r>
          <a:r>
            <a:rPr lang="en-US" sz="2400" b="1" kern="1200" dirty="0"/>
            <a:t>Promotes equality &amp; inclusion</a:t>
          </a:r>
          <a:endParaRPr lang="en-US" sz="2400" kern="1200" dirty="0"/>
        </a:p>
      </dsp:txBody>
      <dsp:txXfrm>
        <a:off x="5879449" y="2651664"/>
        <a:ext cx="3563302" cy="213798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DF96C3-96E7-4AEF-A4E1-5602B0D33DC1}">
      <dsp:nvSpPr>
        <dsp:cNvPr id="0" name=""/>
        <dsp:cNvSpPr/>
      </dsp:nvSpPr>
      <dsp:spPr>
        <a:xfrm>
          <a:off x="0" y="102735"/>
          <a:ext cx="3450702" cy="207042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</a:schemeClr>
            </a:gs>
            <a:gs pos="90000">
              <a:schemeClr val="accent3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3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Privacy and dignity concerns.</a:t>
          </a:r>
          <a:endParaRPr lang="en-US" sz="2400" kern="1200" dirty="0"/>
        </a:p>
      </dsp:txBody>
      <dsp:txXfrm>
        <a:off x="0" y="102735"/>
        <a:ext cx="3450702" cy="2070421"/>
      </dsp:txXfrm>
    </dsp:sp>
    <dsp:sp modelId="{ACAFE268-E653-4441-B509-D8C8EA45CC11}">
      <dsp:nvSpPr>
        <dsp:cNvPr id="0" name=""/>
        <dsp:cNvSpPr/>
      </dsp:nvSpPr>
      <dsp:spPr>
        <a:xfrm>
          <a:off x="3795772" y="102735"/>
          <a:ext cx="3450702" cy="207042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</a:schemeClr>
            </a:gs>
            <a:gs pos="90000">
              <a:schemeClr val="accent3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3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Limited independent evidence.</a:t>
          </a:r>
          <a:endParaRPr lang="en-US" sz="2400" kern="1200" dirty="0"/>
        </a:p>
      </dsp:txBody>
      <dsp:txXfrm>
        <a:off x="3795772" y="102735"/>
        <a:ext cx="3450702" cy="2070421"/>
      </dsp:txXfrm>
    </dsp:sp>
    <dsp:sp modelId="{02A32987-5A44-4BCC-BB4E-757CE9D5FDE0}">
      <dsp:nvSpPr>
        <dsp:cNvPr id="0" name=""/>
        <dsp:cNvSpPr/>
      </dsp:nvSpPr>
      <dsp:spPr>
        <a:xfrm>
          <a:off x="7591545" y="102735"/>
          <a:ext cx="3450702" cy="207042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</a:schemeClr>
            </a:gs>
            <a:gs pos="90000">
              <a:schemeClr val="accent3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3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Risk of over-reliance on technology.</a:t>
          </a:r>
          <a:endParaRPr lang="en-US" sz="2400" kern="1200" dirty="0"/>
        </a:p>
      </dsp:txBody>
      <dsp:txXfrm>
        <a:off x="7591545" y="102735"/>
        <a:ext cx="3450702" cy="2070421"/>
      </dsp:txXfrm>
    </dsp:sp>
    <dsp:sp modelId="{BBBCFD8B-5E43-4167-8DDD-C34489503EA4}">
      <dsp:nvSpPr>
        <dsp:cNvPr id="0" name=""/>
        <dsp:cNvSpPr/>
      </dsp:nvSpPr>
      <dsp:spPr>
        <a:xfrm>
          <a:off x="1897886" y="2518227"/>
          <a:ext cx="3450702" cy="207042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</a:schemeClr>
            </a:gs>
            <a:gs pos="90000">
              <a:schemeClr val="accent3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3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Ethical and data protection issues.</a:t>
          </a:r>
          <a:endParaRPr lang="en-US" sz="2400" kern="1200" dirty="0"/>
        </a:p>
      </dsp:txBody>
      <dsp:txXfrm>
        <a:off x="1897886" y="2518227"/>
        <a:ext cx="3450702" cy="2070421"/>
      </dsp:txXfrm>
    </dsp:sp>
    <dsp:sp modelId="{4AB71F32-D0B7-400A-B047-1E8F297CF374}">
      <dsp:nvSpPr>
        <dsp:cNvPr id="0" name=""/>
        <dsp:cNvSpPr/>
      </dsp:nvSpPr>
      <dsp:spPr>
        <a:xfrm>
          <a:off x="5693659" y="2518227"/>
          <a:ext cx="3450702" cy="207042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</a:schemeClr>
            </a:gs>
            <a:gs pos="90000">
              <a:schemeClr val="accent3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"/>
        </a:scene3d>
        <a:sp3d extrusionH="12700" contourW="25400" prstMaterial="flat">
          <a:bevelT w="63500" h="152400" prst="angle"/>
          <a:contourClr>
            <a:schemeClr val="accent3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May reduce trust and therapeutic relationships</a:t>
          </a:r>
          <a:r>
            <a:rPr lang="en-GB" sz="2100" b="1" kern="1200" dirty="0"/>
            <a:t>.</a:t>
          </a:r>
          <a:endParaRPr lang="en-US" sz="2100" kern="1200" dirty="0"/>
        </a:p>
      </dsp:txBody>
      <dsp:txXfrm>
        <a:off x="5693659" y="2518227"/>
        <a:ext cx="3450702" cy="207042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797B47-07F3-4CA9-A805-0FEA482EFAEE}">
      <dsp:nvSpPr>
        <dsp:cNvPr id="0" name=""/>
        <dsp:cNvSpPr/>
      </dsp:nvSpPr>
      <dsp:spPr>
        <a:xfrm>
          <a:off x="0" y="0"/>
          <a:ext cx="7655654" cy="84291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397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More independent UK research.</a:t>
          </a:r>
          <a:endParaRPr lang="en-US" sz="2800" kern="1200" dirty="0"/>
        </a:p>
      </dsp:txBody>
      <dsp:txXfrm>
        <a:off x="24688" y="24688"/>
        <a:ext cx="6647468" cy="793534"/>
      </dsp:txXfrm>
    </dsp:sp>
    <dsp:sp modelId="{918F4004-D5B3-47CB-9AEC-AB7260203617}">
      <dsp:nvSpPr>
        <dsp:cNvPr id="0" name=""/>
        <dsp:cNvSpPr/>
      </dsp:nvSpPr>
      <dsp:spPr>
        <a:xfrm>
          <a:off x="571688" y="959981"/>
          <a:ext cx="7655654" cy="84291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397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Support, not replace clinical care.</a:t>
          </a:r>
          <a:endParaRPr lang="en-US" sz="2800" kern="1200" dirty="0"/>
        </a:p>
      </dsp:txBody>
      <dsp:txXfrm>
        <a:off x="596376" y="984669"/>
        <a:ext cx="6486698" cy="793534"/>
      </dsp:txXfrm>
    </dsp:sp>
    <dsp:sp modelId="{41AFC67D-EF80-461B-9135-7611BC8FE478}">
      <dsp:nvSpPr>
        <dsp:cNvPr id="0" name=""/>
        <dsp:cNvSpPr/>
      </dsp:nvSpPr>
      <dsp:spPr>
        <a:xfrm>
          <a:off x="1143377" y="1919962"/>
          <a:ext cx="7655654" cy="84291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397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Ongoing staff training.</a:t>
          </a:r>
          <a:endParaRPr lang="en-US" sz="2800" kern="1200"/>
        </a:p>
      </dsp:txBody>
      <dsp:txXfrm>
        <a:off x="1168065" y="1944650"/>
        <a:ext cx="6486698" cy="793534"/>
      </dsp:txXfrm>
    </dsp:sp>
    <dsp:sp modelId="{1A17FA4E-FCE5-4022-93DD-6E2176A68D8E}">
      <dsp:nvSpPr>
        <dsp:cNvPr id="0" name=""/>
        <dsp:cNvSpPr/>
      </dsp:nvSpPr>
      <dsp:spPr>
        <a:xfrm>
          <a:off x="1715065" y="2879944"/>
          <a:ext cx="7655654" cy="84291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397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Protect privacy and patient consent.</a:t>
          </a:r>
          <a:endParaRPr lang="en-US" sz="2800" kern="1200"/>
        </a:p>
      </dsp:txBody>
      <dsp:txXfrm>
        <a:off x="1739753" y="2904632"/>
        <a:ext cx="6486698" cy="793534"/>
      </dsp:txXfrm>
    </dsp:sp>
    <dsp:sp modelId="{4377EE08-BC61-4345-9B66-08BB5CF450EF}">
      <dsp:nvSpPr>
        <dsp:cNvPr id="0" name=""/>
        <dsp:cNvSpPr/>
      </dsp:nvSpPr>
      <dsp:spPr>
        <a:xfrm>
          <a:off x="2286754" y="3839925"/>
          <a:ext cx="7655654" cy="84291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3975" cap="flat" cmpd="dbl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Regular evaluation and governance.</a:t>
          </a:r>
          <a:endParaRPr lang="en-US" sz="2800" kern="1200"/>
        </a:p>
      </dsp:txBody>
      <dsp:txXfrm>
        <a:off x="2311442" y="3864613"/>
        <a:ext cx="6486698" cy="793534"/>
      </dsp:txXfrm>
    </dsp:sp>
    <dsp:sp modelId="{D7B5E3FA-3A7B-4E08-B7A7-5E3E01189E92}">
      <dsp:nvSpPr>
        <dsp:cNvPr id="0" name=""/>
        <dsp:cNvSpPr/>
      </dsp:nvSpPr>
      <dsp:spPr>
        <a:xfrm>
          <a:off x="7107763" y="615792"/>
          <a:ext cx="547891" cy="54789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7231038" y="615792"/>
        <a:ext cx="301341" cy="412288"/>
      </dsp:txXfrm>
    </dsp:sp>
    <dsp:sp modelId="{9AAA22E1-3568-45C0-86FC-92FF522517F7}">
      <dsp:nvSpPr>
        <dsp:cNvPr id="0" name=""/>
        <dsp:cNvSpPr/>
      </dsp:nvSpPr>
      <dsp:spPr>
        <a:xfrm>
          <a:off x="7679451" y="1575774"/>
          <a:ext cx="547891" cy="54789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7802726" y="1575774"/>
        <a:ext cx="301341" cy="412288"/>
      </dsp:txXfrm>
    </dsp:sp>
    <dsp:sp modelId="{94BFADB0-B2FA-4B5D-A523-59F61AE17270}">
      <dsp:nvSpPr>
        <dsp:cNvPr id="0" name=""/>
        <dsp:cNvSpPr/>
      </dsp:nvSpPr>
      <dsp:spPr>
        <a:xfrm>
          <a:off x="8251140" y="2521707"/>
          <a:ext cx="547891" cy="54789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8374415" y="2521707"/>
        <a:ext cx="301341" cy="412288"/>
      </dsp:txXfrm>
    </dsp:sp>
    <dsp:sp modelId="{6A58FE76-78E7-405A-A035-812CE3E35703}">
      <dsp:nvSpPr>
        <dsp:cNvPr id="0" name=""/>
        <dsp:cNvSpPr/>
      </dsp:nvSpPr>
      <dsp:spPr>
        <a:xfrm>
          <a:off x="8822828" y="3491054"/>
          <a:ext cx="547891" cy="54789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8946103" y="3491054"/>
        <a:ext cx="301341" cy="4122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A14387-A61A-44E6-A40E-6ACD0AF69506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19413C-F8F0-4538-9B2F-BA8848D3E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678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19413C-F8F0-4538-9B2F-BA8848D3E5E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9149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C8E832A1-AE20-595C-6C6A-C6CAD6D722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59" t="1529" r="16895" b="27442"/>
          <a:stretch>
            <a:fillRect/>
          </a:stretch>
        </p:blipFill>
        <p:spPr>
          <a:xfrm flipH="1">
            <a:off x="-27432" y="0"/>
            <a:ext cx="12219432" cy="68657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95259" y="1820486"/>
            <a:ext cx="4800600" cy="276218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95260" y="4714821"/>
            <a:ext cx="3830874" cy="149661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95259" y="219456"/>
            <a:ext cx="2703777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35440" y="219456"/>
            <a:ext cx="149536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97718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 Conten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17452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8349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6AC85073-6D22-76C5-C752-C565E9FBCC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6" t="10520" r="14652" b="11508"/>
          <a:stretch>
            <a:fillRect/>
          </a:stretch>
        </p:blipFill>
        <p:spPr>
          <a:xfrm flipH="1">
            <a:off x="-2" y="11899"/>
            <a:ext cx="12192001" cy="686571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BF6CFC71-0CC0-F6AB-06FD-5F2DE2587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459253"/>
            <a:ext cx="5658468" cy="2691359"/>
          </a:xfrm>
        </p:spPr>
        <p:txBody>
          <a:bodyPr/>
          <a:lstStyle>
            <a:lvl1pPr>
              <a:defRPr sz="4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41932924-E87B-08A2-5EE3-BBA69699E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62264" y="516600"/>
            <a:ext cx="2593814" cy="162788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2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62265" y="219456"/>
            <a:ext cx="250404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63200" y="219456"/>
            <a:ext cx="1146383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466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8895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tIns="36576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7EB34FF5-770C-AA64-B806-5D6DED711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63843"/>
            <a:ext cx="12188952" cy="2394157"/>
          </a:xfrm>
          <a:gradFill>
            <a:gsLst>
              <a:gs pos="31000">
                <a:srgbClr val="000000">
                  <a:alpha val="30000"/>
                </a:srgbClr>
              </a:gs>
              <a:gs pos="87000">
                <a:srgbClr val="000000">
                  <a:alpha val="60000"/>
                </a:srgbClr>
              </a:gs>
              <a:gs pos="0">
                <a:srgbClr val="000000">
                  <a:alpha val="0"/>
                </a:srgbClr>
              </a:gs>
            </a:gsLst>
            <a:lin ang="5400000" scaled="0"/>
          </a:gradFill>
        </p:spPr>
        <p:txBody>
          <a:bodyPr lIns="502920" tIns="0" rIns="5029200" bIns="365760" anchor="b"/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49132BB0-A42B-7355-8046-F22B2344C6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01099" y="4463843"/>
            <a:ext cx="3387853" cy="2394157"/>
          </a:xfrm>
        </p:spPr>
        <p:txBody>
          <a:bodyPr vert="horz" lIns="137160" tIns="365760" rIns="0" bIns="457200" rtlCol="0" anchor="b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37656" y="219456"/>
            <a:ext cx="27406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66095" y="219456"/>
            <a:ext cx="195799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362195" y="219456"/>
            <a:ext cx="448805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9525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6F838A51-B977-1664-089F-3B2250DFEF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8117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9980" y="4311805"/>
            <a:ext cx="8585337" cy="2368300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65617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9456"/>
            <a:ext cx="19132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8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345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D09BF41B-6D10-9A6E-03E4-5E7320A61D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0" y="-2"/>
            <a:ext cx="12192000" cy="28690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68" y="2138776"/>
            <a:ext cx="6433266" cy="1962149"/>
          </a:xfrm>
        </p:spPr>
        <p:txBody>
          <a:bodyPr anchor="t">
            <a:normAutofit/>
          </a:bodyPr>
          <a:lstStyle>
            <a:lvl1pPr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53300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53301" y="2138776"/>
            <a:ext cx="3718420" cy="4109624"/>
          </a:xfrm>
        </p:spPr>
        <p:txBody>
          <a:bodyPr vert="horz" lIns="91440" tIns="45720" rIns="91440" bIns="45720" rtlCol="0" anchor="t">
            <a:normAutofit/>
          </a:bodyPr>
          <a:lstStyle>
            <a:lvl1pPr marL="457200" indent="-4572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755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red and yellow light&#10;&#10;AI-generated content may be incorrect.">
            <a:extLst>
              <a:ext uri="{FF2B5EF4-FFF2-40B4-BE49-F238E27FC236}">
                <a16:creationId xmlns:a16="http://schemas.microsoft.com/office/drawing/2014/main" id="{BD349A90-08FB-AFC0-8649-56404DF7B8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109"/>
          <a:stretch>
            <a:fillRect/>
          </a:stretch>
        </p:blipFill>
        <p:spPr>
          <a:xfrm rot="10800000" flipH="1">
            <a:off x="-9982" y="2555751"/>
            <a:ext cx="12192000" cy="43439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852" y="3481713"/>
            <a:ext cx="5496426" cy="2092272"/>
          </a:xfrm>
        </p:spPr>
        <p:txBody>
          <a:bodyPr anchor="t">
            <a:normAutofit/>
          </a:bodyPr>
          <a:lstStyle>
            <a:lvl1pPr>
              <a:defRPr sz="76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43EA2DD-B019-E3AA-ACB7-13CC3353E8D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12192000" cy="2555751"/>
          </a:xfrm>
          <a:blipFill>
            <a:blip r:embed="rId3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3660" y="2734068"/>
            <a:ext cx="272733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85567" y="2734068"/>
            <a:ext cx="158671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6614" y="2734068"/>
            <a:ext cx="52669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785567" y="3481713"/>
            <a:ext cx="3916103" cy="2765887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marL="228600" lvl="0" indent="-228600"/>
            <a:r>
              <a:rPr lang="en-GB"/>
              <a:t>Click to edit Master text styles</a:t>
            </a:r>
          </a:p>
          <a:p>
            <a:pPr marL="228600" lvl="1" indent="-228600"/>
            <a:r>
              <a:rPr lang="en-GB"/>
              <a:t>Second level</a:t>
            </a:r>
          </a:p>
          <a:p>
            <a:pPr marL="228600" lvl="2" indent="-228600"/>
            <a:r>
              <a:rPr lang="en-GB"/>
              <a:t>Third level</a:t>
            </a:r>
          </a:p>
          <a:p>
            <a:pPr marL="228600" lvl="3" indent="-228600"/>
            <a:r>
              <a:rPr lang="en-GB"/>
              <a:t>Fourth level</a:t>
            </a:r>
          </a:p>
          <a:p>
            <a:pPr marL="228600" lvl="4" indent="-228600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9312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urple and black background&#10;&#10;AI-generated content may be incorrect.">
            <a:extLst>
              <a:ext uri="{FF2B5EF4-FFF2-40B4-BE49-F238E27FC236}">
                <a16:creationId xmlns:a16="http://schemas.microsoft.com/office/drawing/2014/main" id="{518E8C82-2B1B-76C7-A67D-099AEEEAD0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9"/>
          <a:stretch>
            <a:fillRect/>
          </a:stretch>
        </p:blipFill>
        <p:spPr>
          <a:xfrm>
            <a:off x="6324601" y="1"/>
            <a:ext cx="588125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51" y="1276990"/>
            <a:ext cx="5378267" cy="985658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418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0295" y="21485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477" y="2471736"/>
            <a:ext cx="5378268" cy="366273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5347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E41EB56E-DF88-E5AB-35AF-891395DCDB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4406900"/>
            <a:ext cx="9144000" cy="2451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899" y="1886712"/>
            <a:ext cx="3507989" cy="323392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08394"/>
            <a:ext cx="253211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67400" y="208394"/>
            <a:ext cx="20175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588" y="208394"/>
            <a:ext cx="5531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67401" y="1886712"/>
            <a:ext cx="4495800" cy="32339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>
                <a:solidFill>
                  <a:schemeClr val="tx1"/>
                </a:solidFill>
              </a:defRPr>
            </a:lvl1pPr>
            <a:lvl2pPr>
              <a:defRPr lang="en-US">
                <a:solidFill>
                  <a:schemeClr val="tx1"/>
                </a:solidFill>
              </a:defRPr>
            </a:lvl2pPr>
            <a:lvl3pPr>
              <a:defRPr lang="en-US">
                <a:solidFill>
                  <a:schemeClr val="tx1"/>
                </a:solidFill>
              </a:defRPr>
            </a:lvl3pPr>
            <a:lvl4pPr>
              <a:defRPr lang="en-US">
                <a:solidFill>
                  <a:schemeClr val="tx1"/>
                </a:solidFill>
              </a:defRPr>
            </a:lvl4pPr>
            <a:lvl5pPr>
              <a:defRPr lang="en-US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03225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436" y="1115568"/>
            <a:ext cx="2505264" cy="162412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684048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74064" y="215823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8242" y="215823"/>
            <a:ext cx="549272" cy="338328"/>
          </a:xfrm>
        </p:spPr>
        <p:txBody>
          <a:bodyPr/>
          <a:lstStyle/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8436" y="3028523"/>
            <a:ext cx="2505264" cy="341037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B2531DA-E07E-34C2-010B-27DB8B00492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74064" y="1181100"/>
            <a:ext cx="8817936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753366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4000500" cy="1352516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727930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7899" y="219456"/>
            <a:ext cx="1747774" cy="338328"/>
          </a:xfrm>
        </p:spPr>
        <p:txBody>
          <a:bodyPr/>
          <a:lstStyle/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3948" y="216280"/>
            <a:ext cx="551113" cy="338328"/>
          </a:xfrm>
        </p:spPr>
        <p:txBody>
          <a:bodyPr/>
          <a:lstStyle/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7899" y="1104900"/>
            <a:ext cx="6925002" cy="1352516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None/>
              <a:defRPr sz="1400"/>
            </a:lvl1pPr>
            <a:lvl2pPr marL="514350" indent="-285750">
              <a:buFont typeface="Arial" panose="020B0604020202020204" pitchFamily="34" charset="0"/>
              <a:buNone/>
              <a:defRPr sz="1400"/>
            </a:lvl2pPr>
            <a:lvl3pPr marL="742950" indent="-28575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None/>
              <a:defRPr sz="1400"/>
            </a:lvl4pPr>
            <a:lvl5pPr marL="1085850" indent="-17145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46877B-7C99-D26C-DFEC-72A4289A8FA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938509"/>
            <a:ext cx="12192000" cy="3919491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8626907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2514600" cy="291891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5146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EB6A322-B3CC-9AE7-DB63-8B433811BD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423747" y="0"/>
            <a:ext cx="8768253" cy="3985719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800" y="4077628"/>
            <a:ext cx="1920240" cy="338328"/>
          </a:xfrm>
        </p:spPr>
        <p:txBody>
          <a:bodyPr/>
          <a:lstStyle/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407762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4423576"/>
            <a:ext cx="8420100" cy="1824824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73128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1339" y="1115568"/>
            <a:ext cx="5247577" cy="994131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933700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96579" y="209088"/>
            <a:ext cx="184404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34185" y="209088"/>
            <a:ext cx="555948" cy="338328"/>
          </a:xfrm>
        </p:spPr>
        <p:txBody>
          <a:bodyPr/>
          <a:lstStyle/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3BFBE8F-8803-50FD-04BC-3A247F9767C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181100"/>
            <a:ext cx="5247577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881339" y="2133600"/>
            <a:ext cx="5247577" cy="4114800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34413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057" y="1115568"/>
            <a:ext cx="3607670" cy="3170545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4858"/>
            <a:ext cx="2597106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5909" y="214858"/>
            <a:ext cx="1586711" cy="338328"/>
          </a:xfrm>
        </p:spPr>
        <p:txBody>
          <a:bodyPr/>
          <a:lstStyle/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7610" y="214858"/>
            <a:ext cx="555948" cy="338328"/>
          </a:xfrm>
        </p:spPr>
        <p:txBody>
          <a:bodyPr/>
          <a:lstStyle/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5909" y="1112672"/>
            <a:ext cx="6926991" cy="1967808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21707E4-5122-AA3B-7CFC-6AF9C0BAC4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03079" y="3500203"/>
            <a:ext cx="7288921" cy="3357797"/>
          </a:xfrm>
          <a:custGeom>
            <a:avLst/>
            <a:gdLst>
              <a:gd name="connsiteX0" fmla="*/ 0 w 7391400"/>
              <a:gd name="connsiteY0" fmla="*/ 0 h 3018269"/>
              <a:gd name="connsiteX1" fmla="*/ 7391400 w 7391400"/>
              <a:gd name="connsiteY1" fmla="*/ 0 h 3018269"/>
              <a:gd name="connsiteX2" fmla="*/ 7391400 w 7391400"/>
              <a:gd name="connsiteY2" fmla="*/ 3018269 h 3018269"/>
              <a:gd name="connsiteX3" fmla="*/ 0 w 7391400"/>
              <a:gd name="connsiteY3" fmla="*/ 3018269 h 3018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91400" h="3018269">
                <a:moveTo>
                  <a:pt x="0" y="0"/>
                </a:moveTo>
                <a:lnTo>
                  <a:pt x="7391400" y="0"/>
                </a:lnTo>
                <a:lnTo>
                  <a:pt x="7391400" y="3018269"/>
                </a:lnTo>
                <a:lnTo>
                  <a:pt x="0" y="3018269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79888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3429001"/>
            <a:ext cx="2501307" cy="2551982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02C8AD-A927-B946-5850-6500487D688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12192000" cy="270509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865290"/>
            <a:ext cx="2726376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799" y="2865290"/>
            <a:ext cx="1967345" cy="338328"/>
          </a:xfrm>
        </p:spPr>
        <p:txBody>
          <a:bodyPr/>
          <a:lstStyle/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865290"/>
            <a:ext cx="555948" cy="338328"/>
          </a:xfrm>
        </p:spPr>
        <p:txBody>
          <a:bodyPr/>
          <a:lstStyle/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3429000"/>
            <a:ext cx="8210204" cy="300990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30856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230" y="1115568"/>
            <a:ext cx="3603256" cy="140987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8700" y="209088"/>
            <a:ext cx="2514600" cy="338328"/>
          </a:xfrm>
        </p:spPr>
        <p:txBody>
          <a:bodyPr/>
          <a:lstStyle/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6019" y="219456"/>
            <a:ext cx="56434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6230" y="2705100"/>
            <a:ext cx="3603256" cy="3695700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83D1CED-EDC4-B2B7-E11C-EF0ED41A913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35269" y="1175658"/>
            <a:ext cx="7256731" cy="5682342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0376666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4508209-B462-E74A-288F-8910B06DE3A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914" y="0"/>
            <a:ext cx="4836786" cy="421419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41276" y="1104900"/>
            <a:ext cx="5750381" cy="5143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95984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3105335" cy="163651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055522" y="214858"/>
            <a:ext cx="2536988" cy="338328"/>
          </a:xfrm>
        </p:spPr>
        <p:txBody>
          <a:bodyPr/>
          <a:lstStyle/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14858"/>
            <a:ext cx="555948" cy="338328"/>
          </a:xfrm>
        </p:spPr>
        <p:txBody>
          <a:bodyPr/>
          <a:lstStyle/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A8D0EC2-AB64-20F7-00E1-73B35DEAA2D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3017520"/>
            <a:ext cx="3417902" cy="384048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55522" y="1104901"/>
            <a:ext cx="7476571" cy="53339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9276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C26FEAF5-B987-7B83-7D1F-A4C535E2B0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01" r="5781"/>
          <a:stretch>
            <a:fillRect/>
          </a:stretch>
        </p:blipFill>
        <p:spPr>
          <a:xfrm rot="10800000" flipH="1">
            <a:off x="0" y="-1"/>
            <a:ext cx="12192000" cy="686409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E9DD887D-B316-418B-8AF4-4F941223A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0" y="5082379"/>
            <a:ext cx="4000500" cy="1169230"/>
          </a:xfrm>
        </p:spPr>
        <p:txBody>
          <a:bodyPr anchor="b">
            <a:normAutofit/>
          </a:bodyPr>
          <a:lstStyle>
            <a:lvl1pPr>
              <a:defRPr sz="2000" spc="-5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2400" y="209088"/>
            <a:ext cx="197069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42D9118-C154-84FE-9D86-92525287F07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280988" y="1063625"/>
            <a:ext cx="10428287" cy="3508375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26000"/>
            </a:lvl1pPr>
          </a:lstStyle>
          <a:p>
            <a:pPr lvl="0"/>
            <a:r>
              <a:rPr lang="en-US" dirty="0"/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29688539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red and purple light&#10;&#10;AI-generated content may be incorrect.">
            <a:extLst>
              <a:ext uri="{FF2B5EF4-FFF2-40B4-BE49-F238E27FC236}">
                <a16:creationId xmlns:a16="http://schemas.microsoft.com/office/drawing/2014/main" id="{27A6C04A-3EE2-7293-8111-E4CF6B18B2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57458" r="22221" b="1"/>
          <a:stretch>
            <a:fillRect/>
          </a:stretch>
        </p:blipFill>
        <p:spPr>
          <a:xfrm rot="10800000">
            <a:off x="0" y="0"/>
            <a:ext cx="12192000" cy="48028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19099" y="2885606"/>
            <a:ext cx="8801101" cy="3553293"/>
          </a:xfrm>
        </p:spPr>
        <p:txBody>
          <a:bodyPr anchor="b">
            <a:normAutofit/>
          </a:bodyPr>
          <a:lstStyle>
            <a:lvl1pPr marL="0" indent="0">
              <a:lnSpc>
                <a:spcPct val="85000"/>
              </a:lnSpc>
              <a:buNone/>
              <a:defRPr sz="6000" b="0" spc="-50" baseline="0">
                <a:solidFill>
                  <a:schemeClr val="tx1"/>
                </a:solidFill>
              </a:defRPr>
            </a:lvl1pPr>
            <a:lvl2pPr marL="228600" indent="0">
              <a:lnSpc>
                <a:spcPct val="85000"/>
              </a:lnSpc>
              <a:buNone/>
              <a:defRPr sz="4400" b="0" spc="-50" baseline="0">
                <a:solidFill>
                  <a:schemeClr val="tx1"/>
                </a:solidFill>
              </a:defRPr>
            </a:lvl2pPr>
            <a:lvl3pPr marL="457200" indent="0">
              <a:lnSpc>
                <a:spcPct val="85000"/>
              </a:lnSpc>
              <a:buNone/>
              <a:defRPr sz="4000" b="0" spc="-50" baseline="0">
                <a:solidFill>
                  <a:schemeClr val="tx1"/>
                </a:solidFill>
              </a:defRPr>
            </a:lvl3pPr>
            <a:lvl4pPr marL="685800" indent="0">
              <a:lnSpc>
                <a:spcPct val="85000"/>
              </a:lnSpc>
              <a:buNone/>
              <a:defRPr sz="3600" b="0" spc="-50" baseline="0">
                <a:solidFill>
                  <a:schemeClr val="tx1"/>
                </a:solidFill>
              </a:defRPr>
            </a:lvl4pPr>
            <a:lvl5pPr marL="914400" indent="0">
              <a:lnSpc>
                <a:spcPct val="85000"/>
              </a:lnSpc>
              <a:buNone/>
              <a:defRPr sz="3200" b="0" spc="-5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20374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56ABB8EC-1098-DCAC-E2E3-BCA53EEC62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1" t="22024" r="10011"/>
          <a:stretch>
            <a:fillRect/>
          </a:stretch>
        </p:blipFill>
        <p:spPr>
          <a:xfrm rot="10800000" flipH="1">
            <a:off x="0" y="0"/>
            <a:ext cx="12192000" cy="68640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66899" y="4874218"/>
            <a:ext cx="8506567" cy="666427"/>
          </a:xfrm>
        </p:spPr>
        <p:txBody>
          <a:bodyPr anchor="ctr">
            <a:normAutofit/>
          </a:bodyPr>
          <a:lstStyle>
            <a:lvl1pPr algn="r">
              <a:lnSpc>
                <a:spcPct val="90000"/>
              </a:lnSpc>
              <a:defRPr sz="1400" b="0" cap="all" spc="1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6899" y="1856096"/>
            <a:ext cx="8506567" cy="2855388"/>
          </a:xfrm>
        </p:spPr>
        <p:txBody>
          <a:bodyPr anchor="ctr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42311623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8382000" cy="70165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4CA46A-141E-21AB-51BA-BA1F0F39570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8607D36-7013-02AC-69A9-8D38C5BBA7D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878824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3108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655" y="932098"/>
            <a:ext cx="10835539" cy="7040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202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8654" y="1675614"/>
            <a:ext cx="491391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854769-C5D8-1BF0-C3A2-77216D6255D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2285022"/>
            <a:ext cx="4900773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500" y="1675614"/>
            <a:ext cx="4967694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B3527224-4234-3620-766D-DCCA3AFDF89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9401" y="2285022"/>
            <a:ext cx="4982762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165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8380309" cy="87619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004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03189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red and purple light&#10;&#10;AI-generated content may be incorrect.">
            <a:extLst>
              <a:ext uri="{FF2B5EF4-FFF2-40B4-BE49-F238E27FC236}">
                <a16:creationId xmlns:a16="http://schemas.microsoft.com/office/drawing/2014/main" id="{CC69B319-31FA-514C-5A82-30B4D1B20A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758952"/>
            <a:ext cx="7609668" cy="1734866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9100" y="2705101"/>
            <a:ext cx="8801100" cy="29475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US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5347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and purple light&#10;&#10;AI-generated content may be incorrect.">
            <a:extLst>
              <a:ext uri="{FF2B5EF4-FFF2-40B4-BE49-F238E27FC236}">
                <a16:creationId xmlns:a16="http://schemas.microsoft.com/office/drawing/2014/main" id="{86565871-9318-EC0D-5245-A159818CA8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687F1B09-5020-D2DD-189E-7226AD232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2704772"/>
            <a:ext cx="5465660" cy="2733384"/>
          </a:xfrm>
        </p:spPr>
        <p:txBody>
          <a:bodyPr/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492B719-9068-0A96-E408-4EB3E9F85BE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305550" y="2705100"/>
            <a:ext cx="4410075" cy="15621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69395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31520"/>
            <a:ext cx="10858500" cy="69238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2184DE-1D38-B3AE-D560-557B3726B5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2A082C-5D4A-4A20-87E3-9906B5F3BAF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D66BE47-AC20-1061-07AD-89A41D02F48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0A35E0D-62A8-3554-9B0A-F98F410BA73C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01625" y="1806575"/>
            <a:ext cx="5165725" cy="45862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59B3B287-1823-BE94-2755-A041E87636A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723891" y="1806575"/>
            <a:ext cx="4991100" cy="45862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61623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22282"/>
            <a:ext cx="9830017" cy="73152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1752" y="2011680"/>
            <a:ext cx="11402568" cy="438912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6117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9942409" cy="8761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417" y="2133600"/>
            <a:ext cx="9942409" cy="4305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393" y="214858"/>
            <a:ext cx="2726376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1100" y="214858"/>
            <a:ext cx="192024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22F59D86-45D1-4466-800E-0AC3B6F9414A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91657" y="214858"/>
            <a:ext cx="555948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DF34F85E-D2DC-4BC9-A31B-16D6E3D7AC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3114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55" r:id="rId1"/>
    <p:sldLayoutId id="2147483956" r:id="rId2"/>
    <p:sldLayoutId id="2147483957" r:id="rId3"/>
    <p:sldLayoutId id="2147483958" r:id="rId4"/>
    <p:sldLayoutId id="2147483959" r:id="rId5"/>
    <p:sldLayoutId id="2147483960" r:id="rId6"/>
    <p:sldLayoutId id="2147483961" r:id="rId7"/>
    <p:sldLayoutId id="2147483962" r:id="rId8"/>
    <p:sldLayoutId id="2147483963" r:id="rId9"/>
    <p:sldLayoutId id="2147483964" r:id="rId10"/>
    <p:sldLayoutId id="2147483965" r:id="rId11"/>
    <p:sldLayoutId id="2147483966" r:id="rId12"/>
    <p:sldLayoutId id="2147483967" r:id="rId13"/>
    <p:sldLayoutId id="2147483968" r:id="rId14"/>
    <p:sldLayoutId id="2147483969" r:id="rId15"/>
    <p:sldLayoutId id="2147483970" r:id="rId16"/>
    <p:sldLayoutId id="2147483971" r:id="rId17"/>
    <p:sldLayoutId id="2147483972" r:id="rId18"/>
    <p:sldLayoutId id="2147483973" r:id="rId19"/>
    <p:sldLayoutId id="2147483974" r:id="rId20"/>
    <p:sldLayoutId id="2147483975" r:id="rId21"/>
    <p:sldLayoutId id="2147483976" r:id="rId22"/>
    <p:sldLayoutId id="2147483977" r:id="rId23"/>
    <p:sldLayoutId id="2147483978" r:id="rId24"/>
    <p:sldLayoutId id="2147483979" r:id="rId25"/>
    <p:sldLayoutId id="2147483980" r:id="rId26"/>
    <p:sldLayoutId id="2147483981" r:id="rId27"/>
    <p:sldLayoutId id="2147483982" r:id="rId28"/>
    <p:sldLayoutId id="2147483983" r:id="rId29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1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264">
          <p15:clr>
            <a:srgbClr val="F26B43"/>
          </p15:clr>
        </p15:guide>
        <p15:guide id="4" orient="horz" pos="264">
          <p15:clr>
            <a:srgbClr val="F26B43"/>
          </p15:clr>
        </p15:guide>
        <p15:guide id="5" pos="7416">
          <p15:clr>
            <a:srgbClr val="F26B43"/>
          </p15:clr>
        </p15:guide>
        <p15:guide id="12" pos="4632">
          <p15:clr>
            <a:srgbClr val="F26B43"/>
          </p15:clr>
        </p15:guide>
        <p15:guide id="13" pos="5544">
          <p15:clr>
            <a:srgbClr val="F26B43"/>
          </p15:clr>
        </p15:guide>
        <p15:guide id="26" pos="2784">
          <p15:clr>
            <a:srgbClr val="F26B43"/>
          </p15:clr>
        </p15:guide>
        <p15:guide id="27" pos="3048">
          <p15:clr>
            <a:srgbClr val="F26B43"/>
          </p15:clr>
        </p15:guide>
        <p15:guide id="29" pos="3960">
          <p15:clr>
            <a:srgbClr val="F26B43"/>
          </p15:clr>
        </p15:guide>
        <p15:guide id="30" pos="1176">
          <p15:clr>
            <a:srgbClr val="F26B43"/>
          </p15:clr>
        </p15:guide>
        <p15:guide id="31" pos="912">
          <p15:clr>
            <a:srgbClr val="F26B43"/>
          </p15:clr>
        </p15:guide>
        <p15:guide id="32" pos="3696">
          <p15:clr>
            <a:srgbClr val="F26B43"/>
          </p15:clr>
        </p15:guide>
        <p15:guide id="33" pos="1848">
          <p15:clr>
            <a:srgbClr val="F26B43"/>
          </p15:clr>
        </p15:guide>
        <p15:guide id="34" pos="2112">
          <p15:clr>
            <a:srgbClr val="F26B43"/>
          </p15:clr>
        </p15:guide>
        <p15:guide id="36" pos="6528">
          <p15:clr>
            <a:srgbClr val="F26B43"/>
          </p15:clr>
        </p15:guide>
        <p15:guide id="37" pos="6744">
          <p15:clr>
            <a:srgbClr val="F26B43"/>
          </p15:clr>
        </p15:guide>
        <p15:guide id="42" orient="horz" pos="393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1nXPlULNaWk?si=RXWGvScpCx6OqsOd" TargetMode="External"/><Relationship Id="rId2" Type="http://schemas.openxmlformats.org/officeDocument/2006/relationships/slideLayout" Target="../slideLayouts/slideLayout29.xml"/><Relationship Id="rId1" Type="http://schemas.openxmlformats.org/officeDocument/2006/relationships/video" Target="https://www.youtube.com/embed/1nXPlULNaWk?feature=oembed" TargetMode="External"/><Relationship Id="rId4" Type="http://schemas.openxmlformats.org/officeDocument/2006/relationships/image" Target="../media/image17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20" descr="Circles pattern abstract background">
            <a:extLst>
              <a:ext uri="{FF2B5EF4-FFF2-40B4-BE49-F238E27FC236}">
                <a16:creationId xmlns:a16="http://schemas.microsoft.com/office/drawing/2014/main" id="{EF5C3AB8-B5FA-36B5-DEB0-81F40992106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11" b="10211"/>
          <a:stretch/>
        </p:blipFill>
        <p:spPr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1B3BE2-8F06-52B7-F204-546E80FA323F}"/>
              </a:ext>
            </a:extLst>
          </p:cNvPr>
          <p:cNvSpPr txBox="1"/>
          <p:nvPr/>
        </p:nvSpPr>
        <p:spPr>
          <a:xfrm>
            <a:off x="0" y="-1"/>
            <a:ext cx="6096000" cy="6857999"/>
          </a:xfrm>
          <a:prstGeom prst="rect">
            <a:avLst/>
          </a:prstGeom>
          <a:gradFill>
            <a:gsLst>
              <a:gs pos="86000">
                <a:schemeClr val="accent4">
                  <a:lumMod val="50000"/>
                  <a:alpha val="95000"/>
                </a:schemeClr>
              </a:gs>
              <a:gs pos="100000">
                <a:schemeClr val="bg2">
                  <a:alpha val="90000"/>
                </a:schemeClr>
              </a:gs>
              <a:gs pos="42000">
                <a:srgbClr val="161824">
                  <a:alpha val="20000"/>
                </a:srgbClr>
              </a:gs>
              <a:gs pos="18000">
                <a:schemeClr val="bg2">
                  <a:lumMod val="90000"/>
                  <a:lumOff val="10000"/>
                  <a:alpha val="0"/>
                </a:schemeClr>
              </a:gs>
            </a:gsLst>
            <a:lin ang="11400000" scaled="0"/>
          </a:gradFill>
        </p:spPr>
        <p:txBody>
          <a:bodyPr vert="horz" lIns="365760" tIns="822960" rIns="914400" bIns="2286000" rtlCol="0" anchor="t">
            <a:normAutofit lnSpcReduction="10000"/>
          </a:bodyPr>
          <a:lstStyle/>
          <a:p>
            <a:pPr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i="0">
                <a:effectLst/>
                <a:latin typeface="+mj-lt"/>
                <a:ea typeface="+mj-ea"/>
                <a:cs typeface="+mj-cs"/>
              </a:rPr>
              <a:t>Digital Transformation in the Health and Care Professions </a:t>
            </a:r>
            <a:endParaRPr lang="en-US" sz="5000">
              <a:effectLst/>
              <a:latin typeface="+mj-lt"/>
              <a:ea typeface="+mj-ea"/>
              <a:cs typeface="+mj-cs"/>
            </a:endParaRPr>
          </a:p>
          <a:p>
            <a:pPr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i="0">
                <a:effectLst/>
                <a:latin typeface="+mj-lt"/>
                <a:ea typeface="+mj-ea"/>
                <a:cs typeface="+mj-cs"/>
              </a:rPr>
              <a:t>(BMHP6026)</a:t>
            </a:r>
            <a:endParaRPr lang="en-US" sz="5000"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F7E55D-4E3C-190E-2DBE-7A8779F3C30D}"/>
              </a:ext>
            </a:extLst>
          </p:cNvPr>
          <p:cNvSpPr txBox="1"/>
          <p:nvPr/>
        </p:nvSpPr>
        <p:spPr>
          <a:xfrm>
            <a:off x="0" y="2401889"/>
            <a:ext cx="6096000" cy="4456112"/>
          </a:xfrm>
          <a:prstGeom prst="rect">
            <a:avLst/>
          </a:prstGeom>
          <a:gradFill>
            <a:gsLst>
              <a:gs pos="35000">
                <a:schemeClr val="bg2">
                  <a:alpha val="32000"/>
                </a:schemeClr>
              </a:gs>
              <a:gs pos="56000">
                <a:schemeClr val="accent6">
                  <a:alpha val="0"/>
                </a:schemeClr>
              </a:gs>
              <a:gs pos="8000">
                <a:schemeClr val="bg2"/>
              </a:gs>
              <a:gs pos="22000">
                <a:schemeClr val="bg2">
                  <a:alpha val="67000"/>
                </a:schemeClr>
              </a:gs>
            </a:gsLst>
            <a:path path="circle">
              <a:fillToRect t="100000" r="100000"/>
            </a:path>
          </a:gradFill>
        </p:spPr>
        <p:txBody>
          <a:bodyPr vert="horz" lIns="393192" tIns="457200" rIns="274320" bIns="731520" rtlCol="0" anchor="b">
            <a:norm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1400" b="0" i="0">
                <a:effectLst/>
              </a:rPr>
              <a:t>Component 2</a:t>
            </a:r>
            <a:endParaRPr lang="en-US" sz="1400">
              <a:effectLst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1400" b="0" i="0">
                <a:effectLst/>
              </a:rPr>
              <a:t>Student name: Gisele Silva North</a:t>
            </a:r>
            <a:endParaRPr lang="en-US" sz="1400">
              <a:effectLst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1400" b="0" i="0">
                <a:effectLst/>
              </a:rPr>
              <a:t>Student number: 2337102</a:t>
            </a:r>
            <a:endParaRPr lang="en-US" sz="1400">
              <a:effectLst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1400" b="0" i="0">
                <a:effectLst/>
              </a:rPr>
              <a:t>Lecturer’s name: Dr. Laila Surani</a:t>
            </a:r>
            <a:endParaRPr lang="en-US" sz="1400">
              <a:effectLst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3587F62-1911-8D96-61EC-96C5934961BD}"/>
              </a:ext>
            </a:extLst>
          </p:cNvPr>
          <p:cNvSpPr txBox="1"/>
          <p:nvPr/>
        </p:nvSpPr>
        <p:spPr>
          <a:xfrm>
            <a:off x="4527380" y="6304001"/>
            <a:ext cx="3134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 AI was used in this report</a:t>
            </a:r>
          </a:p>
        </p:txBody>
      </p:sp>
    </p:spTree>
    <p:extLst>
      <p:ext uri="{BB962C8B-B14F-4D97-AF65-F5344CB8AC3E}">
        <p14:creationId xmlns:p14="http://schemas.microsoft.com/office/powerpoint/2010/main" val="19091376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B67247E-BE61-C65A-C6CF-F67A027EADE8}"/>
              </a:ext>
            </a:extLst>
          </p:cNvPr>
          <p:cNvSpPr/>
          <p:nvPr/>
        </p:nvSpPr>
        <p:spPr>
          <a:xfrm>
            <a:off x="1711452" y="838200"/>
            <a:ext cx="4194048" cy="851409"/>
          </a:xfrm>
          <a:prstGeom prst="roundRect">
            <a:avLst>
              <a:gd name="adj" fmla="val 28600"/>
            </a:avLst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90ACAE0-103E-821C-308F-1059EE2EA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8452" y="513081"/>
            <a:ext cx="7318248" cy="11765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/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B98B37-03C7-AA1D-47D7-133227C99FC3}"/>
              </a:ext>
            </a:extLst>
          </p:cNvPr>
          <p:cNvSpPr txBox="1"/>
          <p:nvPr/>
        </p:nvSpPr>
        <p:spPr>
          <a:xfrm>
            <a:off x="301752" y="1950720"/>
            <a:ext cx="6755514" cy="4267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lvl="0">
              <a:lnSpc>
                <a:spcPct val="120000"/>
              </a:lnSpc>
              <a:spcBef>
                <a:spcPts val="1000"/>
              </a:spcBef>
            </a:pPr>
            <a:r>
              <a:rPr lang="en-US" sz="2400" b="1" dirty="0"/>
              <a:t>	Oxevision is a monitoring system used in NHS mental health services. </a:t>
            </a:r>
            <a:endParaRPr lang="en-US" sz="2400" dirty="0"/>
          </a:p>
          <a:p>
            <a:pPr lvl="0">
              <a:lnSpc>
                <a:spcPct val="120000"/>
              </a:lnSpc>
              <a:spcBef>
                <a:spcPts val="1000"/>
              </a:spcBef>
            </a:pPr>
            <a:r>
              <a:rPr lang="en-US" sz="2400" b="1" dirty="0"/>
              <a:t>	It improves patient safety, supports early intervention and reduces unnecessary patient disturbance. </a:t>
            </a:r>
            <a:endParaRPr lang="en-US" sz="2400" dirty="0"/>
          </a:p>
          <a:p>
            <a:pPr lvl="0">
              <a:lnSpc>
                <a:spcPct val="120000"/>
              </a:lnSpc>
              <a:spcBef>
                <a:spcPts val="1000"/>
              </a:spcBef>
            </a:pPr>
            <a:r>
              <a:rPr lang="en-US" sz="2400" b="1" dirty="0"/>
              <a:t>	However, it also raises concerns about privacy, consent and ethics. </a:t>
            </a:r>
            <a:endParaRPr lang="en-US" sz="2400" dirty="0"/>
          </a:p>
          <a:p>
            <a:pPr lvl="0">
              <a:lnSpc>
                <a:spcPct val="120000"/>
              </a:lnSpc>
              <a:spcBef>
                <a:spcPts val="1000"/>
              </a:spcBef>
            </a:pPr>
            <a:r>
              <a:rPr lang="en-US" sz="2400" b="1" dirty="0"/>
              <a:t>	This presentation evaluates its benefits, challenges and impact on healthcare. </a:t>
            </a:r>
            <a:endParaRPr lang="en-US" sz="2400" dirty="0"/>
          </a:p>
          <a:p>
            <a:pPr>
              <a:lnSpc>
                <a:spcPct val="120000"/>
              </a:lnSpc>
              <a:spcBef>
                <a:spcPts val="1000"/>
              </a:spcBef>
            </a:pPr>
            <a:endParaRPr lang="en-US" sz="1400" dirty="0"/>
          </a:p>
        </p:txBody>
      </p:sp>
      <p:pic>
        <p:nvPicPr>
          <p:cNvPr id="16" name="Picture 15" descr="CCTV camera">
            <a:extLst>
              <a:ext uri="{FF2B5EF4-FFF2-40B4-BE49-F238E27FC236}">
                <a16:creationId xmlns:a16="http://schemas.microsoft.com/office/drawing/2014/main" id="{61CD617C-C586-FB38-FCFD-D877BB9703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9" r="49324"/>
          <a:stretch>
            <a:fillRect/>
          </a:stretch>
        </p:blipFill>
        <p:spPr>
          <a:xfrm>
            <a:off x="7620000" y="10"/>
            <a:ext cx="4572000" cy="6857990"/>
          </a:xfrm>
          <a:prstGeom prst="rect">
            <a:avLst/>
          </a:prstGeom>
          <a:noFill/>
          <a:effectLst/>
        </p:spPr>
      </p:pic>
    </p:spTree>
    <p:extLst>
      <p:ext uri="{BB962C8B-B14F-4D97-AF65-F5344CB8AC3E}">
        <p14:creationId xmlns:p14="http://schemas.microsoft.com/office/powerpoint/2010/main" val="2914853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2">
            <a:extLst>
              <a:ext uri="{FF2B5EF4-FFF2-40B4-BE49-F238E27FC236}">
                <a16:creationId xmlns:a16="http://schemas.microsoft.com/office/drawing/2014/main" id="{908F53C1-62CE-F88D-E320-09833F030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22282"/>
            <a:ext cx="9830017" cy="731520"/>
          </a:xfrm>
        </p:spPr>
        <p:txBody>
          <a:bodyPr anchor="b">
            <a:normAutofit/>
          </a:bodyPr>
          <a:lstStyle/>
          <a:p>
            <a:r>
              <a:rPr lang="en-US" sz="2400">
                <a:hlinkClick r:id="rId3"/>
              </a:rPr>
              <a:t>https://youtu.be/1nXPlULNaWk?si=RXWGvScpCx6OqsOd</a:t>
            </a:r>
            <a:br>
              <a:rPr lang="en-US" sz="2400"/>
            </a:br>
            <a:endParaRPr lang="en-US" sz="2400"/>
          </a:p>
        </p:txBody>
      </p:sp>
      <p:pic>
        <p:nvPicPr>
          <p:cNvPr id="2" name="Online Media 1" title="How We Use OxeVision">
            <a:hlinkClick r:id="" action="ppaction://media"/>
            <a:extLst>
              <a:ext uri="{FF2B5EF4-FFF2-40B4-BE49-F238E27FC236}">
                <a16:creationId xmlns:a16="http://schemas.microsoft.com/office/drawing/2014/main" id="{5CAAE665-8A39-331C-421E-92033F52D0A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17259" y="1746598"/>
            <a:ext cx="7768353" cy="43891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2320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4DF0069-5004-DE75-28BE-51A9F5DCCA3D}"/>
              </a:ext>
            </a:extLst>
          </p:cNvPr>
          <p:cNvSpPr/>
          <p:nvPr/>
        </p:nvSpPr>
        <p:spPr>
          <a:xfrm>
            <a:off x="1714500" y="465138"/>
            <a:ext cx="7696200" cy="958772"/>
          </a:xfrm>
          <a:prstGeom prst="roundRect">
            <a:avLst>
              <a:gd name="adj" fmla="val 50000"/>
            </a:avLst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0A7605-BD02-F4F9-F4A8-8AE318B5DD4D}"/>
              </a:ext>
            </a:extLst>
          </p:cNvPr>
          <p:cNvSpPr txBox="1"/>
          <p:nvPr/>
        </p:nvSpPr>
        <p:spPr>
          <a:xfrm>
            <a:off x="1938528" y="731520"/>
            <a:ext cx="9221724" cy="69238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85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6000" dirty="0">
                <a:effectLst/>
                <a:latin typeface="+mj-lt"/>
                <a:ea typeface="+mj-ea"/>
                <a:cs typeface="+mj-cs"/>
              </a:rPr>
              <a:t>Impact on Workforce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E64063-8BD4-C2E3-37F8-5C568820870F}"/>
              </a:ext>
            </a:extLst>
          </p:cNvPr>
          <p:cNvSpPr txBox="1"/>
          <p:nvPr/>
        </p:nvSpPr>
        <p:spPr>
          <a:xfrm>
            <a:off x="6859378" y="6490541"/>
            <a:ext cx="5165725" cy="3674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1400" b="0" i="0" dirty="0">
                <a:effectLst/>
              </a:rPr>
              <a:t>(Buckley et al., 2024; Dewa et al., 2023; NHS England, 2025)</a:t>
            </a:r>
            <a:endParaRPr lang="en-US" sz="1400" dirty="0"/>
          </a:p>
        </p:txBody>
      </p:sp>
      <p:graphicFrame>
        <p:nvGraphicFramePr>
          <p:cNvPr id="17" name="TextBox 2">
            <a:extLst>
              <a:ext uri="{FF2B5EF4-FFF2-40B4-BE49-F238E27FC236}">
                <a16:creationId xmlns:a16="http://schemas.microsoft.com/office/drawing/2014/main" id="{072BA404-B76D-CE77-8CB1-129043D901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79262588"/>
              </p:ext>
            </p:extLst>
          </p:nvPr>
        </p:nvGraphicFramePr>
        <p:xfrm>
          <a:off x="6723891" y="1806575"/>
          <a:ext cx="4991100" cy="4586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" name="Picture 9" descr="Smiling hospital staff">
            <a:extLst>
              <a:ext uri="{FF2B5EF4-FFF2-40B4-BE49-F238E27FC236}">
                <a16:creationId xmlns:a16="http://schemas.microsoft.com/office/drawing/2014/main" id="{42496CB3-4806-5B48-C932-60ED34FAEF7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625" y="1736186"/>
            <a:ext cx="5794375" cy="4065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220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095F9206-DB30-E6BF-AE8A-CDEC4F460B26}"/>
              </a:ext>
            </a:extLst>
          </p:cNvPr>
          <p:cNvSpPr/>
          <p:nvPr/>
        </p:nvSpPr>
        <p:spPr>
          <a:xfrm>
            <a:off x="1901952" y="457200"/>
            <a:ext cx="7597648" cy="731520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EA187C-2396-6180-1F0A-B0D58F7F1568}"/>
              </a:ext>
            </a:extLst>
          </p:cNvPr>
          <p:cNvSpPr txBox="1"/>
          <p:nvPr/>
        </p:nvSpPr>
        <p:spPr>
          <a:xfrm>
            <a:off x="1901952" y="457200"/>
            <a:ext cx="8083296" cy="7315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85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4800">
                <a:effectLst/>
                <a:latin typeface="+mj-lt"/>
                <a:ea typeface="+mj-ea"/>
                <a:cs typeface="+mj-cs"/>
              </a:rPr>
              <a:t>Impact on Service Delivery</a:t>
            </a:r>
          </a:p>
        </p:txBody>
      </p:sp>
      <p:graphicFrame>
        <p:nvGraphicFramePr>
          <p:cNvPr id="19" name="TextBox 2">
            <a:extLst>
              <a:ext uri="{FF2B5EF4-FFF2-40B4-BE49-F238E27FC236}">
                <a16:creationId xmlns:a16="http://schemas.microsoft.com/office/drawing/2014/main" id="{8F498501-001D-B185-271F-CFC3F00B65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32440562"/>
              </p:ext>
            </p:extLst>
          </p:nvPr>
        </p:nvGraphicFramePr>
        <p:xfrm>
          <a:off x="301752" y="2011680"/>
          <a:ext cx="11402568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66F828A7-AC9B-6C72-2E16-0BB652CDCC5D}"/>
              </a:ext>
            </a:extLst>
          </p:cNvPr>
          <p:cNvSpPr txBox="1"/>
          <p:nvPr/>
        </p:nvSpPr>
        <p:spPr>
          <a:xfrm>
            <a:off x="8807872" y="6511663"/>
            <a:ext cx="6096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0" i="0" dirty="0">
                <a:effectLst/>
              </a:rPr>
              <a:t>( Ndebele et al. 2024; Griffiths et al. 2024)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73243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08F0B1A6-D142-7F37-8114-0D7A93FABB44}"/>
              </a:ext>
            </a:extLst>
          </p:cNvPr>
          <p:cNvSpPr/>
          <p:nvPr/>
        </p:nvSpPr>
        <p:spPr>
          <a:xfrm>
            <a:off x="1397000" y="330200"/>
            <a:ext cx="9436100" cy="1092200"/>
          </a:xfrm>
          <a:prstGeom prst="roundRect">
            <a:avLst>
              <a:gd name="adj" fmla="val 50000"/>
            </a:avLst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B9C614-8E0A-B7C9-94CD-4D31892E4D07}"/>
              </a:ext>
            </a:extLst>
          </p:cNvPr>
          <p:cNvSpPr txBox="1"/>
          <p:nvPr/>
        </p:nvSpPr>
        <p:spPr>
          <a:xfrm>
            <a:off x="-243840" y="768096"/>
            <a:ext cx="12154189" cy="4267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457200" algn="ctr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effectLst/>
                <a:latin typeface="+mj-lt"/>
                <a:ea typeface="+mj-ea"/>
                <a:cs typeface="+mj-cs"/>
              </a:rPr>
              <a:t>Impact on Patients &amp; Service Users</a:t>
            </a:r>
          </a:p>
        </p:txBody>
      </p:sp>
      <p:graphicFrame>
        <p:nvGraphicFramePr>
          <p:cNvPr id="9" name="TextBox 2">
            <a:extLst>
              <a:ext uri="{FF2B5EF4-FFF2-40B4-BE49-F238E27FC236}">
                <a16:creationId xmlns:a16="http://schemas.microsoft.com/office/drawing/2014/main" id="{59DE0492-F1F7-6C1F-BDC5-629D564381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34433424"/>
              </p:ext>
            </p:extLst>
          </p:nvPr>
        </p:nvGraphicFramePr>
        <p:xfrm>
          <a:off x="301752" y="1422400"/>
          <a:ext cx="11402568" cy="4978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10143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FD50ADF-7B38-A58A-9548-B8A0768F9AEF}"/>
              </a:ext>
            </a:extLst>
          </p:cNvPr>
          <p:cNvSpPr/>
          <p:nvPr/>
        </p:nvSpPr>
        <p:spPr>
          <a:xfrm>
            <a:off x="2057400" y="254000"/>
            <a:ext cx="7594600" cy="863600"/>
          </a:xfrm>
          <a:prstGeom prst="roundRect">
            <a:avLst>
              <a:gd name="adj" fmla="val 37255"/>
            </a:avLst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BC7D441-F82F-F6C0-5489-B195DEBE8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254000"/>
            <a:ext cx="9613900" cy="119980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/>
              <a:t>Impact on Community</a:t>
            </a:r>
            <a:br>
              <a:rPr lang="en-US" sz="2400" dirty="0"/>
            </a:br>
            <a:endParaRPr lang="en-US" sz="2400" dirty="0"/>
          </a:p>
        </p:txBody>
      </p:sp>
      <p:graphicFrame>
        <p:nvGraphicFramePr>
          <p:cNvPr id="16" name="TextBox 2">
            <a:extLst>
              <a:ext uri="{FF2B5EF4-FFF2-40B4-BE49-F238E27FC236}">
                <a16:creationId xmlns:a16="http://schemas.microsoft.com/office/drawing/2014/main" id="{6FA3E71A-FCC5-2A00-4EBB-8A4F2CDFDC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97921"/>
              </p:ext>
            </p:extLst>
          </p:nvPr>
        </p:nvGraphicFramePr>
        <p:xfrm>
          <a:off x="301752" y="1453802"/>
          <a:ext cx="11402568" cy="49469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BD695B2-965A-92C1-94FB-07AE0D1AFA41}"/>
              </a:ext>
            </a:extLst>
          </p:cNvPr>
          <p:cNvSpPr txBox="1"/>
          <p:nvPr/>
        </p:nvSpPr>
        <p:spPr>
          <a:xfrm>
            <a:off x="9754565" y="6488668"/>
            <a:ext cx="61056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effectLst/>
              </a:rPr>
              <a:t>(NHS England,2025).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9397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0C0F6B2-A57D-930F-5431-E6870875E979}"/>
              </a:ext>
            </a:extLst>
          </p:cNvPr>
          <p:cNvSpPr/>
          <p:nvPr/>
        </p:nvSpPr>
        <p:spPr>
          <a:xfrm>
            <a:off x="2095500" y="349555"/>
            <a:ext cx="8001000" cy="590245"/>
          </a:xfrm>
          <a:prstGeom prst="roundRect">
            <a:avLst>
              <a:gd name="adj" fmla="val 46790"/>
            </a:avLst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BFDF44-4414-E7F0-89A2-565A83D90643}"/>
              </a:ext>
            </a:extLst>
          </p:cNvPr>
          <p:cNvSpPr txBox="1"/>
          <p:nvPr/>
        </p:nvSpPr>
        <p:spPr>
          <a:xfrm>
            <a:off x="1952668" y="349555"/>
            <a:ext cx="8286663" cy="69238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spc="-110" dirty="0">
                <a:effectLst/>
                <a:latin typeface="+mj-lt"/>
                <a:ea typeface="+mj-ea"/>
                <a:cs typeface="+mj-cs"/>
              </a:rPr>
              <a:t>Disadvantages of Oxevision</a:t>
            </a:r>
            <a:endParaRPr lang="en-US" sz="4800" spc="-110" dirty="0">
              <a:latin typeface="+mj-lt"/>
              <a:ea typeface="+mj-ea"/>
              <a:cs typeface="+mj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1F2F1D-025B-F3D2-8C0B-DE6DA0359F7C}"/>
              </a:ext>
            </a:extLst>
          </p:cNvPr>
          <p:cNvSpPr txBox="1"/>
          <p:nvPr/>
        </p:nvSpPr>
        <p:spPr>
          <a:xfrm>
            <a:off x="8205451" y="6514066"/>
            <a:ext cx="4991100" cy="26638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1200" b="0" i="0" dirty="0">
                <a:effectLst/>
              </a:rPr>
              <a:t>(Dewa et al., 2023; Health Research Authority, 2025)</a:t>
            </a:r>
            <a:endParaRPr lang="en-US" sz="1200" dirty="0"/>
          </a:p>
        </p:txBody>
      </p:sp>
      <p:graphicFrame>
        <p:nvGraphicFramePr>
          <p:cNvPr id="13" name="TextBox 2">
            <a:extLst>
              <a:ext uri="{FF2B5EF4-FFF2-40B4-BE49-F238E27FC236}">
                <a16:creationId xmlns:a16="http://schemas.microsoft.com/office/drawing/2014/main" id="{34B09E0F-AA40-8F6B-4AA7-CCA17A4370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3151848"/>
              </p:ext>
            </p:extLst>
          </p:nvPr>
        </p:nvGraphicFramePr>
        <p:xfrm>
          <a:off x="717630" y="1504709"/>
          <a:ext cx="11042248" cy="4691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62634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B42CA24-6B4F-A79E-A1D3-CD4D64D01F7D}"/>
              </a:ext>
            </a:extLst>
          </p:cNvPr>
          <p:cNvSpPr txBox="1"/>
          <p:nvPr/>
        </p:nvSpPr>
        <p:spPr>
          <a:xfrm>
            <a:off x="1347891" y="419100"/>
            <a:ext cx="9942409" cy="101830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85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6600" spc="-110" dirty="0">
                <a:effectLst/>
                <a:latin typeface="+mj-lt"/>
                <a:ea typeface="+mj-ea"/>
                <a:cs typeface="+mj-cs"/>
              </a:rPr>
              <a:t>Recommendations</a:t>
            </a:r>
          </a:p>
        </p:txBody>
      </p:sp>
      <p:graphicFrame>
        <p:nvGraphicFramePr>
          <p:cNvPr id="15" name="TextBox 12">
            <a:extLst>
              <a:ext uri="{FF2B5EF4-FFF2-40B4-BE49-F238E27FC236}">
                <a16:creationId xmlns:a16="http://schemas.microsoft.com/office/drawing/2014/main" id="{371C049A-A951-8530-0336-349DD5DBDC7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76174545"/>
              </p:ext>
            </p:extLst>
          </p:nvPr>
        </p:nvGraphicFramePr>
        <p:xfrm>
          <a:off x="429417" y="1756064"/>
          <a:ext cx="9942409" cy="4682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02085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A3CA1F-5A71-66C1-67A9-0FA649AC130F}"/>
              </a:ext>
            </a:extLst>
          </p:cNvPr>
          <p:cNvSpPr txBox="1"/>
          <p:nvPr/>
        </p:nvSpPr>
        <p:spPr>
          <a:xfrm>
            <a:off x="1625599" y="813009"/>
            <a:ext cx="7835901" cy="93014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ctr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spc="-110" dirty="0"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2B1110-5E07-9107-6281-65867B3268A4}"/>
              </a:ext>
            </a:extLst>
          </p:cNvPr>
          <p:cNvSpPr txBox="1"/>
          <p:nvPr/>
        </p:nvSpPr>
        <p:spPr>
          <a:xfrm>
            <a:off x="964045" y="1752391"/>
            <a:ext cx="10023764" cy="429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3200" b="1" i="0" dirty="0">
                <a:effectLst/>
                <a:latin typeface="Aptos" panose="020B0004020202020204" pitchFamily="34" charset="0"/>
              </a:rPr>
              <a:t>	Oxevision is a promising digital innovation that can improve patient safety through continuous, contact-free monitoring and earlier clinical intervention.</a:t>
            </a:r>
            <a:endParaRPr lang="en-US" sz="3200" b="1" dirty="0">
              <a:latin typeface="Aptos" panose="020B0004020202020204" pitchFamily="34" charset="0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3200" b="1" i="0" dirty="0">
                <a:effectLst/>
                <a:latin typeface="Aptos" panose="020B0004020202020204" pitchFamily="34" charset="0"/>
              </a:rPr>
              <a:t>	 However, its successful implementation depends on balancing technological benefits with ethical considerations, patient privacy, staff training</a:t>
            </a:r>
            <a:r>
              <a:rPr lang="en-US" sz="3200" b="1" dirty="0">
                <a:latin typeface="Aptos" panose="020B0004020202020204" pitchFamily="34" charset="0"/>
              </a:rPr>
              <a:t> and the maintenance of person-</a:t>
            </a:r>
            <a:r>
              <a:rPr lang="en-US" sz="3200" b="1" dirty="0" err="1">
                <a:latin typeface="Aptos" panose="020B0004020202020204" pitchFamily="34" charset="0"/>
              </a:rPr>
              <a:t>centred</a:t>
            </a:r>
            <a:r>
              <a:rPr lang="en-US" sz="3200" b="1" i="0" dirty="0">
                <a:effectLst/>
                <a:latin typeface="Aptos" panose="020B0004020202020204" pitchFamily="34" charset="0"/>
              </a:rPr>
              <a:t> care.</a:t>
            </a:r>
            <a:endParaRPr lang="en-US" sz="32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05221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AE4B7C9-4984-9AA7-D071-F70AF281F8D8}"/>
              </a:ext>
            </a:extLst>
          </p:cNvPr>
          <p:cNvSpPr/>
          <p:nvPr/>
        </p:nvSpPr>
        <p:spPr>
          <a:xfrm>
            <a:off x="176644" y="1015663"/>
            <a:ext cx="11838712" cy="5728038"/>
          </a:xfrm>
          <a:prstGeom prst="roundRect">
            <a:avLst>
              <a:gd name="adj" fmla="val 15145"/>
            </a:avLst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4624B9-6A86-F0B5-BCCF-0EFC322BB031}"/>
              </a:ext>
            </a:extLst>
          </p:cNvPr>
          <p:cNvSpPr txBox="1"/>
          <p:nvPr/>
        </p:nvSpPr>
        <p:spPr>
          <a:xfrm>
            <a:off x="176644" y="834390"/>
            <a:ext cx="11617037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Buckley, C., Bayley, D., Malcolm, R. </a:t>
            </a:r>
            <a:r>
              <a:rPr lang="en-GB" i="1" dirty="0"/>
              <a:t>et al.</a:t>
            </a:r>
            <a:r>
              <a:rPr lang="en-GB" dirty="0"/>
              <a:t> (2024) 'Economic impact of a vision-based patient monitoring system across five NHS mental health trusts', </a:t>
            </a:r>
            <a:r>
              <a:rPr lang="en-GB" i="1" dirty="0"/>
              <a:t>PLOS Digital Health</a:t>
            </a:r>
            <a:r>
              <a:rPr lang="en-GB" dirty="0"/>
              <a:t>, </a:t>
            </a:r>
            <a:r>
              <a:rPr lang="en-GB" b="1" dirty="0"/>
              <a:t>3</a:t>
            </a:r>
            <a:r>
              <a:rPr lang="en-GB" dirty="0"/>
              <a:t>(3).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Davis, F.D. (1989) 'Perceived usefulness, perceived ease of use, and user acceptance of information technology', </a:t>
            </a:r>
            <a:r>
              <a:rPr lang="en-GB" i="1" dirty="0"/>
              <a:t>MIS Quarterly</a:t>
            </a:r>
            <a:r>
              <a:rPr lang="en-GB" dirty="0"/>
              <a:t>, </a:t>
            </a:r>
            <a:r>
              <a:rPr lang="en-GB" b="1" dirty="0"/>
              <a:t>13</a:t>
            </a:r>
            <a:r>
              <a:rPr lang="en-GB" dirty="0"/>
              <a:t>(3), pp. 319–340.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Dewa, L.H., </a:t>
            </a:r>
            <a:r>
              <a:rPr lang="en-GB" dirty="0" err="1"/>
              <a:t>Broyd</a:t>
            </a:r>
            <a:r>
              <a:rPr lang="en-GB" dirty="0"/>
              <a:t>, J., Hira, R. </a:t>
            </a:r>
            <a:r>
              <a:rPr lang="en-GB" i="1" dirty="0"/>
              <a:t>et al.</a:t>
            </a:r>
            <a:r>
              <a:rPr lang="en-GB" dirty="0"/>
              <a:t> (2023) 'A service evaluation of passive remote monitoring technology for patients in a high-secure forensic psychiatric hospital', </a:t>
            </a:r>
            <a:r>
              <a:rPr lang="en-GB" i="1" dirty="0"/>
              <a:t>BMC Psychiatry</a:t>
            </a:r>
            <a:r>
              <a:rPr lang="en-GB" dirty="0"/>
              <a:t>, </a:t>
            </a:r>
            <a:r>
              <a:rPr lang="en-GB" b="1" dirty="0"/>
              <a:t>23</a:t>
            </a:r>
            <a:r>
              <a:rPr lang="en-GB" dirty="0"/>
              <a:t>, p. 946.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Griffiths, J.L., Saunders, K.R.K., Foye, U. </a:t>
            </a:r>
            <a:r>
              <a:rPr lang="en-GB" i="1" dirty="0"/>
              <a:t>et al.</a:t>
            </a:r>
            <a:r>
              <a:rPr lang="en-GB" dirty="0"/>
              <a:t> (2024) 'The use and impact of surveillance-based technology initiatives in inpatient and acute mental health settings: a systematic review', </a:t>
            </a:r>
            <a:r>
              <a:rPr lang="en-GB" i="1" dirty="0"/>
              <a:t>BMC Medicine</a:t>
            </a:r>
            <a:r>
              <a:rPr lang="en-GB" dirty="0"/>
              <a:t>, </a:t>
            </a:r>
            <a:r>
              <a:rPr lang="en-GB" b="1" dirty="0"/>
              <a:t>22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Malcolm, R., Bayley, D., Buckley, C. </a:t>
            </a:r>
            <a:r>
              <a:rPr lang="en-GB" i="1" dirty="0"/>
              <a:t>et al.</a:t>
            </a:r>
            <a:r>
              <a:rPr lang="en-GB" dirty="0"/>
              <a:t> (2022) 'Economic evaluation of a vision-based patient monitoring and management system in inpatient mental health services', </a:t>
            </a:r>
            <a:r>
              <a:rPr lang="en-GB" i="1" dirty="0"/>
              <a:t>Journal of Medical Economics</a:t>
            </a:r>
            <a:r>
              <a:rPr lang="en-GB" dirty="0"/>
              <a:t>, </a:t>
            </a:r>
            <a:r>
              <a:rPr lang="en-GB" b="1" dirty="0"/>
              <a:t>25</a:t>
            </a:r>
            <a:r>
              <a:rPr lang="en-GB" dirty="0"/>
              <a:t>(1), pp. 1–11.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Ndebele, F., Wright, K., Gandhi, V. and Bayley, D. (2024) 'Non-contact monitoring to support care in acute inpatient mental health', </a:t>
            </a:r>
            <a:r>
              <a:rPr lang="en-GB" i="1" dirty="0"/>
              <a:t>Journal of Mental Health</a:t>
            </a:r>
            <a:r>
              <a:rPr lang="en-GB" dirty="0"/>
              <a:t>, </a:t>
            </a:r>
            <a:r>
              <a:rPr lang="en-GB" b="1" dirty="0"/>
              <a:t>33</a:t>
            </a:r>
            <a:r>
              <a:rPr lang="en-GB" dirty="0"/>
              <a:t>(3), pp. 320–325.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NHS England (2019) </a:t>
            </a:r>
            <a:r>
              <a:rPr lang="en-GB" i="1" dirty="0"/>
              <a:t>The NHS Long Term Plan</a:t>
            </a:r>
            <a:r>
              <a:rPr lang="en-GB" dirty="0"/>
              <a:t>. London: NHS England.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NHS England (2024) </a:t>
            </a:r>
            <a:r>
              <a:rPr lang="en-GB" i="1" dirty="0"/>
              <a:t>Culture of care standards for mental health inpatient services</a:t>
            </a:r>
            <a:r>
              <a:rPr lang="en-GB" dirty="0"/>
              <a:t>. London: NHS England.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NHS England (2025) </a:t>
            </a:r>
            <a:r>
              <a:rPr lang="en-GB" i="1" dirty="0"/>
              <a:t>Principles for using digital technologies in mental health inpatient treatment and care</a:t>
            </a:r>
            <a:r>
              <a:rPr lang="en-GB" dirty="0"/>
              <a:t>. London: NHS England.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Topol, E. (2019) </a:t>
            </a:r>
            <a:r>
              <a:rPr lang="en-GB" i="1" dirty="0"/>
              <a:t>The Topol Review: Preparing the healthcare workforce to deliver the digital future</a:t>
            </a:r>
            <a:r>
              <a:rPr lang="en-GB" dirty="0"/>
              <a:t>. London: Health Education England.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Wright, K. and Singh, S. (2022) 'Reducing falls in dementia inpatients using vision-based technology', </a:t>
            </a:r>
            <a:r>
              <a:rPr lang="en-GB" i="1" dirty="0"/>
              <a:t>Journal of Patient Safety</a:t>
            </a:r>
            <a:r>
              <a:rPr lang="en-GB" dirty="0"/>
              <a:t>, </a:t>
            </a:r>
            <a:r>
              <a:rPr lang="en-GB" b="1" dirty="0"/>
              <a:t>18</a:t>
            </a:r>
            <a:r>
              <a:rPr lang="en-GB" dirty="0"/>
              <a:t>(3), pp. 177–181.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DD726A-2CFA-A3D9-7D52-1C22CE241031}"/>
              </a:ext>
            </a:extLst>
          </p:cNvPr>
          <p:cNvSpPr txBox="1"/>
          <p:nvPr/>
        </p:nvSpPr>
        <p:spPr>
          <a:xfrm>
            <a:off x="3667991" y="0"/>
            <a:ext cx="412003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/>
              <a:t>References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912395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BC63685-A9F6-9369-937D-8AB0B815FC26}"/>
              </a:ext>
            </a:extLst>
          </p:cNvPr>
          <p:cNvSpPr txBox="1"/>
          <p:nvPr/>
        </p:nvSpPr>
        <p:spPr>
          <a:xfrm>
            <a:off x="2413001" y="722282"/>
            <a:ext cx="6311900" cy="7315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spc="-110" dirty="0">
                <a:ln w="6600">
                  <a:solidFill>
                    <a:schemeClr val="accent2"/>
                  </a:solidFill>
                  <a:prstDash val="solid"/>
                </a:ln>
                <a:effectLst>
                  <a:outerShdw dist="38100" dir="2700000" algn="tl" rotWithShape="0">
                    <a:schemeClr val="accent2"/>
                  </a:outerShdw>
                </a:effectLst>
                <a:latin typeface="+mj-lt"/>
                <a:ea typeface="+mj-ea"/>
                <a:cs typeface="+mj-cs"/>
              </a:rPr>
              <a:t>Any questions?</a:t>
            </a:r>
          </a:p>
        </p:txBody>
      </p:sp>
      <p:pic>
        <p:nvPicPr>
          <p:cNvPr id="10" name="Picture 9" descr="Yellow question mark">
            <a:extLst>
              <a:ext uri="{FF2B5EF4-FFF2-40B4-BE49-F238E27FC236}">
                <a16:creationId xmlns:a16="http://schemas.microsoft.com/office/drawing/2014/main" id="{5717CDB7-701C-5C7A-F8A0-84EC01EAB9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516" r="-1" b="26329"/>
          <a:stretch>
            <a:fillRect/>
          </a:stretch>
        </p:blipFill>
        <p:spPr>
          <a:xfrm>
            <a:off x="301752" y="2011680"/>
            <a:ext cx="11402568" cy="43891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07303055"/>
      </p:ext>
    </p:extLst>
  </p:cSld>
  <p:clrMapOvr>
    <a:masterClrMapping/>
  </p:clrMapOvr>
</p:sld>
</file>

<file path=ppt/theme/theme1.xml><?xml version="1.0" encoding="utf-8"?>
<a:theme xmlns:a="http://schemas.openxmlformats.org/drawingml/2006/main" name="Film Burn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anded Edge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777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lm burn" id="{4524321E-1019-4E52-AA1C-5D37B75CD749}" vid="{4A46179B-AA1B-40E1-9320-430DA2EBD8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499</TotalTime>
  <Words>757</Words>
  <Application>Microsoft Office PowerPoint</Application>
  <PresentationFormat>Widescreen</PresentationFormat>
  <Paragraphs>69</Paragraphs>
  <Slides>12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Aptos</vt:lpstr>
      <vt:lpstr>Arial</vt:lpstr>
      <vt:lpstr>Film Burn</vt:lpstr>
      <vt:lpstr>PowerPoint Presentation</vt:lpstr>
      <vt:lpstr>Introduction</vt:lpstr>
      <vt:lpstr>https://youtu.be/1nXPlULNaWk?si=RXWGvScpCx6OqsOd </vt:lpstr>
      <vt:lpstr>PowerPoint Presentation</vt:lpstr>
      <vt:lpstr>PowerPoint Presentation</vt:lpstr>
      <vt:lpstr>PowerPoint Presentation</vt:lpstr>
      <vt:lpstr>Impact on Community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Gisele north</dc:creator>
  <cp:lastModifiedBy>Gisele north</cp:lastModifiedBy>
  <cp:revision>2</cp:revision>
  <dcterms:created xsi:type="dcterms:W3CDTF">2026-08-01T16:27:33Z</dcterms:created>
  <dcterms:modified xsi:type="dcterms:W3CDTF">2026-08-06T21:14:20Z</dcterms:modified>
</cp:coreProperties>
</file>