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AC43B-ACF2-448C-A197-91892CB1BFD9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78FEF6-3440-4326-BBAD-4CDC3A4FDB4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3667533-9136-4DF5-B54D-1CA08DA77888}" type="slidenum">
              <a:rPr lang="en-US" smtClean="0">
                <a:latin typeface="Arial" charset="0"/>
              </a:rPr>
              <a:pPr/>
              <a:t>2</a:t>
            </a:fld>
            <a:endParaRPr lang="en-US" smtClean="0">
              <a:latin typeface="Arial" charset="0"/>
            </a:endParaRPr>
          </a:p>
        </p:txBody>
      </p:sp>
      <p:sp>
        <p:nvSpPr>
          <p:cNvPr id="38915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smtClean="0"/>
              <a:t>For more info go to Tairona heritage trust at  http://tairona.myzen.co.uk/index.php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AE2F3A7-4EBD-4EDD-9C82-1624A0CA15A0}" type="slidenum">
              <a:rPr lang="en-US" smtClean="0">
                <a:latin typeface="Arial" charset="0"/>
              </a:rPr>
              <a:pPr/>
              <a:t>3</a:t>
            </a:fld>
            <a:endParaRPr lang="en-US" smtClean="0">
              <a:latin typeface="Arial" charset="0"/>
            </a:endParaRPr>
          </a:p>
        </p:txBody>
      </p:sp>
      <p:sp>
        <p:nvSpPr>
          <p:cNvPr id="39939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C33F960-F66C-43E6-B4A5-123ABB96E131}" type="slidenum">
              <a:rPr lang="en-US" smtClean="0">
                <a:latin typeface="Arial" charset="0"/>
              </a:rPr>
              <a:pPr/>
              <a:t>4</a:t>
            </a:fld>
            <a:endParaRPr 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3ADC6-F682-43D4-9D39-30569EBE9C1F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413C-C2B3-4589-9243-DA31C0FABD90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3ADC6-F682-43D4-9D39-30569EBE9C1F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413C-C2B3-4589-9243-DA31C0FABD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3ADC6-F682-43D4-9D39-30569EBE9C1F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413C-C2B3-4589-9243-DA31C0FABD90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3ADC6-F682-43D4-9D39-30569EBE9C1F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413C-C2B3-4589-9243-DA31C0FABD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3ADC6-F682-43D4-9D39-30569EBE9C1F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413C-C2B3-4589-9243-DA31C0FABD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3ADC6-F682-43D4-9D39-30569EBE9C1F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413C-C2B3-4589-9243-DA31C0FABD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3ADC6-F682-43D4-9D39-30569EBE9C1F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413C-C2B3-4589-9243-DA31C0FABD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3ADC6-F682-43D4-9D39-30569EBE9C1F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413C-C2B3-4589-9243-DA31C0FABD9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B13ADC6-F682-43D4-9D39-30569EBE9C1F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383413C-C2B3-4589-9243-DA31C0FABD90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3ADC6-F682-43D4-9D39-30569EBE9C1F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413C-C2B3-4589-9243-DA31C0FABD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3ADC6-F682-43D4-9D39-30569EBE9C1F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413C-C2B3-4589-9243-DA31C0FABD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B13ADC6-F682-43D4-9D39-30569EBE9C1F}" type="datetimeFigureOut">
              <a:rPr lang="en-GB" smtClean="0"/>
              <a:t>16/12/2010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383413C-C2B3-4589-9243-DA31C0FABD9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Kogi</a:t>
            </a:r>
            <a:r>
              <a:rPr lang="en-GB" dirty="0" smtClean="0"/>
              <a:t>, Columbia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‘The Heart of the World’ by Alan </a:t>
            </a:r>
            <a:r>
              <a:rPr lang="en-GB" dirty="0" err="1" smtClean="0"/>
              <a:t>Eriera</a:t>
            </a:r>
            <a:r>
              <a:rPr lang="en-GB" dirty="0" smtClean="0"/>
              <a:t> (1990)</a:t>
            </a:r>
            <a:endParaRPr lang="en-GB" dirty="0"/>
          </a:p>
        </p:txBody>
      </p:sp>
      <p:pic>
        <p:nvPicPr>
          <p:cNvPr id="20482" name="Picture 2" descr="http://web.onetel.net.uk/~gjfalvey/btairona/resources/col/mamasereira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548680"/>
            <a:ext cx="3429000" cy="22764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smtClean="0">
                <a:solidFill>
                  <a:schemeClr val="bg1"/>
                </a:solidFill>
              </a:rPr>
              <a:t>The Kogi, Columbia</a:t>
            </a:r>
            <a:r>
              <a:rPr lang="en-GB" smtClean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17411" name="Picture 5" descr="Kogi mother and children making 'mochilas'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2500" y="2060575"/>
            <a:ext cx="5153025" cy="3449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7" descr="Kogi flute playe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1916113"/>
            <a:ext cx="2741613" cy="407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smtClean="0">
                <a:solidFill>
                  <a:schemeClr val="bg1"/>
                </a:solidFill>
              </a:rPr>
              <a:t>Location</a:t>
            </a:r>
            <a:r>
              <a:rPr lang="en-GB" smtClean="0"/>
              <a:t> </a:t>
            </a:r>
            <a:endParaRPr lang="en-US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smtClean="0"/>
              <a:t>Sierra Nevada de Santa Marta</a:t>
            </a:r>
          </a:p>
          <a:p>
            <a:r>
              <a:rPr lang="en-GB" b="1" smtClean="0"/>
              <a:t>Entire range of ‘life zones’ from sea to</a:t>
            </a:r>
          </a:p>
          <a:p>
            <a:pPr>
              <a:buFontTx/>
              <a:buNone/>
            </a:pPr>
            <a:r>
              <a:rPr lang="en-GB" b="1" smtClean="0"/>
              <a:t>	snowy peaks</a:t>
            </a:r>
          </a:p>
          <a:p>
            <a:r>
              <a:rPr lang="en-GB" b="1" smtClean="0"/>
              <a:t>Pyramid shape</a:t>
            </a:r>
            <a:endParaRPr lang="en-US" b="1" smtClean="0"/>
          </a:p>
        </p:txBody>
      </p:sp>
      <p:pic>
        <p:nvPicPr>
          <p:cNvPr id="18436" name="Picture 7" descr="Map of South America showing Sierra Nevada de Santa Marta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94163" y="3241675"/>
            <a:ext cx="4621212" cy="325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2" descr="http://www.tairona.org/images/galeria_img5po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" y="4143375"/>
            <a:ext cx="3333750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smtClean="0">
                <a:solidFill>
                  <a:schemeClr val="bg1"/>
                </a:solidFill>
              </a:rPr>
              <a:t>Beliefs 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Kogi are the elder brother</a:t>
            </a:r>
          </a:p>
          <a:p>
            <a:r>
              <a:rPr lang="en-GB" smtClean="0"/>
              <a:t>Custodians of the world</a:t>
            </a:r>
          </a:p>
          <a:p>
            <a:r>
              <a:rPr lang="en-GB" smtClean="0"/>
              <a:t>Santa Marta is the heart of the world</a:t>
            </a:r>
          </a:p>
        </p:txBody>
      </p:sp>
      <p:pic>
        <p:nvPicPr>
          <p:cNvPr id="19460" name="Picture 2" descr="http://www.tairona.org/images/galeria_img3po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313" y="4214813"/>
            <a:ext cx="333375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4" descr="http://tairona.myzen.co.uk/images/uploads/village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88" y="3357563"/>
            <a:ext cx="2006600" cy="306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</TotalTime>
  <Words>70</Words>
  <Application>Microsoft Office PowerPoint</Application>
  <PresentationFormat>On-screen Show (4:3)</PresentationFormat>
  <Paragraphs>16</Paragraphs>
  <Slides>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Module</vt:lpstr>
      <vt:lpstr>The Kogi, Columbia</vt:lpstr>
      <vt:lpstr>The Kogi, Columbia </vt:lpstr>
      <vt:lpstr>Location </vt:lpstr>
      <vt:lpstr>Beliefs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Kogi, Columbia</dc:title>
  <dc:creator>sa025</dc:creator>
  <cp:lastModifiedBy>sa025</cp:lastModifiedBy>
  <cp:revision>1</cp:revision>
  <dcterms:created xsi:type="dcterms:W3CDTF">2010-12-16T16:56:14Z</dcterms:created>
  <dcterms:modified xsi:type="dcterms:W3CDTF">2010-12-16T17:01:48Z</dcterms:modified>
</cp:coreProperties>
</file>