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9" r:id="rId1"/>
  </p:sldMasterIdLst>
  <p:notesMasterIdLst>
    <p:notesMasterId r:id="rId15"/>
  </p:notesMasterIdLst>
  <p:sldIdLst>
    <p:sldId id="257" r:id="rId2"/>
    <p:sldId id="260" r:id="rId3"/>
    <p:sldId id="258" r:id="rId4"/>
    <p:sldId id="261" r:id="rId5"/>
    <p:sldId id="262" r:id="rId6"/>
    <p:sldId id="263" r:id="rId7"/>
    <p:sldId id="264" r:id="rId8"/>
    <p:sldId id="265" r:id="rId9"/>
    <p:sldId id="266" r:id="rId10"/>
    <p:sldId id="267" r:id="rId11"/>
    <p:sldId id="268" r:id="rId12"/>
    <p:sldId id="259"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BEF6F0-AB63-4961-B500-D28C85019DFF}" v="121" dt="2024-07-18T08:28:03.8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4211" autoAdjust="0"/>
  </p:normalViewPr>
  <p:slideViewPr>
    <p:cSldViewPr snapToGrid="0">
      <p:cViewPr varScale="1">
        <p:scale>
          <a:sx n="56" d="100"/>
          <a:sy n="56" d="100"/>
        </p:scale>
        <p:origin x="1068" y="4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DOWLER" userId="aa666bf8-e4c4-4583-95df-69a91e0a456e" providerId="ADAL" clId="{40BEF6F0-AB63-4961-B500-D28C85019DFF}"/>
    <pc:docChg chg="undo custSel addSld modSld">
      <pc:chgData name="James DOWLER" userId="aa666bf8-e4c4-4583-95df-69a91e0a456e" providerId="ADAL" clId="{40BEF6F0-AB63-4961-B500-D28C85019DFF}" dt="2024-07-15T20:46:55.483" v="2914" actId="1076"/>
      <pc:docMkLst>
        <pc:docMk/>
      </pc:docMkLst>
      <pc:sldChg chg="modSp mod">
        <pc:chgData name="James DOWLER" userId="aa666bf8-e4c4-4583-95df-69a91e0a456e" providerId="ADAL" clId="{40BEF6F0-AB63-4961-B500-D28C85019DFF}" dt="2024-07-15T20:35:19.408" v="2032" actId="207"/>
        <pc:sldMkLst>
          <pc:docMk/>
          <pc:sldMk cId="1536533609" sldId="259"/>
        </pc:sldMkLst>
        <pc:spChg chg="mod">
          <ac:chgData name="James DOWLER" userId="aa666bf8-e4c4-4583-95df-69a91e0a456e" providerId="ADAL" clId="{40BEF6F0-AB63-4961-B500-D28C85019DFF}" dt="2024-07-15T20:35:19.408" v="2032" actId="207"/>
          <ac:spMkLst>
            <pc:docMk/>
            <pc:sldMk cId="1536533609" sldId="259"/>
            <ac:spMk id="3" creationId="{B14CCA8B-1D4A-997C-F1A9-24E7112AE309}"/>
          </ac:spMkLst>
        </pc:spChg>
      </pc:sldChg>
      <pc:sldChg chg="modSp mod">
        <pc:chgData name="James DOWLER" userId="aa666bf8-e4c4-4583-95df-69a91e0a456e" providerId="ADAL" clId="{40BEF6F0-AB63-4961-B500-D28C85019DFF}" dt="2024-07-15T20:32:25.466" v="1939" actId="20577"/>
        <pc:sldMkLst>
          <pc:docMk/>
          <pc:sldMk cId="2806964895" sldId="260"/>
        </pc:sldMkLst>
        <pc:spChg chg="mod">
          <ac:chgData name="James DOWLER" userId="aa666bf8-e4c4-4583-95df-69a91e0a456e" providerId="ADAL" clId="{40BEF6F0-AB63-4961-B500-D28C85019DFF}" dt="2024-07-15T20:32:25.466" v="1939" actId="20577"/>
          <ac:spMkLst>
            <pc:docMk/>
            <pc:sldMk cId="2806964895" sldId="260"/>
            <ac:spMk id="3" creationId="{E4816260-B6F3-51CE-13DF-D9A543FBCE9A}"/>
          </ac:spMkLst>
        </pc:spChg>
      </pc:sldChg>
      <pc:sldChg chg="modSp modNotesTx">
        <pc:chgData name="James DOWLER" userId="aa666bf8-e4c4-4583-95df-69a91e0a456e" providerId="ADAL" clId="{40BEF6F0-AB63-4961-B500-D28C85019DFF}" dt="2024-07-15T20:19:19.374" v="1358" actId="313"/>
        <pc:sldMkLst>
          <pc:docMk/>
          <pc:sldMk cId="4221369716" sldId="261"/>
        </pc:sldMkLst>
        <pc:picChg chg="mod">
          <ac:chgData name="James DOWLER" userId="aa666bf8-e4c4-4583-95df-69a91e0a456e" providerId="ADAL" clId="{40BEF6F0-AB63-4961-B500-D28C85019DFF}" dt="2024-07-15T19:51:04.216" v="5" actId="14100"/>
          <ac:picMkLst>
            <pc:docMk/>
            <pc:sldMk cId="4221369716" sldId="261"/>
            <ac:picMk id="2050" creationId="{809BC67F-0E67-FE61-F8A3-B3164A65B53F}"/>
          </ac:picMkLst>
        </pc:picChg>
      </pc:sldChg>
      <pc:sldChg chg="addSp delSp modSp add mod modNotesTx">
        <pc:chgData name="James DOWLER" userId="aa666bf8-e4c4-4583-95df-69a91e0a456e" providerId="ADAL" clId="{40BEF6F0-AB63-4961-B500-D28C85019DFF}" dt="2024-07-15T20:07:50.440" v="777" actId="313"/>
        <pc:sldMkLst>
          <pc:docMk/>
          <pc:sldMk cId="4065146996" sldId="262"/>
        </pc:sldMkLst>
        <pc:spChg chg="mod">
          <ac:chgData name="James DOWLER" userId="aa666bf8-e4c4-4583-95df-69a91e0a456e" providerId="ADAL" clId="{40BEF6F0-AB63-4961-B500-D28C85019DFF}" dt="2024-07-15T20:01:11.150" v="586" actId="20577"/>
          <ac:spMkLst>
            <pc:docMk/>
            <pc:sldMk cId="4065146996" sldId="262"/>
            <ac:spMk id="2" creationId="{D9C0CF6B-7F06-9683-6A6D-92C780103661}"/>
          </ac:spMkLst>
        </pc:spChg>
        <pc:graphicFrameChg chg="add mod modGraphic">
          <ac:chgData name="James DOWLER" userId="aa666bf8-e4c4-4583-95df-69a91e0a456e" providerId="ADAL" clId="{40BEF6F0-AB63-4961-B500-D28C85019DFF}" dt="2024-07-15T20:07:32.573" v="718" actId="255"/>
          <ac:graphicFrameMkLst>
            <pc:docMk/>
            <pc:sldMk cId="4065146996" sldId="262"/>
            <ac:graphicFrameMk id="3" creationId="{DB1A4B67-4CD9-CF61-36E3-538A87BA4732}"/>
          </ac:graphicFrameMkLst>
        </pc:graphicFrameChg>
        <pc:picChg chg="del">
          <ac:chgData name="James DOWLER" userId="aa666bf8-e4c4-4583-95df-69a91e0a456e" providerId="ADAL" clId="{40BEF6F0-AB63-4961-B500-D28C85019DFF}" dt="2024-07-15T20:02:00.039" v="587" actId="478"/>
          <ac:picMkLst>
            <pc:docMk/>
            <pc:sldMk cId="4065146996" sldId="262"/>
            <ac:picMk id="2050" creationId="{809BC67F-0E67-FE61-F8A3-B3164A65B53F}"/>
          </ac:picMkLst>
        </pc:picChg>
      </pc:sldChg>
      <pc:sldChg chg="addSp delSp modSp add mod modNotesTx">
        <pc:chgData name="James DOWLER" userId="aa666bf8-e4c4-4583-95df-69a91e0a456e" providerId="ADAL" clId="{40BEF6F0-AB63-4961-B500-D28C85019DFF}" dt="2024-07-15T20:20:01.882" v="1455" actId="20577"/>
        <pc:sldMkLst>
          <pc:docMk/>
          <pc:sldMk cId="1931037904" sldId="263"/>
        </pc:sldMkLst>
        <pc:spChg chg="mod">
          <ac:chgData name="James DOWLER" userId="aa666bf8-e4c4-4583-95df-69a91e0a456e" providerId="ADAL" clId="{40BEF6F0-AB63-4961-B500-D28C85019DFF}" dt="2024-07-15T20:12:50.691" v="843" actId="20577"/>
          <ac:spMkLst>
            <pc:docMk/>
            <pc:sldMk cId="1931037904" sldId="263"/>
            <ac:spMk id="2" creationId="{D9C0CF6B-7F06-9683-6A6D-92C780103661}"/>
          </ac:spMkLst>
        </pc:spChg>
        <pc:spChg chg="add mod">
          <ac:chgData name="James DOWLER" userId="aa666bf8-e4c4-4583-95df-69a91e0a456e" providerId="ADAL" clId="{40BEF6F0-AB63-4961-B500-D28C85019DFF}" dt="2024-07-15T20:20:01.882" v="1455" actId="20577"/>
          <ac:spMkLst>
            <pc:docMk/>
            <pc:sldMk cId="1931037904" sldId="263"/>
            <ac:spMk id="4" creationId="{6BD89469-DE7F-F783-26D7-ED2AF854534D}"/>
          </ac:spMkLst>
        </pc:spChg>
        <pc:graphicFrameChg chg="del">
          <ac:chgData name="James DOWLER" userId="aa666bf8-e4c4-4583-95df-69a91e0a456e" providerId="ADAL" clId="{40BEF6F0-AB63-4961-B500-D28C85019DFF}" dt="2024-07-15T20:13:00.758" v="844" actId="478"/>
          <ac:graphicFrameMkLst>
            <pc:docMk/>
            <pc:sldMk cId="1931037904" sldId="263"/>
            <ac:graphicFrameMk id="3" creationId="{DB1A4B67-4CD9-CF61-36E3-538A87BA4732}"/>
          </ac:graphicFrameMkLst>
        </pc:graphicFrameChg>
      </pc:sldChg>
      <pc:sldChg chg="addSp delSp modSp add mod modNotesTx">
        <pc:chgData name="James DOWLER" userId="aa666bf8-e4c4-4583-95df-69a91e0a456e" providerId="ADAL" clId="{40BEF6F0-AB63-4961-B500-D28C85019DFF}" dt="2024-07-15T20:25:19.375" v="1729" actId="20577"/>
        <pc:sldMkLst>
          <pc:docMk/>
          <pc:sldMk cId="2715667879" sldId="264"/>
        </pc:sldMkLst>
        <pc:spChg chg="mod">
          <ac:chgData name="James DOWLER" userId="aa666bf8-e4c4-4583-95df-69a91e0a456e" providerId="ADAL" clId="{40BEF6F0-AB63-4961-B500-D28C85019DFF}" dt="2024-07-15T20:21:02.447" v="1498" actId="20577"/>
          <ac:spMkLst>
            <pc:docMk/>
            <pc:sldMk cId="2715667879" sldId="264"/>
            <ac:spMk id="2" creationId="{D9C0CF6B-7F06-9683-6A6D-92C780103661}"/>
          </ac:spMkLst>
        </pc:spChg>
        <pc:spChg chg="del mod">
          <ac:chgData name="James DOWLER" userId="aa666bf8-e4c4-4583-95df-69a91e0a456e" providerId="ADAL" clId="{40BEF6F0-AB63-4961-B500-D28C85019DFF}" dt="2024-07-15T20:22:47.182" v="1500" actId="478"/>
          <ac:spMkLst>
            <pc:docMk/>
            <pc:sldMk cId="2715667879" sldId="264"/>
            <ac:spMk id="4" creationId="{6BD89469-DE7F-F783-26D7-ED2AF854534D}"/>
          </ac:spMkLst>
        </pc:spChg>
        <pc:spChg chg="add del mod">
          <ac:chgData name="James DOWLER" userId="aa666bf8-e4c4-4583-95df-69a91e0a456e" providerId="ADAL" clId="{40BEF6F0-AB63-4961-B500-D28C85019DFF}" dt="2024-07-15T20:22:50.728" v="1501" actId="478"/>
          <ac:spMkLst>
            <pc:docMk/>
            <pc:sldMk cId="2715667879" sldId="264"/>
            <ac:spMk id="5" creationId="{A8042A00-EDF4-0750-D631-5FD71AF8F686}"/>
          </ac:spMkLst>
        </pc:spChg>
        <pc:picChg chg="add mod modCrop">
          <ac:chgData name="James DOWLER" userId="aa666bf8-e4c4-4583-95df-69a91e0a456e" providerId="ADAL" clId="{40BEF6F0-AB63-4961-B500-D28C85019DFF}" dt="2024-07-15T20:23:09.387" v="1507" actId="1076"/>
          <ac:picMkLst>
            <pc:docMk/>
            <pc:sldMk cId="2715667879" sldId="264"/>
            <ac:picMk id="7" creationId="{5E148643-1E17-7055-F35E-3963ACCECC2F}"/>
          </ac:picMkLst>
        </pc:picChg>
        <pc:picChg chg="add mod modCrop">
          <ac:chgData name="James DOWLER" userId="aa666bf8-e4c4-4583-95df-69a91e0a456e" providerId="ADAL" clId="{40BEF6F0-AB63-4961-B500-D28C85019DFF}" dt="2024-07-15T20:23:46.959" v="1513" actId="1076"/>
          <ac:picMkLst>
            <pc:docMk/>
            <pc:sldMk cId="2715667879" sldId="264"/>
            <ac:picMk id="11" creationId="{A168E35D-3AA7-76B4-4C75-AE5619B6E0A8}"/>
          </ac:picMkLst>
        </pc:picChg>
      </pc:sldChg>
      <pc:sldChg chg="addSp delSp modSp add mod modNotesTx">
        <pc:chgData name="James DOWLER" userId="aa666bf8-e4c4-4583-95df-69a91e0a456e" providerId="ADAL" clId="{40BEF6F0-AB63-4961-B500-D28C85019DFF}" dt="2024-07-15T20:32:48.573" v="1977" actId="5793"/>
        <pc:sldMkLst>
          <pc:docMk/>
          <pc:sldMk cId="3270239665" sldId="265"/>
        </pc:sldMkLst>
        <pc:spChg chg="mod">
          <ac:chgData name="James DOWLER" userId="aa666bf8-e4c4-4583-95df-69a91e0a456e" providerId="ADAL" clId="{40BEF6F0-AB63-4961-B500-D28C85019DFF}" dt="2024-07-15T20:30:20.090" v="1803" actId="20577"/>
          <ac:spMkLst>
            <pc:docMk/>
            <pc:sldMk cId="3270239665" sldId="265"/>
            <ac:spMk id="2" creationId="{D9C0CF6B-7F06-9683-6A6D-92C780103661}"/>
          </ac:spMkLst>
        </pc:spChg>
        <pc:spChg chg="add mod">
          <ac:chgData name="James DOWLER" userId="aa666bf8-e4c4-4583-95df-69a91e0a456e" providerId="ADAL" clId="{40BEF6F0-AB63-4961-B500-D28C85019DFF}" dt="2024-07-15T20:32:39.592" v="1975" actId="20577"/>
          <ac:spMkLst>
            <pc:docMk/>
            <pc:sldMk cId="3270239665" sldId="265"/>
            <ac:spMk id="3" creationId="{779F0C73-68F4-53DC-8297-3337741A42DF}"/>
          </ac:spMkLst>
        </pc:spChg>
        <pc:picChg chg="del">
          <ac:chgData name="James DOWLER" userId="aa666bf8-e4c4-4583-95df-69a91e0a456e" providerId="ADAL" clId="{40BEF6F0-AB63-4961-B500-D28C85019DFF}" dt="2024-07-15T20:30:22.156" v="1805" actId="478"/>
          <ac:picMkLst>
            <pc:docMk/>
            <pc:sldMk cId="3270239665" sldId="265"/>
            <ac:picMk id="7" creationId="{5E148643-1E17-7055-F35E-3963ACCECC2F}"/>
          </ac:picMkLst>
        </pc:picChg>
        <pc:picChg chg="del">
          <ac:chgData name="James DOWLER" userId="aa666bf8-e4c4-4583-95df-69a91e0a456e" providerId="ADAL" clId="{40BEF6F0-AB63-4961-B500-D28C85019DFF}" dt="2024-07-15T20:30:21.591" v="1804" actId="478"/>
          <ac:picMkLst>
            <pc:docMk/>
            <pc:sldMk cId="3270239665" sldId="265"/>
            <ac:picMk id="11" creationId="{A168E35D-3AA7-76B4-4C75-AE5619B6E0A8}"/>
          </ac:picMkLst>
        </pc:picChg>
      </pc:sldChg>
      <pc:sldChg chg="modSp add mod">
        <pc:chgData name="James DOWLER" userId="aa666bf8-e4c4-4583-95df-69a91e0a456e" providerId="ADAL" clId="{40BEF6F0-AB63-4961-B500-D28C85019DFF}" dt="2024-07-15T20:37:44.214" v="2439" actId="20577"/>
        <pc:sldMkLst>
          <pc:docMk/>
          <pc:sldMk cId="3427682617" sldId="266"/>
        </pc:sldMkLst>
        <pc:spChg chg="mod">
          <ac:chgData name="James DOWLER" userId="aa666bf8-e4c4-4583-95df-69a91e0a456e" providerId="ADAL" clId="{40BEF6F0-AB63-4961-B500-D28C85019DFF}" dt="2024-07-15T20:37:44.214" v="2439" actId="20577"/>
          <ac:spMkLst>
            <pc:docMk/>
            <pc:sldMk cId="3427682617" sldId="266"/>
            <ac:spMk id="2" creationId="{D9C0CF6B-7F06-9683-6A6D-92C780103661}"/>
          </ac:spMkLst>
        </pc:spChg>
        <pc:spChg chg="mod">
          <ac:chgData name="James DOWLER" userId="aa666bf8-e4c4-4583-95df-69a91e0a456e" providerId="ADAL" clId="{40BEF6F0-AB63-4961-B500-D28C85019DFF}" dt="2024-07-15T20:37:29.356" v="2406" actId="20577"/>
          <ac:spMkLst>
            <pc:docMk/>
            <pc:sldMk cId="3427682617" sldId="266"/>
            <ac:spMk id="3" creationId="{779F0C73-68F4-53DC-8297-3337741A42DF}"/>
          </ac:spMkLst>
        </pc:spChg>
      </pc:sldChg>
      <pc:sldChg chg="addSp modSp add mod">
        <pc:chgData name="James DOWLER" userId="aa666bf8-e4c4-4583-95df-69a91e0a456e" providerId="ADAL" clId="{40BEF6F0-AB63-4961-B500-D28C85019DFF}" dt="2024-07-15T20:46:55.483" v="2914" actId="1076"/>
        <pc:sldMkLst>
          <pc:docMk/>
          <pc:sldMk cId="3589547984" sldId="267"/>
        </pc:sldMkLst>
        <pc:spChg chg="mod">
          <ac:chgData name="James DOWLER" userId="aa666bf8-e4c4-4583-95df-69a91e0a456e" providerId="ADAL" clId="{40BEF6F0-AB63-4961-B500-D28C85019DFF}" dt="2024-07-15T20:37:55.474" v="2472" actId="20577"/>
          <ac:spMkLst>
            <pc:docMk/>
            <pc:sldMk cId="3589547984" sldId="267"/>
            <ac:spMk id="2" creationId="{D9C0CF6B-7F06-9683-6A6D-92C780103661}"/>
          </ac:spMkLst>
        </pc:spChg>
        <pc:spChg chg="mod">
          <ac:chgData name="James DOWLER" userId="aa666bf8-e4c4-4583-95df-69a91e0a456e" providerId="ADAL" clId="{40BEF6F0-AB63-4961-B500-D28C85019DFF}" dt="2024-07-15T20:45:21.524" v="2910" actId="20577"/>
          <ac:spMkLst>
            <pc:docMk/>
            <pc:sldMk cId="3589547984" sldId="267"/>
            <ac:spMk id="3" creationId="{779F0C73-68F4-53DC-8297-3337741A42DF}"/>
          </ac:spMkLst>
        </pc:spChg>
        <pc:picChg chg="add mod">
          <ac:chgData name="James DOWLER" userId="aa666bf8-e4c4-4583-95df-69a91e0a456e" providerId="ADAL" clId="{40BEF6F0-AB63-4961-B500-D28C85019DFF}" dt="2024-07-15T20:46:48.385" v="2912" actId="1076"/>
          <ac:picMkLst>
            <pc:docMk/>
            <pc:sldMk cId="3589547984" sldId="267"/>
            <ac:picMk id="4" creationId="{69E6A9C7-BBB9-4D21-987D-2E3B236C2124}"/>
          </ac:picMkLst>
        </pc:picChg>
        <pc:picChg chg="add mod">
          <ac:chgData name="James DOWLER" userId="aa666bf8-e4c4-4583-95df-69a91e0a456e" providerId="ADAL" clId="{40BEF6F0-AB63-4961-B500-D28C85019DFF}" dt="2024-07-15T20:46:55.483" v="2914" actId="1076"/>
          <ac:picMkLst>
            <pc:docMk/>
            <pc:sldMk cId="3589547984" sldId="267"/>
            <ac:picMk id="5" creationId="{449AAE7B-86CF-2C92-CC15-5B5D8C1C8C11}"/>
          </ac:picMkLst>
        </pc:picChg>
      </pc:sldChg>
    </pc:docChg>
  </pc:docChgLst>
  <pc:docChgLst>
    <pc:chgData name="DOWLER James 18008" userId="aa666bf8-e4c4-4583-95df-69a91e0a456e" providerId="ADAL" clId="{40BEF6F0-AB63-4961-B500-D28C85019DFF}"/>
    <pc:docChg chg="custSel addSld modSld">
      <pc:chgData name="DOWLER James 18008" userId="aa666bf8-e4c4-4583-95df-69a91e0a456e" providerId="ADAL" clId="{40BEF6F0-AB63-4961-B500-D28C85019DFF}" dt="2024-07-18T20:52:10.435" v="1154" actId="20577"/>
      <pc:docMkLst>
        <pc:docMk/>
      </pc:docMkLst>
      <pc:sldChg chg="modSp mod">
        <pc:chgData name="DOWLER James 18008" userId="aa666bf8-e4c4-4583-95df-69a91e0a456e" providerId="ADAL" clId="{40BEF6F0-AB63-4961-B500-D28C85019DFF}" dt="2024-07-18T07:41:44.595" v="32" actId="1076"/>
        <pc:sldMkLst>
          <pc:docMk/>
          <pc:sldMk cId="637732410" sldId="257"/>
        </pc:sldMkLst>
        <pc:spChg chg="mod">
          <ac:chgData name="DOWLER James 18008" userId="aa666bf8-e4c4-4583-95df-69a91e0a456e" providerId="ADAL" clId="{40BEF6F0-AB63-4961-B500-D28C85019DFF}" dt="2024-07-18T07:41:44.595" v="32" actId="1076"/>
          <ac:spMkLst>
            <pc:docMk/>
            <pc:sldMk cId="637732410" sldId="257"/>
            <ac:spMk id="2" creationId="{D9C0CF6B-7F06-9683-6A6D-92C780103661}"/>
          </ac:spMkLst>
        </pc:spChg>
      </pc:sldChg>
      <pc:sldChg chg="modSp mod">
        <pc:chgData name="DOWLER James 18008" userId="aa666bf8-e4c4-4583-95df-69a91e0a456e" providerId="ADAL" clId="{40BEF6F0-AB63-4961-B500-D28C85019DFF}" dt="2024-07-18T08:30:22.681" v="1063" actId="27636"/>
        <pc:sldMkLst>
          <pc:docMk/>
          <pc:sldMk cId="1536533609" sldId="259"/>
        </pc:sldMkLst>
        <pc:spChg chg="mod">
          <ac:chgData name="DOWLER James 18008" userId="aa666bf8-e4c4-4583-95df-69a91e0a456e" providerId="ADAL" clId="{40BEF6F0-AB63-4961-B500-D28C85019DFF}" dt="2024-07-18T08:30:22.681" v="1063" actId="27636"/>
          <ac:spMkLst>
            <pc:docMk/>
            <pc:sldMk cId="1536533609" sldId="259"/>
            <ac:spMk id="3" creationId="{B14CCA8B-1D4A-997C-F1A9-24E7112AE309}"/>
          </ac:spMkLst>
        </pc:spChg>
      </pc:sldChg>
      <pc:sldChg chg="modSp mod">
        <pc:chgData name="DOWLER James 18008" userId="aa666bf8-e4c4-4583-95df-69a91e0a456e" providerId="ADAL" clId="{40BEF6F0-AB63-4961-B500-D28C85019DFF}" dt="2024-07-18T09:32:50.415" v="1099" actId="1076"/>
        <pc:sldMkLst>
          <pc:docMk/>
          <pc:sldMk cId="4065146996" sldId="262"/>
        </pc:sldMkLst>
        <pc:spChg chg="mod">
          <ac:chgData name="DOWLER James 18008" userId="aa666bf8-e4c4-4583-95df-69a91e0a456e" providerId="ADAL" clId="{40BEF6F0-AB63-4961-B500-D28C85019DFF}" dt="2024-07-18T09:32:50.415" v="1099" actId="1076"/>
          <ac:spMkLst>
            <pc:docMk/>
            <pc:sldMk cId="4065146996" sldId="262"/>
            <ac:spMk id="2" creationId="{D9C0CF6B-7F06-9683-6A6D-92C780103661}"/>
          </ac:spMkLst>
        </pc:spChg>
      </pc:sldChg>
      <pc:sldChg chg="modNotesTx">
        <pc:chgData name="DOWLER James 18008" userId="aa666bf8-e4c4-4583-95df-69a91e0a456e" providerId="ADAL" clId="{40BEF6F0-AB63-4961-B500-D28C85019DFF}" dt="2024-07-18T20:52:10.435" v="1154" actId="20577"/>
        <pc:sldMkLst>
          <pc:docMk/>
          <pc:sldMk cId="2715667879" sldId="264"/>
        </pc:sldMkLst>
      </pc:sldChg>
      <pc:sldChg chg="modSp mod">
        <pc:chgData name="DOWLER James 18008" userId="aa666bf8-e4c4-4583-95df-69a91e0a456e" providerId="ADAL" clId="{40BEF6F0-AB63-4961-B500-D28C85019DFF}" dt="2024-07-18T07:49:43.358" v="33" actId="20577"/>
        <pc:sldMkLst>
          <pc:docMk/>
          <pc:sldMk cId="3270239665" sldId="265"/>
        </pc:sldMkLst>
        <pc:spChg chg="mod">
          <ac:chgData name="DOWLER James 18008" userId="aa666bf8-e4c4-4583-95df-69a91e0a456e" providerId="ADAL" clId="{40BEF6F0-AB63-4961-B500-D28C85019DFF}" dt="2024-07-18T07:49:43.358" v="33" actId="20577"/>
          <ac:spMkLst>
            <pc:docMk/>
            <pc:sldMk cId="3270239665" sldId="265"/>
            <ac:spMk id="2" creationId="{D9C0CF6B-7F06-9683-6A6D-92C780103661}"/>
          </ac:spMkLst>
        </pc:spChg>
      </pc:sldChg>
      <pc:sldChg chg="modSp mod modNotesTx">
        <pc:chgData name="DOWLER James 18008" userId="aa666bf8-e4c4-4583-95df-69a91e0a456e" providerId="ADAL" clId="{40BEF6F0-AB63-4961-B500-D28C85019DFF}" dt="2024-07-18T14:38:07.544" v="1150" actId="113"/>
        <pc:sldMkLst>
          <pc:docMk/>
          <pc:sldMk cId="3427682617" sldId="266"/>
        </pc:sldMkLst>
        <pc:spChg chg="mod">
          <ac:chgData name="DOWLER James 18008" userId="aa666bf8-e4c4-4583-95df-69a91e0a456e" providerId="ADAL" clId="{40BEF6F0-AB63-4961-B500-D28C85019DFF}" dt="2024-07-18T14:38:07.544" v="1150" actId="113"/>
          <ac:spMkLst>
            <pc:docMk/>
            <pc:sldMk cId="3427682617" sldId="266"/>
            <ac:spMk id="3" creationId="{779F0C73-68F4-53DC-8297-3337741A42DF}"/>
          </ac:spMkLst>
        </pc:spChg>
      </pc:sldChg>
      <pc:sldChg chg="delSp modSp mod">
        <pc:chgData name="DOWLER James 18008" userId="aa666bf8-e4c4-4583-95df-69a91e0a456e" providerId="ADAL" clId="{40BEF6F0-AB63-4961-B500-D28C85019DFF}" dt="2024-07-18T08:29:30.399" v="1054" actId="113"/>
        <pc:sldMkLst>
          <pc:docMk/>
          <pc:sldMk cId="3589547984" sldId="267"/>
        </pc:sldMkLst>
        <pc:spChg chg="mod">
          <ac:chgData name="DOWLER James 18008" userId="aa666bf8-e4c4-4583-95df-69a91e0a456e" providerId="ADAL" clId="{40BEF6F0-AB63-4961-B500-D28C85019DFF}" dt="2024-07-18T08:29:30.399" v="1054" actId="113"/>
          <ac:spMkLst>
            <pc:docMk/>
            <pc:sldMk cId="3589547984" sldId="267"/>
            <ac:spMk id="3" creationId="{779F0C73-68F4-53DC-8297-3337741A42DF}"/>
          </ac:spMkLst>
        </pc:spChg>
        <pc:picChg chg="mod">
          <ac:chgData name="DOWLER James 18008" userId="aa666bf8-e4c4-4583-95df-69a91e0a456e" providerId="ADAL" clId="{40BEF6F0-AB63-4961-B500-D28C85019DFF}" dt="2024-07-18T08:28:00.899" v="965" actId="1076"/>
          <ac:picMkLst>
            <pc:docMk/>
            <pc:sldMk cId="3589547984" sldId="267"/>
            <ac:picMk id="4" creationId="{69E6A9C7-BBB9-4D21-987D-2E3B236C2124}"/>
          </ac:picMkLst>
        </pc:picChg>
        <pc:picChg chg="del mod">
          <ac:chgData name="DOWLER James 18008" userId="aa666bf8-e4c4-4583-95df-69a91e0a456e" providerId="ADAL" clId="{40BEF6F0-AB63-4961-B500-D28C85019DFF}" dt="2024-07-18T08:27:55.253" v="962" actId="478"/>
          <ac:picMkLst>
            <pc:docMk/>
            <pc:sldMk cId="3589547984" sldId="267"/>
            <ac:picMk id="5" creationId="{449AAE7B-86CF-2C92-CC15-5B5D8C1C8C11}"/>
          </ac:picMkLst>
        </pc:picChg>
      </pc:sldChg>
      <pc:sldChg chg="addSp delSp modSp add mod">
        <pc:chgData name="DOWLER James 18008" userId="aa666bf8-e4c4-4583-95df-69a91e0a456e" providerId="ADAL" clId="{40BEF6F0-AB63-4961-B500-D28C85019DFF}" dt="2024-07-18T09:48:31.548" v="1119" actId="20577"/>
        <pc:sldMkLst>
          <pc:docMk/>
          <pc:sldMk cId="245722402" sldId="268"/>
        </pc:sldMkLst>
        <pc:spChg chg="mod">
          <ac:chgData name="DOWLER James 18008" userId="aa666bf8-e4c4-4583-95df-69a91e0a456e" providerId="ADAL" clId="{40BEF6F0-AB63-4961-B500-D28C85019DFF}" dt="2024-07-18T09:48:31.548" v="1119" actId="20577"/>
          <ac:spMkLst>
            <pc:docMk/>
            <pc:sldMk cId="245722402" sldId="268"/>
            <ac:spMk id="3" creationId="{779F0C73-68F4-53DC-8297-3337741A42DF}"/>
          </ac:spMkLst>
        </pc:spChg>
        <pc:picChg chg="del mod">
          <ac:chgData name="DOWLER James 18008" userId="aa666bf8-e4c4-4583-95df-69a91e0a456e" providerId="ADAL" clId="{40BEF6F0-AB63-4961-B500-D28C85019DFF}" dt="2024-07-18T08:28:03.409" v="966" actId="478"/>
          <ac:picMkLst>
            <pc:docMk/>
            <pc:sldMk cId="245722402" sldId="268"/>
            <ac:picMk id="4" creationId="{69E6A9C7-BBB9-4D21-987D-2E3B236C2124}"/>
          </ac:picMkLst>
        </pc:picChg>
        <pc:picChg chg="del">
          <ac:chgData name="DOWLER James 18008" userId="aa666bf8-e4c4-4583-95df-69a91e0a456e" providerId="ADAL" clId="{40BEF6F0-AB63-4961-B500-D28C85019DFF}" dt="2024-07-18T08:26:46.046" v="868" actId="478"/>
          <ac:picMkLst>
            <pc:docMk/>
            <pc:sldMk cId="245722402" sldId="268"/>
            <ac:picMk id="5" creationId="{449AAE7B-86CF-2C92-CC15-5B5D8C1C8C11}"/>
          </ac:picMkLst>
        </pc:picChg>
        <pc:picChg chg="add mod">
          <ac:chgData name="DOWLER James 18008" userId="aa666bf8-e4c4-4583-95df-69a91e0a456e" providerId="ADAL" clId="{40BEF6F0-AB63-4961-B500-D28C85019DFF}" dt="2024-07-18T08:28:08.687" v="969" actId="14100"/>
          <ac:picMkLst>
            <pc:docMk/>
            <pc:sldMk cId="245722402" sldId="268"/>
            <ac:picMk id="6" creationId="{DB30485A-BA90-188A-E31F-EE0F3FE3630B}"/>
          </ac:picMkLst>
        </pc:picChg>
      </pc:sldChg>
      <pc:sldChg chg="modSp add mod">
        <pc:chgData name="DOWLER James 18008" userId="aa666bf8-e4c4-4583-95df-69a91e0a456e" providerId="ADAL" clId="{40BEF6F0-AB63-4961-B500-D28C85019DFF}" dt="2024-07-18T08:30:16.168" v="1061" actId="27636"/>
        <pc:sldMkLst>
          <pc:docMk/>
          <pc:sldMk cId="3939580934" sldId="269"/>
        </pc:sldMkLst>
        <pc:spChg chg="mod">
          <ac:chgData name="DOWLER James 18008" userId="aa666bf8-e4c4-4583-95df-69a91e0a456e" providerId="ADAL" clId="{40BEF6F0-AB63-4961-B500-D28C85019DFF}" dt="2024-07-18T08:30:16.168" v="1061" actId="27636"/>
          <ac:spMkLst>
            <pc:docMk/>
            <pc:sldMk cId="3939580934" sldId="269"/>
            <ac:spMk id="3" creationId="{B14CCA8B-1D4A-997C-F1A9-24E7112AE30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F200FC-F0CE-450E-AC20-A4567BE66EB4}"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GB"/>
        </a:p>
      </dgm:t>
    </dgm:pt>
    <dgm:pt modelId="{F9AB6A56-72F4-4831-8051-2D620B90F245}">
      <dgm:prSet phldrT="[Text]"/>
      <dgm:spPr/>
      <dgm:t>
        <a:bodyPr/>
        <a:lstStyle/>
        <a:p>
          <a:r>
            <a:rPr lang="en-GB" dirty="0">
              <a:solidFill>
                <a:schemeClr val="accent2">
                  <a:lumMod val="20000"/>
                  <a:lumOff val="80000"/>
                </a:schemeClr>
              </a:solidFill>
            </a:rPr>
            <a:t>200 million</a:t>
          </a:r>
        </a:p>
      </dgm:t>
    </dgm:pt>
    <dgm:pt modelId="{6E90DFAD-91A9-4AF8-A37C-A594E5368292}" type="parTrans" cxnId="{11217371-A868-456A-9887-B13792D9E46D}">
      <dgm:prSet/>
      <dgm:spPr/>
      <dgm:t>
        <a:bodyPr/>
        <a:lstStyle/>
        <a:p>
          <a:endParaRPr lang="en-GB"/>
        </a:p>
      </dgm:t>
    </dgm:pt>
    <dgm:pt modelId="{E649AFA4-C60D-4B24-B9DE-2A238A60727E}" type="sibTrans" cxnId="{11217371-A868-456A-9887-B13792D9E46D}">
      <dgm:prSet/>
      <dgm:spPr/>
      <dgm:t>
        <a:bodyPr/>
        <a:lstStyle/>
        <a:p>
          <a:r>
            <a:rPr lang="en-GB" dirty="0">
              <a:solidFill>
                <a:schemeClr val="accent2">
                  <a:lumMod val="20000"/>
                  <a:lumOff val="80000"/>
                </a:schemeClr>
              </a:solidFill>
            </a:rPr>
            <a:t>Worldwide</a:t>
          </a:r>
        </a:p>
      </dgm:t>
    </dgm:pt>
    <dgm:pt modelId="{9AD3D66E-DB8E-4BCB-9DD6-6832DB37A34F}">
      <dgm:prSet phldrT="[Text]"/>
      <dgm:spPr/>
      <dgm:t>
        <a:bodyPr/>
        <a:lstStyle/>
        <a:p>
          <a:r>
            <a:rPr lang="en-GB" dirty="0">
              <a:solidFill>
                <a:schemeClr val="accent4">
                  <a:lumMod val="40000"/>
                  <a:lumOff val="60000"/>
                </a:schemeClr>
              </a:solidFill>
            </a:rPr>
            <a:t>UK</a:t>
          </a:r>
        </a:p>
      </dgm:t>
    </dgm:pt>
    <dgm:pt modelId="{DA65D24F-CE38-4E61-ACA1-44D0CC627F96}" type="parTrans" cxnId="{A9B4C2E5-4C5E-42C6-AB7D-076E7D1ACCBB}">
      <dgm:prSet/>
      <dgm:spPr/>
      <dgm:t>
        <a:bodyPr/>
        <a:lstStyle/>
        <a:p>
          <a:endParaRPr lang="en-GB"/>
        </a:p>
      </dgm:t>
    </dgm:pt>
    <dgm:pt modelId="{4882546E-3E68-4C46-97CD-D27FC66657C6}" type="sibTrans" cxnId="{A9B4C2E5-4C5E-42C6-AB7D-076E7D1ACCBB}">
      <dgm:prSet/>
      <dgm:spPr/>
      <dgm:t>
        <a:bodyPr/>
        <a:lstStyle/>
        <a:p>
          <a:r>
            <a:rPr lang="en-GB" dirty="0">
              <a:solidFill>
                <a:schemeClr val="accent4">
                  <a:lumMod val="40000"/>
                  <a:lumOff val="60000"/>
                </a:schemeClr>
              </a:solidFill>
            </a:rPr>
            <a:t>137,000</a:t>
          </a:r>
        </a:p>
      </dgm:t>
    </dgm:pt>
    <dgm:pt modelId="{51BEA811-51CB-411B-AE79-038E29E5B3D3}">
      <dgm:prSet phldrT="[Text]"/>
      <dgm:spPr/>
      <dgm:t>
        <a:bodyPr/>
        <a:lstStyle/>
        <a:p>
          <a:r>
            <a:rPr lang="en-GB" dirty="0">
              <a:solidFill>
                <a:schemeClr val="accent5">
                  <a:lumMod val="20000"/>
                  <a:lumOff val="80000"/>
                </a:schemeClr>
              </a:solidFill>
            </a:rPr>
            <a:t>60,000</a:t>
          </a:r>
        </a:p>
      </dgm:t>
    </dgm:pt>
    <dgm:pt modelId="{0CBE3BFA-5454-4190-A46E-902BF023DF91}" type="parTrans" cxnId="{031A89DB-F58E-4D8C-8E5C-3FD66CF7EF83}">
      <dgm:prSet/>
      <dgm:spPr/>
      <dgm:t>
        <a:bodyPr/>
        <a:lstStyle/>
        <a:p>
          <a:endParaRPr lang="en-GB"/>
        </a:p>
      </dgm:t>
    </dgm:pt>
    <dgm:pt modelId="{7E85DF53-AAD9-45C2-8A06-8E4AEAB05360}" type="sibTrans" cxnId="{031A89DB-F58E-4D8C-8E5C-3FD66CF7EF83}">
      <dgm:prSet custT="1"/>
      <dgm:spPr/>
      <dgm:t>
        <a:bodyPr/>
        <a:lstStyle/>
        <a:p>
          <a:r>
            <a:rPr lang="en-GB" sz="2000" dirty="0">
              <a:solidFill>
                <a:schemeClr val="accent5">
                  <a:lumMod val="20000"/>
                  <a:lumOff val="80000"/>
                </a:schemeClr>
              </a:solidFill>
            </a:rPr>
            <a:t>Under 15 (who are at risk)</a:t>
          </a:r>
        </a:p>
      </dgm:t>
    </dgm:pt>
    <dgm:pt modelId="{EEF49667-429C-4BCC-A8BB-6FF0371E47EC}" type="pres">
      <dgm:prSet presAssocID="{D9F200FC-F0CE-450E-AC20-A4567BE66EB4}" presName="Name0" presStyleCnt="0">
        <dgm:presLayoutVars>
          <dgm:chMax/>
          <dgm:chPref/>
          <dgm:dir/>
          <dgm:animLvl val="lvl"/>
        </dgm:presLayoutVars>
      </dgm:prSet>
      <dgm:spPr/>
    </dgm:pt>
    <dgm:pt modelId="{513FAA41-9260-4EAF-8BBC-E1469617388F}" type="pres">
      <dgm:prSet presAssocID="{F9AB6A56-72F4-4831-8051-2D620B90F245}" presName="composite" presStyleCnt="0"/>
      <dgm:spPr/>
    </dgm:pt>
    <dgm:pt modelId="{BAE95F58-D0BD-4B70-8585-F63751A08FC7}" type="pres">
      <dgm:prSet presAssocID="{F9AB6A56-72F4-4831-8051-2D620B90F245}" presName="Parent1" presStyleLbl="node1" presStyleIdx="0" presStyleCnt="6">
        <dgm:presLayoutVars>
          <dgm:chMax val="1"/>
          <dgm:chPref val="1"/>
          <dgm:bulletEnabled val="1"/>
        </dgm:presLayoutVars>
      </dgm:prSet>
      <dgm:spPr/>
    </dgm:pt>
    <dgm:pt modelId="{02E2B5EC-0C35-44CA-A11F-AD6D78C33B1F}" type="pres">
      <dgm:prSet presAssocID="{F9AB6A56-72F4-4831-8051-2D620B90F245}" presName="Childtext1" presStyleLbl="revTx" presStyleIdx="0" presStyleCnt="3">
        <dgm:presLayoutVars>
          <dgm:chMax val="0"/>
          <dgm:chPref val="0"/>
          <dgm:bulletEnabled val="1"/>
        </dgm:presLayoutVars>
      </dgm:prSet>
      <dgm:spPr/>
    </dgm:pt>
    <dgm:pt modelId="{E19C4CBC-AFC4-4CD1-9FF1-05F519B274B6}" type="pres">
      <dgm:prSet presAssocID="{F9AB6A56-72F4-4831-8051-2D620B90F245}" presName="BalanceSpacing" presStyleCnt="0"/>
      <dgm:spPr/>
    </dgm:pt>
    <dgm:pt modelId="{7ED2CC83-3C68-4E72-8B0E-ECB6B8CA7253}" type="pres">
      <dgm:prSet presAssocID="{F9AB6A56-72F4-4831-8051-2D620B90F245}" presName="BalanceSpacing1" presStyleCnt="0"/>
      <dgm:spPr/>
    </dgm:pt>
    <dgm:pt modelId="{0492A679-4F70-4BFC-86E3-32306012ACBE}" type="pres">
      <dgm:prSet presAssocID="{E649AFA4-C60D-4B24-B9DE-2A238A60727E}" presName="Accent1Text" presStyleLbl="node1" presStyleIdx="1" presStyleCnt="6"/>
      <dgm:spPr/>
    </dgm:pt>
    <dgm:pt modelId="{D1BC7913-9D7F-479D-B532-DC32F13DF8B9}" type="pres">
      <dgm:prSet presAssocID="{E649AFA4-C60D-4B24-B9DE-2A238A60727E}" presName="spaceBetweenRectangles" presStyleCnt="0"/>
      <dgm:spPr/>
    </dgm:pt>
    <dgm:pt modelId="{FE19D7A9-FD61-4E67-9BF9-C6906D943E72}" type="pres">
      <dgm:prSet presAssocID="{9AD3D66E-DB8E-4BCB-9DD6-6832DB37A34F}" presName="composite" presStyleCnt="0"/>
      <dgm:spPr/>
    </dgm:pt>
    <dgm:pt modelId="{69EA414D-F12E-4211-910E-A83222E40364}" type="pres">
      <dgm:prSet presAssocID="{9AD3D66E-DB8E-4BCB-9DD6-6832DB37A34F}" presName="Parent1" presStyleLbl="node1" presStyleIdx="2" presStyleCnt="6">
        <dgm:presLayoutVars>
          <dgm:chMax val="1"/>
          <dgm:chPref val="1"/>
          <dgm:bulletEnabled val="1"/>
        </dgm:presLayoutVars>
      </dgm:prSet>
      <dgm:spPr/>
    </dgm:pt>
    <dgm:pt modelId="{CDB4E43C-3571-4764-9410-92DFB37524E1}" type="pres">
      <dgm:prSet presAssocID="{9AD3D66E-DB8E-4BCB-9DD6-6832DB37A34F}" presName="Childtext1" presStyleLbl="revTx" presStyleIdx="1" presStyleCnt="3">
        <dgm:presLayoutVars>
          <dgm:chMax val="0"/>
          <dgm:chPref val="0"/>
          <dgm:bulletEnabled val="1"/>
        </dgm:presLayoutVars>
      </dgm:prSet>
      <dgm:spPr/>
    </dgm:pt>
    <dgm:pt modelId="{18F30A7E-F02E-4D04-808D-73308F7A550C}" type="pres">
      <dgm:prSet presAssocID="{9AD3D66E-DB8E-4BCB-9DD6-6832DB37A34F}" presName="BalanceSpacing" presStyleCnt="0"/>
      <dgm:spPr/>
    </dgm:pt>
    <dgm:pt modelId="{4072591F-E283-49F4-A020-C03F76079323}" type="pres">
      <dgm:prSet presAssocID="{9AD3D66E-DB8E-4BCB-9DD6-6832DB37A34F}" presName="BalanceSpacing1" presStyleCnt="0"/>
      <dgm:spPr/>
    </dgm:pt>
    <dgm:pt modelId="{6C30BC0C-C516-45A6-90C4-CD091FC190C1}" type="pres">
      <dgm:prSet presAssocID="{4882546E-3E68-4C46-97CD-D27FC66657C6}" presName="Accent1Text" presStyleLbl="node1" presStyleIdx="3" presStyleCnt="6"/>
      <dgm:spPr/>
    </dgm:pt>
    <dgm:pt modelId="{7066FAAB-A9FD-41DB-91A9-B063C444D366}" type="pres">
      <dgm:prSet presAssocID="{4882546E-3E68-4C46-97CD-D27FC66657C6}" presName="spaceBetweenRectangles" presStyleCnt="0"/>
      <dgm:spPr/>
    </dgm:pt>
    <dgm:pt modelId="{A7744458-A5B1-4C64-A264-CA45072293F8}" type="pres">
      <dgm:prSet presAssocID="{51BEA811-51CB-411B-AE79-038E29E5B3D3}" presName="composite" presStyleCnt="0"/>
      <dgm:spPr/>
    </dgm:pt>
    <dgm:pt modelId="{3433112A-5F11-4307-AEFF-072F9A6D3F53}" type="pres">
      <dgm:prSet presAssocID="{51BEA811-51CB-411B-AE79-038E29E5B3D3}" presName="Parent1" presStyleLbl="node1" presStyleIdx="4" presStyleCnt="6">
        <dgm:presLayoutVars>
          <dgm:chMax val="1"/>
          <dgm:chPref val="1"/>
          <dgm:bulletEnabled val="1"/>
        </dgm:presLayoutVars>
      </dgm:prSet>
      <dgm:spPr/>
    </dgm:pt>
    <dgm:pt modelId="{23826127-080F-4C3B-8F2E-51138D2D003B}" type="pres">
      <dgm:prSet presAssocID="{51BEA811-51CB-411B-AE79-038E29E5B3D3}" presName="Childtext1" presStyleLbl="revTx" presStyleIdx="2" presStyleCnt="3">
        <dgm:presLayoutVars>
          <dgm:chMax val="0"/>
          <dgm:chPref val="0"/>
          <dgm:bulletEnabled val="1"/>
        </dgm:presLayoutVars>
      </dgm:prSet>
      <dgm:spPr/>
    </dgm:pt>
    <dgm:pt modelId="{E5F24E29-31AA-4542-8BC8-32DC982FC585}" type="pres">
      <dgm:prSet presAssocID="{51BEA811-51CB-411B-AE79-038E29E5B3D3}" presName="BalanceSpacing" presStyleCnt="0"/>
      <dgm:spPr/>
    </dgm:pt>
    <dgm:pt modelId="{D0B1164B-63C3-4DC3-94B1-6B670E337E6D}" type="pres">
      <dgm:prSet presAssocID="{51BEA811-51CB-411B-AE79-038E29E5B3D3}" presName="BalanceSpacing1" presStyleCnt="0"/>
      <dgm:spPr/>
    </dgm:pt>
    <dgm:pt modelId="{BB5653E2-2D6C-4483-AA43-6BB941DE2169}" type="pres">
      <dgm:prSet presAssocID="{7E85DF53-AAD9-45C2-8A06-8E4AEAB05360}" presName="Accent1Text" presStyleLbl="node1" presStyleIdx="5" presStyleCnt="6"/>
      <dgm:spPr/>
    </dgm:pt>
  </dgm:ptLst>
  <dgm:cxnLst>
    <dgm:cxn modelId="{21F14019-30F8-4B58-912B-13E0156F7938}" type="presOf" srcId="{4882546E-3E68-4C46-97CD-D27FC66657C6}" destId="{6C30BC0C-C516-45A6-90C4-CD091FC190C1}" srcOrd="0" destOrd="0" presId="urn:microsoft.com/office/officeart/2008/layout/AlternatingHexagons"/>
    <dgm:cxn modelId="{30B8631C-9445-4222-9531-8701BC167623}" type="presOf" srcId="{F9AB6A56-72F4-4831-8051-2D620B90F245}" destId="{BAE95F58-D0BD-4B70-8585-F63751A08FC7}" srcOrd="0" destOrd="0" presId="urn:microsoft.com/office/officeart/2008/layout/AlternatingHexagons"/>
    <dgm:cxn modelId="{A85E0944-31E7-4D7E-A052-9CBC17733298}" type="presOf" srcId="{E649AFA4-C60D-4B24-B9DE-2A238A60727E}" destId="{0492A679-4F70-4BFC-86E3-32306012ACBE}" srcOrd="0" destOrd="0" presId="urn:microsoft.com/office/officeart/2008/layout/AlternatingHexagons"/>
    <dgm:cxn modelId="{11217371-A868-456A-9887-B13792D9E46D}" srcId="{D9F200FC-F0CE-450E-AC20-A4567BE66EB4}" destId="{F9AB6A56-72F4-4831-8051-2D620B90F245}" srcOrd="0" destOrd="0" parTransId="{6E90DFAD-91A9-4AF8-A37C-A594E5368292}" sibTransId="{E649AFA4-C60D-4B24-B9DE-2A238A60727E}"/>
    <dgm:cxn modelId="{358F87B1-7A5F-4756-AB09-677ADB39EF72}" type="presOf" srcId="{D9F200FC-F0CE-450E-AC20-A4567BE66EB4}" destId="{EEF49667-429C-4BCC-A8BB-6FF0371E47EC}" srcOrd="0" destOrd="0" presId="urn:microsoft.com/office/officeart/2008/layout/AlternatingHexagons"/>
    <dgm:cxn modelId="{A99C06B5-E1A5-4431-936E-93DF7B852106}" type="presOf" srcId="{51BEA811-51CB-411B-AE79-038E29E5B3D3}" destId="{3433112A-5F11-4307-AEFF-072F9A6D3F53}" srcOrd="0" destOrd="0" presId="urn:microsoft.com/office/officeart/2008/layout/AlternatingHexagons"/>
    <dgm:cxn modelId="{031A89DB-F58E-4D8C-8E5C-3FD66CF7EF83}" srcId="{D9F200FC-F0CE-450E-AC20-A4567BE66EB4}" destId="{51BEA811-51CB-411B-AE79-038E29E5B3D3}" srcOrd="2" destOrd="0" parTransId="{0CBE3BFA-5454-4190-A46E-902BF023DF91}" sibTransId="{7E85DF53-AAD9-45C2-8A06-8E4AEAB05360}"/>
    <dgm:cxn modelId="{76C61CDC-8928-4C18-8965-7E42FB4AEA5A}" type="presOf" srcId="{9AD3D66E-DB8E-4BCB-9DD6-6832DB37A34F}" destId="{69EA414D-F12E-4211-910E-A83222E40364}" srcOrd="0" destOrd="0" presId="urn:microsoft.com/office/officeart/2008/layout/AlternatingHexagons"/>
    <dgm:cxn modelId="{A9B4C2E5-4C5E-42C6-AB7D-076E7D1ACCBB}" srcId="{D9F200FC-F0CE-450E-AC20-A4567BE66EB4}" destId="{9AD3D66E-DB8E-4BCB-9DD6-6832DB37A34F}" srcOrd="1" destOrd="0" parTransId="{DA65D24F-CE38-4E61-ACA1-44D0CC627F96}" sibTransId="{4882546E-3E68-4C46-97CD-D27FC66657C6}"/>
    <dgm:cxn modelId="{5CB9BCED-E7DF-406C-8231-D5AAB0AE3ABD}" type="presOf" srcId="{7E85DF53-AAD9-45C2-8A06-8E4AEAB05360}" destId="{BB5653E2-2D6C-4483-AA43-6BB941DE2169}" srcOrd="0" destOrd="0" presId="urn:microsoft.com/office/officeart/2008/layout/AlternatingHexagons"/>
    <dgm:cxn modelId="{A40E5CD0-63D4-4BA0-8E62-E60944A84E5A}" type="presParOf" srcId="{EEF49667-429C-4BCC-A8BB-6FF0371E47EC}" destId="{513FAA41-9260-4EAF-8BBC-E1469617388F}" srcOrd="0" destOrd="0" presId="urn:microsoft.com/office/officeart/2008/layout/AlternatingHexagons"/>
    <dgm:cxn modelId="{7AFA0B9D-A496-4543-8633-799E7ACBB60B}" type="presParOf" srcId="{513FAA41-9260-4EAF-8BBC-E1469617388F}" destId="{BAE95F58-D0BD-4B70-8585-F63751A08FC7}" srcOrd="0" destOrd="0" presId="urn:microsoft.com/office/officeart/2008/layout/AlternatingHexagons"/>
    <dgm:cxn modelId="{8094B0C5-604E-4ED9-AA1F-CBB7BED94E6E}" type="presParOf" srcId="{513FAA41-9260-4EAF-8BBC-E1469617388F}" destId="{02E2B5EC-0C35-44CA-A11F-AD6D78C33B1F}" srcOrd="1" destOrd="0" presId="urn:microsoft.com/office/officeart/2008/layout/AlternatingHexagons"/>
    <dgm:cxn modelId="{402EEEDE-222B-4119-B7CD-186B811B890B}" type="presParOf" srcId="{513FAA41-9260-4EAF-8BBC-E1469617388F}" destId="{E19C4CBC-AFC4-4CD1-9FF1-05F519B274B6}" srcOrd="2" destOrd="0" presId="urn:microsoft.com/office/officeart/2008/layout/AlternatingHexagons"/>
    <dgm:cxn modelId="{A23060E4-BFD3-40CC-8222-BBACA1B5129B}" type="presParOf" srcId="{513FAA41-9260-4EAF-8BBC-E1469617388F}" destId="{7ED2CC83-3C68-4E72-8B0E-ECB6B8CA7253}" srcOrd="3" destOrd="0" presId="urn:microsoft.com/office/officeart/2008/layout/AlternatingHexagons"/>
    <dgm:cxn modelId="{7F0CBFEF-CCD4-479E-9D9C-C0E6394228B5}" type="presParOf" srcId="{513FAA41-9260-4EAF-8BBC-E1469617388F}" destId="{0492A679-4F70-4BFC-86E3-32306012ACBE}" srcOrd="4" destOrd="0" presId="urn:microsoft.com/office/officeart/2008/layout/AlternatingHexagons"/>
    <dgm:cxn modelId="{CAAB7EB5-BA1F-4FDD-BAA8-F7810F3CEBA6}" type="presParOf" srcId="{EEF49667-429C-4BCC-A8BB-6FF0371E47EC}" destId="{D1BC7913-9D7F-479D-B532-DC32F13DF8B9}" srcOrd="1" destOrd="0" presId="urn:microsoft.com/office/officeart/2008/layout/AlternatingHexagons"/>
    <dgm:cxn modelId="{5B05F124-0B3C-4143-90A2-FDA5616DE840}" type="presParOf" srcId="{EEF49667-429C-4BCC-A8BB-6FF0371E47EC}" destId="{FE19D7A9-FD61-4E67-9BF9-C6906D943E72}" srcOrd="2" destOrd="0" presId="urn:microsoft.com/office/officeart/2008/layout/AlternatingHexagons"/>
    <dgm:cxn modelId="{D962595B-C60A-49CB-A688-F248405A6A33}" type="presParOf" srcId="{FE19D7A9-FD61-4E67-9BF9-C6906D943E72}" destId="{69EA414D-F12E-4211-910E-A83222E40364}" srcOrd="0" destOrd="0" presId="urn:microsoft.com/office/officeart/2008/layout/AlternatingHexagons"/>
    <dgm:cxn modelId="{9B662E9C-39A8-4C1A-BCAA-C43005E593FD}" type="presParOf" srcId="{FE19D7A9-FD61-4E67-9BF9-C6906D943E72}" destId="{CDB4E43C-3571-4764-9410-92DFB37524E1}" srcOrd="1" destOrd="0" presId="urn:microsoft.com/office/officeart/2008/layout/AlternatingHexagons"/>
    <dgm:cxn modelId="{D36FD1D1-C87F-4E4E-AA1D-40FB1882C815}" type="presParOf" srcId="{FE19D7A9-FD61-4E67-9BF9-C6906D943E72}" destId="{18F30A7E-F02E-4D04-808D-73308F7A550C}" srcOrd="2" destOrd="0" presId="urn:microsoft.com/office/officeart/2008/layout/AlternatingHexagons"/>
    <dgm:cxn modelId="{197BE831-D2D1-405E-8488-9A1F2F553FEE}" type="presParOf" srcId="{FE19D7A9-FD61-4E67-9BF9-C6906D943E72}" destId="{4072591F-E283-49F4-A020-C03F76079323}" srcOrd="3" destOrd="0" presId="urn:microsoft.com/office/officeart/2008/layout/AlternatingHexagons"/>
    <dgm:cxn modelId="{184F2000-B70F-4BED-B924-EC1A8FF3EA20}" type="presParOf" srcId="{FE19D7A9-FD61-4E67-9BF9-C6906D943E72}" destId="{6C30BC0C-C516-45A6-90C4-CD091FC190C1}" srcOrd="4" destOrd="0" presId="urn:microsoft.com/office/officeart/2008/layout/AlternatingHexagons"/>
    <dgm:cxn modelId="{281B9ADF-099A-4138-967F-AA88F6AB0F21}" type="presParOf" srcId="{EEF49667-429C-4BCC-A8BB-6FF0371E47EC}" destId="{7066FAAB-A9FD-41DB-91A9-B063C444D366}" srcOrd="3" destOrd="0" presId="urn:microsoft.com/office/officeart/2008/layout/AlternatingHexagons"/>
    <dgm:cxn modelId="{3D03191D-8148-4D44-8379-41B06F5AD0BA}" type="presParOf" srcId="{EEF49667-429C-4BCC-A8BB-6FF0371E47EC}" destId="{A7744458-A5B1-4C64-A264-CA45072293F8}" srcOrd="4" destOrd="0" presId="urn:microsoft.com/office/officeart/2008/layout/AlternatingHexagons"/>
    <dgm:cxn modelId="{6C84CD29-334C-4248-87B7-32F365F0BD9C}" type="presParOf" srcId="{A7744458-A5B1-4C64-A264-CA45072293F8}" destId="{3433112A-5F11-4307-AEFF-072F9A6D3F53}" srcOrd="0" destOrd="0" presId="urn:microsoft.com/office/officeart/2008/layout/AlternatingHexagons"/>
    <dgm:cxn modelId="{9BD7890A-3973-40EA-9EFB-7439DA2939E9}" type="presParOf" srcId="{A7744458-A5B1-4C64-A264-CA45072293F8}" destId="{23826127-080F-4C3B-8F2E-51138D2D003B}" srcOrd="1" destOrd="0" presId="urn:microsoft.com/office/officeart/2008/layout/AlternatingHexagons"/>
    <dgm:cxn modelId="{B2957F9F-800E-4264-8488-2873BF2D7B76}" type="presParOf" srcId="{A7744458-A5B1-4C64-A264-CA45072293F8}" destId="{E5F24E29-31AA-4542-8BC8-32DC982FC585}" srcOrd="2" destOrd="0" presId="urn:microsoft.com/office/officeart/2008/layout/AlternatingHexagons"/>
    <dgm:cxn modelId="{C46414C0-0BB9-4DC7-969A-219B9C0F04A1}" type="presParOf" srcId="{A7744458-A5B1-4C64-A264-CA45072293F8}" destId="{D0B1164B-63C3-4DC3-94B1-6B670E337E6D}" srcOrd="3" destOrd="0" presId="urn:microsoft.com/office/officeart/2008/layout/AlternatingHexagons"/>
    <dgm:cxn modelId="{B618D5AF-A7AC-4B89-AF26-C5B528D1F5B4}" type="presParOf" srcId="{A7744458-A5B1-4C64-A264-CA45072293F8}" destId="{BB5653E2-2D6C-4483-AA43-6BB941DE2169}"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95F58-D0BD-4B70-8585-F63751A08FC7}">
      <dsp:nvSpPr>
        <dsp:cNvPr id="0" name=""/>
        <dsp:cNvSpPr/>
      </dsp:nvSpPr>
      <dsp:spPr>
        <a:xfrm rot="5400000">
          <a:off x="3889165" y="162229"/>
          <a:ext cx="2466295" cy="2145676"/>
        </a:xfrm>
        <a:prstGeom prst="hexagon">
          <a:avLst>
            <a:gd name="adj" fmla="val 2500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solidFill>
                <a:schemeClr val="accent2">
                  <a:lumMod val="20000"/>
                  <a:lumOff val="80000"/>
                </a:schemeClr>
              </a:solidFill>
            </a:rPr>
            <a:t>200 million</a:t>
          </a:r>
        </a:p>
      </dsp:txBody>
      <dsp:txXfrm rot="-5400000">
        <a:off x="4383842" y="386251"/>
        <a:ext cx="1476940" cy="1697633"/>
      </dsp:txXfrm>
    </dsp:sp>
    <dsp:sp modelId="{02E2B5EC-0C35-44CA-A11F-AD6D78C33B1F}">
      <dsp:nvSpPr>
        <dsp:cNvPr id="0" name=""/>
        <dsp:cNvSpPr/>
      </dsp:nvSpPr>
      <dsp:spPr>
        <a:xfrm>
          <a:off x="6260261" y="495179"/>
          <a:ext cx="2752385" cy="1479777"/>
        </a:xfrm>
        <a:prstGeom prst="rect">
          <a:avLst/>
        </a:prstGeom>
        <a:noFill/>
        <a:ln>
          <a:noFill/>
        </a:ln>
        <a:effectLst/>
      </dsp:spPr>
      <dsp:style>
        <a:lnRef idx="0">
          <a:scrgbClr r="0" g="0" b="0"/>
        </a:lnRef>
        <a:fillRef idx="0">
          <a:scrgbClr r="0" g="0" b="0"/>
        </a:fillRef>
        <a:effectRef idx="0">
          <a:scrgbClr r="0" g="0" b="0"/>
        </a:effectRef>
        <a:fontRef idx="minor"/>
      </dsp:style>
    </dsp:sp>
    <dsp:sp modelId="{0492A679-4F70-4BFC-86E3-32306012ACBE}">
      <dsp:nvSpPr>
        <dsp:cNvPr id="0" name=""/>
        <dsp:cNvSpPr/>
      </dsp:nvSpPr>
      <dsp:spPr>
        <a:xfrm rot="5400000">
          <a:off x="1571834" y="162229"/>
          <a:ext cx="2466295" cy="2145676"/>
        </a:xfrm>
        <a:prstGeom prst="hexagon">
          <a:avLst>
            <a:gd name="adj" fmla="val 2500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accent2">
                  <a:lumMod val="20000"/>
                  <a:lumOff val="80000"/>
                </a:schemeClr>
              </a:solidFill>
            </a:rPr>
            <a:t>Worldwide</a:t>
          </a:r>
        </a:p>
      </dsp:txBody>
      <dsp:txXfrm rot="-5400000">
        <a:off x="2066511" y="386251"/>
        <a:ext cx="1476940" cy="1697633"/>
      </dsp:txXfrm>
    </dsp:sp>
    <dsp:sp modelId="{69EA414D-F12E-4211-910E-A83222E40364}">
      <dsp:nvSpPr>
        <dsp:cNvPr id="0" name=""/>
        <dsp:cNvSpPr/>
      </dsp:nvSpPr>
      <dsp:spPr>
        <a:xfrm rot="5400000">
          <a:off x="2726060" y="2255621"/>
          <a:ext cx="2466295" cy="2145676"/>
        </a:xfrm>
        <a:prstGeom prst="hexagon">
          <a:avLst>
            <a:gd name="adj" fmla="val 2500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solidFill>
                <a:schemeClr val="accent4">
                  <a:lumMod val="40000"/>
                  <a:lumOff val="60000"/>
                </a:schemeClr>
              </a:solidFill>
            </a:rPr>
            <a:t>UK</a:t>
          </a:r>
        </a:p>
      </dsp:txBody>
      <dsp:txXfrm rot="-5400000">
        <a:off x="3220737" y="2479643"/>
        <a:ext cx="1476940" cy="1697633"/>
      </dsp:txXfrm>
    </dsp:sp>
    <dsp:sp modelId="{CDB4E43C-3571-4764-9410-92DFB37524E1}">
      <dsp:nvSpPr>
        <dsp:cNvPr id="0" name=""/>
        <dsp:cNvSpPr/>
      </dsp:nvSpPr>
      <dsp:spPr>
        <a:xfrm>
          <a:off x="133983" y="2588570"/>
          <a:ext cx="2663598" cy="1479777"/>
        </a:xfrm>
        <a:prstGeom prst="rect">
          <a:avLst/>
        </a:prstGeom>
        <a:noFill/>
        <a:ln>
          <a:noFill/>
        </a:ln>
        <a:effectLst/>
      </dsp:spPr>
      <dsp:style>
        <a:lnRef idx="0">
          <a:scrgbClr r="0" g="0" b="0"/>
        </a:lnRef>
        <a:fillRef idx="0">
          <a:scrgbClr r="0" g="0" b="0"/>
        </a:fillRef>
        <a:effectRef idx="0">
          <a:scrgbClr r="0" g="0" b="0"/>
        </a:effectRef>
        <a:fontRef idx="minor"/>
      </dsp:style>
    </dsp:sp>
    <dsp:sp modelId="{6C30BC0C-C516-45A6-90C4-CD091FC190C1}">
      <dsp:nvSpPr>
        <dsp:cNvPr id="0" name=""/>
        <dsp:cNvSpPr/>
      </dsp:nvSpPr>
      <dsp:spPr>
        <a:xfrm rot="5400000">
          <a:off x="5043391" y="2255621"/>
          <a:ext cx="2466295" cy="2145676"/>
        </a:xfrm>
        <a:prstGeom prst="hexagon">
          <a:avLst>
            <a:gd name="adj" fmla="val 2500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accent4">
                  <a:lumMod val="40000"/>
                  <a:lumOff val="60000"/>
                </a:schemeClr>
              </a:solidFill>
            </a:rPr>
            <a:t>137,000</a:t>
          </a:r>
        </a:p>
      </dsp:txBody>
      <dsp:txXfrm rot="-5400000">
        <a:off x="5538068" y="2479643"/>
        <a:ext cx="1476940" cy="1697633"/>
      </dsp:txXfrm>
    </dsp:sp>
    <dsp:sp modelId="{3433112A-5F11-4307-AEFF-072F9A6D3F53}">
      <dsp:nvSpPr>
        <dsp:cNvPr id="0" name=""/>
        <dsp:cNvSpPr/>
      </dsp:nvSpPr>
      <dsp:spPr>
        <a:xfrm rot="5400000">
          <a:off x="3889165" y="4349012"/>
          <a:ext cx="2466295" cy="2145676"/>
        </a:xfrm>
        <a:prstGeom prst="hexagon">
          <a:avLst>
            <a:gd name="adj" fmla="val 2500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solidFill>
                <a:schemeClr val="accent5">
                  <a:lumMod val="20000"/>
                  <a:lumOff val="80000"/>
                </a:schemeClr>
              </a:solidFill>
            </a:rPr>
            <a:t>60,000</a:t>
          </a:r>
        </a:p>
      </dsp:txBody>
      <dsp:txXfrm rot="-5400000">
        <a:off x="4383842" y="4573034"/>
        <a:ext cx="1476940" cy="1697633"/>
      </dsp:txXfrm>
    </dsp:sp>
    <dsp:sp modelId="{23826127-080F-4C3B-8F2E-51138D2D003B}">
      <dsp:nvSpPr>
        <dsp:cNvPr id="0" name=""/>
        <dsp:cNvSpPr/>
      </dsp:nvSpPr>
      <dsp:spPr>
        <a:xfrm>
          <a:off x="6260261" y="4681962"/>
          <a:ext cx="2752385" cy="1479777"/>
        </a:xfrm>
        <a:prstGeom prst="rect">
          <a:avLst/>
        </a:prstGeom>
        <a:noFill/>
        <a:ln>
          <a:noFill/>
        </a:ln>
        <a:effectLst/>
      </dsp:spPr>
      <dsp:style>
        <a:lnRef idx="0">
          <a:scrgbClr r="0" g="0" b="0"/>
        </a:lnRef>
        <a:fillRef idx="0">
          <a:scrgbClr r="0" g="0" b="0"/>
        </a:fillRef>
        <a:effectRef idx="0">
          <a:scrgbClr r="0" g="0" b="0"/>
        </a:effectRef>
        <a:fontRef idx="minor"/>
      </dsp:style>
    </dsp:sp>
    <dsp:sp modelId="{BB5653E2-2D6C-4483-AA43-6BB941DE2169}">
      <dsp:nvSpPr>
        <dsp:cNvPr id="0" name=""/>
        <dsp:cNvSpPr/>
      </dsp:nvSpPr>
      <dsp:spPr>
        <a:xfrm rot="5400000">
          <a:off x="1571834" y="4349012"/>
          <a:ext cx="2466295" cy="2145676"/>
        </a:xfrm>
        <a:prstGeom prst="hexagon">
          <a:avLst>
            <a:gd name="adj" fmla="val 2500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accent5">
                  <a:lumMod val="20000"/>
                  <a:lumOff val="80000"/>
                </a:schemeClr>
              </a:solidFill>
            </a:rPr>
            <a:t>Under 15 (who are at risk)</a:t>
          </a:r>
        </a:p>
      </dsp:txBody>
      <dsp:txXfrm rot="-5400000">
        <a:off x="2066511" y="4573034"/>
        <a:ext cx="1476940" cy="1697633"/>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F47AF7-1F66-4560-BDAF-D2E1D1E0C065}" type="datetimeFigureOut">
              <a:rPr lang="en-GB" smtClean="0"/>
              <a:t>18/07/2024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7F1D4E-DC6F-4605-8249-E78724F68632}" type="slidenum">
              <a:rPr lang="en-GB" smtClean="0"/>
              <a:t>‹#›</a:t>
            </a:fld>
            <a:endParaRPr lang="en-GB"/>
          </a:p>
        </p:txBody>
      </p:sp>
    </p:spTree>
    <p:extLst>
      <p:ext uri="{BB962C8B-B14F-4D97-AF65-F5344CB8AC3E}">
        <p14:creationId xmlns:p14="http://schemas.microsoft.com/office/powerpoint/2010/main" val="4818281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World Health Organisation</a:t>
            </a:r>
            <a:br>
              <a:rPr lang="en-GB" dirty="0"/>
            </a:br>
            <a:endParaRPr lang="en-GB" dirty="0"/>
          </a:p>
        </p:txBody>
      </p:sp>
      <p:sp>
        <p:nvSpPr>
          <p:cNvPr id="4" name="Slide Number Placeholder 3"/>
          <p:cNvSpPr>
            <a:spLocks noGrp="1"/>
          </p:cNvSpPr>
          <p:nvPr>
            <p:ph type="sldNum" sz="quarter" idx="5"/>
          </p:nvPr>
        </p:nvSpPr>
        <p:spPr/>
        <p:txBody>
          <a:bodyPr/>
          <a:lstStyle/>
          <a:p>
            <a:fld id="{DF7F1D4E-DC6F-4605-8249-E78724F68632}" type="slidenum">
              <a:rPr lang="en-GB" smtClean="0"/>
              <a:t>2</a:t>
            </a:fld>
            <a:endParaRPr lang="en-GB"/>
          </a:p>
        </p:txBody>
      </p:sp>
    </p:spTree>
    <p:extLst>
      <p:ext uri="{BB962C8B-B14F-4D97-AF65-F5344CB8AC3E}">
        <p14:creationId xmlns:p14="http://schemas.microsoft.com/office/powerpoint/2010/main" val="2449673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Open Sans" panose="020B0606030504020204" pitchFamily="34" charset="0"/>
              </a:rPr>
              <a:t>Type I – Clitoridectomy</a:t>
            </a:r>
          </a:p>
          <a:p>
            <a:pPr algn="l"/>
            <a:r>
              <a:rPr lang="en-GB" b="0" i="0" dirty="0">
                <a:solidFill>
                  <a:srgbClr val="000000"/>
                </a:solidFill>
                <a:effectLst/>
                <a:latin typeface="proxima-nova"/>
              </a:rPr>
              <a:t>Partial or total removal of the clitoris (a small, sensitive and erectile part of the female genitals) and/or the prepuce (the clitoral hood or fold of skin surrounding the clitoris).</a:t>
            </a:r>
            <a:endParaRPr lang="en-GB" b="0" i="0" dirty="0">
              <a:solidFill>
                <a:srgbClr val="000000"/>
              </a:solidFill>
              <a:effectLst/>
              <a:latin typeface="Open Sans" panose="020B0606030504020204" pitchFamily="34" charset="0"/>
            </a:endParaRPr>
          </a:p>
          <a:p>
            <a:pPr algn="l"/>
            <a:r>
              <a:rPr lang="en-GB" b="0" i="0" dirty="0">
                <a:solidFill>
                  <a:srgbClr val="000000"/>
                </a:solidFill>
                <a:effectLst/>
                <a:latin typeface="Open Sans" panose="020B0606030504020204" pitchFamily="34" charset="0"/>
              </a:rPr>
              <a:t>Type II – Excision</a:t>
            </a:r>
          </a:p>
          <a:p>
            <a:pPr algn="l"/>
            <a:r>
              <a:rPr lang="en-GB" b="0" i="0" dirty="0">
                <a:solidFill>
                  <a:srgbClr val="000000"/>
                </a:solidFill>
                <a:effectLst/>
                <a:latin typeface="proxima-nova"/>
              </a:rPr>
              <a:t>Partial or total removal of the clitoris and the inner labia, with or without excision of the outer labia (the labia are the ‘lips’ that surround the vagina).</a:t>
            </a:r>
            <a:endParaRPr lang="en-GB" b="0" i="0" dirty="0">
              <a:solidFill>
                <a:srgbClr val="000000"/>
              </a:solidFill>
              <a:effectLst/>
              <a:latin typeface="Open Sans" panose="020B0606030504020204" pitchFamily="34" charset="0"/>
            </a:endParaRPr>
          </a:p>
          <a:p>
            <a:pPr algn="l"/>
            <a:r>
              <a:rPr lang="en-GB" b="0" i="0" dirty="0">
                <a:solidFill>
                  <a:srgbClr val="000000"/>
                </a:solidFill>
                <a:effectLst/>
                <a:latin typeface="Open Sans" panose="020B0606030504020204" pitchFamily="34" charset="0"/>
              </a:rPr>
              <a:t>Type III – Infibulation</a:t>
            </a:r>
          </a:p>
          <a:p>
            <a:pPr algn="l"/>
            <a:r>
              <a:rPr lang="en-GB" b="0" i="0" dirty="0">
                <a:solidFill>
                  <a:srgbClr val="000000"/>
                </a:solidFill>
                <a:effectLst/>
                <a:latin typeface="proxima-nova"/>
              </a:rPr>
              <a:t>Narrowing of the vaginal opening by creating a covering seal. The seal is formed by cutting and repositioning the inner or outer labia, with or without removal of the clitoris.</a:t>
            </a:r>
            <a:r>
              <a:rPr lang="en-GB" b="0" i="0" dirty="0">
                <a:solidFill>
                  <a:srgbClr val="000000"/>
                </a:solidFill>
                <a:effectLst/>
                <a:latin typeface="Open Sans" panose="020B0606030504020204" pitchFamily="34" charset="0"/>
              </a:rPr>
              <a:t>.</a:t>
            </a:r>
          </a:p>
          <a:p>
            <a:pPr algn="l"/>
            <a:r>
              <a:rPr lang="en-GB" b="0" i="0" dirty="0">
                <a:solidFill>
                  <a:srgbClr val="000000"/>
                </a:solidFill>
                <a:effectLst/>
                <a:latin typeface="Open Sans" panose="020B0606030504020204" pitchFamily="34" charset="0"/>
              </a:rPr>
              <a:t>Type IV – Other</a:t>
            </a:r>
          </a:p>
          <a:p>
            <a:pPr algn="l"/>
            <a:r>
              <a:rPr lang="en-GB" b="0" i="0" dirty="0">
                <a:solidFill>
                  <a:srgbClr val="000000"/>
                </a:solidFill>
                <a:effectLst/>
                <a:latin typeface="proxima-nova"/>
              </a:rPr>
              <a:t>.All other harmful procedures to the female genitalia for non-medical purposes, </a:t>
            </a:r>
            <a:r>
              <a:rPr lang="en-GB" b="0" i="0" dirty="0" err="1">
                <a:solidFill>
                  <a:srgbClr val="000000"/>
                </a:solidFill>
                <a:effectLst/>
                <a:latin typeface="proxima-nova"/>
              </a:rPr>
              <a:t>eg</a:t>
            </a:r>
            <a:r>
              <a:rPr lang="en-GB" b="0" i="0" dirty="0">
                <a:solidFill>
                  <a:srgbClr val="000000"/>
                </a:solidFill>
                <a:effectLst/>
                <a:latin typeface="proxima-nova"/>
              </a:rPr>
              <a:t>, pricking, piercing, incising, scraping and cauterising (burning) the genital area..</a:t>
            </a:r>
            <a:endParaRPr lang="en-GB" b="0" i="0" dirty="0">
              <a:solidFill>
                <a:srgbClr val="000000"/>
              </a:solidFill>
              <a:effectLst/>
              <a:latin typeface="Open Sans" panose="020B0606030504020204" pitchFamily="34" charset="0"/>
            </a:endParaRPr>
          </a:p>
          <a:p>
            <a:br>
              <a:rPr lang="en-GB" dirty="0"/>
            </a:br>
            <a:endParaRPr lang="en-GB" dirty="0"/>
          </a:p>
        </p:txBody>
      </p:sp>
      <p:sp>
        <p:nvSpPr>
          <p:cNvPr id="4" name="Slide Number Placeholder 3"/>
          <p:cNvSpPr>
            <a:spLocks noGrp="1"/>
          </p:cNvSpPr>
          <p:nvPr>
            <p:ph type="sldNum" sz="quarter" idx="5"/>
          </p:nvPr>
        </p:nvSpPr>
        <p:spPr/>
        <p:txBody>
          <a:bodyPr/>
          <a:lstStyle/>
          <a:p>
            <a:fld id="{DF7F1D4E-DC6F-4605-8249-E78724F68632}" type="slidenum">
              <a:rPr lang="en-GB" smtClean="0"/>
              <a:t>3</a:t>
            </a:fld>
            <a:endParaRPr lang="en-GB"/>
          </a:p>
        </p:txBody>
      </p:sp>
    </p:spTree>
    <p:extLst>
      <p:ext uri="{BB962C8B-B14F-4D97-AF65-F5344CB8AC3E}">
        <p14:creationId xmlns:p14="http://schemas.microsoft.com/office/powerpoint/2010/main" val="28447532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l">
              <a:buFont typeface="Arial" panose="020B0604020202020204" pitchFamily="34" charset="0"/>
              <a:buChar char="•"/>
            </a:pPr>
            <a:r>
              <a:rPr lang="en-GB" b="0" i="0" dirty="0">
                <a:solidFill>
                  <a:srgbClr val="000000"/>
                </a:solidFill>
                <a:effectLst/>
                <a:latin typeface="Open Sans" panose="020B0606030504020204" pitchFamily="34" charset="0"/>
              </a:rPr>
              <a:t>Predominately 28 countries – Africa and south east </a:t>
            </a:r>
            <a:r>
              <a:rPr lang="en-GB" b="0" i="0" dirty="0" err="1">
                <a:solidFill>
                  <a:srgbClr val="000000"/>
                </a:solidFill>
                <a:effectLst/>
                <a:latin typeface="Open Sans" panose="020B0606030504020204" pitchFamily="34" charset="0"/>
              </a:rPr>
              <a:t>asia</a:t>
            </a:r>
            <a:endParaRPr lang="en-GB" b="0" i="0" dirty="0">
              <a:solidFill>
                <a:srgbClr val="000000"/>
              </a:solidFill>
              <a:effectLst/>
              <a:latin typeface="Open Sans" panose="020B0606030504020204" pitchFamily="34" charset="0"/>
            </a:endParaRPr>
          </a:p>
          <a:p>
            <a:pPr marL="171450" indent="-171450" algn="l">
              <a:buFont typeface="Arial" panose="020B0604020202020204" pitchFamily="34" charset="0"/>
              <a:buChar char="•"/>
            </a:pPr>
            <a:r>
              <a:rPr lang="en-GB" b="0" i="0" dirty="0">
                <a:solidFill>
                  <a:srgbClr val="000000"/>
                </a:solidFill>
                <a:effectLst/>
                <a:latin typeface="Open Sans" panose="020B0606030504020204" pitchFamily="34" charset="0"/>
              </a:rPr>
              <a:t>Prevalence rates</a:t>
            </a:r>
          </a:p>
          <a:p>
            <a:pPr marL="171450" indent="-171450" algn="l">
              <a:buFont typeface="Arial" panose="020B0604020202020204" pitchFamily="34" charset="0"/>
              <a:buChar char="•"/>
            </a:pPr>
            <a:r>
              <a:rPr lang="en-GB" b="0" i="0" dirty="0">
                <a:solidFill>
                  <a:srgbClr val="000000"/>
                </a:solidFill>
                <a:effectLst/>
                <a:latin typeface="Open Sans" panose="020B0606030504020204" pitchFamily="34" charset="0"/>
              </a:rPr>
              <a:t>Global migration – present in most countries (92%)</a:t>
            </a:r>
          </a:p>
          <a:p>
            <a:endParaRPr lang="en-GB" dirty="0"/>
          </a:p>
          <a:p>
            <a:r>
              <a:rPr lang="en-GB" dirty="0"/>
              <a:t>Why performed?</a:t>
            </a:r>
          </a:p>
          <a:p>
            <a:pPr marL="171450" indent="-171450">
              <a:buFont typeface="Arial" panose="020B0604020202020204" pitchFamily="34" charset="0"/>
              <a:buChar char="•"/>
            </a:pPr>
            <a:r>
              <a:rPr lang="en-GB" dirty="0"/>
              <a:t>Cultural – tradition</a:t>
            </a:r>
          </a:p>
          <a:p>
            <a:pPr marL="171450" indent="-171450">
              <a:buFont typeface="Arial" panose="020B0604020202020204" pitchFamily="34" charset="0"/>
              <a:buChar char="•"/>
            </a:pPr>
            <a:r>
              <a:rPr lang="en-GB" dirty="0"/>
              <a:t>Religious – mistaken belied dictated by Bible or Qur'an</a:t>
            </a:r>
          </a:p>
          <a:p>
            <a:pPr marL="171450" indent="-171450">
              <a:buFont typeface="Arial" panose="020B0604020202020204" pitchFamily="34" charset="0"/>
              <a:buChar char="•"/>
            </a:pPr>
            <a:r>
              <a:rPr lang="en-GB" dirty="0"/>
              <a:t>Social – pure, as part of marriage (virginity)</a:t>
            </a:r>
          </a:p>
          <a:p>
            <a:pPr marL="171450" indent="-171450">
              <a:buFont typeface="Arial" panose="020B0604020202020204" pitchFamily="34" charset="0"/>
              <a:buChar char="•"/>
            </a:pPr>
            <a:r>
              <a:rPr lang="en-GB" dirty="0"/>
              <a:t>Belief that will benefit girl – no medical benefits</a:t>
            </a:r>
          </a:p>
          <a:p>
            <a:pPr marL="171450" indent="-171450">
              <a:buFont typeface="Arial" panose="020B0604020202020204" pitchFamily="34" charset="0"/>
              <a:buChar char="•"/>
            </a:pPr>
            <a:r>
              <a:rPr lang="en-GB" dirty="0"/>
              <a:t>Perpetuation of patriarchal society </a:t>
            </a:r>
            <a:br>
              <a:rPr lang="en-GB" dirty="0"/>
            </a:br>
            <a:endParaRPr lang="en-GB" dirty="0"/>
          </a:p>
        </p:txBody>
      </p:sp>
      <p:sp>
        <p:nvSpPr>
          <p:cNvPr id="4" name="Slide Number Placeholder 3"/>
          <p:cNvSpPr>
            <a:spLocks noGrp="1"/>
          </p:cNvSpPr>
          <p:nvPr>
            <p:ph type="sldNum" sz="quarter" idx="5"/>
          </p:nvPr>
        </p:nvSpPr>
        <p:spPr/>
        <p:txBody>
          <a:bodyPr/>
          <a:lstStyle/>
          <a:p>
            <a:fld id="{DF7F1D4E-DC6F-4605-8249-E78724F68632}" type="slidenum">
              <a:rPr lang="en-GB" smtClean="0"/>
              <a:t>4</a:t>
            </a:fld>
            <a:endParaRPr lang="en-GB"/>
          </a:p>
        </p:txBody>
      </p:sp>
    </p:spTree>
    <p:extLst>
      <p:ext uri="{BB962C8B-B14F-4D97-AF65-F5344CB8AC3E}">
        <p14:creationId xmlns:p14="http://schemas.microsoft.com/office/powerpoint/2010/main" val="19284270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l">
              <a:buFont typeface="Arial" panose="020B0604020202020204" pitchFamily="34" charset="0"/>
              <a:buChar char="•"/>
            </a:pPr>
            <a:r>
              <a:rPr lang="en-GB" b="0" i="0" dirty="0">
                <a:solidFill>
                  <a:srgbClr val="000000"/>
                </a:solidFill>
                <a:effectLst/>
                <a:latin typeface="Open Sans" panose="020B0606030504020204" pitchFamily="34" charset="0"/>
              </a:rPr>
              <a:t>Safeguarding risk</a:t>
            </a:r>
          </a:p>
          <a:p>
            <a:pPr marL="171450" indent="-171450" algn="l">
              <a:buFont typeface="Arial" panose="020B0604020202020204" pitchFamily="34" charset="0"/>
              <a:buChar char="•"/>
            </a:pPr>
            <a:r>
              <a:rPr lang="en-GB" b="0" i="0" dirty="0">
                <a:solidFill>
                  <a:srgbClr val="000000"/>
                </a:solidFill>
                <a:effectLst/>
                <a:latin typeface="Open Sans" panose="020B0606030504020204" pitchFamily="34" charset="0"/>
              </a:rPr>
              <a:t>Psychological support and psychosexual</a:t>
            </a:r>
            <a:br>
              <a:rPr lang="en-GB" dirty="0"/>
            </a:br>
            <a:endParaRPr lang="en-GB" dirty="0"/>
          </a:p>
        </p:txBody>
      </p:sp>
      <p:sp>
        <p:nvSpPr>
          <p:cNvPr id="4" name="Slide Number Placeholder 3"/>
          <p:cNvSpPr>
            <a:spLocks noGrp="1"/>
          </p:cNvSpPr>
          <p:nvPr>
            <p:ph type="sldNum" sz="quarter" idx="5"/>
          </p:nvPr>
        </p:nvSpPr>
        <p:spPr/>
        <p:txBody>
          <a:bodyPr/>
          <a:lstStyle/>
          <a:p>
            <a:fld id="{DF7F1D4E-DC6F-4605-8249-E78724F68632}" type="slidenum">
              <a:rPr lang="en-GB" smtClean="0"/>
              <a:t>5</a:t>
            </a:fld>
            <a:endParaRPr lang="en-GB"/>
          </a:p>
        </p:txBody>
      </p:sp>
    </p:spTree>
    <p:extLst>
      <p:ext uri="{BB962C8B-B14F-4D97-AF65-F5344CB8AC3E}">
        <p14:creationId xmlns:p14="http://schemas.microsoft.com/office/powerpoint/2010/main" val="29739904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r>
              <a:rPr lang="en-GB" b="0" i="0" dirty="0">
                <a:solidFill>
                  <a:srgbClr val="000000"/>
                </a:solidFill>
                <a:effectLst/>
                <a:latin typeface="Open Sans" panose="020B0606030504020204" pitchFamily="34" charset="0"/>
              </a:rPr>
              <a:t>Offence since 1985 – prohibition of female circumcision act</a:t>
            </a:r>
          </a:p>
          <a:p>
            <a:pPr marL="0" indent="0" algn="l">
              <a:buFont typeface="Arial" panose="020B0604020202020204" pitchFamily="34" charset="0"/>
              <a:buNone/>
            </a:pPr>
            <a:endParaRPr lang="en-GB" b="0" i="0" dirty="0">
              <a:solidFill>
                <a:srgbClr val="000000"/>
              </a:solidFill>
              <a:effectLst/>
              <a:latin typeface="Open Sans" panose="020B0606030504020204" pitchFamily="34" charset="0"/>
            </a:endParaRPr>
          </a:p>
          <a:p>
            <a:pPr marL="0" indent="0" algn="l">
              <a:buFont typeface="Arial" panose="020B0604020202020204" pitchFamily="34" charset="0"/>
              <a:buNone/>
            </a:pPr>
            <a:r>
              <a:rPr lang="en-GB" b="0" i="0" dirty="0">
                <a:solidFill>
                  <a:srgbClr val="000000"/>
                </a:solidFill>
                <a:effectLst/>
                <a:latin typeface="Open Sans" panose="020B0606030504020204" pitchFamily="34" charset="0"/>
              </a:rPr>
              <a:t>Section 1 - “excise, infibulate or otherwise mutilate” the whole or any part of a girl's labia majora, labia minora or clitoris: section 1(1) FGM Act 2003.</a:t>
            </a:r>
          </a:p>
          <a:p>
            <a:pPr marL="0" indent="0" algn="l">
              <a:buFont typeface="Arial" panose="020B0604020202020204" pitchFamily="34" charset="0"/>
              <a:buNone/>
            </a:pPr>
            <a:r>
              <a:rPr lang="en-GB" b="0" i="0" dirty="0">
                <a:solidFill>
                  <a:srgbClr val="000000"/>
                </a:solidFill>
                <a:effectLst/>
                <a:latin typeface="Open Sans" panose="020B0606030504020204" pitchFamily="34" charset="0"/>
              </a:rPr>
              <a:t>Extra judicial</a:t>
            </a:r>
          </a:p>
          <a:p>
            <a:pPr marL="0" indent="0" algn="l">
              <a:buFont typeface="Arial" panose="020B0604020202020204" pitchFamily="34" charset="0"/>
              <a:buNone/>
            </a:pPr>
            <a:endParaRPr lang="en-GB" b="0" i="0" dirty="0">
              <a:solidFill>
                <a:srgbClr val="000000"/>
              </a:solidFill>
              <a:effectLst/>
              <a:latin typeface="Open Sans" panose="020B0606030504020204" pitchFamily="34" charset="0"/>
            </a:endParaRPr>
          </a:p>
          <a:p>
            <a:pPr marL="0" indent="0" algn="l">
              <a:buFont typeface="Arial" panose="020B0604020202020204" pitchFamily="34" charset="0"/>
              <a:buNone/>
            </a:pPr>
            <a:r>
              <a:rPr lang="en-GB" b="0" i="0" dirty="0">
                <a:solidFill>
                  <a:srgbClr val="000000"/>
                </a:solidFill>
                <a:effectLst/>
                <a:latin typeface="Open Sans" panose="020B0606030504020204" pitchFamily="34" charset="0"/>
              </a:rPr>
              <a:t>Section 2 – self mutilation not an offence</a:t>
            </a:r>
          </a:p>
          <a:p>
            <a:pPr marL="0" indent="0" algn="l">
              <a:buFont typeface="Arial" panose="020B0604020202020204" pitchFamily="34" charset="0"/>
              <a:buNone/>
            </a:pPr>
            <a:endParaRPr lang="en-GB" b="0" i="0" dirty="0">
              <a:solidFill>
                <a:srgbClr val="000000"/>
              </a:solidFill>
              <a:effectLst/>
              <a:latin typeface="Open Sans" panose="020B0606030504020204" pitchFamily="34" charset="0"/>
            </a:endParaRPr>
          </a:p>
          <a:p>
            <a:pPr marL="0" indent="0" algn="l">
              <a:buFont typeface="Arial" panose="020B0604020202020204" pitchFamily="34" charset="0"/>
              <a:buNone/>
            </a:pPr>
            <a:r>
              <a:rPr lang="en-GB" b="0" i="0" dirty="0">
                <a:solidFill>
                  <a:srgbClr val="000000"/>
                </a:solidFill>
                <a:effectLst/>
                <a:latin typeface="Open Sans" panose="020B0606030504020204" pitchFamily="34" charset="0"/>
              </a:rPr>
              <a:t>Section 3 – Girl UK national or habitual resident </a:t>
            </a:r>
          </a:p>
          <a:p>
            <a:pPr marL="0" indent="0" algn="l">
              <a:buFont typeface="Arial" panose="020B0604020202020204" pitchFamily="34" charset="0"/>
              <a:buNone/>
            </a:pPr>
            <a:endParaRPr lang="en-GB" b="0" i="0" dirty="0">
              <a:solidFill>
                <a:srgbClr val="000000"/>
              </a:solidFill>
              <a:effectLst/>
              <a:latin typeface="Open Sans" panose="020B0606030504020204" pitchFamily="34" charset="0"/>
            </a:endParaRPr>
          </a:p>
          <a:p>
            <a:pPr marL="0" indent="0" algn="l">
              <a:buFont typeface="Arial" panose="020B0604020202020204" pitchFamily="34" charset="0"/>
              <a:buNone/>
            </a:pPr>
            <a:r>
              <a:rPr lang="en-GB" b="0" i="0" dirty="0">
                <a:solidFill>
                  <a:srgbClr val="000000"/>
                </a:solidFill>
                <a:effectLst/>
                <a:latin typeface="Open Sans" panose="020B0606030504020204" pitchFamily="34" charset="0"/>
              </a:rPr>
              <a:t>Section 3A – any of sections if girl under 16 and responsible for her</a:t>
            </a:r>
          </a:p>
          <a:p>
            <a:pPr marL="0" indent="0" algn="l">
              <a:buFont typeface="Arial" panose="020B0604020202020204" pitchFamily="34" charset="0"/>
              <a:buNone/>
            </a:pPr>
            <a:endParaRPr lang="en-GB" b="0" i="0" dirty="0">
              <a:solidFill>
                <a:srgbClr val="000000"/>
              </a:solidFill>
              <a:effectLst/>
              <a:latin typeface="Open Sans" panose="020B0606030504020204" pitchFamily="34" charset="0"/>
            </a:endParaRPr>
          </a:p>
          <a:p>
            <a:pPr marL="0" indent="0" algn="l">
              <a:buFont typeface="Arial" panose="020B0604020202020204" pitchFamily="34" charset="0"/>
              <a:buNone/>
            </a:pPr>
            <a:r>
              <a:rPr lang="en-GB" b="0" i="0" dirty="0">
                <a:solidFill>
                  <a:srgbClr val="000000"/>
                </a:solidFill>
                <a:effectLst/>
                <a:latin typeface="Open Sans" panose="020B0606030504020204" pitchFamily="34" charset="0"/>
              </a:rPr>
              <a:t>Mandatory duty to report</a:t>
            </a:r>
            <a:br>
              <a:rPr lang="en-GB" dirty="0"/>
            </a:br>
            <a:endParaRPr lang="en-GB" dirty="0"/>
          </a:p>
        </p:txBody>
      </p:sp>
      <p:sp>
        <p:nvSpPr>
          <p:cNvPr id="4" name="Slide Number Placeholder 3"/>
          <p:cNvSpPr>
            <a:spLocks noGrp="1"/>
          </p:cNvSpPr>
          <p:nvPr>
            <p:ph type="sldNum" sz="quarter" idx="5"/>
          </p:nvPr>
        </p:nvSpPr>
        <p:spPr/>
        <p:txBody>
          <a:bodyPr/>
          <a:lstStyle/>
          <a:p>
            <a:fld id="{DF7F1D4E-DC6F-4605-8249-E78724F68632}" type="slidenum">
              <a:rPr lang="en-GB" smtClean="0"/>
              <a:t>6</a:t>
            </a:fld>
            <a:endParaRPr lang="en-GB"/>
          </a:p>
        </p:txBody>
      </p:sp>
    </p:spTree>
    <p:extLst>
      <p:ext uri="{BB962C8B-B14F-4D97-AF65-F5344CB8AC3E}">
        <p14:creationId xmlns:p14="http://schemas.microsoft.com/office/powerpoint/2010/main" val="4112529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l">
              <a:buFont typeface="Arial" panose="020B0604020202020204" pitchFamily="34" charset="0"/>
              <a:buChar char="•"/>
            </a:pPr>
            <a:r>
              <a:rPr lang="en-GB" b="0" i="0" dirty="0">
                <a:solidFill>
                  <a:srgbClr val="000000"/>
                </a:solidFill>
                <a:effectLst/>
                <a:latin typeface="Open Sans" panose="020B0606030504020204" pitchFamily="34" charset="0"/>
              </a:rPr>
              <a:t>Ugandan 2019 – section 1 offence</a:t>
            </a:r>
          </a:p>
          <a:p>
            <a:pPr marL="171450" indent="-171450" algn="l">
              <a:buFont typeface="Arial" panose="020B0604020202020204" pitchFamily="34" charset="0"/>
              <a:buChar char="•"/>
            </a:pPr>
            <a:r>
              <a:rPr lang="en-GB" dirty="0"/>
              <a:t>Kenyan 2023 – (historic occurred in 2006).  3A offence/ Amina Noor</a:t>
            </a:r>
          </a:p>
          <a:p>
            <a:pPr marL="171450" indent="-171450" algn="l">
              <a:buFont typeface="Arial" panose="020B0604020202020204" pitchFamily="34" charset="0"/>
              <a:buChar char="•"/>
            </a:pPr>
            <a:endParaRPr lang="en-GB" dirty="0"/>
          </a:p>
          <a:p>
            <a:pPr marL="171450" indent="-171450" algn="l">
              <a:buFont typeface="Arial" panose="020B0604020202020204" pitchFamily="34" charset="0"/>
              <a:buChar char="•"/>
            </a:pPr>
            <a:r>
              <a:rPr lang="en-GB" dirty="0"/>
              <a:t>Critics say not enough done to convict – culture pressures, family pressures</a:t>
            </a:r>
            <a:br>
              <a:rPr lang="en-GB" dirty="0"/>
            </a:br>
            <a:endParaRPr lang="en-GB" dirty="0"/>
          </a:p>
        </p:txBody>
      </p:sp>
      <p:sp>
        <p:nvSpPr>
          <p:cNvPr id="4" name="Slide Number Placeholder 3"/>
          <p:cNvSpPr>
            <a:spLocks noGrp="1"/>
          </p:cNvSpPr>
          <p:nvPr>
            <p:ph type="sldNum" sz="quarter" idx="5"/>
          </p:nvPr>
        </p:nvSpPr>
        <p:spPr/>
        <p:txBody>
          <a:bodyPr/>
          <a:lstStyle/>
          <a:p>
            <a:fld id="{DF7F1D4E-DC6F-4605-8249-E78724F68632}" type="slidenum">
              <a:rPr lang="en-GB" smtClean="0"/>
              <a:t>7</a:t>
            </a:fld>
            <a:endParaRPr lang="en-GB"/>
          </a:p>
        </p:txBody>
      </p:sp>
    </p:spTree>
    <p:extLst>
      <p:ext uri="{BB962C8B-B14F-4D97-AF65-F5344CB8AC3E}">
        <p14:creationId xmlns:p14="http://schemas.microsoft.com/office/powerpoint/2010/main" val="28742066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br>
              <a:rPr lang="en-GB" dirty="0"/>
            </a:br>
            <a:endParaRPr lang="en-GB" dirty="0"/>
          </a:p>
        </p:txBody>
      </p:sp>
      <p:sp>
        <p:nvSpPr>
          <p:cNvPr id="4" name="Slide Number Placeholder 3"/>
          <p:cNvSpPr>
            <a:spLocks noGrp="1"/>
          </p:cNvSpPr>
          <p:nvPr>
            <p:ph type="sldNum" sz="quarter" idx="5"/>
          </p:nvPr>
        </p:nvSpPr>
        <p:spPr/>
        <p:txBody>
          <a:bodyPr/>
          <a:lstStyle/>
          <a:p>
            <a:fld id="{DF7F1D4E-DC6F-4605-8249-E78724F68632}" type="slidenum">
              <a:rPr lang="en-GB" smtClean="0"/>
              <a:t>8</a:t>
            </a:fld>
            <a:endParaRPr lang="en-GB"/>
          </a:p>
        </p:txBody>
      </p:sp>
    </p:spTree>
    <p:extLst>
      <p:ext uri="{BB962C8B-B14F-4D97-AF65-F5344CB8AC3E}">
        <p14:creationId xmlns:p14="http://schemas.microsoft.com/office/powerpoint/2010/main" val="27100937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br>
              <a:rPr lang="en-GB" dirty="0"/>
            </a:br>
            <a:endParaRPr lang="en-GB" dirty="0"/>
          </a:p>
        </p:txBody>
      </p:sp>
      <p:sp>
        <p:nvSpPr>
          <p:cNvPr id="4" name="Slide Number Placeholder 3"/>
          <p:cNvSpPr>
            <a:spLocks noGrp="1"/>
          </p:cNvSpPr>
          <p:nvPr>
            <p:ph type="sldNum" sz="quarter" idx="5"/>
          </p:nvPr>
        </p:nvSpPr>
        <p:spPr/>
        <p:txBody>
          <a:bodyPr/>
          <a:lstStyle/>
          <a:p>
            <a:fld id="{DF7F1D4E-DC6F-4605-8249-E78724F68632}" type="slidenum">
              <a:rPr lang="en-GB" smtClean="0"/>
              <a:t>9</a:t>
            </a:fld>
            <a:endParaRPr lang="en-GB"/>
          </a:p>
        </p:txBody>
      </p:sp>
    </p:spTree>
    <p:extLst>
      <p:ext uri="{BB962C8B-B14F-4D97-AF65-F5344CB8AC3E}">
        <p14:creationId xmlns:p14="http://schemas.microsoft.com/office/powerpoint/2010/main" val="1614580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br>
              <a:rPr lang="en-GB" dirty="0"/>
            </a:br>
            <a:endParaRPr lang="en-GB" dirty="0"/>
          </a:p>
        </p:txBody>
      </p:sp>
      <p:sp>
        <p:nvSpPr>
          <p:cNvPr id="4" name="Slide Number Placeholder 3"/>
          <p:cNvSpPr>
            <a:spLocks noGrp="1"/>
          </p:cNvSpPr>
          <p:nvPr>
            <p:ph type="sldNum" sz="quarter" idx="5"/>
          </p:nvPr>
        </p:nvSpPr>
        <p:spPr/>
        <p:txBody>
          <a:bodyPr/>
          <a:lstStyle/>
          <a:p>
            <a:fld id="{DF7F1D4E-DC6F-4605-8249-E78724F68632}" type="slidenum">
              <a:rPr lang="en-GB" smtClean="0"/>
              <a:t>10</a:t>
            </a:fld>
            <a:endParaRPr lang="en-GB"/>
          </a:p>
        </p:txBody>
      </p:sp>
    </p:spTree>
    <p:extLst>
      <p:ext uri="{BB962C8B-B14F-4D97-AF65-F5344CB8AC3E}">
        <p14:creationId xmlns:p14="http://schemas.microsoft.com/office/powerpoint/2010/main" val="4575705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br>
              <a:rPr lang="en-GB" dirty="0"/>
            </a:br>
            <a:endParaRPr lang="en-GB" dirty="0"/>
          </a:p>
        </p:txBody>
      </p:sp>
      <p:sp>
        <p:nvSpPr>
          <p:cNvPr id="4" name="Slide Number Placeholder 3"/>
          <p:cNvSpPr>
            <a:spLocks noGrp="1"/>
          </p:cNvSpPr>
          <p:nvPr>
            <p:ph type="sldNum" sz="quarter" idx="5"/>
          </p:nvPr>
        </p:nvSpPr>
        <p:spPr/>
        <p:txBody>
          <a:bodyPr/>
          <a:lstStyle/>
          <a:p>
            <a:fld id="{DF7F1D4E-DC6F-4605-8249-E78724F68632}" type="slidenum">
              <a:rPr lang="en-GB" smtClean="0"/>
              <a:t>11</a:t>
            </a:fld>
            <a:endParaRPr lang="en-GB"/>
          </a:p>
        </p:txBody>
      </p:sp>
    </p:spTree>
    <p:extLst>
      <p:ext uri="{BB962C8B-B14F-4D97-AF65-F5344CB8AC3E}">
        <p14:creationId xmlns:p14="http://schemas.microsoft.com/office/powerpoint/2010/main" val="7633812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7F1D4E-DC6F-4605-8249-E78724F68632}" type="slidenum">
              <a:rPr lang="en-GB" smtClean="0"/>
              <a:t>12</a:t>
            </a:fld>
            <a:endParaRPr lang="en-GB"/>
          </a:p>
        </p:txBody>
      </p:sp>
    </p:spTree>
    <p:extLst>
      <p:ext uri="{BB962C8B-B14F-4D97-AF65-F5344CB8AC3E}">
        <p14:creationId xmlns:p14="http://schemas.microsoft.com/office/powerpoint/2010/main" val="23908846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7F1D4E-DC6F-4605-8249-E78724F68632}" type="slidenum">
              <a:rPr lang="en-GB" smtClean="0"/>
              <a:t>13</a:t>
            </a:fld>
            <a:endParaRPr lang="en-GB"/>
          </a:p>
        </p:txBody>
      </p:sp>
    </p:spTree>
    <p:extLst>
      <p:ext uri="{BB962C8B-B14F-4D97-AF65-F5344CB8AC3E}">
        <p14:creationId xmlns:p14="http://schemas.microsoft.com/office/powerpoint/2010/main" val="23480425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B01E37F-9315-4441-AB3F-BA32FFAC6E44}" type="datetimeFigureOut">
              <a:rPr lang="en-GB" smtClean="0"/>
              <a:t>18/07/2024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A78F5B-9A6D-4A7E-B68E-BD14C8A0AC61}"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76369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B01E37F-9315-4441-AB3F-BA32FFAC6E44}" type="datetimeFigureOut">
              <a:rPr lang="en-GB" smtClean="0"/>
              <a:t>18/07/2024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A78F5B-9A6D-4A7E-B68E-BD14C8A0AC61}" type="slidenum">
              <a:rPr lang="en-GB" smtClean="0"/>
              <a:t>‹#›</a:t>
            </a:fld>
            <a:endParaRPr lang="en-GB"/>
          </a:p>
        </p:txBody>
      </p:sp>
    </p:spTree>
    <p:extLst>
      <p:ext uri="{BB962C8B-B14F-4D97-AF65-F5344CB8AC3E}">
        <p14:creationId xmlns:p14="http://schemas.microsoft.com/office/powerpoint/2010/main" val="943431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GB"/>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B01E37F-9315-4441-AB3F-BA32FFAC6E44}" type="datetimeFigureOut">
              <a:rPr lang="en-GB" smtClean="0"/>
              <a:t>18/07/2024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A78F5B-9A6D-4A7E-B68E-BD14C8A0AC61}" type="slidenum">
              <a:rPr lang="en-GB" smtClean="0"/>
              <a:t>‹#›</a:t>
            </a:fld>
            <a:endParaRPr lang="en-GB"/>
          </a:p>
        </p:txBody>
      </p:sp>
    </p:spTree>
    <p:extLst>
      <p:ext uri="{BB962C8B-B14F-4D97-AF65-F5344CB8AC3E}">
        <p14:creationId xmlns:p14="http://schemas.microsoft.com/office/powerpoint/2010/main" val="3314499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B01E37F-9315-4441-AB3F-BA32FFAC6E44}" type="datetimeFigureOut">
              <a:rPr lang="en-GB" smtClean="0"/>
              <a:t>18/07/2024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A78F5B-9A6D-4A7E-B68E-BD14C8A0AC61}" type="slidenum">
              <a:rPr lang="en-GB" smtClean="0"/>
              <a:t>‹#›</a:t>
            </a:fld>
            <a:endParaRPr lang="en-GB"/>
          </a:p>
        </p:txBody>
      </p:sp>
    </p:spTree>
    <p:extLst>
      <p:ext uri="{BB962C8B-B14F-4D97-AF65-F5344CB8AC3E}">
        <p14:creationId xmlns:p14="http://schemas.microsoft.com/office/powerpoint/2010/main" val="2033759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B01E37F-9315-4441-AB3F-BA32FFAC6E44}" type="datetimeFigureOut">
              <a:rPr lang="en-GB" smtClean="0"/>
              <a:t>18/07/2024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CA78F5B-9A6D-4A7E-B68E-BD14C8A0AC61}" type="slidenum">
              <a:rPr lang="en-GB" smtClean="0"/>
              <a:t>‹#›</a:t>
            </a:fld>
            <a:endParaRPr lang="en-GB"/>
          </a:p>
        </p:txBody>
      </p:sp>
    </p:spTree>
    <p:extLst>
      <p:ext uri="{BB962C8B-B14F-4D97-AF65-F5344CB8AC3E}">
        <p14:creationId xmlns:p14="http://schemas.microsoft.com/office/powerpoint/2010/main" val="2088845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B01E37F-9315-4441-AB3F-BA32FFAC6E44}" type="datetimeFigureOut">
              <a:rPr lang="en-GB" smtClean="0"/>
              <a:t>18/07/2024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CA78F5B-9A6D-4A7E-B68E-BD14C8A0AC61}" type="slidenum">
              <a:rPr lang="en-GB" smtClean="0"/>
              <a:t>‹#›</a:t>
            </a:fld>
            <a:endParaRPr lang="en-GB"/>
          </a:p>
        </p:txBody>
      </p:sp>
    </p:spTree>
    <p:extLst>
      <p:ext uri="{BB962C8B-B14F-4D97-AF65-F5344CB8AC3E}">
        <p14:creationId xmlns:p14="http://schemas.microsoft.com/office/powerpoint/2010/main" val="4182001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01E37F-9315-4441-AB3F-BA32FFAC6E44}" type="datetimeFigureOut">
              <a:rPr lang="en-GB" smtClean="0"/>
              <a:t>18/07/2024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CA78F5B-9A6D-4A7E-B68E-BD14C8A0AC61}" type="slidenum">
              <a:rPr lang="en-GB" smtClean="0"/>
              <a:t>‹#›</a:t>
            </a:fld>
            <a:endParaRPr lang="en-GB"/>
          </a:p>
        </p:txBody>
      </p:sp>
    </p:spTree>
    <p:extLst>
      <p:ext uri="{BB962C8B-B14F-4D97-AF65-F5344CB8AC3E}">
        <p14:creationId xmlns:p14="http://schemas.microsoft.com/office/powerpoint/2010/main" val="4023137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B01E37F-9315-4441-AB3F-BA32FFAC6E44}" type="datetimeFigureOut">
              <a:rPr lang="en-GB" smtClean="0"/>
              <a:t>18/07/2024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A78F5B-9A6D-4A7E-B68E-BD14C8A0AC61}" type="slidenum">
              <a:rPr lang="en-GB" smtClean="0"/>
              <a:t>‹#›</a:t>
            </a:fld>
            <a:endParaRPr lang="en-GB"/>
          </a:p>
        </p:txBody>
      </p:sp>
    </p:spTree>
    <p:extLst>
      <p:ext uri="{BB962C8B-B14F-4D97-AF65-F5344CB8AC3E}">
        <p14:creationId xmlns:p14="http://schemas.microsoft.com/office/powerpoint/2010/main" val="4273695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B01E37F-9315-4441-AB3F-BA32FFAC6E44}" type="datetimeFigureOut">
              <a:rPr lang="en-GB" smtClean="0"/>
              <a:t>18/07/2024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A78F5B-9A6D-4A7E-B68E-BD14C8A0AC61}" type="slidenum">
              <a:rPr lang="en-GB" smtClean="0"/>
              <a:t>‹#›</a:t>
            </a:fld>
            <a:endParaRPr lang="en-GB"/>
          </a:p>
        </p:txBody>
      </p:sp>
    </p:spTree>
    <p:extLst>
      <p:ext uri="{BB962C8B-B14F-4D97-AF65-F5344CB8AC3E}">
        <p14:creationId xmlns:p14="http://schemas.microsoft.com/office/powerpoint/2010/main" val="4198591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DB01E37F-9315-4441-AB3F-BA32FFAC6E44}" type="datetimeFigureOut">
              <a:rPr lang="en-GB" smtClean="0"/>
              <a:t>18/07/2024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CA78F5B-9A6D-4A7E-B68E-BD14C8A0AC61}" type="slidenum">
              <a:rPr lang="en-GB" smtClean="0"/>
              <a:t>‹#›</a:t>
            </a:fld>
            <a:endParaRPr lang="en-GB"/>
          </a:p>
        </p:txBody>
      </p:sp>
    </p:spTree>
    <p:extLst>
      <p:ext uri="{BB962C8B-B14F-4D97-AF65-F5344CB8AC3E}">
        <p14:creationId xmlns:p14="http://schemas.microsoft.com/office/powerpoint/2010/main" val="1357843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B01E37F-9315-4441-AB3F-BA32FFAC6E44}" type="datetimeFigureOut">
              <a:rPr lang="en-GB" smtClean="0"/>
              <a:t>18/07/2024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A78F5B-9A6D-4A7E-B68E-BD14C8A0AC61}" type="slidenum">
              <a:rPr lang="en-GB" smtClean="0"/>
              <a:t>‹#›</a:t>
            </a:fld>
            <a:endParaRPr lang="en-GB"/>
          </a:p>
        </p:txBody>
      </p:sp>
    </p:spTree>
    <p:extLst>
      <p:ext uri="{BB962C8B-B14F-4D97-AF65-F5344CB8AC3E}">
        <p14:creationId xmlns:p14="http://schemas.microsoft.com/office/powerpoint/2010/main" val="6973859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B01E37F-9315-4441-AB3F-BA32FFAC6E44}" type="datetimeFigureOut">
              <a:rPr lang="en-GB" smtClean="0"/>
              <a:t>18/07/2024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A78F5B-9A6D-4A7E-B68E-BD14C8A0AC61}"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3445710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B01E37F-9315-4441-AB3F-BA32FFAC6E44}" type="datetimeFigureOut">
              <a:rPr lang="en-GB" smtClean="0"/>
              <a:t>18/07/2024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A78F5B-9A6D-4A7E-B68E-BD14C8A0AC61}" type="slidenum">
              <a:rPr lang="en-GB" smtClean="0"/>
              <a:t>‹#›</a:t>
            </a:fld>
            <a:endParaRPr lang="en-GB"/>
          </a:p>
        </p:txBody>
      </p:sp>
    </p:spTree>
    <p:extLst>
      <p:ext uri="{BB962C8B-B14F-4D97-AF65-F5344CB8AC3E}">
        <p14:creationId xmlns:p14="http://schemas.microsoft.com/office/powerpoint/2010/main" val="3131103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B01E37F-9315-4441-AB3F-BA32FFAC6E44}" type="datetimeFigureOut">
              <a:rPr lang="en-GB" smtClean="0"/>
              <a:t>18/07/2024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A78F5B-9A6D-4A7E-B68E-BD14C8A0AC61}"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6790632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B01E37F-9315-4441-AB3F-BA32FFAC6E44}" type="datetimeFigureOut">
              <a:rPr lang="en-GB" smtClean="0"/>
              <a:t>18/07/2024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A78F5B-9A6D-4A7E-B68E-BD14C8A0AC61}" type="slidenum">
              <a:rPr lang="en-GB" smtClean="0"/>
              <a:t>‹#›</a:t>
            </a:fld>
            <a:endParaRPr lang="en-GB"/>
          </a:p>
        </p:txBody>
      </p:sp>
    </p:spTree>
    <p:extLst>
      <p:ext uri="{BB962C8B-B14F-4D97-AF65-F5344CB8AC3E}">
        <p14:creationId xmlns:p14="http://schemas.microsoft.com/office/powerpoint/2010/main" val="433502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B01E37F-9315-4441-AB3F-BA32FFAC6E44}" type="datetimeFigureOut">
              <a:rPr lang="en-GB" smtClean="0"/>
              <a:t>18/07/2024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A78F5B-9A6D-4A7E-B68E-BD14C8A0AC61}" type="slidenum">
              <a:rPr lang="en-GB" smtClean="0"/>
              <a:t>‹#›</a:t>
            </a:fld>
            <a:endParaRPr lang="en-GB"/>
          </a:p>
        </p:txBody>
      </p:sp>
    </p:spTree>
    <p:extLst>
      <p:ext uri="{BB962C8B-B14F-4D97-AF65-F5344CB8AC3E}">
        <p14:creationId xmlns:p14="http://schemas.microsoft.com/office/powerpoint/2010/main" val="21239106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B01E37F-9315-4441-AB3F-BA32FFAC6E44}" type="datetimeFigureOut">
              <a:rPr lang="en-GB" smtClean="0"/>
              <a:t>18/07/2024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A78F5B-9A6D-4A7E-B68E-BD14C8A0AC61}" type="slidenum">
              <a:rPr lang="en-GB" smtClean="0"/>
              <a:t>‹#›</a:t>
            </a:fld>
            <a:endParaRPr lang="en-GB"/>
          </a:p>
        </p:txBody>
      </p:sp>
    </p:spTree>
    <p:extLst>
      <p:ext uri="{BB962C8B-B14F-4D97-AF65-F5344CB8AC3E}">
        <p14:creationId xmlns:p14="http://schemas.microsoft.com/office/powerpoint/2010/main" val="615550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DB01E37F-9315-4441-AB3F-BA32FFAC6E44}" type="datetimeFigureOut">
              <a:rPr lang="en-GB" smtClean="0"/>
              <a:t>18/07/2024</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4CA78F5B-9A6D-4A7E-B68E-BD14C8A0AC61}" type="slidenum">
              <a:rPr lang="en-GB" smtClean="0"/>
              <a:t>‹#›</a:t>
            </a:fld>
            <a:endParaRPr lang="en-GB"/>
          </a:p>
        </p:txBody>
      </p:sp>
    </p:spTree>
    <p:extLst>
      <p:ext uri="{BB962C8B-B14F-4D97-AF65-F5344CB8AC3E}">
        <p14:creationId xmlns:p14="http://schemas.microsoft.com/office/powerpoint/2010/main" val="1113393789"/>
      </p:ext>
    </p:extLst>
  </p:cSld>
  <p:clrMap bg1="dk1" tx1="lt1" bg2="dk2" tx2="lt2" accent1="accent1" accent2="accent2" accent3="accent3" accent4="accent4" accent5="accent5" accent6="accent6" hlink="hlink" folHlink="folHlink"/>
  <p:sldLayoutIdLst>
    <p:sldLayoutId id="2147483950" r:id="rId1"/>
    <p:sldLayoutId id="2147483951" r:id="rId2"/>
    <p:sldLayoutId id="2147483952" r:id="rId3"/>
    <p:sldLayoutId id="2147483953" r:id="rId4"/>
    <p:sldLayoutId id="2147483954" r:id="rId5"/>
    <p:sldLayoutId id="2147483955" r:id="rId6"/>
    <p:sldLayoutId id="2147483956" r:id="rId7"/>
    <p:sldLayoutId id="2147483957" r:id="rId8"/>
    <p:sldLayoutId id="2147483958" r:id="rId9"/>
    <p:sldLayoutId id="2147483959" r:id="rId10"/>
    <p:sldLayoutId id="2147483960" r:id="rId11"/>
    <p:sldLayoutId id="2147483961" r:id="rId12"/>
    <p:sldLayoutId id="2147483962" r:id="rId13"/>
    <p:sldLayoutId id="2147483963" r:id="rId14"/>
    <p:sldLayoutId id="2147483964" r:id="rId15"/>
    <p:sldLayoutId id="2147483965" r:id="rId16"/>
    <p:sldLayoutId id="2147483966"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who.int/news-room/fact-sheets/detail/female-genital-mutilation" TargetMode="External"/><Relationship Id="rId7" Type="http://schemas.openxmlformats.org/officeDocument/2006/relationships/hyperlink" Target="https://www.gov.uk/guidance/female-genital-mutilation-fgm-"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hyperlink" Target="https://www.nhs.uk/conditions/female-genital-mutilation-" TargetMode="External"/><Relationship Id="rId5" Type="http://schemas.openxmlformats.org/officeDocument/2006/relationships/hyperlink" Target="https://equalitynow.org/fgm-a-global-picture/" TargetMode="External"/><Relationship Id="rId4" Type="http://schemas.openxmlformats.org/officeDocument/2006/relationships/hyperlink" Target="https://nationalfgmcentre.org.uk/fgm/"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cps.gov.uk/legal-guidance/female-genital-mutilation"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hyperlink" Target="https://committees.parliament.uk/work/3200/female-genital-mutilation-inquiry/news/100646/ongoing-failure-to-tackle-national-scandal-of-female-genital-mutilation/#:~:text=The%20Committee%20says%20it%20is,and%20address%20this%20violent%20crime" TargetMode="External"/><Relationship Id="rId5" Type="http://schemas.openxmlformats.org/officeDocument/2006/relationships/hyperlink" Target="https://www.bbc.co.uk/news/uk-england-london-68307740" TargetMode="External"/><Relationship Id="rId4" Type="http://schemas.openxmlformats.org/officeDocument/2006/relationships/hyperlink" Target="https://www.bbc.co.uk/news/uk-england-london-4750208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85FDA20-1F2D-4C6B-BEA2-541F2A2DB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Snip Diagonal Corner Rectangle 6">
            <a:extLst>
              <a:ext uri="{FF2B5EF4-FFF2-40B4-BE49-F238E27FC236}">
                <a16:creationId xmlns:a16="http://schemas.microsoft.com/office/drawing/2014/main" id="{D7A1FF82-7172-4BD7-A331-B18CA494D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1075" cy="6857998"/>
          </a:xfrm>
          <a:prstGeom prst="snip2DiagRect">
            <a:avLst>
              <a:gd name="adj1" fmla="val 0"/>
              <a:gd name="adj2" fmla="val 42414"/>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C0CF6B-7F06-9683-6A6D-92C780103661}"/>
              </a:ext>
            </a:extLst>
          </p:cNvPr>
          <p:cNvSpPr>
            <a:spLocks noGrp="1"/>
          </p:cNvSpPr>
          <p:nvPr>
            <p:ph type="ctrTitle"/>
          </p:nvPr>
        </p:nvSpPr>
        <p:spPr>
          <a:xfrm>
            <a:off x="1004915" y="299804"/>
            <a:ext cx="10761440" cy="4302802"/>
          </a:xfrm>
        </p:spPr>
        <p:txBody>
          <a:bodyPr anchor="b">
            <a:noAutofit/>
          </a:bodyPr>
          <a:lstStyle/>
          <a:p>
            <a:pPr>
              <a:lnSpc>
                <a:spcPct val="90000"/>
              </a:lnSpc>
            </a:pPr>
            <a:r>
              <a:rPr lang="en-GB" sz="5400" b="1" dirty="0">
                <a:solidFill>
                  <a:schemeClr val="tx2"/>
                </a:solidFill>
              </a:rPr>
              <a:t>The policing response to Female Genital Mutilation: context, problem, solution</a:t>
            </a:r>
          </a:p>
        </p:txBody>
      </p:sp>
      <p:sp>
        <p:nvSpPr>
          <p:cNvPr id="3" name="Subtitle 2">
            <a:extLst>
              <a:ext uri="{FF2B5EF4-FFF2-40B4-BE49-F238E27FC236}">
                <a16:creationId xmlns:a16="http://schemas.microsoft.com/office/drawing/2014/main" id="{BD4B18AE-5698-77DA-7DE5-AE5B59045462}"/>
              </a:ext>
            </a:extLst>
          </p:cNvPr>
          <p:cNvSpPr>
            <a:spLocks noGrp="1"/>
          </p:cNvSpPr>
          <p:nvPr>
            <p:ph type="subTitle" idx="1"/>
          </p:nvPr>
        </p:nvSpPr>
        <p:spPr>
          <a:xfrm>
            <a:off x="1004915" y="4902409"/>
            <a:ext cx="6673254" cy="914401"/>
          </a:xfrm>
        </p:spPr>
        <p:txBody>
          <a:bodyPr>
            <a:normAutofit/>
          </a:bodyPr>
          <a:lstStyle/>
          <a:p>
            <a:r>
              <a:rPr lang="en-GB" dirty="0">
                <a:solidFill>
                  <a:schemeClr val="tx1"/>
                </a:solidFill>
              </a:rPr>
              <a:t>James Dowler</a:t>
            </a:r>
          </a:p>
          <a:p>
            <a:endParaRPr lang="en-GB" dirty="0">
              <a:solidFill>
                <a:schemeClr val="tx1"/>
              </a:solidFill>
            </a:endParaRPr>
          </a:p>
        </p:txBody>
      </p:sp>
    </p:spTree>
    <p:extLst>
      <p:ext uri="{BB962C8B-B14F-4D97-AF65-F5344CB8AC3E}">
        <p14:creationId xmlns:p14="http://schemas.microsoft.com/office/powerpoint/2010/main" val="637732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85FDA20-1F2D-4C6B-BEA2-541F2A2DB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Snip Diagonal Corner Rectangle 6">
            <a:extLst>
              <a:ext uri="{FF2B5EF4-FFF2-40B4-BE49-F238E27FC236}">
                <a16:creationId xmlns:a16="http://schemas.microsoft.com/office/drawing/2014/main" id="{D7A1FF82-7172-4BD7-A331-B18CA494D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1075" cy="6857998"/>
          </a:xfrm>
          <a:prstGeom prst="snip2DiagRect">
            <a:avLst>
              <a:gd name="adj1" fmla="val 0"/>
              <a:gd name="adj2" fmla="val 42414"/>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C0CF6B-7F06-9683-6A6D-92C780103661}"/>
              </a:ext>
            </a:extLst>
          </p:cNvPr>
          <p:cNvSpPr>
            <a:spLocks noGrp="1"/>
          </p:cNvSpPr>
          <p:nvPr>
            <p:ph type="ctrTitle"/>
          </p:nvPr>
        </p:nvSpPr>
        <p:spPr>
          <a:xfrm>
            <a:off x="300989" y="252727"/>
            <a:ext cx="11614785" cy="985523"/>
          </a:xfrm>
        </p:spPr>
        <p:txBody>
          <a:bodyPr anchor="b">
            <a:normAutofit/>
          </a:bodyPr>
          <a:lstStyle/>
          <a:p>
            <a:pPr>
              <a:lnSpc>
                <a:spcPct val="90000"/>
              </a:lnSpc>
            </a:pPr>
            <a:r>
              <a:rPr lang="en-GB" sz="4600" dirty="0">
                <a:solidFill>
                  <a:schemeClr val="tx2"/>
                </a:solidFill>
              </a:rPr>
              <a:t>What is FGM? - definition</a:t>
            </a:r>
          </a:p>
        </p:txBody>
      </p:sp>
      <p:sp>
        <p:nvSpPr>
          <p:cNvPr id="3" name="Subtitle 2">
            <a:extLst>
              <a:ext uri="{FF2B5EF4-FFF2-40B4-BE49-F238E27FC236}">
                <a16:creationId xmlns:a16="http://schemas.microsoft.com/office/drawing/2014/main" id="{E4816260-B6F3-51CE-13DF-D9A543FBCE9A}"/>
              </a:ext>
            </a:extLst>
          </p:cNvPr>
          <p:cNvSpPr>
            <a:spLocks noGrp="1"/>
          </p:cNvSpPr>
          <p:nvPr>
            <p:ph type="subTitle" idx="1"/>
          </p:nvPr>
        </p:nvSpPr>
        <p:spPr>
          <a:xfrm>
            <a:off x="596005" y="2639868"/>
            <a:ext cx="10673008" cy="2527231"/>
          </a:xfrm>
        </p:spPr>
        <p:txBody>
          <a:bodyPr>
            <a:normAutofit fontScale="92500" lnSpcReduction="10000"/>
          </a:bodyPr>
          <a:lstStyle/>
          <a:p>
            <a:pPr algn="ctr"/>
            <a:r>
              <a:rPr lang="en-GB" sz="3200" i="1" dirty="0">
                <a:solidFill>
                  <a:schemeClr val="tx1"/>
                </a:solidFill>
                <a:latin typeface="Noto Sans" panose="020B0502040204020203" pitchFamily="34" charset="0"/>
              </a:rPr>
              <a:t>“</a:t>
            </a:r>
            <a:r>
              <a:rPr lang="en-GB" sz="3200" b="0" i="1" dirty="0">
                <a:solidFill>
                  <a:schemeClr val="tx1"/>
                </a:solidFill>
                <a:effectLst/>
                <a:latin typeface="Noto Sans" panose="020B0502040204020203" pitchFamily="34" charset="0"/>
              </a:rPr>
              <a:t>Female genital mutilation (FGM) comprises all procedures involving partial or total removal of the external female genitalia or other injury to the female genital organs for non-medical reasons.”</a:t>
            </a:r>
          </a:p>
          <a:p>
            <a:pPr algn="ctr"/>
            <a:r>
              <a:rPr lang="en-GB" sz="3200" i="1" dirty="0">
                <a:solidFill>
                  <a:schemeClr val="tx1"/>
                </a:solidFill>
                <a:latin typeface="Noto Sans" panose="020B0502040204020203" pitchFamily="34" charset="0"/>
              </a:rPr>
              <a:t>WHO</a:t>
            </a:r>
            <a:endParaRPr lang="en-GB" sz="3200" i="1" dirty="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2806964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85FDA20-1F2D-4C6B-BEA2-541F2A2DB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Snip Diagonal Corner Rectangle 6">
            <a:extLst>
              <a:ext uri="{FF2B5EF4-FFF2-40B4-BE49-F238E27FC236}">
                <a16:creationId xmlns:a16="http://schemas.microsoft.com/office/drawing/2014/main" id="{D7A1FF82-7172-4BD7-A331-B18CA494D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1075" cy="6857998"/>
          </a:xfrm>
          <a:prstGeom prst="snip2DiagRect">
            <a:avLst>
              <a:gd name="adj1" fmla="val 0"/>
              <a:gd name="adj2" fmla="val 42414"/>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C0CF6B-7F06-9683-6A6D-92C780103661}"/>
              </a:ext>
            </a:extLst>
          </p:cNvPr>
          <p:cNvSpPr>
            <a:spLocks noGrp="1"/>
          </p:cNvSpPr>
          <p:nvPr>
            <p:ph type="ctrTitle"/>
          </p:nvPr>
        </p:nvSpPr>
        <p:spPr>
          <a:xfrm>
            <a:off x="300989" y="252727"/>
            <a:ext cx="11614785" cy="985523"/>
          </a:xfrm>
        </p:spPr>
        <p:txBody>
          <a:bodyPr anchor="b">
            <a:normAutofit/>
          </a:bodyPr>
          <a:lstStyle/>
          <a:p>
            <a:pPr>
              <a:lnSpc>
                <a:spcPct val="90000"/>
              </a:lnSpc>
            </a:pPr>
            <a:r>
              <a:rPr lang="en-GB" sz="4600" dirty="0">
                <a:solidFill>
                  <a:schemeClr val="tx2"/>
                </a:solidFill>
              </a:rPr>
              <a:t>What is FGM? - types</a:t>
            </a:r>
          </a:p>
        </p:txBody>
      </p:sp>
      <p:pic>
        <p:nvPicPr>
          <p:cNvPr id="1026" name="Picture 2" descr="Diagrams showing 4 types of fgm">
            <a:extLst>
              <a:ext uri="{FF2B5EF4-FFF2-40B4-BE49-F238E27FC236}">
                <a16:creationId xmlns:a16="http://schemas.microsoft.com/office/drawing/2014/main" id="{D1A20A73-35D8-F8F8-D41C-92E7AF45D02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3813"/>
          <a:stretch/>
        </p:blipFill>
        <p:spPr bwMode="auto">
          <a:xfrm>
            <a:off x="1715453" y="1473196"/>
            <a:ext cx="8252446" cy="4531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8343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85FDA20-1F2D-4C6B-BEA2-541F2A2DB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Snip Diagonal Corner Rectangle 6">
            <a:extLst>
              <a:ext uri="{FF2B5EF4-FFF2-40B4-BE49-F238E27FC236}">
                <a16:creationId xmlns:a16="http://schemas.microsoft.com/office/drawing/2014/main" id="{D7A1FF82-7172-4BD7-A331-B18CA494D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1075" cy="6857998"/>
          </a:xfrm>
          <a:prstGeom prst="snip2DiagRect">
            <a:avLst>
              <a:gd name="adj1" fmla="val 0"/>
              <a:gd name="adj2" fmla="val 42414"/>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C0CF6B-7F06-9683-6A6D-92C780103661}"/>
              </a:ext>
            </a:extLst>
          </p:cNvPr>
          <p:cNvSpPr>
            <a:spLocks noGrp="1"/>
          </p:cNvSpPr>
          <p:nvPr>
            <p:ph type="ctrTitle"/>
          </p:nvPr>
        </p:nvSpPr>
        <p:spPr>
          <a:xfrm>
            <a:off x="300989" y="252727"/>
            <a:ext cx="11614785" cy="985523"/>
          </a:xfrm>
        </p:spPr>
        <p:txBody>
          <a:bodyPr anchor="b">
            <a:normAutofit/>
          </a:bodyPr>
          <a:lstStyle/>
          <a:p>
            <a:pPr>
              <a:lnSpc>
                <a:spcPct val="90000"/>
              </a:lnSpc>
            </a:pPr>
            <a:r>
              <a:rPr lang="en-GB" sz="4600" dirty="0">
                <a:solidFill>
                  <a:schemeClr val="tx2"/>
                </a:solidFill>
              </a:rPr>
              <a:t>Where is FGM performed and why?</a:t>
            </a:r>
          </a:p>
        </p:txBody>
      </p:sp>
      <p:pic>
        <p:nvPicPr>
          <p:cNvPr id="2050" name="Picture 2">
            <a:extLst>
              <a:ext uri="{FF2B5EF4-FFF2-40B4-BE49-F238E27FC236}">
                <a16:creationId xmlns:a16="http://schemas.microsoft.com/office/drawing/2014/main" id="{809BC67F-0E67-FE61-F8A3-B3164A65B5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93" t="3741" r="3169" b="8847"/>
          <a:stretch/>
        </p:blipFill>
        <p:spPr bwMode="auto">
          <a:xfrm>
            <a:off x="515155" y="1297544"/>
            <a:ext cx="10740980" cy="49447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13697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85FDA20-1F2D-4C6B-BEA2-541F2A2DB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Snip Diagonal Corner Rectangle 6">
            <a:extLst>
              <a:ext uri="{FF2B5EF4-FFF2-40B4-BE49-F238E27FC236}">
                <a16:creationId xmlns:a16="http://schemas.microsoft.com/office/drawing/2014/main" id="{D7A1FF82-7172-4BD7-A331-B18CA494D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1075" cy="6857998"/>
          </a:xfrm>
          <a:prstGeom prst="snip2DiagRect">
            <a:avLst>
              <a:gd name="adj1" fmla="val 0"/>
              <a:gd name="adj2" fmla="val 42414"/>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C0CF6B-7F06-9683-6A6D-92C780103661}"/>
              </a:ext>
            </a:extLst>
          </p:cNvPr>
          <p:cNvSpPr>
            <a:spLocks noGrp="1"/>
          </p:cNvSpPr>
          <p:nvPr>
            <p:ph type="ctrTitle"/>
          </p:nvPr>
        </p:nvSpPr>
        <p:spPr>
          <a:xfrm>
            <a:off x="1010803" y="2765019"/>
            <a:ext cx="11614785" cy="985523"/>
          </a:xfrm>
        </p:spPr>
        <p:txBody>
          <a:bodyPr anchor="b">
            <a:normAutofit/>
          </a:bodyPr>
          <a:lstStyle/>
          <a:p>
            <a:pPr>
              <a:lnSpc>
                <a:spcPct val="90000"/>
              </a:lnSpc>
            </a:pPr>
            <a:r>
              <a:rPr lang="en-GB" sz="4600" dirty="0">
                <a:solidFill>
                  <a:schemeClr val="tx2"/>
                </a:solidFill>
              </a:rPr>
              <a:t>FGM in the UK</a:t>
            </a:r>
          </a:p>
        </p:txBody>
      </p:sp>
      <p:graphicFrame>
        <p:nvGraphicFramePr>
          <p:cNvPr id="3" name="Diagram 2">
            <a:extLst>
              <a:ext uri="{FF2B5EF4-FFF2-40B4-BE49-F238E27FC236}">
                <a16:creationId xmlns:a16="http://schemas.microsoft.com/office/drawing/2014/main" id="{DB1A4B67-4CD9-CF61-36E3-538A87BA4732}"/>
              </a:ext>
            </a:extLst>
          </p:cNvPr>
          <p:cNvGraphicFramePr/>
          <p:nvPr>
            <p:extLst>
              <p:ext uri="{D42A27DB-BD31-4B8C-83A1-F6EECF244321}">
                <p14:modId xmlns:p14="http://schemas.microsoft.com/office/powerpoint/2010/main" val="1285842537"/>
              </p:ext>
            </p:extLst>
          </p:nvPr>
        </p:nvGraphicFramePr>
        <p:xfrm>
          <a:off x="3912546" y="100538"/>
          <a:ext cx="9146631" cy="66569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5146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85FDA20-1F2D-4C6B-BEA2-541F2A2DB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Snip Diagonal Corner Rectangle 6">
            <a:extLst>
              <a:ext uri="{FF2B5EF4-FFF2-40B4-BE49-F238E27FC236}">
                <a16:creationId xmlns:a16="http://schemas.microsoft.com/office/drawing/2014/main" id="{D7A1FF82-7172-4BD7-A331-B18CA494D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1075" cy="6857998"/>
          </a:xfrm>
          <a:prstGeom prst="snip2DiagRect">
            <a:avLst>
              <a:gd name="adj1" fmla="val 0"/>
              <a:gd name="adj2" fmla="val 42414"/>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C0CF6B-7F06-9683-6A6D-92C780103661}"/>
              </a:ext>
            </a:extLst>
          </p:cNvPr>
          <p:cNvSpPr>
            <a:spLocks noGrp="1"/>
          </p:cNvSpPr>
          <p:nvPr>
            <p:ph type="ctrTitle"/>
          </p:nvPr>
        </p:nvSpPr>
        <p:spPr>
          <a:xfrm>
            <a:off x="300989" y="252727"/>
            <a:ext cx="11614785" cy="985523"/>
          </a:xfrm>
        </p:spPr>
        <p:txBody>
          <a:bodyPr anchor="b">
            <a:normAutofit/>
          </a:bodyPr>
          <a:lstStyle/>
          <a:p>
            <a:pPr>
              <a:lnSpc>
                <a:spcPct val="90000"/>
              </a:lnSpc>
            </a:pPr>
            <a:r>
              <a:rPr lang="en-GB" sz="4600" dirty="0">
                <a:solidFill>
                  <a:schemeClr val="tx2"/>
                </a:solidFill>
              </a:rPr>
              <a:t>UK Law</a:t>
            </a:r>
          </a:p>
        </p:txBody>
      </p:sp>
      <p:sp>
        <p:nvSpPr>
          <p:cNvPr id="4" name="Subtitle 2">
            <a:extLst>
              <a:ext uri="{FF2B5EF4-FFF2-40B4-BE49-F238E27FC236}">
                <a16:creationId xmlns:a16="http://schemas.microsoft.com/office/drawing/2014/main" id="{6BD89469-DE7F-F783-26D7-ED2AF854534D}"/>
              </a:ext>
            </a:extLst>
          </p:cNvPr>
          <p:cNvSpPr>
            <a:spLocks noGrp="1"/>
          </p:cNvSpPr>
          <p:nvPr>
            <p:ph type="subTitle" idx="1"/>
          </p:nvPr>
        </p:nvSpPr>
        <p:spPr>
          <a:xfrm>
            <a:off x="300989" y="1854257"/>
            <a:ext cx="10673008" cy="3941236"/>
          </a:xfrm>
        </p:spPr>
        <p:txBody>
          <a:bodyPr>
            <a:normAutofit/>
          </a:bodyPr>
          <a:lstStyle/>
          <a:p>
            <a:pPr algn="l">
              <a:buFont typeface="Arial" panose="020B0604020202020204" pitchFamily="34" charset="0"/>
              <a:buChar char="•"/>
            </a:pPr>
            <a:r>
              <a:rPr lang="en-GB" sz="2400" b="0" i="0" dirty="0">
                <a:solidFill>
                  <a:schemeClr val="tx1"/>
                </a:solidFill>
                <a:effectLst/>
                <a:latin typeface="Lato" panose="020F0502020204030203" pitchFamily="34" charset="0"/>
              </a:rPr>
              <a:t> Section 1: the primary offence of FGM</a:t>
            </a:r>
          </a:p>
          <a:p>
            <a:pPr algn="l">
              <a:buFont typeface="Arial" panose="020B0604020202020204" pitchFamily="34" charset="0"/>
              <a:buChar char="•"/>
            </a:pPr>
            <a:r>
              <a:rPr lang="en-GB" sz="2400" b="0" i="0" dirty="0">
                <a:solidFill>
                  <a:schemeClr val="tx1"/>
                </a:solidFill>
                <a:effectLst/>
                <a:latin typeface="Lato" panose="020F0502020204030203" pitchFamily="34" charset="0"/>
              </a:rPr>
              <a:t> Section 2: assisting a girl to mutilate her own genitals</a:t>
            </a:r>
          </a:p>
          <a:p>
            <a:pPr algn="l">
              <a:buFont typeface="Arial" panose="020B0604020202020204" pitchFamily="34" charset="0"/>
              <a:buChar char="•"/>
            </a:pPr>
            <a:r>
              <a:rPr lang="en-GB" sz="2400" b="0" i="0" dirty="0">
                <a:solidFill>
                  <a:schemeClr val="tx1"/>
                </a:solidFill>
                <a:effectLst/>
                <a:latin typeface="Lato" panose="020F0502020204030203" pitchFamily="34" charset="0"/>
              </a:rPr>
              <a:t> Section 3: assisting a non-UK person to mutilate a girl’s genitals overseas</a:t>
            </a:r>
          </a:p>
          <a:p>
            <a:pPr algn="l">
              <a:buFont typeface="Arial" panose="020B0604020202020204" pitchFamily="34" charset="0"/>
              <a:buChar char="•"/>
            </a:pPr>
            <a:r>
              <a:rPr lang="en-GB" sz="2400" dirty="0">
                <a:solidFill>
                  <a:schemeClr val="tx1"/>
                </a:solidFill>
                <a:latin typeface="Lato" panose="020F0502020204030203" pitchFamily="34" charset="0"/>
              </a:rPr>
              <a:t>Section 3A</a:t>
            </a:r>
            <a:r>
              <a:rPr lang="en-GB" sz="2400" b="0" i="0" dirty="0">
                <a:solidFill>
                  <a:schemeClr val="tx1"/>
                </a:solidFill>
                <a:effectLst/>
                <a:latin typeface="Lato" panose="020F0502020204030203" pitchFamily="34" charset="0"/>
              </a:rPr>
              <a:t> failing to protect a girl from the risk of FGM</a:t>
            </a:r>
            <a:endParaRPr lang="en-GB" sz="2400" strike="noStrike" dirty="0">
              <a:solidFill>
                <a:schemeClr val="tx1"/>
              </a:solidFill>
              <a:latin typeface="Lato" panose="020F0502020204030203" pitchFamily="34" charset="0"/>
            </a:endParaRPr>
          </a:p>
          <a:p>
            <a:pPr algn="l">
              <a:buFont typeface="Arial" panose="020B0604020202020204" pitchFamily="34" charset="0"/>
              <a:buChar char="•"/>
            </a:pPr>
            <a:endParaRPr lang="en-GB" sz="2400" b="0" i="0" dirty="0">
              <a:solidFill>
                <a:schemeClr val="tx1"/>
              </a:solidFill>
              <a:effectLst/>
              <a:latin typeface="Lato" panose="020F0502020204030203" pitchFamily="34" charset="0"/>
            </a:endParaRPr>
          </a:p>
          <a:p>
            <a:pPr algn="l">
              <a:buFont typeface="Arial" panose="020B0604020202020204" pitchFamily="34" charset="0"/>
              <a:buChar char="•"/>
            </a:pPr>
            <a:endParaRPr lang="en-GB" sz="2400" b="0" i="0" dirty="0">
              <a:solidFill>
                <a:schemeClr val="tx1"/>
              </a:solidFill>
              <a:effectLst/>
              <a:latin typeface="Lato" panose="020F0502020204030203" pitchFamily="34" charset="0"/>
            </a:endParaRPr>
          </a:p>
          <a:p>
            <a:pPr algn="l">
              <a:buFont typeface="Arial" panose="020B0604020202020204" pitchFamily="34" charset="0"/>
              <a:buChar char="•"/>
            </a:pPr>
            <a:r>
              <a:rPr lang="en-GB" sz="2400" dirty="0">
                <a:solidFill>
                  <a:schemeClr val="tx1"/>
                </a:solidFill>
                <a:latin typeface="Lato" panose="020F0502020204030203" pitchFamily="34" charset="0"/>
              </a:rPr>
              <a:t> Female Genital Mutilation Orders – civil remedy </a:t>
            </a:r>
            <a:endParaRPr lang="en-GB" sz="2400" b="0" i="0" dirty="0">
              <a:solidFill>
                <a:schemeClr val="tx1"/>
              </a:solidFill>
              <a:effectLst/>
              <a:latin typeface="Lato" panose="020F0502020204030203" pitchFamily="34" charset="0"/>
            </a:endParaRPr>
          </a:p>
          <a:p>
            <a:endParaRPr lang="en-GB" dirty="0">
              <a:solidFill>
                <a:schemeClr val="tx1"/>
              </a:solidFill>
            </a:endParaRPr>
          </a:p>
        </p:txBody>
      </p:sp>
    </p:spTree>
    <p:extLst>
      <p:ext uri="{BB962C8B-B14F-4D97-AF65-F5344CB8AC3E}">
        <p14:creationId xmlns:p14="http://schemas.microsoft.com/office/powerpoint/2010/main" val="1931037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85FDA20-1F2D-4C6B-BEA2-541F2A2DB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Snip Diagonal Corner Rectangle 6">
            <a:extLst>
              <a:ext uri="{FF2B5EF4-FFF2-40B4-BE49-F238E27FC236}">
                <a16:creationId xmlns:a16="http://schemas.microsoft.com/office/drawing/2014/main" id="{D7A1FF82-7172-4BD7-A331-B18CA494D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1075" cy="6857998"/>
          </a:xfrm>
          <a:prstGeom prst="snip2DiagRect">
            <a:avLst>
              <a:gd name="adj1" fmla="val 0"/>
              <a:gd name="adj2" fmla="val 42414"/>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C0CF6B-7F06-9683-6A6D-92C780103661}"/>
              </a:ext>
            </a:extLst>
          </p:cNvPr>
          <p:cNvSpPr>
            <a:spLocks noGrp="1"/>
          </p:cNvSpPr>
          <p:nvPr>
            <p:ph type="ctrTitle"/>
          </p:nvPr>
        </p:nvSpPr>
        <p:spPr>
          <a:xfrm>
            <a:off x="300989" y="252727"/>
            <a:ext cx="11614785" cy="985523"/>
          </a:xfrm>
        </p:spPr>
        <p:txBody>
          <a:bodyPr anchor="b">
            <a:normAutofit/>
          </a:bodyPr>
          <a:lstStyle/>
          <a:p>
            <a:pPr>
              <a:lnSpc>
                <a:spcPct val="90000"/>
              </a:lnSpc>
            </a:pPr>
            <a:r>
              <a:rPr lang="en-GB" sz="4600" dirty="0" err="1">
                <a:solidFill>
                  <a:schemeClr val="tx2"/>
                </a:solidFill>
              </a:rPr>
              <a:t>Fgm</a:t>
            </a:r>
            <a:r>
              <a:rPr lang="en-GB" sz="4600" dirty="0">
                <a:solidFill>
                  <a:schemeClr val="tx2"/>
                </a:solidFill>
              </a:rPr>
              <a:t> convictions in the </a:t>
            </a:r>
            <a:r>
              <a:rPr lang="en-GB" sz="4600" dirty="0" err="1">
                <a:solidFill>
                  <a:schemeClr val="tx2"/>
                </a:solidFill>
              </a:rPr>
              <a:t>uk</a:t>
            </a:r>
            <a:endParaRPr lang="en-GB" sz="4600" dirty="0">
              <a:solidFill>
                <a:schemeClr val="tx2"/>
              </a:solidFill>
            </a:endParaRPr>
          </a:p>
        </p:txBody>
      </p:sp>
      <p:pic>
        <p:nvPicPr>
          <p:cNvPr id="7" name="Picture 6">
            <a:extLst>
              <a:ext uri="{FF2B5EF4-FFF2-40B4-BE49-F238E27FC236}">
                <a16:creationId xmlns:a16="http://schemas.microsoft.com/office/drawing/2014/main" id="{5E148643-1E17-7055-F35E-3963ACCECC2F}"/>
              </a:ext>
            </a:extLst>
          </p:cNvPr>
          <p:cNvPicPr>
            <a:picLocks noChangeAspect="1"/>
          </p:cNvPicPr>
          <p:nvPr/>
        </p:nvPicPr>
        <p:blipFill rotWithShape="1">
          <a:blip r:embed="rId3"/>
          <a:srcRect l="14577" t="22510" r="42219" b="10083"/>
          <a:stretch/>
        </p:blipFill>
        <p:spPr>
          <a:xfrm>
            <a:off x="6297768" y="1725769"/>
            <a:ext cx="5267459" cy="4365938"/>
          </a:xfrm>
          <a:prstGeom prst="rect">
            <a:avLst/>
          </a:prstGeom>
        </p:spPr>
      </p:pic>
      <p:pic>
        <p:nvPicPr>
          <p:cNvPr id="11" name="Picture 10">
            <a:extLst>
              <a:ext uri="{FF2B5EF4-FFF2-40B4-BE49-F238E27FC236}">
                <a16:creationId xmlns:a16="http://schemas.microsoft.com/office/drawing/2014/main" id="{A168E35D-3AA7-76B4-4C75-AE5619B6E0A8}"/>
              </a:ext>
            </a:extLst>
          </p:cNvPr>
          <p:cNvPicPr>
            <a:picLocks noChangeAspect="1"/>
          </p:cNvPicPr>
          <p:nvPr/>
        </p:nvPicPr>
        <p:blipFill rotWithShape="1">
          <a:blip r:embed="rId4"/>
          <a:srcRect l="14367" t="23703" r="42429" b="8890"/>
          <a:stretch/>
        </p:blipFill>
        <p:spPr>
          <a:xfrm>
            <a:off x="300989" y="1725769"/>
            <a:ext cx="5267460" cy="4365938"/>
          </a:xfrm>
          <a:prstGeom prst="rect">
            <a:avLst/>
          </a:prstGeom>
        </p:spPr>
      </p:pic>
    </p:spTree>
    <p:extLst>
      <p:ext uri="{BB962C8B-B14F-4D97-AF65-F5344CB8AC3E}">
        <p14:creationId xmlns:p14="http://schemas.microsoft.com/office/powerpoint/2010/main" val="2715667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85FDA20-1F2D-4C6B-BEA2-541F2A2DB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Snip Diagonal Corner Rectangle 6">
            <a:extLst>
              <a:ext uri="{FF2B5EF4-FFF2-40B4-BE49-F238E27FC236}">
                <a16:creationId xmlns:a16="http://schemas.microsoft.com/office/drawing/2014/main" id="{D7A1FF82-7172-4BD7-A331-B18CA494D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1075" cy="6857998"/>
          </a:xfrm>
          <a:prstGeom prst="snip2DiagRect">
            <a:avLst>
              <a:gd name="adj1" fmla="val 0"/>
              <a:gd name="adj2" fmla="val 42414"/>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C0CF6B-7F06-9683-6A6D-92C780103661}"/>
              </a:ext>
            </a:extLst>
          </p:cNvPr>
          <p:cNvSpPr>
            <a:spLocks noGrp="1"/>
          </p:cNvSpPr>
          <p:nvPr>
            <p:ph type="ctrTitle"/>
          </p:nvPr>
        </p:nvSpPr>
        <p:spPr>
          <a:xfrm>
            <a:off x="300989" y="252727"/>
            <a:ext cx="11614785" cy="985523"/>
          </a:xfrm>
        </p:spPr>
        <p:txBody>
          <a:bodyPr anchor="b">
            <a:normAutofit/>
          </a:bodyPr>
          <a:lstStyle/>
          <a:p>
            <a:pPr>
              <a:lnSpc>
                <a:spcPct val="90000"/>
              </a:lnSpc>
            </a:pPr>
            <a:r>
              <a:rPr lang="en-GB" sz="4600" dirty="0">
                <a:solidFill>
                  <a:schemeClr val="tx2"/>
                </a:solidFill>
              </a:rPr>
              <a:t>Conviction rate</a:t>
            </a:r>
          </a:p>
        </p:txBody>
      </p:sp>
      <p:sp>
        <p:nvSpPr>
          <p:cNvPr id="3" name="Subtitle 2">
            <a:extLst>
              <a:ext uri="{FF2B5EF4-FFF2-40B4-BE49-F238E27FC236}">
                <a16:creationId xmlns:a16="http://schemas.microsoft.com/office/drawing/2014/main" id="{779F0C73-68F4-53DC-8297-3337741A42DF}"/>
              </a:ext>
            </a:extLst>
          </p:cNvPr>
          <p:cNvSpPr>
            <a:spLocks noGrp="1"/>
          </p:cNvSpPr>
          <p:nvPr>
            <p:ph type="subTitle" idx="1"/>
          </p:nvPr>
        </p:nvSpPr>
        <p:spPr>
          <a:xfrm>
            <a:off x="300989" y="1854257"/>
            <a:ext cx="10673008" cy="3941236"/>
          </a:xfrm>
        </p:spPr>
        <p:txBody>
          <a:bodyPr>
            <a:normAutofit lnSpcReduction="10000"/>
          </a:bodyPr>
          <a:lstStyle/>
          <a:p>
            <a:pPr algn="l">
              <a:buFont typeface="Arial" panose="020B0604020202020204" pitchFamily="34" charset="0"/>
              <a:buChar char="•"/>
            </a:pPr>
            <a:r>
              <a:rPr lang="en-GB" sz="2400" b="0" i="0" dirty="0">
                <a:solidFill>
                  <a:schemeClr val="tx1"/>
                </a:solidFill>
                <a:effectLst/>
                <a:latin typeface="Lato" panose="020F0502020204030203" pitchFamily="34" charset="0"/>
              </a:rPr>
              <a:t> 137,000 affected in UK</a:t>
            </a:r>
          </a:p>
          <a:p>
            <a:pPr algn="l">
              <a:buFont typeface="Arial" panose="020B0604020202020204" pitchFamily="34" charset="0"/>
              <a:buChar char="•"/>
            </a:pPr>
            <a:r>
              <a:rPr lang="en-GB" sz="2400" dirty="0">
                <a:solidFill>
                  <a:schemeClr val="tx1"/>
                </a:solidFill>
                <a:latin typeface="Lato" panose="020F0502020204030203" pitchFamily="34" charset="0"/>
              </a:rPr>
              <a:t> Illegal for 39 years</a:t>
            </a:r>
          </a:p>
          <a:p>
            <a:pPr algn="l">
              <a:buFont typeface="Arial" panose="020B0604020202020204" pitchFamily="34" charset="0"/>
              <a:buChar char="•"/>
            </a:pPr>
            <a:r>
              <a:rPr lang="en-GB" sz="2400" b="0" i="0" dirty="0">
                <a:solidFill>
                  <a:schemeClr val="tx1"/>
                </a:solidFill>
                <a:effectLst/>
                <a:latin typeface="Lato" panose="020F0502020204030203" pitchFamily="34" charset="0"/>
              </a:rPr>
              <a:t> 2 successful convictions</a:t>
            </a:r>
          </a:p>
          <a:p>
            <a:endParaRPr lang="en-GB" dirty="0">
              <a:solidFill>
                <a:schemeClr val="tx1"/>
              </a:solidFill>
            </a:endParaRPr>
          </a:p>
          <a:p>
            <a:endParaRPr lang="en-GB" dirty="0">
              <a:solidFill>
                <a:schemeClr val="tx1"/>
              </a:solidFill>
            </a:endParaRPr>
          </a:p>
          <a:p>
            <a:pPr algn="ctr"/>
            <a:r>
              <a:rPr lang="en-GB" b="0" i="1" dirty="0">
                <a:solidFill>
                  <a:schemeClr val="tx1"/>
                </a:solidFill>
                <a:effectLst/>
                <a:latin typeface="National"/>
              </a:rPr>
              <a:t>“Beyond belief" that 30 years after FGM was made illegal in the UK there has been not one successful prosecution…national scandal that is continuing to result in the preventable mutilation of thousands of girls".</a:t>
            </a:r>
          </a:p>
          <a:p>
            <a:pPr algn="ctr"/>
            <a:r>
              <a:rPr lang="en-GB" i="1" dirty="0">
                <a:solidFill>
                  <a:schemeClr val="tx1"/>
                </a:solidFill>
                <a:latin typeface="National"/>
              </a:rPr>
              <a:t>Home Affairs Committee</a:t>
            </a:r>
            <a:endParaRPr lang="en-GB" b="0" i="1" dirty="0">
              <a:solidFill>
                <a:schemeClr val="tx1"/>
              </a:solidFill>
              <a:effectLst/>
              <a:latin typeface="National"/>
            </a:endParaRPr>
          </a:p>
          <a:p>
            <a:pPr algn="ctr"/>
            <a:endParaRPr lang="en-GB" i="1" dirty="0">
              <a:solidFill>
                <a:schemeClr val="tx1"/>
              </a:solidFill>
            </a:endParaRPr>
          </a:p>
        </p:txBody>
      </p:sp>
    </p:spTree>
    <p:extLst>
      <p:ext uri="{BB962C8B-B14F-4D97-AF65-F5344CB8AC3E}">
        <p14:creationId xmlns:p14="http://schemas.microsoft.com/office/powerpoint/2010/main" val="32702396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85FDA20-1F2D-4C6B-BEA2-541F2A2DB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Snip Diagonal Corner Rectangle 6">
            <a:extLst>
              <a:ext uri="{FF2B5EF4-FFF2-40B4-BE49-F238E27FC236}">
                <a16:creationId xmlns:a16="http://schemas.microsoft.com/office/drawing/2014/main" id="{D7A1FF82-7172-4BD7-A331-B18CA494D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1075" cy="6857998"/>
          </a:xfrm>
          <a:prstGeom prst="snip2DiagRect">
            <a:avLst>
              <a:gd name="adj1" fmla="val 0"/>
              <a:gd name="adj2" fmla="val 42414"/>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C0CF6B-7F06-9683-6A6D-92C780103661}"/>
              </a:ext>
            </a:extLst>
          </p:cNvPr>
          <p:cNvSpPr>
            <a:spLocks noGrp="1"/>
          </p:cNvSpPr>
          <p:nvPr>
            <p:ph type="ctrTitle"/>
          </p:nvPr>
        </p:nvSpPr>
        <p:spPr>
          <a:xfrm>
            <a:off x="300989" y="252727"/>
            <a:ext cx="11614785" cy="985523"/>
          </a:xfrm>
        </p:spPr>
        <p:txBody>
          <a:bodyPr anchor="b">
            <a:normAutofit/>
          </a:bodyPr>
          <a:lstStyle/>
          <a:p>
            <a:pPr>
              <a:lnSpc>
                <a:spcPct val="90000"/>
              </a:lnSpc>
            </a:pPr>
            <a:r>
              <a:rPr lang="en-GB" sz="4600" dirty="0">
                <a:solidFill>
                  <a:schemeClr val="tx2"/>
                </a:solidFill>
              </a:rPr>
              <a:t>Areas for focus</a:t>
            </a:r>
          </a:p>
        </p:txBody>
      </p:sp>
      <p:sp>
        <p:nvSpPr>
          <p:cNvPr id="3" name="Subtitle 2">
            <a:extLst>
              <a:ext uri="{FF2B5EF4-FFF2-40B4-BE49-F238E27FC236}">
                <a16:creationId xmlns:a16="http://schemas.microsoft.com/office/drawing/2014/main" id="{779F0C73-68F4-53DC-8297-3337741A42DF}"/>
              </a:ext>
            </a:extLst>
          </p:cNvPr>
          <p:cNvSpPr>
            <a:spLocks noGrp="1"/>
          </p:cNvSpPr>
          <p:nvPr>
            <p:ph type="subTitle" idx="1"/>
          </p:nvPr>
        </p:nvSpPr>
        <p:spPr>
          <a:xfrm>
            <a:off x="300989" y="1854257"/>
            <a:ext cx="10673008" cy="3941236"/>
          </a:xfrm>
        </p:spPr>
        <p:txBody>
          <a:bodyPr>
            <a:normAutofit fontScale="85000" lnSpcReduction="10000"/>
          </a:bodyPr>
          <a:lstStyle/>
          <a:p>
            <a:pPr algn="l">
              <a:buFont typeface="Arial" panose="020B0604020202020204" pitchFamily="34" charset="0"/>
              <a:buChar char="•"/>
            </a:pPr>
            <a:r>
              <a:rPr lang="en-GB" sz="2400" b="0" i="0" dirty="0">
                <a:solidFill>
                  <a:schemeClr val="tx1"/>
                </a:solidFill>
                <a:effectLst/>
                <a:latin typeface="Lato" panose="020F0502020204030203" pitchFamily="34" charset="0"/>
              </a:rPr>
              <a:t> </a:t>
            </a:r>
            <a:r>
              <a:rPr lang="en-GB" sz="3200" b="0" i="0" dirty="0">
                <a:solidFill>
                  <a:schemeClr val="tx1"/>
                </a:solidFill>
                <a:effectLst/>
                <a:latin typeface="Lato" panose="020F0502020204030203" pitchFamily="34" charset="0"/>
              </a:rPr>
              <a:t>Prosecution – re-focus on </a:t>
            </a:r>
            <a:r>
              <a:rPr lang="en-GB" sz="3200" i="0" dirty="0">
                <a:solidFill>
                  <a:schemeClr val="tx1"/>
                </a:solidFill>
                <a:effectLst/>
                <a:latin typeface="Lato" panose="020F0502020204030203" pitchFamily="34" charset="0"/>
              </a:rPr>
              <a:t>proactive</a:t>
            </a:r>
            <a:r>
              <a:rPr lang="en-GB" sz="3200" b="1" i="0" dirty="0">
                <a:solidFill>
                  <a:schemeClr val="tx1"/>
                </a:solidFill>
                <a:effectLst/>
                <a:latin typeface="Lato" panose="020F0502020204030203" pitchFamily="34" charset="0"/>
              </a:rPr>
              <a:t> </a:t>
            </a:r>
            <a:r>
              <a:rPr lang="en-GB" sz="3200" b="1" i="0" dirty="0">
                <a:solidFill>
                  <a:schemeClr val="accent2">
                    <a:lumMod val="40000"/>
                    <a:lumOff val="60000"/>
                  </a:schemeClr>
                </a:solidFill>
                <a:effectLst/>
                <a:latin typeface="Lato" panose="020F0502020204030203" pitchFamily="34" charset="0"/>
              </a:rPr>
              <a:t>prevention </a:t>
            </a:r>
            <a:r>
              <a:rPr lang="en-GB" sz="3200" dirty="0">
                <a:solidFill>
                  <a:schemeClr val="tx1"/>
                </a:solidFill>
                <a:latin typeface="Lato" panose="020F0502020204030203" pitchFamily="34" charset="0"/>
              </a:rPr>
              <a:t>(</a:t>
            </a:r>
            <a:r>
              <a:rPr lang="en-GB" sz="3200" dirty="0" err="1">
                <a:solidFill>
                  <a:schemeClr val="tx1"/>
                </a:solidFill>
                <a:latin typeface="Lato" panose="020F0502020204030203" pitchFamily="34" charset="0"/>
              </a:rPr>
              <a:t>incl</a:t>
            </a:r>
            <a:r>
              <a:rPr lang="en-GB" sz="3200" dirty="0">
                <a:solidFill>
                  <a:schemeClr val="tx1"/>
                </a:solidFill>
                <a:latin typeface="Lato" panose="020F0502020204030203" pitchFamily="34" charset="0"/>
              </a:rPr>
              <a:t> FGMPO’s)</a:t>
            </a:r>
            <a:endParaRPr lang="en-GB" sz="3200" b="1" i="0" dirty="0">
              <a:solidFill>
                <a:schemeClr val="accent2">
                  <a:lumMod val="40000"/>
                  <a:lumOff val="60000"/>
                </a:schemeClr>
              </a:solidFill>
              <a:effectLst/>
              <a:latin typeface="Lato" panose="020F0502020204030203" pitchFamily="34" charset="0"/>
            </a:endParaRPr>
          </a:p>
          <a:p>
            <a:pPr>
              <a:buFont typeface="Arial" panose="020B0604020202020204" pitchFamily="34" charset="0"/>
              <a:buChar char="•"/>
            </a:pPr>
            <a:r>
              <a:rPr lang="en-GB" sz="3200" dirty="0">
                <a:solidFill>
                  <a:schemeClr val="tx1"/>
                </a:solidFill>
                <a:latin typeface="Lato" panose="020F0502020204030203" pitchFamily="34" charset="0"/>
              </a:rPr>
              <a:t> Build strong </a:t>
            </a:r>
            <a:r>
              <a:rPr lang="en-GB" sz="3200" b="1" dirty="0">
                <a:solidFill>
                  <a:schemeClr val="accent2">
                    <a:lumMod val="40000"/>
                    <a:lumOff val="60000"/>
                  </a:schemeClr>
                </a:solidFill>
                <a:latin typeface="Lato" panose="020F0502020204030203" pitchFamily="34" charset="0"/>
              </a:rPr>
              <a:t>communities</a:t>
            </a:r>
            <a:endParaRPr lang="en-GB" sz="3200" b="1" i="0" dirty="0">
              <a:solidFill>
                <a:schemeClr val="accent2">
                  <a:lumMod val="40000"/>
                  <a:lumOff val="60000"/>
                </a:schemeClr>
              </a:solidFill>
              <a:effectLst/>
              <a:latin typeface="Lato" panose="020F0502020204030203" pitchFamily="34" charset="0"/>
            </a:endParaRPr>
          </a:p>
          <a:p>
            <a:pPr algn="l">
              <a:buFont typeface="Arial" panose="020B0604020202020204" pitchFamily="34" charset="0"/>
              <a:buChar char="•"/>
            </a:pPr>
            <a:r>
              <a:rPr lang="en-GB" sz="3200" b="0" i="0" dirty="0">
                <a:solidFill>
                  <a:schemeClr val="tx1"/>
                </a:solidFill>
                <a:effectLst/>
                <a:latin typeface="Lato" panose="020F0502020204030203" pitchFamily="34" charset="0"/>
              </a:rPr>
              <a:t> Failure of </a:t>
            </a:r>
            <a:r>
              <a:rPr lang="en-GB" sz="3200" b="1" i="0" dirty="0">
                <a:solidFill>
                  <a:schemeClr val="accent2">
                    <a:lumMod val="40000"/>
                    <a:lumOff val="60000"/>
                  </a:schemeClr>
                </a:solidFill>
                <a:effectLst/>
                <a:latin typeface="Lato" panose="020F0502020204030203" pitchFamily="34" charset="0"/>
              </a:rPr>
              <a:t>intelligence </a:t>
            </a:r>
            <a:r>
              <a:rPr lang="en-GB" sz="3200" i="0" dirty="0">
                <a:solidFill>
                  <a:schemeClr val="tx1"/>
                </a:solidFill>
                <a:effectLst/>
                <a:latin typeface="Lato" panose="020F0502020204030203" pitchFamily="34" charset="0"/>
              </a:rPr>
              <a:t>gathering</a:t>
            </a:r>
            <a:r>
              <a:rPr lang="en-GB" sz="3200" b="1" i="0" dirty="0">
                <a:solidFill>
                  <a:schemeClr val="accent2">
                    <a:lumMod val="40000"/>
                    <a:lumOff val="60000"/>
                  </a:schemeClr>
                </a:solidFill>
                <a:effectLst/>
                <a:latin typeface="Lato" panose="020F0502020204030203" pitchFamily="34" charset="0"/>
              </a:rPr>
              <a:t> </a:t>
            </a:r>
          </a:p>
          <a:p>
            <a:pPr algn="l">
              <a:buFont typeface="Arial" panose="020B0604020202020204" pitchFamily="34" charset="0"/>
              <a:buChar char="•"/>
            </a:pPr>
            <a:r>
              <a:rPr lang="en-GB" sz="3200" dirty="0">
                <a:solidFill>
                  <a:schemeClr val="tx1"/>
                </a:solidFill>
                <a:latin typeface="Lato" panose="020F0502020204030203" pitchFamily="34" charset="0"/>
              </a:rPr>
              <a:t> Closer </a:t>
            </a:r>
            <a:r>
              <a:rPr lang="en-GB" sz="3200" b="1" dirty="0">
                <a:solidFill>
                  <a:schemeClr val="accent2">
                    <a:lumMod val="40000"/>
                    <a:lumOff val="60000"/>
                  </a:schemeClr>
                </a:solidFill>
                <a:latin typeface="Lato" panose="020F0502020204030203" pitchFamily="34" charset="0"/>
              </a:rPr>
              <a:t>partnership</a:t>
            </a:r>
            <a:r>
              <a:rPr lang="en-GB" sz="3200" dirty="0">
                <a:solidFill>
                  <a:schemeClr val="tx1"/>
                </a:solidFill>
                <a:latin typeface="Lato" panose="020F0502020204030203" pitchFamily="34" charset="0"/>
              </a:rPr>
              <a:t> working </a:t>
            </a:r>
          </a:p>
          <a:p>
            <a:pPr algn="l">
              <a:buFont typeface="Arial" panose="020B0604020202020204" pitchFamily="34" charset="0"/>
              <a:buChar char="•"/>
            </a:pPr>
            <a:r>
              <a:rPr lang="en-GB" sz="3200" dirty="0">
                <a:solidFill>
                  <a:schemeClr val="tx1"/>
                </a:solidFill>
                <a:latin typeface="Lato" panose="020F0502020204030203" pitchFamily="34" charset="0"/>
              </a:rPr>
              <a:t> </a:t>
            </a:r>
            <a:r>
              <a:rPr lang="en-GB" sz="3200" b="1" dirty="0">
                <a:solidFill>
                  <a:schemeClr val="accent2">
                    <a:lumMod val="40000"/>
                    <a:lumOff val="60000"/>
                  </a:schemeClr>
                </a:solidFill>
                <a:latin typeface="Lato" panose="020F0502020204030203" pitchFamily="34" charset="0"/>
              </a:rPr>
              <a:t>Raise awareness </a:t>
            </a:r>
            <a:r>
              <a:rPr lang="en-GB" sz="3200" dirty="0">
                <a:solidFill>
                  <a:schemeClr val="tx1"/>
                </a:solidFill>
                <a:latin typeface="Lato" panose="020F0502020204030203" pitchFamily="34" charset="0"/>
              </a:rPr>
              <a:t>and education </a:t>
            </a:r>
          </a:p>
          <a:p>
            <a:pPr algn="l">
              <a:buFont typeface="Arial" panose="020B0604020202020204" pitchFamily="34" charset="0"/>
              <a:buChar char="•"/>
            </a:pPr>
            <a:r>
              <a:rPr lang="en-GB" sz="3200" dirty="0">
                <a:solidFill>
                  <a:schemeClr val="tx1"/>
                </a:solidFill>
                <a:latin typeface="Lato" panose="020F0502020204030203" pitchFamily="34" charset="0"/>
              </a:rPr>
              <a:t> Give practitioners </a:t>
            </a:r>
            <a:r>
              <a:rPr lang="en-GB" sz="3200" b="1" dirty="0">
                <a:solidFill>
                  <a:schemeClr val="accent2">
                    <a:lumMod val="40000"/>
                    <a:lumOff val="60000"/>
                  </a:schemeClr>
                </a:solidFill>
                <a:latin typeface="Lato" panose="020F0502020204030203" pitchFamily="34" charset="0"/>
              </a:rPr>
              <a:t>confidence</a:t>
            </a:r>
          </a:p>
          <a:p>
            <a:pPr algn="l">
              <a:buFont typeface="Arial" panose="020B0604020202020204" pitchFamily="34" charset="0"/>
              <a:buChar char="•"/>
            </a:pPr>
            <a:r>
              <a:rPr lang="en-GB" sz="3200" b="0" i="0" dirty="0">
                <a:solidFill>
                  <a:schemeClr val="tx1"/>
                </a:solidFill>
                <a:effectLst/>
                <a:latin typeface="Lato" panose="020F0502020204030203" pitchFamily="34" charset="0"/>
              </a:rPr>
              <a:t> </a:t>
            </a:r>
            <a:r>
              <a:rPr lang="en-GB" sz="3200" b="1" i="0" dirty="0">
                <a:solidFill>
                  <a:schemeClr val="accent2">
                    <a:lumMod val="40000"/>
                    <a:lumOff val="60000"/>
                  </a:schemeClr>
                </a:solidFill>
                <a:effectLst/>
                <a:latin typeface="Lato" panose="020F0502020204030203" pitchFamily="34" charset="0"/>
              </a:rPr>
              <a:t>Support</a:t>
            </a:r>
            <a:r>
              <a:rPr lang="en-GB" sz="3200" b="0" i="0" dirty="0">
                <a:solidFill>
                  <a:schemeClr val="tx1"/>
                </a:solidFill>
                <a:effectLst/>
                <a:latin typeface="Lato" panose="020F0502020204030203" pitchFamily="34" charset="0"/>
              </a:rPr>
              <a:t> those affected – physical, psychological, psychosexual </a:t>
            </a:r>
          </a:p>
          <a:p>
            <a:endParaRPr lang="en-GB" dirty="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34276826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85FDA20-1F2D-4C6B-BEA2-541F2A2DB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Snip Diagonal Corner Rectangle 6">
            <a:extLst>
              <a:ext uri="{FF2B5EF4-FFF2-40B4-BE49-F238E27FC236}">
                <a16:creationId xmlns:a16="http://schemas.microsoft.com/office/drawing/2014/main" id="{D7A1FF82-7172-4BD7-A331-B18CA494D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1075" cy="6857998"/>
          </a:xfrm>
          <a:prstGeom prst="snip2DiagRect">
            <a:avLst>
              <a:gd name="adj1" fmla="val 0"/>
              <a:gd name="adj2" fmla="val 42414"/>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C0CF6B-7F06-9683-6A6D-92C780103661}"/>
              </a:ext>
            </a:extLst>
          </p:cNvPr>
          <p:cNvSpPr>
            <a:spLocks noGrp="1"/>
          </p:cNvSpPr>
          <p:nvPr>
            <p:ph type="ctrTitle"/>
          </p:nvPr>
        </p:nvSpPr>
        <p:spPr>
          <a:xfrm>
            <a:off x="300989" y="252727"/>
            <a:ext cx="11614785" cy="985523"/>
          </a:xfrm>
        </p:spPr>
        <p:txBody>
          <a:bodyPr anchor="b">
            <a:normAutofit/>
          </a:bodyPr>
          <a:lstStyle/>
          <a:p>
            <a:pPr>
              <a:lnSpc>
                <a:spcPct val="90000"/>
              </a:lnSpc>
            </a:pPr>
            <a:r>
              <a:rPr lang="en-GB" sz="4600" dirty="0">
                <a:solidFill>
                  <a:schemeClr val="tx2"/>
                </a:solidFill>
              </a:rPr>
              <a:t>Senior leader approach</a:t>
            </a:r>
          </a:p>
        </p:txBody>
      </p:sp>
      <p:sp>
        <p:nvSpPr>
          <p:cNvPr id="3" name="Subtitle 2">
            <a:extLst>
              <a:ext uri="{FF2B5EF4-FFF2-40B4-BE49-F238E27FC236}">
                <a16:creationId xmlns:a16="http://schemas.microsoft.com/office/drawing/2014/main" id="{779F0C73-68F4-53DC-8297-3337741A42DF}"/>
              </a:ext>
            </a:extLst>
          </p:cNvPr>
          <p:cNvSpPr>
            <a:spLocks noGrp="1"/>
          </p:cNvSpPr>
          <p:nvPr>
            <p:ph type="subTitle" idx="1"/>
          </p:nvPr>
        </p:nvSpPr>
        <p:spPr>
          <a:xfrm>
            <a:off x="300989" y="1854257"/>
            <a:ext cx="10673008" cy="4751016"/>
          </a:xfrm>
        </p:spPr>
        <p:txBody>
          <a:bodyPr>
            <a:normAutofit/>
          </a:bodyPr>
          <a:lstStyle/>
          <a:p>
            <a:pPr algn="l"/>
            <a:r>
              <a:rPr lang="en-GB" sz="2400" dirty="0">
                <a:solidFill>
                  <a:schemeClr val="accent2">
                    <a:lumMod val="40000"/>
                    <a:lumOff val="60000"/>
                  </a:schemeClr>
                </a:solidFill>
                <a:latin typeface="Lato" panose="020F0502020204030203" pitchFamily="34" charset="0"/>
              </a:rPr>
              <a:t> </a:t>
            </a:r>
            <a:r>
              <a:rPr lang="en-GB" sz="2400" b="1" dirty="0">
                <a:solidFill>
                  <a:schemeClr val="accent2">
                    <a:lumMod val="40000"/>
                    <a:lumOff val="60000"/>
                  </a:schemeClr>
                </a:solidFill>
                <a:latin typeface="Lato" panose="020F0502020204030203" pitchFamily="34" charset="0"/>
              </a:rPr>
              <a:t>Prevention and Strong Communities</a:t>
            </a:r>
            <a:endParaRPr lang="en-GB" sz="2400" b="1" dirty="0">
              <a:solidFill>
                <a:schemeClr val="tx1"/>
              </a:solidFill>
              <a:latin typeface="Lato" panose="020F0502020204030203" pitchFamily="34" charset="0"/>
            </a:endParaRPr>
          </a:p>
          <a:p>
            <a:pPr algn="l">
              <a:buFont typeface="Arial" panose="020B0604020202020204" pitchFamily="34" charset="0"/>
              <a:buChar char="•"/>
            </a:pPr>
            <a:r>
              <a:rPr lang="en-GB" sz="2400" b="0" i="0" dirty="0">
                <a:solidFill>
                  <a:schemeClr val="tx1"/>
                </a:solidFill>
                <a:effectLst/>
                <a:latin typeface="Lato" panose="020F0502020204030203" pitchFamily="34" charset="0"/>
              </a:rPr>
              <a:t> </a:t>
            </a:r>
            <a:r>
              <a:rPr lang="en-GB" sz="2400" dirty="0">
                <a:solidFill>
                  <a:schemeClr val="tx1"/>
                </a:solidFill>
                <a:latin typeface="Lato" panose="020F0502020204030203" pitchFamily="34" charset="0"/>
              </a:rPr>
              <a:t>Engagement with asylum seeker/refugee – British Red Cross</a:t>
            </a:r>
          </a:p>
          <a:p>
            <a:pPr algn="l">
              <a:buFont typeface="Arial" panose="020B0604020202020204" pitchFamily="34" charset="0"/>
              <a:buChar char="•"/>
            </a:pPr>
            <a:r>
              <a:rPr lang="en-GB" sz="2400" dirty="0">
                <a:solidFill>
                  <a:schemeClr val="tx1"/>
                </a:solidFill>
                <a:latin typeface="Lato" panose="020F0502020204030203" pitchFamily="34" charset="0"/>
              </a:rPr>
              <a:t> Op Limelight</a:t>
            </a:r>
          </a:p>
          <a:p>
            <a:pPr algn="l">
              <a:buFont typeface="Arial" panose="020B0604020202020204" pitchFamily="34" charset="0"/>
              <a:buChar char="•"/>
            </a:pPr>
            <a:r>
              <a:rPr lang="en-GB" sz="2400" dirty="0">
                <a:solidFill>
                  <a:schemeClr val="tx1"/>
                </a:solidFill>
                <a:latin typeface="Lato" panose="020F0502020204030203" pitchFamily="34" charset="0"/>
              </a:rPr>
              <a:t> Education from experts</a:t>
            </a:r>
          </a:p>
          <a:p>
            <a:pPr algn="l">
              <a:buFont typeface="Arial" panose="020B0604020202020204" pitchFamily="34" charset="0"/>
              <a:buChar char="•"/>
            </a:pPr>
            <a:r>
              <a:rPr lang="en-GB" sz="2400" dirty="0">
                <a:solidFill>
                  <a:schemeClr val="tx1"/>
                </a:solidFill>
                <a:latin typeface="Lato" panose="020F0502020204030203" pitchFamily="34" charset="0"/>
              </a:rPr>
              <a:t> Protection order legal training</a:t>
            </a:r>
          </a:p>
          <a:p>
            <a:pPr algn="l">
              <a:buFont typeface="Arial" panose="020B0604020202020204" pitchFamily="34" charset="0"/>
              <a:buChar char="•"/>
            </a:pPr>
            <a:endParaRPr lang="en-GB" sz="2400" dirty="0">
              <a:solidFill>
                <a:schemeClr val="tx1"/>
              </a:solidFill>
              <a:latin typeface="Lato" panose="020F0502020204030203" pitchFamily="34" charset="0"/>
            </a:endParaRPr>
          </a:p>
          <a:p>
            <a:pPr algn="l"/>
            <a:r>
              <a:rPr lang="en-GB" sz="2400" b="1" dirty="0">
                <a:solidFill>
                  <a:schemeClr val="accent2">
                    <a:lumMod val="40000"/>
                    <a:lumOff val="60000"/>
                  </a:schemeClr>
                </a:solidFill>
                <a:latin typeface="Lato" panose="020F0502020204030203" pitchFamily="34" charset="0"/>
              </a:rPr>
              <a:t>Intelligence </a:t>
            </a:r>
          </a:p>
          <a:p>
            <a:pPr algn="l">
              <a:buFont typeface="Arial" panose="020B0604020202020204" pitchFamily="34" charset="0"/>
              <a:buChar char="•"/>
            </a:pPr>
            <a:r>
              <a:rPr lang="en-GB" sz="2400" b="0" i="0" dirty="0">
                <a:solidFill>
                  <a:schemeClr val="tx1"/>
                </a:solidFill>
                <a:effectLst/>
                <a:latin typeface="Lato" panose="020F0502020204030203" pitchFamily="34" charset="0"/>
              </a:rPr>
              <a:t> Community intelligence - Crimestoppers</a:t>
            </a:r>
          </a:p>
          <a:p>
            <a:endParaRPr lang="en-GB" dirty="0">
              <a:solidFill>
                <a:schemeClr val="tx1"/>
              </a:solidFill>
            </a:endParaRPr>
          </a:p>
          <a:p>
            <a:endParaRPr lang="en-GB" dirty="0">
              <a:solidFill>
                <a:schemeClr val="tx1"/>
              </a:solidFill>
            </a:endParaRPr>
          </a:p>
        </p:txBody>
      </p:sp>
      <p:pic>
        <p:nvPicPr>
          <p:cNvPr id="4" name="Picture 3" descr="A group of people standing in front of a poster&#10;&#10;Description automatically generated">
            <a:extLst>
              <a:ext uri="{FF2B5EF4-FFF2-40B4-BE49-F238E27FC236}">
                <a16:creationId xmlns:a16="http://schemas.microsoft.com/office/drawing/2014/main" id="{69E6A9C7-BBB9-4D21-987D-2E3B236C21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42545" y="3331496"/>
            <a:ext cx="4224606" cy="3168455"/>
          </a:xfrm>
          <a:prstGeom prst="rect">
            <a:avLst/>
          </a:prstGeom>
        </p:spPr>
      </p:pic>
    </p:spTree>
    <p:extLst>
      <p:ext uri="{BB962C8B-B14F-4D97-AF65-F5344CB8AC3E}">
        <p14:creationId xmlns:p14="http://schemas.microsoft.com/office/powerpoint/2010/main" val="35895479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85FDA20-1F2D-4C6B-BEA2-541F2A2DB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Snip Diagonal Corner Rectangle 6">
            <a:extLst>
              <a:ext uri="{FF2B5EF4-FFF2-40B4-BE49-F238E27FC236}">
                <a16:creationId xmlns:a16="http://schemas.microsoft.com/office/drawing/2014/main" id="{D7A1FF82-7172-4BD7-A331-B18CA494D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1075" cy="6857998"/>
          </a:xfrm>
          <a:prstGeom prst="snip2DiagRect">
            <a:avLst>
              <a:gd name="adj1" fmla="val 0"/>
              <a:gd name="adj2" fmla="val 42414"/>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C0CF6B-7F06-9683-6A6D-92C780103661}"/>
              </a:ext>
            </a:extLst>
          </p:cNvPr>
          <p:cNvSpPr>
            <a:spLocks noGrp="1"/>
          </p:cNvSpPr>
          <p:nvPr>
            <p:ph type="ctrTitle"/>
          </p:nvPr>
        </p:nvSpPr>
        <p:spPr>
          <a:xfrm>
            <a:off x="300989" y="252727"/>
            <a:ext cx="11614785" cy="985523"/>
          </a:xfrm>
        </p:spPr>
        <p:txBody>
          <a:bodyPr anchor="b">
            <a:normAutofit/>
          </a:bodyPr>
          <a:lstStyle/>
          <a:p>
            <a:pPr>
              <a:lnSpc>
                <a:spcPct val="90000"/>
              </a:lnSpc>
            </a:pPr>
            <a:r>
              <a:rPr lang="en-GB" sz="4600" dirty="0">
                <a:solidFill>
                  <a:schemeClr val="tx2"/>
                </a:solidFill>
              </a:rPr>
              <a:t>Senior leader approach</a:t>
            </a:r>
          </a:p>
        </p:txBody>
      </p:sp>
      <p:sp>
        <p:nvSpPr>
          <p:cNvPr id="3" name="Subtitle 2">
            <a:extLst>
              <a:ext uri="{FF2B5EF4-FFF2-40B4-BE49-F238E27FC236}">
                <a16:creationId xmlns:a16="http://schemas.microsoft.com/office/drawing/2014/main" id="{779F0C73-68F4-53DC-8297-3337741A42DF}"/>
              </a:ext>
            </a:extLst>
          </p:cNvPr>
          <p:cNvSpPr>
            <a:spLocks noGrp="1"/>
          </p:cNvSpPr>
          <p:nvPr>
            <p:ph type="subTitle" idx="1"/>
          </p:nvPr>
        </p:nvSpPr>
        <p:spPr>
          <a:xfrm>
            <a:off x="300989" y="1854257"/>
            <a:ext cx="10673008" cy="4751016"/>
          </a:xfrm>
        </p:spPr>
        <p:txBody>
          <a:bodyPr>
            <a:normAutofit/>
          </a:bodyPr>
          <a:lstStyle/>
          <a:p>
            <a:pPr algn="l"/>
            <a:r>
              <a:rPr lang="en-GB" sz="2400" dirty="0">
                <a:solidFill>
                  <a:schemeClr val="accent2">
                    <a:lumMod val="40000"/>
                    <a:lumOff val="60000"/>
                  </a:schemeClr>
                </a:solidFill>
                <a:latin typeface="Lato" panose="020F0502020204030203" pitchFamily="34" charset="0"/>
              </a:rPr>
              <a:t> </a:t>
            </a:r>
            <a:r>
              <a:rPr lang="en-GB" sz="2400" b="1" dirty="0">
                <a:solidFill>
                  <a:schemeClr val="accent2">
                    <a:lumMod val="40000"/>
                    <a:lumOff val="60000"/>
                  </a:schemeClr>
                </a:solidFill>
                <a:latin typeface="Lato" panose="020F0502020204030203" pitchFamily="34" charset="0"/>
              </a:rPr>
              <a:t>Partners, awareness and confidence</a:t>
            </a:r>
            <a:endParaRPr lang="en-GB" sz="2400" b="1" dirty="0">
              <a:solidFill>
                <a:schemeClr val="tx1"/>
              </a:solidFill>
              <a:latin typeface="Lato" panose="020F0502020204030203" pitchFamily="34" charset="0"/>
            </a:endParaRPr>
          </a:p>
          <a:p>
            <a:pPr algn="l">
              <a:buFont typeface="Arial" panose="020B0604020202020204" pitchFamily="34" charset="0"/>
              <a:buChar char="•"/>
            </a:pPr>
            <a:r>
              <a:rPr lang="en-GB" sz="2400" b="0" i="0" dirty="0">
                <a:solidFill>
                  <a:schemeClr val="tx1"/>
                </a:solidFill>
                <a:effectLst/>
                <a:latin typeface="Lato" panose="020F0502020204030203" pitchFamily="34" charset="0"/>
              </a:rPr>
              <a:t> Internal – champions</a:t>
            </a:r>
            <a:r>
              <a:rPr lang="en-GB" sz="2400" b="0" i="0">
                <a:solidFill>
                  <a:schemeClr val="tx1"/>
                </a:solidFill>
                <a:effectLst/>
                <a:latin typeface="Lato" panose="020F0502020204030203" pitchFamily="34" charset="0"/>
              </a:rPr>
              <a:t>, process, policy </a:t>
            </a:r>
            <a:endParaRPr lang="en-GB" sz="2400" b="0" i="0" dirty="0">
              <a:solidFill>
                <a:schemeClr val="tx1"/>
              </a:solidFill>
              <a:effectLst/>
              <a:latin typeface="Lato" panose="020F0502020204030203" pitchFamily="34" charset="0"/>
            </a:endParaRPr>
          </a:p>
          <a:p>
            <a:pPr algn="l">
              <a:buFont typeface="Arial" panose="020B0604020202020204" pitchFamily="34" charset="0"/>
              <a:buChar char="•"/>
            </a:pPr>
            <a:r>
              <a:rPr lang="en-GB" sz="2400" b="0" i="0" dirty="0">
                <a:solidFill>
                  <a:schemeClr val="tx1"/>
                </a:solidFill>
                <a:effectLst/>
                <a:latin typeface="Lato" panose="020F0502020204030203" pitchFamily="34" charset="0"/>
              </a:rPr>
              <a:t> Multi-agency protocols</a:t>
            </a:r>
          </a:p>
          <a:p>
            <a:pPr algn="l">
              <a:buFont typeface="Arial" panose="020B0604020202020204" pitchFamily="34" charset="0"/>
              <a:buChar char="•"/>
            </a:pPr>
            <a:r>
              <a:rPr lang="en-GB" sz="2400" dirty="0">
                <a:solidFill>
                  <a:schemeClr val="tx1"/>
                </a:solidFill>
                <a:latin typeface="Lato" panose="020F0502020204030203" pitchFamily="34" charset="0"/>
              </a:rPr>
              <a:t> Governance </a:t>
            </a:r>
          </a:p>
          <a:p>
            <a:pPr algn="l">
              <a:buFont typeface="Arial" panose="020B0604020202020204" pitchFamily="34" charset="0"/>
              <a:buChar char="•"/>
            </a:pPr>
            <a:r>
              <a:rPr lang="en-GB" sz="2400" dirty="0">
                <a:solidFill>
                  <a:schemeClr val="tx1"/>
                </a:solidFill>
                <a:latin typeface="Lato" panose="020F0502020204030203" pitchFamily="34" charset="0"/>
              </a:rPr>
              <a:t> CPD events</a:t>
            </a:r>
          </a:p>
          <a:p>
            <a:pPr algn="l">
              <a:buFont typeface="Arial" panose="020B0604020202020204" pitchFamily="34" charset="0"/>
              <a:buChar char="•"/>
            </a:pPr>
            <a:endParaRPr lang="en-GB" sz="2400" dirty="0">
              <a:solidFill>
                <a:schemeClr val="tx1"/>
              </a:solidFill>
              <a:latin typeface="Lato" panose="020F0502020204030203" pitchFamily="34" charset="0"/>
            </a:endParaRPr>
          </a:p>
          <a:p>
            <a:pPr algn="l"/>
            <a:r>
              <a:rPr lang="en-GB" sz="2400" b="1" dirty="0">
                <a:solidFill>
                  <a:schemeClr val="accent2">
                    <a:lumMod val="40000"/>
                    <a:lumOff val="60000"/>
                  </a:schemeClr>
                </a:solidFill>
                <a:latin typeface="Lato" panose="020F0502020204030203" pitchFamily="34" charset="0"/>
              </a:rPr>
              <a:t>Support</a:t>
            </a:r>
          </a:p>
          <a:p>
            <a:pPr algn="l">
              <a:buFont typeface="Arial" panose="020B0604020202020204" pitchFamily="34" charset="0"/>
              <a:buChar char="•"/>
            </a:pPr>
            <a:r>
              <a:rPr lang="en-GB" sz="2400" b="0" i="0" dirty="0">
                <a:solidFill>
                  <a:schemeClr val="tx1"/>
                </a:solidFill>
                <a:effectLst/>
                <a:latin typeface="Lato" panose="020F0502020204030203" pitchFamily="34" charset="0"/>
              </a:rPr>
              <a:t> Health </a:t>
            </a:r>
          </a:p>
          <a:p>
            <a:pPr algn="l">
              <a:buFont typeface="Arial" panose="020B0604020202020204" pitchFamily="34" charset="0"/>
              <a:buChar char="•"/>
            </a:pPr>
            <a:r>
              <a:rPr lang="en-GB" sz="2400" dirty="0">
                <a:solidFill>
                  <a:schemeClr val="tx1"/>
                </a:solidFill>
                <a:latin typeface="Lato" panose="020F0502020204030203" pitchFamily="34" charset="0"/>
              </a:rPr>
              <a:t> Wellness clinics</a:t>
            </a:r>
            <a:endParaRPr lang="en-GB" sz="2400" b="0" i="0" dirty="0">
              <a:solidFill>
                <a:schemeClr val="tx1"/>
              </a:solidFill>
              <a:effectLst/>
              <a:latin typeface="Lato" panose="020F0502020204030203" pitchFamily="34" charset="0"/>
            </a:endParaRPr>
          </a:p>
          <a:p>
            <a:endParaRPr lang="en-GB" dirty="0">
              <a:solidFill>
                <a:schemeClr val="tx1"/>
              </a:solidFill>
            </a:endParaRPr>
          </a:p>
          <a:p>
            <a:endParaRPr lang="en-GB" dirty="0">
              <a:solidFill>
                <a:schemeClr val="tx1"/>
              </a:solidFill>
            </a:endParaRPr>
          </a:p>
        </p:txBody>
      </p:sp>
      <p:pic>
        <p:nvPicPr>
          <p:cNvPr id="6" name="Picture 5" descr="A group of people in a lecture hall&#10;&#10;Description automatically generated">
            <a:extLst>
              <a:ext uri="{FF2B5EF4-FFF2-40B4-BE49-F238E27FC236}">
                <a16:creationId xmlns:a16="http://schemas.microsoft.com/office/drawing/2014/main" id="{DB30485A-BA90-188A-E31F-EE0F3FE363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42614" y="2080690"/>
            <a:ext cx="4555635" cy="3416727"/>
          </a:xfrm>
          <a:prstGeom prst="rect">
            <a:avLst/>
          </a:prstGeom>
        </p:spPr>
      </p:pic>
    </p:spTree>
    <p:extLst>
      <p:ext uri="{BB962C8B-B14F-4D97-AF65-F5344CB8AC3E}">
        <p14:creationId xmlns:p14="http://schemas.microsoft.com/office/powerpoint/2010/main" val="2457224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85FDA20-1F2D-4C6B-BEA2-541F2A2DB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Snip Diagonal Corner Rectangle 6">
            <a:extLst>
              <a:ext uri="{FF2B5EF4-FFF2-40B4-BE49-F238E27FC236}">
                <a16:creationId xmlns:a16="http://schemas.microsoft.com/office/drawing/2014/main" id="{D7A1FF82-7172-4BD7-A331-B18CA494D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1075" cy="6857998"/>
          </a:xfrm>
          <a:prstGeom prst="snip2DiagRect">
            <a:avLst>
              <a:gd name="adj1" fmla="val 0"/>
              <a:gd name="adj2" fmla="val 42414"/>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C0CF6B-7F06-9683-6A6D-92C780103661}"/>
              </a:ext>
            </a:extLst>
          </p:cNvPr>
          <p:cNvSpPr>
            <a:spLocks noGrp="1"/>
          </p:cNvSpPr>
          <p:nvPr>
            <p:ph type="ctrTitle"/>
          </p:nvPr>
        </p:nvSpPr>
        <p:spPr>
          <a:xfrm>
            <a:off x="300989" y="252727"/>
            <a:ext cx="11614785" cy="985523"/>
          </a:xfrm>
        </p:spPr>
        <p:txBody>
          <a:bodyPr anchor="b">
            <a:normAutofit/>
          </a:bodyPr>
          <a:lstStyle/>
          <a:p>
            <a:pPr>
              <a:lnSpc>
                <a:spcPct val="90000"/>
              </a:lnSpc>
            </a:pPr>
            <a:r>
              <a:rPr lang="en-GB" sz="4600" dirty="0">
                <a:solidFill>
                  <a:schemeClr val="tx2"/>
                </a:solidFill>
              </a:rPr>
              <a:t>references</a:t>
            </a:r>
          </a:p>
        </p:txBody>
      </p:sp>
      <p:sp>
        <p:nvSpPr>
          <p:cNvPr id="3" name="Subtitle 2">
            <a:extLst>
              <a:ext uri="{FF2B5EF4-FFF2-40B4-BE49-F238E27FC236}">
                <a16:creationId xmlns:a16="http://schemas.microsoft.com/office/drawing/2014/main" id="{B14CCA8B-1D4A-997C-F1A9-24E7112AE309}"/>
              </a:ext>
            </a:extLst>
          </p:cNvPr>
          <p:cNvSpPr>
            <a:spLocks noGrp="1"/>
          </p:cNvSpPr>
          <p:nvPr>
            <p:ph type="subTitle" idx="1"/>
          </p:nvPr>
        </p:nvSpPr>
        <p:spPr>
          <a:xfrm>
            <a:off x="300064" y="950064"/>
            <a:ext cx="11255374" cy="5655209"/>
          </a:xfrm>
        </p:spPr>
        <p:txBody>
          <a:bodyPr>
            <a:normAutofit lnSpcReduction="10000"/>
          </a:bodyPr>
          <a:lstStyle/>
          <a:p>
            <a:pPr marL="342900" indent="-342900">
              <a:buFont typeface="Arial" panose="020B0604020202020204" pitchFamily="34" charset="0"/>
              <a:buChar char="•"/>
            </a:pPr>
            <a:endParaRPr lang="en-GB" sz="1200" dirty="0">
              <a:solidFill>
                <a:schemeClr val="tx1"/>
              </a:solidFill>
            </a:endParaRPr>
          </a:p>
          <a:p>
            <a:pPr marL="342900" indent="-342900">
              <a:buFont typeface="Arial" panose="020B0604020202020204" pitchFamily="34" charset="0"/>
              <a:buChar char="•"/>
            </a:pPr>
            <a:r>
              <a:rPr lang="en-GB" sz="1800" dirty="0">
                <a:solidFill>
                  <a:schemeClr val="tx1"/>
                </a:solidFill>
              </a:rPr>
              <a:t>Slide 2 – definition</a:t>
            </a:r>
          </a:p>
          <a:p>
            <a:r>
              <a:rPr lang="en-GB" sz="1800" dirty="0">
                <a:solidFill>
                  <a:schemeClr val="tx1"/>
                </a:solidFill>
              </a:rPr>
              <a:t>	World Health Organisation. (n.d.). Types of female genital mutilation. Retrieved July 15, 2024, from </a:t>
            </a:r>
            <a:r>
              <a:rPr lang="en-GB" sz="1800" dirty="0">
                <a:solidFill>
                  <a:schemeClr val="tx1"/>
                </a:solidFill>
                <a:hlinkClick r:id="rId3">
                  <a:extLst>
                    <a:ext uri="{A12FA001-AC4F-418D-AE19-62706E023703}">
                      <ahyp:hlinkClr xmlns:ahyp="http://schemas.microsoft.com/office/drawing/2018/hyperlinkcolor" val="tx"/>
                    </a:ext>
                  </a:extLst>
                </a:hlinkClick>
              </a:rPr>
              <a:t>https://www.who.int/news-room/fact-sheets/detail/female-genital-mutilation</a:t>
            </a:r>
            <a:endParaRPr lang="en-GB" sz="1800" dirty="0">
              <a:solidFill>
                <a:schemeClr val="tx1"/>
              </a:solidFill>
            </a:endParaRPr>
          </a:p>
          <a:p>
            <a:pPr marL="171450" indent="-171450">
              <a:buFont typeface="Arial" panose="020B0604020202020204" pitchFamily="34" charset="0"/>
              <a:buChar char="•"/>
            </a:pPr>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Slide 3 – Types of FGM	</a:t>
            </a:r>
          </a:p>
          <a:p>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National FGM Centre. (n.d.). What is FGM? Retrieved July 15, 2024, from NationalFGMcentre.org.uk: </a:t>
            </a:r>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https://nationalfgmcentre.org.uk/fgm/</a:t>
            </a:r>
            <a:endPar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GB" sz="1800"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Slide 4 – FGM country map</a:t>
            </a:r>
          </a:p>
          <a:p>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Equality Now - A just world for women and girls. (2020, January). FGM: A Global Picture. Retrieved July 15, 2024, from </a:t>
            </a:r>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https://equalitynow.org/fgm-a-global-picture/</a:t>
            </a:r>
            <a:endPar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GB" sz="1800"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Slide 4 – Reasons </a:t>
            </a:r>
          </a:p>
          <a:p>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NHS. (2021, July 1). Female Genital Mutilation (FGM). Retrieved July 15, 2024, from </a:t>
            </a:r>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https://www.nhs.uk/conditions/female-genital-mutilation-</a:t>
            </a:r>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fgm</a:t>
            </a:r>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/#:~:text=FGM%20is%20carried%20out%20for,acceptable%20reasons%20that%20justify%20FGM.</a:t>
            </a:r>
          </a:p>
          <a:p>
            <a:pPr marL="171450" indent="-171450">
              <a:buFont typeface="Arial" panose="020B0604020202020204" pitchFamily="34" charset="0"/>
              <a:buChar char="•"/>
            </a:pPr>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Slide 5 – Figures</a:t>
            </a:r>
          </a:p>
          <a:p>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Office for Health Improvement and Disparities. (2021, September 13). Gov.uk. Retrieved July 15, 2024, from </a:t>
            </a:r>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https://www.gov.uk/guidance/female-genital-mutilation-fgm-</a:t>
            </a:r>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migrant-health-guide</a:t>
            </a:r>
          </a:p>
          <a:p>
            <a:pPr marL="171450" indent="-171450">
              <a:buFont typeface="Arial" panose="020B0604020202020204" pitchFamily="34" charset="0"/>
              <a:buChar char="•"/>
            </a:pPr>
            <a:endParaRPr lang="en-GB" sz="12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2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2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endParaRPr lang="en-GB" dirty="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15365336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85FDA20-1F2D-4C6B-BEA2-541F2A2DB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Snip Diagonal Corner Rectangle 6">
            <a:extLst>
              <a:ext uri="{FF2B5EF4-FFF2-40B4-BE49-F238E27FC236}">
                <a16:creationId xmlns:a16="http://schemas.microsoft.com/office/drawing/2014/main" id="{D7A1FF82-7172-4BD7-A331-B18CA494D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1075" cy="6857998"/>
          </a:xfrm>
          <a:prstGeom prst="snip2DiagRect">
            <a:avLst>
              <a:gd name="adj1" fmla="val 0"/>
              <a:gd name="adj2" fmla="val 42414"/>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C0CF6B-7F06-9683-6A6D-92C780103661}"/>
              </a:ext>
            </a:extLst>
          </p:cNvPr>
          <p:cNvSpPr>
            <a:spLocks noGrp="1"/>
          </p:cNvSpPr>
          <p:nvPr>
            <p:ph type="ctrTitle"/>
          </p:nvPr>
        </p:nvSpPr>
        <p:spPr>
          <a:xfrm>
            <a:off x="300989" y="252727"/>
            <a:ext cx="11614785" cy="985523"/>
          </a:xfrm>
        </p:spPr>
        <p:txBody>
          <a:bodyPr anchor="b">
            <a:normAutofit/>
          </a:bodyPr>
          <a:lstStyle/>
          <a:p>
            <a:pPr>
              <a:lnSpc>
                <a:spcPct val="90000"/>
              </a:lnSpc>
            </a:pPr>
            <a:r>
              <a:rPr lang="en-GB" sz="4600" dirty="0">
                <a:solidFill>
                  <a:schemeClr val="tx2"/>
                </a:solidFill>
              </a:rPr>
              <a:t>references</a:t>
            </a:r>
          </a:p>
        </p:txBody>
      </p:sp>
      <p:sp>
        <p:nvSpPr>
          <p:cNvPr id="3" name="Subtitle 2">
            <a:extLst>
              <a:ext uri="{FF2B5EF4-FFF2-40B4-BE49-F238E27FC236}">
                <a16:creationId xmlns:a16="http://schemas.microsoft.com/office/drawing/2014/main" id="{B14CCA8B-1D4A-997C-F1A9-24E7112AE309}"/>
              </a:ext>
            </a:extLst>
          </p:cNvPr>
          <p:cNvSpPr>
            <a:spLocks noGrp="1"/>
          </p:cNvSpPr>
          <p:nvPr>
            <p:ph type="subTitle" idx="1"/>
          </p:nvPr>
        </p:nvSpPr>
        <p:spPr>
          <a:xfrm>
            <a:off x="300064" y="950064"/>
            <a:ext cx="11255374" cy="5655209"/>
          </a:xfrm>
        </p:spPr>
        <p:txBody>
          <a:bodyPr>
            <a:normAutofit lnSpcReduction="10000"/>
          </a:bodyPr>
          <a:lstStyle/>
          <a:p>
            <a:pPr marL="342900" indent="-342900">
              <a:buFont typeface="Arial" panose="020B0604020202020204" pitchFamily="34" charset="0"/>
              <a:buChar char="•"/>
            </a:pPr>
            <a:endParaRPr lang="en-GB" sz="1200" dirty="0">
              <a:solidFill>
                <a:schemeClr val="tx1"/>
              </a:solidFill>
            </a:endParaRPr>
          </a:p>
          <a:p>
            <a:pPr marL="171450" indent="-171450">
              <a:buFont typeface="Arial" panose="020B0604020202020204" pitchFamily="34" charset="0"/>
              <a:buChar char="•"/>
            </a:pPr>
            <a:r>
              <a:rPr lang="en-GB" sz="1800"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Slide 6 – The Law</a:t>
            </a:r>
          </a:p>
          <a:p>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Crown Prosecution Service. (2023, August 16). Female Genital Mutilation. Retrieved from CPS.gov.uk: </a:t>
            </a:r>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https://www.cps.gov.uk/legal-guidance/female-genital-mutilation</a:t>
            </a:r>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p>
          <a:p>
            <a:pPr marL="171450" indent="-171450">
              <a:buFont typeface="Arial" panose="020B0604020202020204" pitchFamily="34" charset="0"/>
              <a:buChar char="•"/>
            </a:pPr>
            <a:r>
              <a:rPr lang="en-GB" sz="1800" kern="100" dirty="0">
                <a:solidFill>
                  <a:schemeClr val="tx1"/>
                </a:solidFill>
                <a:latin typeface="Calibri" panose="020F0502020204030204" pitchFamily="34" charset="0"/>
                <a:ea typeface="Calibri" panose="020F0502020204030204" pitchFamily="34" charset="0"/>
                <a:cs typeface="Times New Roman" panose="02020603050405020304" pitchFamily="18" charset="0"/>
              </a:rPr>
              <a:t>Slide 7 – convictions</a:t>
            </a:r>
          </a:p>
          <a:p>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BBC. (2019, March 8). Mother jailed for female genital mutilation on three-year-old. Retrieved from BBC: </a:t>
            </a:r>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https://www.bbc.co.uk/news/uk-england-london-47502089</a:t>
            </a:r>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BBC. (2024, February 16). FGM: Woman jailed for taking child to Kenya for mutilation. Retrieved from BBC: </a:t>
            </a:r>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https://www.bbc.co.uk/news/uk-england-london-68307740</a:t>
            </a:r>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p>
          <a:p>
            <a:pPr marL="171450" indent="-171450">
              <a:buFont typeface="Arial" panose="020B0604020202020204" pitchFamily="34" charset="0"/>
              <a:buChar char="•"/>
            </a:pPr>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Slide 8 – Conviction rate</a:t>
            </a:r>
          </a:p>
          <a:p>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Home Affairs Committee. (2016, September 15). Ongoing failure to tackle "national scandal" of female genital mutilation. Retrieved from UK Parliament: </a:t>
            </a:r>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https://committees.parliament.uk/work/3200/female-genital-mutilation-inquiry/news/100646/ongoing-failure-to-tackle-national-scandal-of-female-genital-mutilation/#:~:text=The%20Committee%20says%20it%20is,and%20address%20this%20violent%20crime</a:t>
            </a:r>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p>
          <a:p>
            <a:pPr marL="171450" indent="-171450">
              <a:buFont typeface="Arial" panose="020B0604020202020204" pitchFamily="34" charset="0"/>
              <a:buChar char="•"/>
            </a:pPr>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Slide 9  - areas for focus</a:t>
            </a:r>
          </a:p>
          <a:p>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UNICEF. (2020, October). </a:t>
            </a:r>
            <a:r>
              <a:rPr lang="en-GB" sz="1800" i="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UNICEF Approach to the Elimination of Female Genital Mutilation.</a:t>
            </a:r>
            <a: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Unicef.org: https://www.unicef.org/media/88751/file/FGM-Factsheet-2020.pdf</a:t>
            </a:r>
          </a:p>
          <a:p>
            <a:pPr marL="171450" indent="-171450">
              <a:buFont typeface="Arial" panose="020B0604020202020204" pitchFamily="34" charset="0"/>
              <a:buChar char="•"/>
            </a:pPr>
            <a:endParaRPr lang="en-GB" sz="12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2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2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endParaRPr lang="en-GB" dirty="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3939580934"/>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141</TotalTime>
  <Words>1147</Words>
  <Application>Microsoft Office PowerPoint</Application>
  <PresentationFormat>Widescreen</PresentationFormat>
  <Paragraphs>139</Paragraphs>
  <Slides>13</Slides>
  <Notes>12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Arial</vt:lpstr>
      <vt:lpstr>Calibri</vt:lpstr>
      <vt:lpstr>Century Gothic</vt:lpstr>
      <vt:lpstr>Lato</vt:lpstr>
      <vt:lpstr>National</vt:lpstr>
      <vt:lpstr>Noto Sans</vt:lpstr>
      <vt:lpstr>Open Sans</vt:lpstr>
      <vt:lpstr>proxima-nova</vt:lpstr>
      <vt:lpstr>Wingdings 3</vt:lpstr>
      <vt:lpstr>Slice</vt:lpstr>
      <vt:lpstr>The policing response to Female Genital Mutilation: context, problem, solution</vt:lpstr>
      <vt:lpstr>What is FGM? - definition</vt:lpstr>
      <vt:lpstr>What is FGM? - types</vt:lpstr>
      <vt:lpstr>Where is FGM performed and why?</vt:lpstr>
      <vt:lpstr>FGM in the UK</vt:lpstr>
      <vt:lpstr>UK Law</vt:lpstr>
      <vt:lpstr>Fgm convictions in the uk</vt:lpstr>
      <vt:lpstr>Conviction rate</vt:lpstr>
      <vt:lpstr>Areas for focus</vt:lpstr>
      <vt:lpstr>Senior leader approach</vt:lpstr>
      <vt:lpstr>Senior leader approach</vt:lpstr>
      <vt:lpstr>references</vt:lpstr>
      <vt:lpstr>references</vt:lpstr>
    </vt:vector>
  </TitlesOfParts>
  <Company>Devon and Cornwall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policing response to Female Genital Mutilation: the context, the problem and suggested solutions </dc:title>
  <dc:creator>James DOWLER</dc:creator>
  <cp:lastModifiedBy>DOWLER James 18008</cp:lastModifiedBy>
  <cp:revision>1</cp:revision>
  <dcterms:created xsi:type="dcterms:W3CDTF">2024-07-15T19:19:35Z</dcterms:created>
  <dcterms:modified xsi:type="dcterms:W3CDTF">2024-07-18T20:52:17Z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ccbfa385-8296-4297-a9ac-837a1833737a_Enabled">
    <vt:lpwstr>true</vt:lpwstr>
  </property>
  <property fmtid="{D5CDD505-2E9C-101B-9397-08002B2CF9AE}" pid="3" name="MSIP_Label_ccbfa385-8296-4297-a9ac-837a1833737a_SetDate">
    <vt:lpwstr>2024-07-15T19:38:47Z</vt:lpwstr>
  </property>
  <property fmtid="{D5CDD505-2E9C-101B-9397-08002B2CF9AE}" pid="4" name="MSIP_Label_ccbfa385-8296-4297-a9ac-837a1833737a_Method">
    <vt:lpwstr>Standard</vt:lpwstr>
  </property>
  <property fmtid="{D5CDD505-2E9C-101B-9397-08002B2CF9AE}" pid="5" name="MSIP_Label_ccbfa385-8296-4297-a9ac-837a1833737a_Name">
    <vt:lpwstr>ccbfa385-8296-4297-a9ac-837a1833737a</vt:lpwstr>
  </property>
  <property fmtid="{D5CDD505-2E9C-101B-9397-08002B2CF9AE}" pid="6" name="MSIP_Label_ccbfa385-8296-4297-a9ac-837a1833737a_SiteId">
    <vt:lpwstr>4515d0c5-b418-4cfa-9741-222da68a18d7</vt:lpwstr>
  </property>
  <property fmtid="{D5CDD505-2E9C-101B-9397-08002B2CF9AE}" pid="7" name="MSIP_Label_ccbfa385-8296-4297-a9ac-837a1833737a_ActionId">
    <vt:lpwstr>ccec1a48-8ebb-47a9-ad3e-68eec2e11ae0</vt:lpwstr>
  </property>
  <property fmtid="{D5CDD505-2E9C-101B-9397-08002B2CF9AE}" pid="8" name="MSIP_Label_ccbfa385-8296-4297-a9ac-837a1833737a_ContentBits">
    <vt:lpwstr>0</vt:lpwstr>
  </property>
</Properties>
</file>