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8" r:id="rId4"/>
    <p:sldId id="270" r:id="rId5"/>
    <p:sldId id="271" r:id="rId6"/>
    <p:sldId id="269" r:id="rId7"/>
    <p:sldId id="272" r:id="rId8"/>
    <p:sldId id="259" r:id="rId9"/>
    <p:sldId id="265" r:id="rId10"/>
    <p:sldId id="261" r:id="rId11"/>
    <p:sldId id="266" r:id="rId12"/>
    <p:sldId id="267" r:id="rId13"/>
    <p:sldId id="263"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804205-99FF-4992-9D78-A8F6216A454A}" v="3" dt="2023-02-15T18:14:30.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1" d="100"/>
          <a:sy n="81" d="100"/>
        </p:scale>
        <p:origin x="8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Tobin (2129244)" userId="S::2129244@student.uwtsd.ac.uk::0bba96e2-c78b-42d5-8ad3-257650f56e3f" providerId="AD" clId="Web-{256E2003-1937-32CC-331D-5F2D50D209EB}"/>
    <pc:docChg chg="modSld">
      <pc:chgData name="Karen Tobin (2129244)" userId="S::2129244@student.uwtsd.ac.uk::0bba96e2-c78b-42d5-8ad3-257650f56e3f" providerId="AD" clId="Web-{256E2003-1937-32CC-331D-5F2D50D209EB}" dt="2023-02-08T18:30:50.561" v="4" actId="14100"/>
      <pc:docMkLst>
        <pc:docMk/>
      </pc:docMkLst>
      <pc:sldChg chg="addSp modSp">
        <pc:chgData name="Karen Tobin (2129244)" userId="S::2129244@student.uwtsd.ac.uk::0bba96e2-c78b-42d5-8ad3-257650f56e3f" providerId="AD" clId="Web-{256E2003-1937-32CC-331D-5F2D50D209EB}" dt="2023-02-08T18:30:50.561" v="4" actId="14100"/>
        <pc:sldMkLst>
          <pc:docMk/>
          <pc:sldMk cId="831512709" sldId="266"/>
        </pc:sldMkLst>
        <pc:picChg chg="add mod">
          <ac:chgData name="Karen Tobin (2129244)" userId="S::2129244@student.uwtsd.ac.uk::0bba96e2-c78b-42d5-8ad3-257650f56e3f" providerId="AD" clId="Web-{256E2003-1937-32CC-331D-5F2D50D209EB}" dt="2023-02-08T18:30:50.561" v="4" actId="14100"/>
          <ac:picMkLst>
            <pc:docMk/>
            <pc:sldMk cId="831512709" sldId="266"/>
            <ac:picMk id="15" creationId="{A4022717-D9A0-E380-D6CD-79F652E65A32}"/>
          </ac:picMkLst>
        </pc:picChg>
      </pc:sldChg>
    </pc:docChg>
  </pc:docChgLst>
  <pc:docChgLst>
    <pc:chgData name="Karen Tobin (2129244)" userId="S::2129244@student.uwtsd.ac.uk::0bba96e2-c78b-42d5-8ad3-257650f56e3f" providerId="AD" clId="Web-{2D9F3D7A-A65F-A2FE-D069-654224DF4534}"/>
    <pc:docChg chg="modSld">
      <pc:chgData name="Karen Tobin (2129244)" userId="S::2129244@student.uwtsd.ac.uk::0bba96e2-c78b-42d5-8ad3-257650f56e3f" providerId="AD" clId="Web-{2D9F3D7A-A65F-A2FE-D069-654224DF4534}" dt="2023-02-08T16:14:27.447" v="31" actId="20577"/>
      <pc:docMkLst>
        <pc:docMk/>
      </pc:docMkLst>
      <pc:sldChg chg="modSp">
        <pc:chgData name="Karen Tobin (2129244)" userId="S::2129244@student.uwtsd.ac.uk::0bba96e2-c78b-42d5-8ad3-257650f56e3f" providerId="AD" clId="Web-{2D9F3D7A-A65F-A2FE-D069-654224DF4534}" dt="2023-02-08T16:14:27.447" v="31" actId="20577"/>
        <pc:sldMkLst>
          <pc:docMk/>
          <pc:sldMk cId="1866858571" sldId="264"/>
        </pc:sldMkLst>
        <pc:spChg chg="mod">
          <ac:chgData name="Karen Tobin (2129244)" userId="S::2129244@student.uwtsd.ac.uk::0bba96e2-c78b-42d5-8ad3-257650f56e3f" providerId="AD" clId="Web-{2D9F3D7A-A65F-A2FE-D069-654224DF4534}" dt="2023-02-08T16:14:27.447" v="31" actId="20577"/>
          <ac:spMkLst>
            <pc:docMk/>
            <pc:sldMk cId="1866858571" sldId="264"/>
            <ac:spMk id="3" creationId="{04654E5A-C098-0134-D60E-35DA51385A89}"/>
          </ac:spMkLst>
        </pc:spChg>
      </pc:sldChg>
    </pc:docChg>
  </pc:docChgLst>
  <pc:docChgLst>
    <pc:chgData name="Karen Tobin (2129244)" userId="S::2129244@student.uwtsd.ac.uk::0bba96e2-c78b-42d5-8ad3-257650f56e3f" providerId="AD" clId="Web-{07E9C3D4-8B68-7E4D-5BB5-B5ACF5A870C5}"/>
    <pc:docChg chg="modSld">
      <pc:chgData name="Karen Tobin (2129244)" userId="S::2129244@student.uwtsd.ac.uk::0bba96e2-c78b-42d5-8ad3-257650f56e3f" providerId="AD" clId="Web-{07E9C3D4-8B68-7E4D-5BB5-B5ACF5A870C5}" dt="2023-02-09T12:45:34.042" v="342" actId="20577"/>
      <pc:docMkLst>
        <pc:docMk/>
      </pc:docMkLst>
      <pc:sldChg chg="modSp">
        <pc:chgData name="Karen Tobin (2129244)" userId="S::2129244@student.uwtsd.ac.uk::0bba96e2-c78b-42d5-8ad3-257650f56e3f" providerId="AD" clId="Web-{07E9C3D4-8B68-7E4D-5BB5-B5ACF5A870C5}" dt="2023-02-09T12:24:57.229" v="0" actId="20577"/>
        <pc:sldMkLst>
          <pc:docMk/>
          <pc:sldMk cId="2313736562" sldId="258"/>
        </pc:sldMkLst>
        <pc:spChg chg="mod">
          <ac:chgData name="Karen Tobin (2129244)" userId="S::2129244@student.uwtsd.ac.uk::0bba96e2-c78b-42d5-8ad3-257650f56e3f" providerId="AD" clId="Web-{07E9C3D4-8B68-7E4D-5BB5-B5ACF5A870C5}" dt="2023-02-09T12:24:57.229" v="0" actId="20577"/>
          <ac:spMkLst>
            <pc:docMk/>
            <pc:sldMk cId="2313736562" sldId="258"/>
            <ac:spMk id="3" creationId="{8D4082B8-F66C-EC44-C97F-72F3E01BF381}"/>
          </ac:spMkLst>
        </pc:spChg>
      </pc:sldChg>
      <pc:sldChg chg="modSp">
        <pc:chgData name="Karen Tobin (2129244)" userId="S::2129244@student.uwtsd.ac.uk::0bba96e2-c78b-42d5-8ad3-257650f56e3f" providerId="AD" clId="Web-{07E9C3D4-8B68-7E4D-5BB5-B5ACF5A870C5}" dt="2023-02-09T12:45:34.042" v="342" actId="20577"/>
        <pc:sldMkLst>
          <pc:docMk/>
          <pc:sldMk cId="600544527" sldId="268"/>
        </pc:sldMkLst>
        <pc:spChg chg="mod">
          <ac:chgData name="Karen Tobin (2129244)" userId="S::2129244@student.uwtsd.ac.uk::0bba96e2-c78b-42d5-8ad3-257650f56e3f" providerId="AD" clId="Web-{07E9C3D4-8B68-7E4D-5BB5-B5ACF5A870C5}" dt="2023-02-09T12:29:56.768" v="104" actId="1076"/>
          <ac:spMkLst>
            <pc:docMk/>
            <pc:sldMk cId="600544527" sldId="268"/>
            <ac:spMk id="4" creationId="{D552FDFE-2FB2-8654-E3E5-7729184A0994}"/>
          </ac:spMkLst>
        </pc:spChg>
        <pc:spChg chg="mod">
          <ac:chgData name="Karen Tobin (2129244)" userId="S::2129244@student.uwtsd.ac.uk::0bba96e2-c78b-42d5-8ad3-257650f56e3f" providerId="AD" clId="Web-{07E9C3D4-8B68-7E4D-5BB5-B5ACF5A870C5}" dt="2023-02-09T12:45:34.042" v="342" actId="20577"/>
          <ac:spMkLst>
            <pc:docMk/>
            <pc:sldMk cId="600544527" sldId="268"/>
            <ac:spMk id="5" creationId="{D7199BD2-F4EF-F786-1DAD-E78C39532B70}"/>
          </ac:spMkLst>
        </pc:spChg>
        <pc:picChg chg="mod">
          <ac:chgData name="Karen Tobin (2129244)" userId="S::2129244@student.uwtsd.ac.uk::0bba96e2-c78b-42d5-8ad3-257650f56e3f" providerId="AD" clId="Web-{07E9C3D4-8B68-7E4D-5BB5-B5ACF5A870C5}" dt="2023-02-09T12:30:02.081" v="105" actId="14100"/>
          <ac:picMkLst>
            <pc:docMk/>
            <pc:sldMk cId="600544527" sldId="268"/>
            <ac:picMk id="25" creationId="{F425F25E-2521-8631-4B77-F11DA6F554A5}"/>
          </ac:picMkLst>
        </pc:picChg>
      </pc:sldChg>
    </pc:docChg>
  </pc:docChgLst>
  <pc:docChgLst>
    <pc:chgData name="Karen Tobin (2129244)" userId="S::2129244@student.uwtsd.ac.uk::0bba96e2-c78b-42d5-8ad3-257650f56e3f" providerId="AD" clId="Web-{39FA1737-2B98-F296-404E-1767B3878FD6}"/>
    <pc:docChg chg="addSld modSld">
      <pc:chgData name="Karen Tobin (2129244)" userId="S::2129244@student.uwtsd.ac.uk::0bba96e2-c78b-42d5-8ad3-257650f56e3f" providerId="AD" clId="Web-{39FA1737-2B98-F296-404E-1767B3878FD6}" dt="2023-02-07T15:15:10.412" v="121"/>
      <pc:docMkLst>
        <pc:docMk/>
      </pc:docMkLst>
      <pc:sldChg chg="addSp delSp modSp new mod setBg">
        <pc:chgData name="Karen Tobin (2129244)" userId="S::2129244@student.uwtsd.ac.uk::0bba96e2-c78b-42d5-8ad3-257650f56e3f" providerId="AD" clId="Web-{39FA1737-2B98-F296-404E-1767B3878FD6}" dt="2023-02-07T15:15:10.412" v="121"/>
        <pc:sldMkLst>
          <pc:docMk/>
          <pc:sldMk cId="600544527" sldId="268"/>
        </pc:sldMkLst>
        <pc:spChg chg="mod ord">
          <ac:chgData name="Karen Tobin (2129244)" userId="S::2129244@student.uwtsd.ac.uk::0bba96e2-c78b-42d5-8ad3-257650f56e3f" providerId="AD" clId="Web-{39FA1737-2B98-F296-404E-1767B3878FD6}" dt="2023-02-07T15:15:10.412" v="121"/>
          <ac:spMkLst>
            <pc:docMk/>
            <pc:sldMk cId="600544527" sldId="268"/>
            <ac:spMk id="2" creationId="{11F28BB3-0567-66AA-482F-0FEDE1BA200F}"/>
          </ac:spMkLst>
        </pc:spChg>
        <pc:spChg chg="del">
          <ac:chgData name="Karen Tobin (2129244)" userId="S::2129244@student.uwtsd.ac.uk::0bba96e2-c78b-42d5-8ad3-257650f56e3f" providerId="AD" clId="Web-{39FA1737-2B98-F296-404E-1767B3878FD6}" dt="2023-02-07T15:00:11.878" v="13"/>
          <ac:spMkLst>
            <pc:docMk/>
            <pc:sldMk cId="600544527" sldId="268"/>
            <ac:spMk id="3" creationId="{53545031-08C8-FFB4-8F0B-2CCDD013D35C}"/>
          </ac:spMkLst>
        </pc:spChg>
        <pc:spChg chg="add del mod">
          <ac:chgData name="Karen Tobin (2129244)" userId="S::2129244@student.uwtsd.ac.uk::0bba96e2-c78b-42d5-8ad3-257650f56e3f" providerId="AD" clId="Web-{39FA1737-2B98-F296-404E-1767B3878FD6}" dt="2023-02-07T15:00:37.129" v="17"/>
          <ac:spMkLst>
            <pc:docMk/>
            <pc:sldMk cId="600544527" sldId="268"/>
            <ac:spMk id="5" creationId="{753B8642-3D6B-0490-AF79-DB2DC0937A7B}"/>
          </ac:spMkLst>
        </pc:spChg>
        <pc:spChg chg="add del mod">
          <ac:chgData name="Karen Tobin (2129244)" userId="S::2129244@student.uwtsd.ac.uk::0bba96e2-c78b-42d5-8ad3-257650f56e3f" providerId="AD" clId="Web-{39FA1737-2B98-F296-404E-1767B3878FD6}" dt="2023-02-07T15:01:21.364" v="19"/>
          <ac:spMkLst>
            <pc:docMk/>
            <pc:sldMk cId="600544527" sldId="268"/>
            <ac:spMk id="8" creationId="{BA44B2CD-1CB4-59B0-E561-83B05E08C519}"/>
          </ac:spMkLst>
        </pc:spChg>
        <pc:spChg chg="add del mod ord">
          <ac:chgData name="Karen Tobin (2129244)" userId="S::2129244@student.uwtsd.ac.uk::0bba96e2-c78b-42d5-8ad3-257650f56e3f" providerId="AD" clId="Web-{39FA1737-2B98-F296-404E-1767B3878FD6}" dt="2023-02-07T15:07:08.684" v="59"/>
          <ac:spMkLst>
            <pc:docMk/>
            <pc:sldMk cId="600544527" sldId="268"/>
            <ac:spMk id="10" creationId="{BD114525-16CD-E9A6-363C-672F0BFAD8C2}"/>
          </ac:spMkLst>
        </pc:spChg>
        <pc:spChg chg="add del mod">
          <ac:chgData name="Karen Tobin (2129244)" userId="S::2129244@student.uwtsd.ac.uk::0bba96e2-c78b-42d5-8ad3-257650f56e3f" providerId="AD" clId="Web-{39FA1737-2B98-F296-404E-1767B3878FD6}" dt="2023-02-07T15:06:17.308" v="56"/>
          <ac:spMkLst>
            <pc:docMk/>
            <pc:sldMk cId="600544527" sldId="268"/>
            <ac:spMk id="13" creationId="{59F316AD-71F5-04EF-DB0A-EC2D467FA48C}"/>
          </ac:spMkLst>
        </pc:spChg>
        <pc:spChg chg="add del mod">
          <ac:chgData name="Karen Tobin (2129244)" userId="S::2129244@student.uwtsd.ac.uk::0bba96e2-c78b-42d5-8ad3-257650f56e3f" providerId="AD" clId="Web-{39FA1737-2B98-F296-404E-1767B3878FD6}" dt="2023-02-07T15:07:35.278" v="60"/>
          <ac:spMkLst>
            <pc:docMk/>
            <pc:sldMk cId="600544527" sldId="268"/>
            <ac:spMk id="16" creationId="{AD4D1076-6914-8D4E-F246-7A404CFF48B3}"/>
          </ac:spMkLst>
        </pc:spChg>
        <pc:spChg chg="add del">
          <ac:chgData name="Karen Tobin (2129244)" userId="S::2129244@student.uwtsd.ac.uk::0bba96e2-c78b-42d5-8ad3-257650f56e3f" providerId="AD" clId="Web-{39FA1737-2B98-F296-404E-1767B3878FD6}" dt="2023-02-07T15:15:10.412" v="121"/>
          <ac:spMkLst>
            <pc:docMk/>
            <pc:sldMk cId="600544527" sldId="268"/>
            <ac:spMk id="18" creationId="{022BDE4A-8A20-4A69-9C5A-581C82036A4D}"/>
          </ac:spMkLst>
        </pc:spChg>
        <pc:spChg chg="add del mod">
          <ac:chgData name="Karen Tobin (2129244)" userId="S::2129244@student.uwtsd.ac.uk::0bba96e2-c78b-42d5-8ad3-257650f56e3f" providerId="AD" clId="Web-{39FA1737-2B98-F296-404E-1767B3878FD6}" dt="2023-02-07T15:09:04.045" v="78"/>
          <ac:spMkLst>
            <pc:docMk/>
            <pc:sldMk cId="600544527" sldId="268"/>
            <ac:spMk id="19" creationId="{79330439-FF2E-737A-A6B5-0A6E62490D51}"/>
          </ac:spMkLst>
        </pc:spChg>
        <pc:spChg chg="add del mod">
          <ac:chgData name="Karen Tobin (2129244)" userId="S::2129244@student.uwtsd.ac.uk::0bba96e2-c78b-42d5-8ad3-257650f56e3f" providerId="AD" clId="Web-{39FA1737-2B98-F296-404E-1767B3878FD6}" dt="2023-02-07T15:10:00.125" v="84"/>
          <ac:spMkLst>
            <pc:docMk/>
            <pc:sldMk cId="600544527" sldId="268"/>
            <ac:spMk id="21" creationId="{4BCD8F41-696C-D90B-3BC9-3C7356194EF5}"/>
          </ac:spMkLst>
        </pc:spChg>
        <pc:spChg chg="add del mod">
          <ac:chgData name="Karen Tobin (2129244)" userId="S::2129244@student.uwtsd.ac.uk::0bba96e2-c78b-42d5-8ad3-257650f56e3f" providerId="AD" clId="Web-{39FA1737-2B98-F296-404E-1767B3878FD6}" dt="2023-02-07T15:11:01.516" v="93"/>
          <ac:spMkLst>
            <pc:docMk/>
            <pc:sldMk cId="600544527" sldId="268"/>
            <ac:spMk id="23" creationId="{CD96F53B-9F9D-B3D4-4338-9D594FAF68DB}"/>
          </ac:spMkLst>
        </pc:spChg>
        <pc:spChg chg="add del mod">
          <ac:chgData name="Karen Tobin (2129244)" userId="S::2129244@student.uwtsd.ac.uk::0bba96e2-c78b-42d5-8ad3-257650f56e3f" providerId="AD" clId="Web-{39FA1737-2B98-F296-404E-1767B3878FD6}" dt="2023-02-07T15:14:06.661" v="116"/>
          <ac:spMkLst>
            <pc:docMk/>
            <pc:sldMk cId="600544527" sldId="268"/>
            <ac:spMk id="26" creationId="{0B328887-C6D0-C7A2-1AEA-5D65090C5A4C}"/>
          </ac:spMkLst>
        </pc:spChg>
        <pc:spChg chg="add del">
          <ac:chgData name="Karen Tobin (2129244)" userId="S::2129244@student.uwtsd.ac.uk::0bba96e2-c78b-42d5-8ad3-257650f56e3f" providerId="AD" clId="Web-{39FA1737-2B98-F296-404E-1767B3878FD6}" dt="2023-02-07T15:14:32.489" v="118"/>
          <ac:spMkLst>
            <pc:docMk/>
            <pc:sldMk cId="600544527" sldId="268"/>
            <ac:spMk id="27" creationId="{D6D8E811-EA46-5B0A-3489-4F0EA8405C77}"/>
          </ac:spMkLst>
        </pc:spChg>
        <pc:spChg chg="add del mod">
          <ac:chgData name="Karen Tobin (2129244)" userId="S::2129244@student.uwtsd.ac.uk::0bba96e2-c78b-42d5-8ad3-257650f56e3f" providerId="AD" clId="Web-{39FA1737-2B98-F296-404E-1767B3878FD6}" dt="2023-02-07T15:12:56.894" v="104"/>
          <ac:spMkLst>
            <pc:docMk/>
            <pc:sldMk cId="600544527" sldId="268"/>
            <ac:spMk id="29" creationId="{375F73B1-E1BC-8736-B5FD-82619CD7C2D6}"/>
          </ac:spMkLst>
        </pc:spChg>
        <pc:spChg chg="add del">
          <ac:chgData name="Karen Tobin (2129244)" userId="S::2129244@student.uwtsd.ac.uk::0bba96e2-c78b-42d5-8ad3-257650f56e3f" providerId="AD" clId="Web-{39FA1737-2B98-F296-404E-1767B3878FD6}" dt="2023-02-07T15:15:10.412" v="120"/>
          <ac:spMkLst>
            <pc:docMk/>
            <pc:sldMk cId="600544527" sldId="268"/>
            <ac:spMk id="30" creationId="{823AC064-BC96-4F32-8AE1-B2FD38754823}"/>
          </ac:spMkLst>
        </pc:spChg>
        <pc:spChg chg="add del">
          <ac:chgData name="Karen Tobin (2129244)" userId="S::2129244@student.uwtsd.ac.uk::0bba96e2-c78b-42d5-8ad3-257650f56e3f" providerId="AD" clId="Web-{39FA1737-2B98-F296-404E-1767B3878FD6}" dt="2023-02-07T15:14:32.489" v="118"/>
          <ac:spMkLst>
            <pc:docMk/>
            <pc:sldMk cId="600544527" sldId="268"/>
            <ac:spMk id="32" creationId="{21516CB1-E8C8-4751-B6A6-46B2D1E72A61}"/>
          </ac:spMkLst>
        </pc:spChg>
        <pc:spChg chg="add del">
          <ac:chgData name="Karen Tobin (2129244)" userId="S::2129244@student.uwtsd.ac.uk::0bba96e2-c78b-42d5-8ad3-257650f56e3f" providerId="AD" clId="Web-{39FA1737-2B98-F296-404E-1767B3878FD6}" dt="2023-02-07T15:14:32.489" v="118"/>
          <ac:spMkLst>
            <pc:docMk/>
            <pc:sldMk cId="600544527" sldId="268"/>
            <ac:spMk id="34" creationId="{90C0C0D1-E79A-41FF-8322-256F6DD1499B}"/>
          </ac:spMkLst>
        </pc:spChg>
        <pc:spChg chg="add del">
          <ac:chgData name="Karen Tobin (2129244)" userId="S::2129244@student.uwtsd.ac.uk::0bba96e2-c78b-42d5-8ad3-257650f56e3f" providerId="AD" clId="Web-{39FA1737-2B98-F296-404E-1767B3878FD6}" dt="2023-02-07T15:14:32.489" v="118"/>
          <ac:spMkLst>
            <pc:docMk/>
            <pc:sldMk cId="600544527" sldId="268"/>
            <ac:spMk id="36" creationId="{395FA420-5595-49D1-9D5F-79EC43B55574}"/>
          </ac:spMkLst>
        </pc:spChg>
        <pc:picChg chg="add del mod ord">
          <ac:chgData name="Karen Tobin (2129244)" userId="S::2129244@student.uwtsd.ac.uk::0bba96e2-c78b-42d5-8ad3-257650f56e3f" providerId="AD" clId="Web-{39FA1737-2B98-F296-404E-1767B3878FD6}" dt="2023-02-07T15:00:37.144" v="18"/>
          <ac:picMkLst>
            <pc:docMk/>
            <pc:sldMk cId="600544527" sldId="268"/>
            <ac:picMk id="4" creationId="{B421A498-12B2-47AA-978B-7E9330C52D6F}"/>
          </ac:picMkLst>
        </pc:picChg>
        <pc:picChg chg="add del mod ord">
          <ac:chgData name="Karen Tobin (2129244)" userId="S::2129244@student.uwtsd.ac.uk::0bba96e2-c78b-42d5-8ad3-257650f56e3f" providerId="AD" clId="Web-{39FA1737-2B98-F296-404E-1767B3878FD6}" dt="2023-02-07T15:07:08.684" v="59"/>
          <ac:picMkLst>
            <pc:docMk/>
            <pc:sldMk cId="600544527" sldId="268"/>
            <ac:picMk id="9" creationId="{BEC15964-C910-F2A5-C363-3726CF60072B}"/>
          </ac:picMkLst>
        </pc:picChg>
        <pc:picChg chg="add del mod">
          <ac:chgData name="Karen Tobin (2129244)" userId="S::2129244@student.uwtsd.ac.uk::0bba96e2-c78b-42d5-8ad3-257650f56e3f" providerId="AD" clId="Web-{39FA1737-2B98-F296-404E-1767B3878FD6}" dt="2023-02-07T15:06:17.308" v="56"/>
          <ac:picMkLst>
            <pc:docMk/>
            <pc:sldMk cId="600544527" sldId="268"/>
            <ac:picMk id="12" creationId="{EFE41A10-6AEA-E25C-DD53-6649E9622774}"/>
          </ac:picMkLst>
        </pc:picChg>
        <pc:picChg chg="add mod ord">
          <ac:chgData name="Karen Tobin (2129244)" userId="S::2129244@student.uwtsd.ac.uk::0bba96e2-c78b-42d5-8ad3-257650f56e3f" providerId="AD" clId="Web-{39FA1737-2B98-F296-404E-1767B3878FD6}" dt="2023-02-07T15:15:10.412" v="121"/>
          <ac:picMkLst>
            <pc:docMk/>
            <pc:sldMk cId="600544527" sldId="268"/>
            <ac:picMk id="17" creationId="{5A5F8681-51DB-9D07-9D0E-EF43BECD16C4}"/>
          </ac:picMkLst>
        </pc:picChg>
        <pc:picChg chg="add del mod">
          <ac:chgData name="Karen Tobin (2129244)" userId="S::2129244@student.uwtsd.ac.uk::0bba96e2-c78b-42d5-8ad3-257650f56e3f" providerId="AD" clId="Web-{39FA1737-2B98-F296-404E-1767B3878FD6}" dt="2023-02-07T15:11:01.516" v="93"/>
          <ac:picMkLst>
            <pc:docMk/>
            <pc:sldMk cId="600544527" sldId="268"/>
            <ac:picMk id="22" creationId="{CC3DD215-72D9-F7DF-6611-EE25EB9001B0}"/>
          </ac:picMkLst>
        </pc:picChg>
        <pc:picChg chg="add mod">
          <ac:chgData name="Karen Tobin (2129244)" userId="S::2129244@student.uwtsd.ac.uk::0bba96e2-c78b-42d5-8ad3-257650f56e3f" providerId="AD" clId="Web-{39FA1737-2B98-F296-404E-1767B3878FD6}" dt="2023-02-07T15:15:10.412" v="121"/>
          <ac:picMkLst>
            <pc:docMk/>
            <pc:sldMk cId="600544527" sldId="268"/>
            <ac:picMk id="25" creationId="{F425F25E-2521-8631-4B77-F11DA6F554A5}"/>
          </ac:picMkLst>
        </pc:picChg>
        <pc:picChg chg="add del mod">
          <ac:chgData name="Karen Tobin (2129244)" userId="S::2129244@student.uwtsd.ac.uk::0bba96e2-c78b-42d5-8ad3-257650f56e3f" providerId="AD" clId="Web-{39FA1737-2B98-F296-404E-1767B3878FD6}" dt="2023-02-07T15:13:46.332" v="113"/>
          <ac:picMkLst>
            <pc:docMk/>
            <pc:sldMk cId="600544527" sldId="268"/>
            <ac:picMk id="28" creationId="{F324E8E1-9518-FC7D-EE0B-CDEFD675DE9E}"/>
          </ac:picMkLst>
        </pc:picChg>
        <pc:cxnChg chg="add del">
          <ac:chgData name="Karen Tobin (2129244)" userId="S::2129244@student.uwtsd.ac.uk::0bba96e2-c78b-42d5-8ad3-257650f56e3f" providerId="AD" clId="Web-{39FA1737-2B98-F296-404E-1767B3878FD6}" dt="2023-02-07T15:15:10.412" v="120"/>
          <ac:cxnSpMkLst>
            <pc:docMk/>
            <pc:sldMk cId="600544527" sldId="268"/>
            <ac:cxnSpMk id="38" creationId="{7E7C77BC-7138-40B1-A15B-20F57A494629}"/>
          </ac:cxnSpMkLst>
        </pc:cxnChg>
        <pc:cxnChg chg="add del">
          <ac:chgData name="Karen Tobin (2129244)" userId="S::2129244@student.uwtsd.ac.uk::0bba96e2-c78b-42d5-8ad3-257650f56e3f" providerId="AD" clId="Web-{39FA1737-2B98-F296-404E-1767B3878FD6}" dt="2023-02-07T15:15:10.412" v="120"/>
          <ac:cxnSpMkLst>
            <pc:docMk/>
            <pc:sldMk cId="600544527" sldId="268"/>
            <ac:cxnSpMk id="39" creationId="{DB146403-F3D6-484B-B2ED-97F9565D0370}"/>
          </ac:cxnSpMkLst>
        </pc:cxnChg>
      </pc:sldChg>
      <pc:sldChg chg="addSp delSp modSp new">
        <pc:chgData name="Karen Tobin (2129244)" userId="S::2129244@student.uwtsd.ac.uk::0bba96e2-c78b-42d5-8ad3-257650f56e3f" providerId="AD" clId="Web-{39FA1737-2B98-F296-404E-1767B3878FD6}" dt="2023-02-07T15:06:09.276" v="55" actId="20577"/>
        <pc:sldMkLst>
          <pc:docMk/>
          <pc:sldMk cId="259159305" sldId="269"/>
        </pc:sldMkLst>
        <pc:spChg chg="mod">
          <ac:chgData name="Karen Tobin (2129244)" userId="S::2129244@student.uwtsd.ac.uk::0bba96e2-c78b-42d5-8ad3-257650f56e3f" providerId="AD" clId="Web-{39FA1737-2B98-F296-404E-1767B3878FD6}" dt="2023-02-07T15:06:09.276" v="55" actId="20577"/>
          <ac:spMkLst>
            <pc:docMk/>
            <pc:sldMk cId="259159305" sldId="269"/>
            <ac:spMk id="2" creationId="{1453D790-A593-4EDF-A760-D380BE574C80}"/>
          </ac:spMkLst>
        </pc:spChg>
        <pc:spChg chg="del mod">
          <ac:chgData name="Karen Tobin (2129244)" userId="S::2129244@student.uwtsd.ac.uk::0bba96e2-c78b-42d5-8ad3-257650f56e3f" providerId="AD" clId="Web-{39FA1737-2B98-F296-404E-1767B3878FD6}" dt="2023-02-07T15:04:54.493" v="46"/>
          <ac:spMkLst>
            <pc:docMk/>
            <pc:sldMk cId="259159305" sldId="269"/>
            <ac:spMk id="3" creationId="{B7E1E4D8-BD80-CB01-84F9-8975F49E4B52}"/>
          </ac:spMkLst>
        </pc:spChg>
        <pc:picChg chg="add mod">
          <ac:chgData name="Karen Tobin (2129244)" userId="S::2129244@student.uwtsd.ac.uk::0bba96e2-c78b-42d5-8ad3-257650f56e3f" providerId="AD" clId="Web-{39FA1737-2B98-F296-404E-1767B3878FD6}" dt="2023-02-07T15:04:35.415" v="45" actId="14100"/>
          <ac:picMkLst>
            <pc:docMk/>
            <pc:sldMk cId="259159305" sldId="269"/>
            <ac:picMk id="5" creationId="{89E9D941-0D9B-C2D7-281D-4D974C7F9817}"/>
          </ac:picMkLst>
        </pc:picChg>
      </pc:sldChg>
    </pc:docChg>
  </pc:docChgLst>
  <pc:docChgLst>
    <pc:chgData name="Karen Tobin (2129244)" userId="S::2129244@student.uwtsd.ac.uk::0bba96e2-c78b-42d5-8ad3-257650f56e3f" providerId="AD" clId="Web-{FD77953B-30AB-5ACC-3B58-82D8F64EDC44}"/>
    <pc:docChg chg="modSld">
      <pc:chgData name="Karen Tobin (2129244)" userId="S::2129244@student.uwtsd.ac.uk::0bba96e2-c78b-42d5-8ad3-257650f56e3f" providerId="AD" clId="Web-{FD77953B-30AB-5ACC-3B58-82D8F64EDC44}" dt="2023-02-16T15:18:11.584" v="40" actId="20577"/>
      <pc:docMkLst>
        <pc:docMk/>
      </pc:docMkLst>
      <pc:sldChg chg="modSp">
        <pc:chgData name="Karen Tobin (2129244)" userId="S::2129244@student.uwtsd.ac.uk::0bba96e2-c78b-42d5-8ad3-257650f56e3f" providerId="AD" clId="Web-{FD77953B-30AB-5ACC-3B58-82D8F64EDC44}" dt="2023-02-16T15:18:11.584" v="40" actId="20577"/>
        <pc:sldMkLst>
          <pc:docMk/>
          <pc:sldMk cId="1866858571" sldId="264"/>
        </pc:sldMkLst>
        <pc:spChg chg="mod">
          <ac:chgData name="Karen Tobin (2129244)" userId="S::2129244@student.uwtsd.ac.uk::0bba96e2-c78b-42d5-8ad3-257650f56e3f" providerId="AD" clId="Web-{FD77953B-30AB-5ACC-3B58-82D8F64EDC44}" dt="2023-02-16T15:18:11.584" v="40" actId="20577"/>
          <ac:spMkLst>
            <pc:docMk/>
            <pc:sldMk cId="1866858571" sldId="264"/>
            <ac:spMk id="2" creationId="{CCDF1C68-D780-1F97-D427-E2D3A31B3348}"/>
          </ac:spMkLst>
        </pc:spChg>
      </pc:sldChg>
      <pc:sldChg chg="modSp">
        <pc:chgData name="Karen Tobin (2129244)" userId="S::2129244@student.uwtsd.ac.uk::0bba96e2-c78b-42d5-8ad3-257650f56e3f" providerId="AD" clId="Web-{FD77953B-30AB-5ACC-3B58-82D8F64EDC44}" dt="2023-02-16T15:14:09.747" v="35" actId="20577"/>
        <pc:sldMkLst>
          <pc:docMk/>
          <pc:sldMk cId="1468670605" sldId="267"/>
        </pc:sldMkLst>
        <pc:spChg chg="mod">
          <ac:chgData name="Karen Tobin (2129244)" userId="S::2129244@student.uwtsd.ac.uk::0bba96e2-c78b-42d5-8ad3-257650f56e3f" providerId="AD" clId="Web-{FD77953B-30AB-5ACC-3B58-82D8F64EDC44}" dt="2023-02-16T15:14:09.747" v="35" actId="20577"/>
          <ac:spMkLst>
            <pc:docMk/>
            <pc:sldMk cId="1468670605" sldId="267"/>
            <ac:spMk id="4" creationId="{046016E8-9DF9-C467-5DED-D556C8CD01A5}"/>
          </ac:spMkLst>
        </pc:spChg>
      </pc:sldChg>
      <pc:sldChg chg="modSp">
        <pc:chgData name="Karen Tobin (2129244)" userId="S::2129244@student.uwtsd.ac.uk::0bba96e2-c78b-42d5-8ad3-257650f56e3f" providerId="AD" clId="Web-{FD77953B-30AB-5ACC-3B58-82D8F64EDC44}" dt="2023-02-16T15:10:41.427" v="5" actId="20577"/>
        <pc:sldMkLst>
          <pc:docMk/>
          <pc:sldMk cId="762526004" sldId="270"/>
        </pc:sldMkLst>
        <pc:spChg chg="mod">
          <ac:chgData name="Karen Tobin (2129244)" userId="S::2129244@student.uwtsd.ac.uk::0bba96e2-c78b-42d5-8ad3-257650f56e3f" providerId="AD" clId="Web-{FD77953B-30AB-5ACC-3B58-82D8F64EDC44}" dt="2023-02-16T15:10:41.427" v="5" actId="20577"/>
          <ac:spMkLst>
            <pc:docMk/>
            <pc:sldMk cId="762526004" sldId="270"/>
            <ac:spMk id="3" creationId="{04F4A229-E926-00A3-142C-171453D7D577}"/>
          </ac:spMkLst>
        </pc:spChg>
      </pc:sldChg>
      <pc:sldChg chg="modSp">
        <pc:chgData name="Karen Tobin (2129244)" userId="S::2129244@student.uwtsd.ac.uk::0bba96e2-c78b-42d5-8ad3-257650f56e3f" providerId="AD" clId="Web-{FD77953B-30AB-5ACC-3B58-82D8F64EDC44}" dt="2023-02-16T15:10:59.177" v="9" actId="20577"/>
        <pc:sldMkLst>
          <pc:docMk/>
          <pc:sldMk cId="3713303044" sldId="271"/>
        </pc:sldMkLst>
        <pc:spChg chg="mod">
          <ac:chgData name="Karen Tobin (2129244)" userId="S::2129244@student.uwtsd.ac.uk::0bba96e2-c78b-42d5-8ad3-257650f56e3f" providerId="AD" clId="Web-{FD77953B-30AB-5ACC-3B58-82D8F64EDC44}" dt="2023-02-16T15:10:59.177" v="9" actId="20577"/>
          <ac:spMkLst>
            <pc:docMk/>
            <pc:sldMk cId="3713303044" sldId="271"/>
            <ac:spMk id="11" creationId="{EA3C6C0B-61CA-756E-7367-0A98FC16CFF8}"/>
          </ac:spMkLst>
        </pc:spChg>
      </pc:sldChg>
    </pc:docChg>
  </pc:docChgLst>
  <pc:docChgLst>
    <pc:chgData name="Karen Tobin (2129244)" userId="S::2129244@student.uwtsd.ac.uk::0bba96e2-c78b-42d5-8ad3-257650f56e3f" providerId="AD" clId="Web-{E1DA9A27-AE40-31D7-10AE-8465555E78FE}"/>
    <pc:docChg chg="modSld">
      <pc:chgData name="Karen Tobin (2129244)" userId="S::2129244@student.uwtsd.ac.uk::0bba96e2-c78b-42d5-8ad3-257650f56e3f" providerId="AD" clId="Web-{E1DA9A27-AE40-31D7-10AE-8465555E78FE}" dt="2023-02-07T15:24:52.424" v="120" actId="20577"/>
      <pc:docMkLst>
        <pc:docMk/>
      </pc:docMkLst>
      <pc:sldChg chg="modSp">
        <pc:chgData name="Karen Tobin (2129244)" userId="S::2129244@student.uwtsd.ac.uk::0bba96e2-c78b-42d5-8ad3-257650f56e3f" providerId="AD" clId="Web-{E1DA9A27-AE40-31D7-10AE-8465555E78FE}" dt="2023-02-07T15:23:36.047" v="114" actId="20577"/>
        <pc:sldMkLst>
          <pc:docMk/>
          <pc:sldMk cId="1866858571" sldId="264"/>
        </pc:sldMkLst>
        <pc:spChg chg="mod">
          <ac:chgData name="Karen Tobin (2129244)" userId="S::2129244@student.uwtsd.ac.uk::0bba96e2-c78b-42d5-8ad3-257650f56e3f" providerId="AD" clId="Web-{E1DA9A27-AE40-31D7-10AE-8465555E78FE}" dt="2023-02-07T15:23:36.047" v="114" actId="20577"/>
          <ac:spMkLst>
            <pc:docMk/>
            <pc:sldMk cId="1866858571" sldId="264"/>
            <ac:spMk id="3" creationId="{04654E5A-C098-0134-D60E-35DA51385A89}"/>
          </ac:spMkLst>
        </pc:spChg>
      </pc:sldChg>
      <pc:sldChg chg="addSp delSp modSp">
        <pc:chgData name="Karen Tobin (2129244)" userId="S::2129244@student.uwtsd.ac.uk::0bba96e2-c78b-42d5-8ad3-257650f56e3f" providerId="AD" clId="Web-{E1DA9A27-AE40-31D7-10AE-8465555E78FE}" dt="2023-02-07T15:22:45.656" v="104" actId="20577"/>
        <pc:sldMkLst>
          <pc:docMk/>
          <pc:sldMk cId="600544527" sldId="268"/>
        </pc:sldMkLst>
        <pc:spChg chg="del">
          <ac:chgData name="Karen Tobin (2129244)" userId="S::2129244@student.uwtsd.ac.uk::0bba96e2-c78b-42d5-8ad3-257650f56e3f" providerId="AD" clId="Web-{E1DA9A27-AE40-31D7-10AE-8465555E78FE}" dt="2023-02-07T15:17:00.915" v="3"/>
          <ac:spMkLst>
            <pc:docMk/>
            <pc:sldMk cId="600544527" sldId="268"/>
            <ac:spMk id="2" creationId="{11F28BB3-0567-66AA-482F-0FEDE1BA200F}"/>
          </ac:spMkLst>
        </pc:spChg>
        <pc:spChg chg="add mod">
          <ac:chgData name="Karen Tobin (2129244)" userId="S::2129244@student.uwtsd.ac.uk::0bba96e2-c78b-42d5-8ad3-257650f56e3f" providerId="AD" clId="Web-{E1DA9A27-AE40-31D7-10AE-8465555E78FE}" dt="2023-02-07T15:17:19.119" v="14" actId="20577"/>
          <ac:spMkLst>
            <pc:docMk/>
            <pc:sldMk cId="600544527" sldId="268"/>
            <ac:spMk id="4" creationId="{D552FDFE-2FB2-8654-E3E5-7729184A0994}"/>
          </ac:spMkLst>
        </pc:spChg>
        <pc:spChg chg="add mod">
          <ac:chgData name="Karen Tobin (2129244)" userId="S::2129244@student.uwtsd.ac.uk::0bba96e2-c78b-42d5-8ad3-257650f56e3f" providerId="AD" clId="Web-{E1DA9A27-AE40-31D7-10AE-8465555E78FE}" dt="2023-02-07T15:22:45.656" v="104" actId="20577"/>
          <ac:spMkLst>
            <pc:docMk/>
            <pc:sldMk cId="600544527" sldId="268"/>
            <ac:spMk id="5" creationId="{D7199BD2-F4EF-F786-1DAD-E78C39532B70}"/>
          </ac:spMkLst>
        </pc:spChg>
        <pc:picChg chg="mod">
          <ac:chgData name="Karen Tobin (2129244)" userId="S::2129244@student.uwtsd.ac.uk::0bba96e2-c78b-42d5-8ad3-257650f56e3f" providerId="AD" clId="Web-{E1DA9A27-AE40-31D7-10AE-8465555E78FE}" dt="2023-02-07T15:17:32.744" v="17" actId="14100"/>
          <ac:picMkLst>
            <pc:docMk/>
            <pc:sldMk cId="600544527" sldId="268"/>
            <ac:picMk id="17" creationId="{5A5F8681-51DB-9D07-9D0E-EF43BECD16C4}"/>
          </ac:picMkLst>
        </pc:picChg>
        <pc:picChg chg="mod">
          <ac:chgData name="Karen Tobin (2129244)" userId="S::2129244@student.uwtsd.ac.uk::0bba96e2-c78b-42d5-8ad3-257650f56e3f" providerId="AD" clId="Web-{E1DA9A27-AE40-31D7-10AE-8465555E78FE}" dt="2023-02-07T15:18:09.635" v="20" actId="14100"/>
          <ac:picMkLst>
            <pc:docMk/>
            <pc:sldMk cId="600544527" sldId="268"/>
            <ac:picMk id="25" creationId="{F425F25E-2521-8631-4B77-F11DA6F554A5}"/>
          </ac:picMkLst>
        </pc:picChg>
      </pc:sldChg>
      <pc:sldChg chg="modSp">
        <pc:chgData name="Karen Tobin (2129244)" userId="S::2129244@student.uwtsd.ac.uk::0bba96e2-c78b-42d5-8ad3-257650f56e3f" providerId="AD" clId="Web-{E1DA9A27-AE40-31D7-10AE-8465555E78FE}" dt="2023-02-07T15:24:52.424" v="120" actId="20577"/>
        <pc:sldMkLst>
          <pc:docMk/>
          <pc:sldMk cId="259159305" sldId="269"/>
        </pc:sldMkLst>
        <pc:spChg chg="mod">
          <ac:chgData name="Karen Tobin (2129244)" userId="S::2129244@student.uwtsd.ac.uk::0bba96e2-c78b-42d5-8ad3-257650f56e3f" providerId="AD" clId="Web-{E1DA9A27-AE40-31D7-10AE-8465555E78FE}" dt="2023-02-07T15:24:52.424" v="120" actId="20577"/>
          <ac:spMkLst>
            <pc:docMk/>
            <pc:sldMk cId="259159305" sldId="269"/>
            <ac:spMk id="2" creationId="{1453D790-A593-4EDF-A760-D380BE574C80}"/>
          </ac:spMkLst>
        </pc:spChg>
      </pc:sldChg>
    </pc:docChg>
  </pc:docChgLst>
  <pc:docChgLst>
    <pc:chgData name="Karen Tobin (2129244)" userId="S::2129244@student.uwtsd.ac.uk::0bba96e2-c78b-42d5-8ad3-257650f56e3f" providerId="AD" clId="Web-{2E1CC7D1-0E95-9E4B-2EAB-25D14A95E566}"/>
    <pc:docChg chg="modSld">
      <pc:chgData name="Karen Tobin (2129244)" userId="S::2129244@student.uwtsd.ac.uk::0bba96e2-c78b-42d5-8ad3-257650f56e3f" providerId="AD" clId="Web-{2E1CC7D1-0E95-9E4B-2EAB-25D14A95E566}" dt="2023-02-10T12:35:45.122" v="77" actId="14100"/>
      <pc:docMkLst>
        <pc:docMk/>
      </pc:docMkLst>
      <pc:sldChg chg="addSp delSp modSp">
        <pc:chgData name="Karen Tobin (2129244)" userId="S::2129244@student.uwtsd.ac.uk::0bba96e2-c78b-42d5-8ad3-257650f56e3f" providerId="AD" clId="Web-{2E1CC7D1-0E95-9E4B-2EAB-25D14A95E566}" dt="2023-02-10T12:30:31.192" v="49"/>
        <pc:sldMkLst>
          <pc:docMk/>
          <pc:sldMk cId="3092910098" sldId="256"/>
        </pc:sldMkLst>
        <pc:spChg chg="mod">
          <ac:chgData name="Karen Tobin (2129244)" userId="S::2129244@student.uwtsd.ac.uk::0bba96e2-c78b-42d5-8ad3-257650f56e3f" providerId="AD" clId="Web-{2E1CC7D1-0E95-9E4B-2EAB-25D14A95E566}" dt="2023-02-10T12:30:31.192" v="49"/>
          <ac:spMkLst>
            <pc:docMk/>
            <pc:sldMk cId="3092910098" sldId="256"/>
            <ac:spMk id="2" creationId="{808D4274-5F65-D4FF-5CFA-7B2A320B947A}"/>
          </ac:spMkLst>
        </pc:spChg>
        <pc:spChg chg="mod">
          <ac:chgData name="Karen Tobin (2129244)" userId="S::2129244@student.uwtsd.ac.uk::0bba96e2-c78b-42d5-8ad3-257650f56e3f" providerId="AD" clId="Web-{2E1CC7D1-0E95-9E4B-2EAB-25D14A95E566}" dt="2023-02-10T12:30:31.192" v="49"/>
          <ac:spMkLst>
            <pc:docMk/>
            <pc:sldMk cId="3092910098" sldId="256"/>
            <ac:spMk id="3" creationId="{01561635-F872-3C64-8D39-4B79967EC1DB}"/>
          </ac:spMkLst>
        </pc:spChg>
        <pc:spChg chg="add del">
          <ac:chgData name="Karen Tobin (2129244)" userId="S::2129244@student.uwtsd.ac.uk::0bba96e2-c78b-42d5-8ad3-257650f56e3f" providerId="AD" clId="Web-{2E1CC7D1-0E95-9E4B-2EAB-25D14A95E566}" dt="2023-02-10T12:29:33.752" v="46"/>
          <ac:spMkLst>
            <pc:docMk/>
            <pc:sldMk cId="3092910098" sldId="256"/>
            <ac:spMk id="10" creationId="{E91DC736-0EF8-4F87-9146-EBF1D2EE4D3D}"/>
          </ac:spMkLst>
        </pc:spChg>
        <pc:spChg chg="add del">
          <ac:chgData name="Karen Tobin (2129244)" userId="S::2129244@student.uwtsd.ac.uk::0bba96e2-c78b-42d5-8ad3-257650f56e3f" providerId="AD" clId="Web-{2E1CC7D1-0E95-9E4B-2EAB-25D14A95E566}" dt="2023-02-10T12:29:33.752" v="46"/>
          <ac:spMkLst>
            <pc:docMk/>
            <pc:sldMk cId="3092910098" sldId="256"/>
            <ac:spMk id="12" creationId="{097CD68E-23E3-4007-8847-CD0944C4F7BE}"/>
          </ac:spMkLst>
        </pc:spChg>
        <pc:spChg chg="add del">
          <ac:chgData name="Karen Tobin (2129244)" userId="S::2129244@student.uwtsd.ac.uk::0bba96e2-c78b-42d5-8ad3-257650f56e3f" providerId="AD" clId="Web-{2E1CC7D1-0E95-9E4B-2EAB-25D14A95E566}" dt="2023-02-10T12:29:33.752" v="46"/>
          <ac:spMkLst>
            <pc:docMk/>
            <pc:sldMk cId="3092910098" sldId="256"/>
            <ac:spMk id="14" creationId="{AF2F604E-43BE-4DC3-B983-E071523364F8}"/>
          </ac:spMkLst>
        </pc:spChg>
        <pc:spChg chg="add del">
          <ac:chgData name="Karen Tobin (2129244)" userId="S::2129244@student.uwtsd.ac.uk::0bba96e2-c78b-42d5-8ad3-257650f56e3f" providerId="AD" clId="Web-{2E1CC7D1-0E95-9E4B-2EAB-25D14A95E566}" dt="2023-02-10T12:29:33.752" v="46"/>
          <ac:spMkLst>
            <pc:docMk/>
            <pc:sldMk cId="3092910098" sldId="256"/>
            <ac:spMk id="16" creationId="{08C9B587-E65E-4B52-B37C-ABEBB6E87928}"/>
          </ac:spMkLst>
        </pc:spChg>
        <pc:spChg chg="add del">
          <ac:chgData name="Karen Tobin (2129244)" userId="S::2129244@student.uwtsd.ac.uk::0bba96e2-c78b-42d5-8ad3-257650f56e3f" providerId="AD" clId="Web-{2E1CC7D1-0E95-9E4B-2EAB-25D14A95E566}" dt="2023-02-10T12:30:31.192" v="49"/>
          <ac:spMkLst>
            <pc:docMk/>
            <pc:sldMk cId="3092910098" sldId="256"/>
            <ac:spMk id="18" creationId="{07322A9E-F1EC-405E-8971-BA906EFFCCB8}"/>
          </ac:spMkLst>
        </pc:spChg>
        <pc:spChg chg="add del">
          <ac:chgData name="Karen Tobin (2129244)" userId="S::2129244@student.uwtsd.ac.uk::0bba96e2-c78b-42d5-8ad3-257650f56e3f" providerId="AD" clId="Web-{2E1CC7D1-0E95-9E4B-2EAB-25D14A95E566}" dt="2023-02-10T12:30:31.192" v="49"/>
          <ac:spMkLst>
            <pc:docMk/>
            <pc:sldMk cId="3092910098" sldId="256"/>
            <ac:spMk id="19" creationId="{A5704422-1118-4FD1-95AD-29A064EB80D9}"/>
          </ac:spMkLst>
        </pc:spChg>
        <pc:spChg chg="add del">
          <ac:chgData name="Karen Tobin (2129244)" userId="S::2129244@student.uwtsd.ac.uk::0bba96e2-c78b-42d5-8ad3-257650f56e3f" providerId="AD" clId="Web-{2E1CC7D1-0E95-9E4B-2EAB-25D14A95E566}" dt="2023-02-10T12:29:06.127" v="43"/>
          <ac:spMkLst>
            <pc:docMk/>
            <pc:sldMk cId="3092910098" sldId="256"/>
            <ac:spMk id="21" creationId="{9B7AD9F6-8CE7-4299-8FC6-328F4DCD3FF9}"/>
          </ac:spMkLst>
        </pc:spChg>
        <pc:spChg chg="add del">
          <ac:chgData name="Karen Tobin (2129244)" userId="S::2129244@student.uwtsd.ac.uk::0bba96e2-c78b-42d5-8ad3-257650f56e3f" providerId="AD" clId="Web-{2E1CC7D1-0E95-9E4B-2EAB-25D14A95E566}" dt="2023-02-10T12:29:06.127" v="43"/>
          <ac:spMkLst>
            <pc:docMk/>
            <pc:sldMk cId="3092910098" sldId="256"/>
            <ac:spMk id="23" creationId="{3F9B0603-37C5-4312-AE4D-A3D015475403}"/>
          </ac:spMkLst>
        </pc:spChg>
        <pc:spChg chg="add del">
          <ac:chgData name="Karen Tobin (2129244)" userId="S::2129244@student.uwtsd.ac.uk::0bba96e2-c78b-42d5-8ad3-257650f56e3f" providerId="AD" clId="Web-{2E1CC7D1-0E95-9E4B-2EAB-25D14A95E566}" dt="2023-02-10T12:30:31.192" v="49"/>
          <ac:spMkLst>
            <pc:docMk/>
            <pc:sldMk cId="3092910098" sldId="256"/>
            <ac:spMk id="25" creationId="{A88B2AAA-B805-498E-A9E6-98B885855498}"/>
          </ac:spMkLst>
        </pc:spChg>
        <pc:spChg chg="add del">
          <ac:chgData name="Karen Tobin (2129244)" userId="S::2129244@student.uwtsd.ac.uk::0bba96e2-c78b-42d5-8ad3-257650f56e3f" providerId="AD" clId="Web-{2E1CC7D1-0E95-9E4B-2EAB-25D14A95E566}" dt="2023-02-10T12:30:31.192" v="49"/>
          <ac:spMkLst>
            <pc:docMk/>
            <pc:sldMk cId="3092910098" sldId="256"/>
            <ac:spMk id="27" creationId="{9B8051E0-19D7-43E1-BFD9-E6DBFEB3A3F1}"/>
          </ac:spMkLst>
        </pc:spChg>
        <pc:spChg chg="add del">
          <ac:chgData name="Karen Tobin (2129244)" userId="S::2129244@student.uwtsd.ac.uk::0bba96e2-c78b-42d5-8ad3-257650f56e3f" providerId="AD" clId="Web-{2E1CC7D1-0E95-9E4B-2EAB-25D14A95E566}" dt="2023-02-10T12:30:31.192" v="49"/>
          <ac:spMkLst>
            <pc:docMk/>
            <pc:sldMk cId="3092910098" sldId="256"/>
            <ac:spMk id="29" creationId="{4EDB2B02-86A2-46F5-A4BE-B7D9B10411D6}"/>
          </ac:spMkLst>
        </pc:spChg>
        <pc:spChg chg="add del">
          <ac:chgData name="Karen Tobin (2129244)" userId="S::2129244@student.uwtsd.ac.uk::0bba96e2-c78b-42d5-8ad3-257650f56e3f" providerId="AD" clId="Web-{2E1CC7D1-0E95-9E4B-2EAB-25D14A95E566}" dt="2023-02-10T12:30:31.192" v="49"/>
          <ac:spMkLst>
            <pc:docMk/>
            <pc:sldMk cId="3092910098" sldId="256"/>
            <ac:spMk id="31" creationId="{43954639-FB5D-41F4-9560-6F6DFE778425}"/>
          </ac:spMkLst>
        </pc:spChg>
        <pc:spChg chg="add del">
          <ac:chgData name="Karen Tobin (2129244)" userId="S::2129244@student.uwtsd.ac.uk::0bba96e2-c78b-42d5-8ad3-257650f56e3f" providerId="AD" clId="Web-{2E1CC7D1-0E95-9E4B-2EAB-25D14A95E566}" dt="2023-02-10T12:30:31.192" v="49"/>
          <ac:spMkLst>
            <pc:docMk/>
            <pc:sldMk cId="3092910098" sldId="256"/>
            <ac:spMk id="33" creationId="{E898931C-0323-41FA-A036-20F818B1FF81}"/>
          </ac:spMkLst>
        </pc:spChg>
        <pc:spChg chg="add del">
          <ac:chgData name="Karen Tobin (2129244)" userId="S::2129244@student.uwtsd.ac.uk::0bba96e2-c78b-42d5-8ad3-257650f56e3f" providerId="AD" clId="Web-{2E1CC7D1-0E95-9E4B-2EAB-25D14A95E566}" dt="2023-02-10T12:30:31.192" v="49"/>
          <ac:spMkLst>
            <pc:docMk/>
            <pc:sldMk cId="3092910098" sldId="256"/>
            <ac:spMk id="35" creationId="{89AFE9DD-0792-4B98-B4EB-97ACA17E6AA8}"/>
          </ac:spMkLst>
        </pc:spChg>
        <pc:spChg chg="add del">
          <ac:chgData name="Karen Tobin (2129244)" userId="S::2129244@student.uwtsd.ac.uk::0bba96e2-c78b-42d5-8ad3-257650f56e3f" providerId="AD" clId="Web-{2E1CC7D1-0E95-9E4B-2EAB-25D14A95E566}" dt="2023-02-10T12:30:31.192" v="49"/>
          <ac:spMkLst>
            <pc:docMk/>
            <pc:sldMk cId="3092910098" sldId="256"/>
            <ac:spMk id="37" creationId="{3981F5C4-9AE1-404E-AF44-A4E6DB374F9D}"/>
          </ac:spMkLst>
        </pc:spChg>
        <pc:spChg chg="add del">
          <ac:chgData name="Karen Tobin (2129244)" userId="S::2129244@student.uwtsd.ac.uk::0bba96e2-c78b-42d5-8ad3-257650f56e3f" providerId="AD" clId="Web-{2E1CC7D1-0E95-9E4B-2EAB-25D14A95E566}" dt="2023-02-10T12:30:31.192" v="49"/>
          <ac:spMkLst>
            <pc:docMk/>
            <pc:sldMk cId="3092910098" sldId="256"/>
            <ac:spMk id="39" creationId="{763C1781-8726-4FAC-8C45-FF40376BE409}"/>
          </ac:spMkLst>
        </pc:spChg>
        <pc:spChg chg="add del">
          <ac:chgData name="Karen Tobin (2129244)" userId="S::2129244@student.uwtsd.ac.uk::0bba96e2-c78b-42d5-8ad3-257650f56e3f" providerId="AD" clId="Web-{2E1CC7D1-0E95-9E4B-2EAB-25D14A95E566}" dt="2023-02-10T12:30:31.192" v="49"/>
          <ac:spMkLst>
            <pc:docMk/>
            <pc:sldMk cId="3092910098" sldId="256"/>
            <ac:spMk id="41" creationId="{301491B5-56C7-43DC-A3D9-861EECCA056A}"/>
          </ac:spMkLst>
        </pc:spChg>
        <pc:spChg chg="add del">
          <ac:chgData name="Karen Tobin (2129244)" userId="S::2129244@student.uwtsd.ac.uk::0bba96e2-c78b-42d5-8ad3-257650f56e3f" providerId="AD" clId="Web-{2E1CC7D1-0E95-9E4B-2EAB-25D14A95E566}" dt="2023-02-10T12:30:31.192" v="49"/>
          <ac:spMkLst>
            <pc:docMk/>
            <pc:sldMk cId="3092910098" sldId="256"/>
            <ac:spMk id="43" creationId="{237E2353-22DF-46E0-A200-FB30F8F394E2}"/>
          </ac:spMkLst>
        </pc:spChg>
        <pc:spChg chg="add del">
          <ac:chgData name="Karen Tobin (2129244)" userId="S::2129244@student.uwtsd.ac.uk::0bba96e2-c78b-42d5-8ad3-257650f56e3f" providerId="AD" clId="Web-{2E1CC7D1-0E95-9E4B-2EAB-25D14A95E566}" dt="2023-02-10T12:30:31.192" v="49"/>
          <ac:spMkLst>
            <pc:docMk/>
            <pc:sldMk cId="3092910098" sldId="256"/>
            <ac:spMk id="45" creationId="{DD6138DB-057B-45F7-A5F4-E7BFDA20D02C}"/>
          </ac:spMkLst>
        </pc:spChg>
        <pc:spChg chg="add del">
          <ac:chgData name="Karen Tobin (2129244)" userId="S::2129244@student.uwtsd.ac.uk::0bba96e2-c78b-42d5-8ad3-257650f56e3f" providerId="AD" clId="Web-{2E1CC7D1-0E95-9E4B-2EAB-25D14A95E566}" dt="2023-02-10T12:30:31.192" v="49"/>
          <ac:spMkLst>
            <pc:docMk/>
            <pc:sldMk cId="3092910098" sldId="256"/>
            <ac:spMk id="47" creationId="{79A54AB1-B64F-4843-BFAB-81CB74E66B65}"/>
          </ac:spMkLst>
        </pc:spChg>
        <pc:spChg chg="add">
          <ac:chgData name="Karen Tobin (2129244)" userId="S::2129244@student.uwtsd.ac.uk::0bba96e2-c78b-42d5-8ad3-257650f56e3f" providerId="AD" clId="Web-{2E1CC7D1-0E95-9E4B-2EAB-25D14A95E566}" dt="2023-02-10T12:30:31.192" v="49"/>
          <ac:spMkLst>
            <pc:docMk/>
            <pc:sldMk cId="3092910098" sldId="256"/>
            <ac:spMk id="52" creationId="{362D44EE-C852-4460-B8B5-C4F2BC20510C}"/>
          </ac:spMkLst>
        </pc:spChg>
        <pc:spChg chg="add">
          <ac:chgData name="Karen Tobin (2129244)" userId="S::2129244@student.uwtsd.ac.uk::0bba96e2-c78b-42d5-8ad3-257650f56e3f" providerId="AD" clId="Web-{2E1CC7D1-0E95-9E4B-2EAB-25D14A95E566}" dt="2023-02-10T12:30:31.192" v="49"/>
          <ac:spMkLst>
            <pc:docMk/>
            <pc:sldMk cId="3092910098" sldId="256"/>
            <ac:spMk id="54" creationId="{658970D8-8D1D-4B5C-894B-E871CC86543D}"/>
          </ac:spMkLst>
        </pc:spChg>
        <pc:spChg chg="add">
          <ac:chgData name="Karen Tobin (2129244)" userId="S::2129244@student.uwtsd.ac.uk::0bba96e2-c78b-42d5-8ad3-257650f56e3f" providerId="AD" clId="Web-{2E1CC7D1-0E95-9E4B-2EAB-25D14A95E566}" dt="2023-02-10T12:30:31.192" v="49"/>
          <ac:spMkLst>
            <pc:docMk/>
            <pc:sldMk cId="3092910098" sldId="256"/>
            <ac:spMk id="56" creationId="{F227E5B6-9132-43CA-B503-37A18562ADF2}"/>
          </ac:spMkLst>
        </pc:spChg>
        <pc:spChg chg="add">
          <ac:chgData name="Karen Tobin (2129244)" userId="S::2129244@student.uwtsd.ac.uk::0bba96e2-c78b-42d5-8ad3-257650f56e3f" providerId="AD" clId="Web-{2E1CC7D1-0E95-9E4B-2EAB-25D14A95E566}" dt="2023-02-10T12:30:31.192" v="49"/>
          <ac:spMkLst>
            <pc:docMk/>
            <pc:sldMk cId="3092910098" sldId="256"/>
            <ac:spMk id="58" creationId="{03C2051E-A88D-48E5-BACF-AAED17892722}"/>
          </ac:spMkLst>
        </pc:spChg>
        <pc:spChg chg="add">
          <ac:chgData name="Karen Tobin (2129244)" userId="S::2129244@student.uwtsd.ac.uk::0bba96e2-c78b-42d5-8ad3-257650f56e3f" providerId="AD" clId="Web-{2E1CC7D1-0E95-9E4B-2EAB-25D14A95E566}" dt="2023-02-10T12:30:31.192" v="49"/>
          <ac:spMkLst>
            <pc:docMk/>
            <pc:sldMk cId="3092910098" sldId="256"/>
            <ac:spMk id="60" creationId="{7821A508-2985-4905-874A-527429BAABFA}"/>
          </ac:spMkLst>
        </pc:spChg>
        <pc:spChg chg="add">
          <ac:chgData name="Karen Tobin (2129244)" userId="S::2129244@student.uwtsd.ac.uk::0bba96e2-c78b-42d5-8ad3-257650f56e3f" providerId="AD" clId="Web-{2E1CC7D1-0E95-9E4B-2EAB-25D14A95E566}" dt="2023-02-10T12:30:31.192" v="49"/>
          <ac:spMkLst>
            <pc:docMk/>
            <pc:sldMk cId="3092910098" sldId="256"/>
            <ac:spMk id="62" creationId="{D2929CB1-0E3C-4B2D-ADC5-0154FB33BA44}"/>
          </ac:spMkLst>
        </pc:spChg>
        <pc:spChg chg="add">
          <ac:chgData name="Karen Tobin (2129244)" userId="S::2129244@student.uwtsd.ac.uk::0bba96e2-c78b-42d5-8ad3-257650f56e3f" providerId="AD" clId="Web-{2E1CC7D1-0E95-9E4B-2EAB-25D14A95E566}" dt="2023-02-10T12:30:31.192" v="49"/>
          <ac:spMkLst>
            <pc:docMk/>
            <pc:sldMk cId="3092910098" sldId="256"/>
            <ac:spMk id="64" creationId="{5F2F0C84-BE8C-4DC2-A6D3-30349A801D5C}"/>
          </ac:spMkLst>
        </pc:spChg>
        <pc:picChg chg="mod ord">
          <ac:chgData name="Karen Tobin (2129244)" userId="S::2129244@student.uwtsd.ac.uk::0bba96e2-c78b-42d5-8ad3-257650f56e3f" providerId="AD" clId="Web-{2E1CC7D1-0E95-9E4B-2EAB-25D14A95E566}" dt="2023-02-10T12:30:31.192" v="49"/>
          <ac:picMkLst>
            <pc:docMk/>
            <pc:sldMk cId="3092910098" sldId="256"/>
            <ac:picMk id="5" creationId="{186A7877-6F93-A75C-0143-AF3D103BD4D8}"/>
          </ac:picMkLst>
        </pc:picChg>
      </pc:sldChg>
      <pc:sldChg chg="modSp">
        <pc:chgData name="Karen Tobin (2129244)" userId="S::2129244@student.uwtsd.ac.uk::0bba96e2-c78b-42d5-8ad3-257650f56e3f" providerId="AD" clId="Web-{2E1CC7D1-0E95-9E4B-2EAB-25D14A95E566}" dt="2023-02-10T12:22:41.679" v="17" actId="20577"/>
        <pc:sldMkLst>
          <pc:docMk/>
          <pc:sldMk cId="944779757" sldId="257"/>
        </pc:sldMkLst>
        <pc:spChg chg="mod">
          <ac:chgData name="Karen Tobin (2129244)" userId="S::2129244@student.uwtsd.ac.uk::0bba96e2-c78b-42d5-8ad3-257650f56e3f" providerId="AD" clId="Web-{2E1CC7D1-0E95-9E4B-2EAB-25D14A95E566}" dt="2023-02-10T12:22:41.679" v="17" actId="20577"/>
          <ac:spMkLst>
            <pc:docMk/>
            <pc:sldMk cId="944779757" sldId="257"/>
            <ac:spMk id="3" creationId="{FA30ED93-6057-30C2-9475-6F0C81D648DD}"/>
          </ac:spMkLst>
        </pc:spChg>
      </pc:sldChg>
      <pc:sldChg chg="modSp">
        <pc:chgData name="Karen Tobin (2129244)" userId="S::2129244@student.uwtsd.ac.uk::0bba96e2-c78b-42d5-8ad3-257650f56e3f" providerId="AD" clId="Web-{2E1CC7D1-0E95-9E4B-2EAB-25D14A95E566}" dt="2023-02-10T12:25:15.402" v="24" actId="14100"/>
        <pc:sldMkLst>
          <pc:docMk/>
          <pc:sldMk cId="3675225914" sldId="260"/>
        </pc:sldMkLst>
        <pc:spChg chg="mod">
          <ac:chgData name="Karen Tobin (2129244)" userId="S::2129244@student.uwtsd.ac.uk::0bba96e2-c78b-42d5-8ad3-257650f56e3f" providerId="AD" clId="Web-{2E1CC7D1-0E95-9E4B-2EAB-25D14A95E566}" dt="2023-02-10T12:25:15.402" v="24" actId="14100"/>
          <ac:spMkLst>
            <pc:docMk/>
            <pc:sldMk cId="3675225914" sldId="260"/>
            <ac:spMk id="3" creationId="{A6156C6C-1D99-9C5A-2463-FD2954816638}"/>
          </ac:spMkLst>
        </pc:spChg>
        <pc:picChg chg="mod">
          <ac:chgData name="Karen Tobin (2129244)" userId="S::2129244@student.uwtsd.ac.uk::0bba96e2-c78b-42d5-8ad3-257650f56e3f" providerId="AD" clId="Web-{2E1CC7D1-0E95-9E4B-2EAB-25D14A95E566}" dt="2023-02-10T12:25:07.449" v="23" actId="14100"/>
          <ac:picMkLst>
            <pc:docMk/>
            <pc:sldMk cId="3675225914" sldId="260"/>
            <ac:picMk id="23" creationId="{C80AF470-AEB2-8126-C513-D42A6F660F65}"/>
          </ac:picMkLst>
        </pc:picChg>
      </pc:sldChg>
      <pc:sldChg chg="addSp modSp mod setBg">
        <pc:chgData name="Karen Tobin (2129244)" userId="S::2129244@student.uwtsd.ac.uk::0bba96e2-c78b-42d5-8ad3-257650f56e3f" providerId="AD" clId="Web-{2E1CC7D1-0E95-9E4B-2EAB-25D14A95E566}" dt="2023-02-10T12:28:05.672" v="41"/>
        <pc:sldMkLst>
          <pc:docMk/>
          <pc:sldMk cId="1866858571" sldId="264"/>
        </pc:sldMkLst>
        <pc:spChg chg="mod">
          <ac:chgData name="Karen Tobin (2129244)" userId="S::2129244@student.uwtsd.ac.uk::0bba96e2-c78b-42d5-8ad3-257650f56e3f" providerId="AD" clId="Web-{2E1CC7D1-0E95-9E4B-2EAB-25D14A95E566}" dt="2023-02-10T12:28:05.672" v="41"/>
          <ac:spMkLst>
            <pc:docMk/>
            <pc:sldMk cId="1866858571" sldId="264"/>
            <ac:spMk id="2" creationId="{CCDF1C68-D780-1F97-D427-E2D3A31B3348}"/>
          </ac:spMkLst>
        </pc:spChg>
        <pc:spChg chg="mod">
          <ac:chgData name="Karen Tobin (2129244)" userId="S::2129244@student.uwtsd.ac.uk::0bba96e2-c78b-42d5-8ad3-257650f56e3f" providerId="AD" clId="Web-{2E1CC7D1-0E95-9E4B-2EAB-25D14A95E566}" dt="2023-02-10T12:28:05.672" v="41"/>
          <ac:spMkLst>
            <pc:docMk/>
            <pc:sldMk cId="1866858571" sldId="264"/>
            <ac:spMk id="3" creationId="{04654E5A-C098-0134-D60E-35DA51385A89}"/>
          </ac:spMkLst>
        </pc:spChg>
        <pc:spChg chg="add">
          <ac:chgData name="Karen Tobin (2129244)" userId="S::2129244@student.uwtsd.ac.uk::0bba96e2-c78b-42d5-8ad3-257650f56e3f" providerId="AD" clId="Web-{2E1CC7D1-0E95-9E4B-2EAB-25D14A95E566}" dt="2023-02-10T12:28:05.672" v="41"/>
          <ac:spMkLst>
            <pc:docMk/>
            <pc:sldMk cId="1866858571" sldId="264"/>
            <ac:spMk id="8" creationId="{100EDD19-6802-4EC3-95CE-CFFAB042CFD6}"/>
          </ac:spMkLst>
        </pc:spChg>
        <pc:spChg chg="add">
          <ac:chgData name="Karen Tobin (2129244)" userId="S::2129244@student.uwtsd.ac.uk::0bba96e2-c78b-42d5-8ad3-257650f56e3f" providerId="AD" clId="Web-{2E1CC7D1-0E95-9E4B-2EAB-25D14A95E566}" dt="2023-02-10T12:28:05.672" v="41"/>
          <ac:spMkLst>
            <pc:docMk/>
            <pc:sldMk cId="1866858571" sldId="264"/>
            <ac:spMk id="10" creationId="{DB17E863-922E-4C26-BD64-E8FD41D28661}"/>
          </ac:spMkLst>
        </pc:spChg>
      </pc:sldChg>
      <pc:sldChg chg="addSp delSp modSp">
        <pc:chgData name="Karen Tobin (2129244)" userId="S::2129244@student.uwtsd.ac.uk::0bba96e2-c78b-42d5-8ad3-257650f56e3f" providerId="AD" clId="Web-{2E1CC7D1-0E95-9E4B-2EAB-25D14A95E566}" dt="2023-02-10T12:27:51.797" v="40"/>
        <pc:sldMkLst>
          <pc:docMk/>
          <pc:sldMk cId="1468670605" sldId="267"/>
        </pc:sldMkLst>
        <pc:spChg chg="mod">
          <ac:chgData name="Karen Tobin (2129244)" userId="S::2129244@student.uwtsd.ac.uk::0bba96e2-c78b-42d5-8ad3-257650f56e3f" providerId="AD" clId="Web-{2E1CC7D1-0E95-9E4B-2EAB-25D14A95E566}" dt="2023-02-10T12:27:51.797" v="40"/>
          <ac:spMkLst>
            <pc:docMk/>
            <pc:sldMk cId="1468670605" sldId="267"/>
            <ac:spMk id="2" creationId="{BFCE3E1A-27C7-66D8-743A-14717EC25715}"/>
          </ac:spMkLst>
        </pc:spChg>
        <pc:spChg chg="del">
          <ac:chgData name="Karen Tobin (2129244)" userId="S::2129244@student.uwtsd.ac.uk::0bba96e2-c78b-42d5-8ad3-257650f56e3f" providerId="AD" clId="Web-{2E1CC7D1-0E95-9E4B-2EAB-25D14A95E566}" dt="2023-02-10T12:24:24.916" v="18"/>
          <ac:spMkLst>
            <pc:docMk/>
            <pc:sldMk cId="1468670605" sldId="267"/>
            <ac:spMk id="3" creationId="{ABA2DB03-20F6-0BDF-E745-385769C8E893}"/>
          </ac:spMkLst>
        </pc:spChg>
        <pc:spChg chg="add mod">
          <ac:chgData name="Karen Tobin (2129244)" userId="S::2129244@student.uwtsd.ac.uk::0bba96e2-c78b-42d5-8ad3-257650f56e3f" providerId="AD" clId="Web-{2E1CC7D1-0E95-9E4B-2EAB-25D14A95E566}" dt="2023-02-10T12:26:33.888" v="38" actId="14100"/>
          <ac:spMkLst>
            <pc:docMk/>
            <pc:sldMk cId="1468670605" sldId="267"/>
            <ac:spMk id="4" creationId="{046016E8-9DF9-C467-5DED-D556C8CD01A5}"/>
          </ac:spMkLst>
        </pc:spChg>
        <pc:spChg chg="del">
          <ac:chgData name="Karen Tobin (2129244)" userId="S::2129244@student.uwtsd.ac.uk::0bba96e2-c78b-42d5-8ad3-257650f56e3f" providerId="AD" clId="Web-{2E1CC7D1-0E95-9E4B-2EAB-25D14A95E566}" dt="2023-02-10T12:24:24.916" v="18"/>
          <ac:spMkLst>
            <pc:docMk/>
            <pc:sldMk cId="1468670605" sldId="267"/>
            <ac:spMk id="8" creationId="{907EF6B7-1338-4443-8C46-6A318D952DFD}"/>
          </ac:spMkLst>
        </pc:spChg>
        <pc:spChg chg="del">
          <ac:chgData name="Karen Tobin (2129244)" userId="S::2129244@student.uwtsd.ac.uk::0bba96e2-c78b-42d5-8ad3-257650f56e3f" providerId="AD" clId="Web-{2E1CC7D1-0E95-9E4B-2EAB-25D14A95E566}" dt="2023-02-10T12:24:24.916" v="18"/>
          <ac:spMkLst>
            <pc:docMk/>
            <pc:sldMk cId="1468670605" sldId="267"/>
            <ac:spMk id="10" creationId="{DAAE4CDD-124C-4DCF-9584-B6033B545DD5}"/>
          </ac:spMkLst>
        </pc:spChg>
        <pc:spChg chg="del">
          <ac:chgData name="Karen Tobin (2129244)" userId="S::2129244@student.uwtsd.ac.uk::0bba96e2-c78b-42d5-8ad3-257650f56e3f" providerId="AD" clId="Web-{2E1CC7D1-0E95-9E4B-2EAB-25D14A95E566}" dt="2023-02-10T12:24:24.916" v="18"/>
          <ac:spMkLst>
            <pc:docMk/>
            <pc:sldMk cId="1468670605" sldId="267"/>
            <ac:spMk id="12" creationId="{081E4A58-353D-44AE-B2FC-2A74E2E400F7}"/>
          </ac:spMkLst>
        </pc:spChg>
        <pc:spChg chg="add del">
          <ac:chgData name="Karen Tobin (2129244)" userId="S::2129244@student.uwtsd.ac.uk::0bba96e2-c78b-42d5-8ad3-257650f56e3f" providerId="AD" clId="Web-{2E1CC7D1-0E95-9E4B-2EAB-25D14A95E566}" dt="2023-02-10T12:27:51.797" v="40"/>
          <ac:spMkLst>
            <pc:docMk/>
            <pc:sldMk cId="1468670605" sldId="267"/>
            <ac:spMk id="19" creationId="{BCED4D40-4B67-4331-AC48-79B82B4A47D8}"/>
          </ac:spMkLst>
        </pc:spChg>
        <pc:spChg chg="add del">
          <ac:chgData name="Karen Tobin (2129244)" userId="S::2129244@student.uwtsd.ac.uk::0bba96e2-c78b-42d5-8ad3-257650f56e3f" providerId="AD" clId="Web-{2E1CC7D1-0E95-9E4B-2EAB-25D14A95E566}" dt="2023-02-10T12:27:51.797" v="40"/>
          <ac:spMkLst>
            <pc:docMk/>
            <pc:sldMk cId="1468670605" sldId="267"/>
            <ac:spMk id="21" creationId="{670CEDEF-4F34-412E-84EE-329C1E936AF5}"/>
          </ac:spMkLst>
        </pc:spChg>
        <pc:spChg chg="add del">
          <ac:chgData name="Karen Tobin (2129244)" userId="S::2129244@student.uwtsd.ac.uk::0bba96e2-c78b-42d5-8ad3-257650f56e3f" providerId="AD" clId="Web-{2E1CC7D1-0E95-9E4B-2EAB-25D14A95E566}" dt="2023-02-10T12:27:51.797" v="40"/>
          <ac:spMkLst>
            <pc:docMk/>
            <pc:sldMk cId="1468670605" sldId="267"/>
            <ac:spMk id="26" creationId="{76906711-0AFB-47DD-A4B6-4E94B38B8C91}"/>
          </ac:spMkLst>
        </pc:spChg>
        <pc:spChg chg="add del">
          <ac:chgData name="Karen Tobin (2129244)" userId="S::2129244@student.uwtsd.ac.uk::0bba96e2-c78b-42d5-8ad3-257650f56e3f" providerId="AD" clId="Web-{2E1CC7D1-0E95-9E4B-2EAB-25D14A95E566}" dt="2023-02-10T12:27:51.797" v="40"/>
          <ac:spMkLst>
            <pc:docMk/>
            <pc:sldMk cId="1468670605" sldId="267"/>
            <ac:spMk id="28" creationId="{AA91F649-894C-41F6-A21D-3D1AC558E934}"/>
          </ac:spMkLst>
        </pc:spChg>
        <pc:spChg chg="add del">
          <ac:chgData name="Karen Tobin (2129244)" userId="S::2129244@student.uwtsd.ac.uk::0bba96e2-c78b-42d5-8ad3-257650f56e3f" providerId="AD" clId="Web-{2E1CC7D1-0E95-9E4B-2EAB-25D14A95E566}" dt="2023-02-10T12:27:51.797" v="40"/>
          <ac:spMkLst>
            <pc:docMk/>
            <pc:sldMk cId="1468670605" sldId="267"/>
            <ac:spMk id="30" creationId="{56037404-66BD-46B5-9323-1B531319671A}"/>
          </ac:spMkLst>
        </pc:spChg>
        <pc:picChg chg="add mod">
          <ac:chgData name="Karen Tobin (2129244)" userId="S::2129244@student.uwtsd.ac.uk::0bba96e2-c78b-42d5-8ad3-257650f56e3f" providerId="AD" clId="Web-{2E1CC7D1-0E95-9E4B-2EAB-25D14A95E566}" dt="2023-02-10T12:27:51.797" v="40"/>
          <ac:picMkLst>
            <pc:docMk/>
            <pc:sldMk cId="1468670605" sldId="267"/>
            <ac:picMk id="16" creationId="{AF63C6F9-873D-8F58-F623-39002CE0A2DF}"/>
          </ac:picMkLst>
        </pc:picChg>
      </pc:sldChg>
      <pc:sldChg chg="addSp delSp modSp">
        <pc:chgData name="Karen Tobin (2129244)" userId="S::2129244@student.uwtsd.ac.uk::0bba96e2-c78b-42d5-8ad3-257650f56e3f" providerId="AD" clId="Web-{2E1CC7D1-0E95-9E4B-2EAB-25D14A95E566}" dt="2023-02-10T12:33:55.275" v="70" actId="20577"/>
        <pc:sldMkLst>
          <pc:docMk/>
          <pc:sldMk cId="259159305" sldId="269"/>
        </pc:sldMkLst>
        <pc:spChg chg="mod">
          <ac:chgData name="Karen Tobin (2129244)" userId="S::2129244@student.uwtsd.ac.uk::0bba96e2-c78b-42d5-8ad3-257650f56e3f" providerId="AD" clId="Web-{2E1CC7D1-0E95-9E4B-2EAB-25D14A95E566}" dt="2023-02-10T12:33:55.275" v="70" actId="20577"/>
          <ac:spMkLst>
            <pc:docMk/>
            <pc:sldMk cId="259159305" sldId="269"/>
            <ac:spMk id="2" creationId="{1453D790-A593-4EDF-A760-D380BE574C80}"/>
          </ac:spMkLst>
        </pc:spChg>
        <pc:spChg chg="del">
          <ac:chgData name="Karen Tobin (2129244)" userId="S::2129244@student.uwtsd.ac.uk::0bba96e2-c78b-42d5-8ad3-257650f56e3f" providerId="AD" clId="Web-{2E1CC7D1-0E95-9E4B-2EAB-25D14A95E566}" dt="2023-02-10T12:31:08.661" v="50"/>
          <ac:spMkLst>
            <pc:docMk/>
            <pc:sldMk cId="259159305" sldId="269"/>
            <ac:spMk id="10" creationId="{665DBBEF-238B-476B-96AB-8AAC3224ECEA}"/>
          </ac:spMkLst>
        </pc:spChg>
        <pc:spChg chg="del">
          <ac:chgData name="Karen Tobin (2129244)" userId="S::2129244@student.uwtsd.ac.uk::0bba96e2-c78b-42d5-8ad3-257650f56e3f" providerId="AD" clId="Web-{2E1CC7D1-0E95-9E4B-2EAB-25D14A95E566}" dt="2023-02-10T12:31:08.661" v="50"/>
          <ac:spMkLst>
            <pc:docMk/>
            <pc:sldMk cId="259159305" sldId="269"/>
            <ac:spMk id="12" creationId="{3FCFB1DE-0B7E-48CC-BA90-B2AB0889F9D6}"/>
          </ac:spMkLst>
        </pc:spChg>
        <pc:spChg chg="add">
          <ac:chgData name="Karen Tobin (2129244)" userId="S::2129244@student.uwtsd.ac.uk::0bba96e2-c78b-42d5-8ad3-257650f56e3f" providerId="AD" clId="Web-{2E1CC7D1-0E95-9E4B-2EAB-25D14A95E566}" dt="2023-02-10T12:31:08.661" v="50"/>
          <ac:spMkLst>
            <pc:docMk/>
            <pc:sldMk cId="259159305" sldId="269"/>
            <ac:spMk id="17" creationId="{2B577FF9-3543-4875-815D-3D87BD8A2002}"/>
          </ac:spMkLst>
        </pc:spChg>
        <pc:spChg chg="add">
          <ac:chgData name="Karen Tobin (2129244)" userId="S::2129244@student.uwtsd.ac.uk::0bba96e2-c78b-42d5-8ad3-257650f56e3f" providerId="AD" clId="Web-{2E1CC7D1-0E95-9E4B-2EAB-25D14A95E566}" dt="2023-02-10T12:31:08.661" v="50"/>
          <ac:spMkLst>
            <pc:docMk/>
            <pc:sldMk cId="259159305" sldId="269"/>
            <ac:spMk id="19" creationId="{F5569EEC-E12F-4856-B407-02B2813A4AA5}"/>
          </ac:spMkLst>
        </pc:spChg>
        <pc:spChg chg="add">
          <ac:chgData name="Karen Tobin (2129244)" userId="S::2129244@student.uwtsd.ac.uk::0bba96e2-c78b-42d5-8ad3-257650f56e3f" providerId="AD" clId="Web-{2E1CC7D1-0E95-9E4B-2EAB-25D14A95E566}" dt="2023-02-10T12:31:08.661" v="50"/>
          <ac:spMkLst>
            <pc:docMk/>
            <pc:sldMk cId="259159305" sldId="269"/>
            <ac:spMk id="21" creationId="{CF860788-3A6A-45A3-B3F1-06F159665603}"/>
          </ac:spMkLst>
        </pc:spChg>
        <pc:spChg chg="add">
          <ac:chgData name="Karen Tobin (2129244)" userId="S::2129244@student.uwtsd.ac.uk::0bba96e2-c78b-42d5-8ad3-257650f56e3f" providerId="AD" clId="Web-{2E1CC7D1-0E95-9E4B-2EAB-25D14A95E566}" dt="2023-02-10T12:31:08.661" v="50"/>
          <ac:spMkLst>
            <pc:docMk/>
            <pc:sldMk cId="259159305" sldId="269"/>
            <ac:spMk id="23" creationId="{DF1E3393-B852-4883-B778-ED3525112942}"/>
          </ac:spMkLst>
        </pc:spChg>
        <pc:spChg chg="add">
          <ac:chgData name="Karen Tobin (2129244)" userId="S::2129244@student.uwtsd.ac.uk::0bba96e2-c78b-42d5-8ad3-257650f56e3f" providerId="AD" clId="Web-{2E1CC7D1-0E95-9E4B-2EAB-25D14A95E566}" dt="2023-02-10T12:31:08.661" v="50"/>
          <ac:spMkLst>
            <pc:docMk/>
            <pc:sldMk cId="259159305" sldId="269"/>
            <ac:spMk id="25" creationId="{39853D09-4205-4CC7-83EB-288E886AC9E4}"/>
          </ac:spMkLst>
        </pc:spChg>
        <pc:spChg chg="add">
          <ac:chgData name="Karen Tobin (2129244)" userId="S::2129244@student.uwtsd.ac.uk::0bba96e2-c78b-42d5-8ad3-257650f56e3f" providerId="AD" clId="Web-{2E1CC7D1-0E95-9E4B-2EAB-25D14A95E566}" dt="2023-02-10T12:31:08.661" v="50"/>
          <ac:spMkLst>
            <pc:docMk/>
            <pc:sldMk cId="259159305" sldId="269"/>
            <ac:spMk id="27" creationId="{0D040B79-3E73-4A31-840D-D6B9C9FDFC46}"/>
          </ac:spMkLst>
        </pc:spChg>
        <pc:spChg chg="add">
          <ac:chgData name="Karen Tobin (2129244)" userId="S::2129244@student.uwtsd.ac.uk::0bba96e2-c78b-42d5-8ad3-257650f56e3f" providerId="AD" clId="Web-{2E1CC7D1-0E95-9E4B-2EAB-25D14A95E566}" dt="2023-02-10T12:31:08.661" v="50"/>
          <ac:spMkLst>
            <pc:docMk/>
            <pc:sldMk cId="259159305" sldId="269"/>
            <ac:spMk id="29" creationId="{156C6AE5-3F8B-42AC-9EA4-1B686A11E93F}"/>
          </ac:spMkLst>
        </pc:spChg>
        <pc:picChg chg="mod">
          <ac:chgData name="Karen Tobin (2129244)" userId="S::2129244@student.uwtsd.ac.uk::0bba96e2-c78b-42d5-8ad3-257650f56e3f" providerId="AD" clId="Web-{2E1CC7D1-0E95-9E4B-2EAB-25D14A95E566}" dt="2023-02-10T12:32:08.569" v="59" actId="14100"/>
          <ac:picMkLst>
            <pc:docMk/>
            <pc:sldMk cId="259159305" sldId="269"/>
            <ac:picMk id="5" creationId="{89E9D941-0D9B-C2D7-281D-4D974C7F9817}"/>
          </ac:picMkLst>
        </pc:picChg>
      </pc:sldChg>
      <pc:sldChg chg="addSp delSp modSp">
        <pc:chgData name="Karen Tobin (2129244)" userId="S::2129244@student.uwtsd.ac.uk::0bba96e2-c78b-42d5-8ad3-257650f56e3f" providerId="AD" clId="Web-{2E1CC7D1-0E95-9E4B-2EAB-25D14A95E566}" dt="2023-02-10T12:35:45.122" v="77" actId="14100"/>
        <pc:sldMkLst>
          <pc:docMk/>
          <pc:sldMk cId="762526004" sldId="270"/>
        </pc:sldMkLst>
        <pc:spChg chg="mod">
          <ac:chgData name="Karen Tobin (2129244)" userId="S::2129244@student.uwtsd.ac.uk::0bba96e2-c78b-42d5-8ad3-257650f56e3f" providerId="AD" clId="Web-{2E1CC7D1-0E95-9E4B-2EAB-25D14A95E566}" dt="2023-02-10T12:35:36.340" v="75" actId="14100"/>
          <ac:spMkLst>
            <pc:docMk/>
            <pc:sldMk cId="762526004" sldId="270"/>
            <ac:spMk id="2" creationId="{FF3B27F0-146F-3ECD-286A-9558813AB755}"/>
          </ac:spMkLst>
        </pc:spChg>
        <pc:spChg chg="mod ord">
          <ac:chgData name="Karen Tobin (2129244)" userId="S::2129244@student.uwtsd.ac.uk::0bba96e2-c78b-42d5-8ad3-257650f56e3f" providerId="AD" clId="Web-{2E1CC7D1-0E95-9E4B-2EAB-25D14A95E566}" dt="2023-02-10T12:35:45.122" v="77" actId="14100"/>
          <ac:spMkLst>
            <pc:docMk/>
            <pc:sldMk cId="762526004" sldId="270"/>
            <ac:spMk id="3" creationId="{04F4A229-E926-00A3-142C-171453D7D577}"/>
          </ac:spMkLst>
        </pc:spChg>
        <pc:spChg chg="add del">
          <ac:chgData name="Karen Tobin (2129244)" userId="S::2129244@student.uwtsd.ac.uk::0bba96e2-c78b-42d5-8ad3-257650f56e3f" providerId="AD" clId="Web-{2E1CC7D1-0E95-9E4B-2EAB-25D14A95E566}" dt="2023-02-10T12:34:58.917" v="73"/>
          <ac:spMkLst>
            <pc:docMk/>
            <pc:sldMk cId="762526004" sldId="270"/>
            <ac:spMk id="10" creationId="{45D37F4E-DDB4-456B-97E0-9937730A039F}"/>
          </ac:spMkLst>
        </pc:spChg>
        <pc:spChg chg="add del">
          <ac:chgData name="Karen Tobin (2129244)" userId="S::2129244@student.uwtsd.ac.uk::0bba96e2-c78b-42d5-8ad3-257650f56e3f" providerId="AD" clId="Web-{2E1CC7D1-0E95-9E4B-2EAB-25D14A95E566}" dt="2023-02-10T12:34:58.917" v="73"/>
          <ac:spMkLst>
            <pc:docMk/>
            <pc:sldMk cId="762526004" sldId="270"/>
            <ac:spMk id="12" creationId="{B2DD41CD-8F47-4F56-AD12-4E2FF7696987}"/>
          </ac:spMkLst>
        </pc:spChg>
        <pc:spChg chg="add del">
          <ac:chgData name="Karen Tobin (2129244)" userId="S::2129244@student.uwtsd.ac.uk::0bba96e2-c78b-42d5-8ad3-257650f56e3f" providerId="AD" clId="Web-{2E1CC7D1-0E95-9E4B-2EAB-25D14A95E566}" dt="2023-02-10T12:34:58.917" v="72"/>
          <ac:spMkLst>
            <pc:docMk/>
            <pc:sldMk cId="762526004" sldId="270"/>
            <ac:spMk id="17" creationId="{2EB492CD-616E-47F8-933B-5E2D952A0593}"/>
          </ac:spMkLst>
        </pc:spChg>
        <pc:spChg chg="add del">
          <ac:chgData name="Karen Tobin (2129244)" userId="S::2129244@student.uwtsd.ac.uk::0bba96e2-c78b-42d5-8ad3-257650f56e3f" providerId="AD" clId="Web-{2E1CC7D1-0E95-9E4B-2EAB-25D14A95E566}" dt="2023-02-10T12:34:58.917" v="72"/>
          <ac:spMkLst>
            <pc:docMk/>
            <pc:sldMk cId="762526004" sldId="270"/>
            <ac:spMk id="19" creationId="{59383CF9-23B5-4335-9B21-1791C4CF1C75}"/>
          </ac:spMkLst>
        </pc:spChg>
        <pc:spChg chg="add del">
          <ac:chgData name="Karen Tobin (2129244)" userId="S::2129244@student.uwtsd.ac.uk::0bba96e2-c78b-42d5-8ad3-257650f56e3f" providerId="AD" clId="Web-{2E1CC7D1-0E95-9E4B-2EAB-25D14A95E566}" dt="2023-02-10T12:34:58.917" v="72"/>
          <ac:spMkLst>
            <pc:docMk/>
            <pc:sldMk cId="762526004" sldId="270"/>
            <ac:spMk id="21" creationId="{0007FE00-9498-4706-B255-6437B0252C02}"/>
          </ac:spMkLst>
        </pc:spChg>
        <pc:spChg chg="add">
          <ac:chgData name="Karen Tobin (2129244)" userId="S::2129244@student.uwtsd.ac.uk::0bba96e2-c78b-42d5-8ad3-257650f56e3f" providerId="AD" clId="Web-{2E1CC7D1-0E95-9E4B-2EAB-25D14A95E566}" dt="2023-02-10T12:34:58.917" v="73"/>
          <ac:spMkLst>
            <pc:docMk/>
            <pc:sldMk cId="762526004" sldId="270"/>
            <ac:spMk id="23" creationId="{7B831B6F-405A-4B47-B9BB-5CA88F285844}"/>
          </ac:spMkLst>
        </pc:spChg>
        <pc:spChg chg="add">
          <ac:chgData name="Karen Tobin (2129244)" userId="S::2129244@student.uwtsd.ac.uk::0bba96e2-c78b-42d5-8ad3-257650f56e3f" providerId="AD" clId="Web-{2E1CC7D1-0E95-9E4B-2EAB-25D14A95E566}" dt="2023-02-10T12:34:58.917" v="73"/>
          <ac:spMkLst>
            <pc:docMk/>
            <pc:sldMk cId="762526004" sldId="270"/>
            <ac:spMk id="24" creationId="{953EE71A-6488-4203-A7C4-77102FD0DCCA}"/>
          </ac:spMkLst>
        </pc:spChg>
        <pc:picChg chg="mod">
          <ac:chgData name="Karen Tobin (2129244)" userId="S::2129244@student.uwtsd.ac.uk::0bba96e2-c78b-42d5-8ad3-257650f56e3f" providerId="AD" clId="Web-{2E1CC7D1-0E95-9E4B-2EAB-25D14A95E566}" dt="2023-02-10T12:35:30.028" v="74" actId="1076"/>
          <ac:picMkLst>
            <pc:docMk/>
            <pc:sldMk cId="762526004" sldId="270"/>
            <ac:picMk id="5" creationId="{22FFD9F4-100F-296A-58EE-3F966CB5A21C}"/>
          </ac:picMkLst>
        </pc:picChg>
      </pc:sldChg>
    </pc:docChg>
  </pc:docChgLst>
  <pc:docChgLst>
    <pc:chgData name="Karen Tobin (2129244)" userId="S::2129244@student.uwtsd.ac.uk::0bba96e2-c78b-42d5-8ad3-257650f56e3f" providerId="AD" clId="Web-{914EED7F-AF40-83EB-A78B-161988E26482}"/>
    <pc:docChg chg="modSld">
      <pc:chgData name="Karen Tobin (2129244)" userId="S::2129244@student.uwtsd.ac.uk::0bba96e2-c78b-42d5-8ad3-257650f56e3f" providerId="AD" clId="Web-{914EED7F-AF40-83EB-A78B-161988E26482}" dt="2023-02-16T11:30:46.323" v="342" actId="20577"/>
      <pc:docMkLst>
        <pc:docMk/>
      </pc:docMkLst>
      <pc:sldChg chg="modSp">
        <pc:chgData name="Karen Tobin (2129244)" userId="S::2129244@student.uwtsd.ac.uk::0bba96e2-c78b-42d5-8ad3-257650f56e3f" providerId="AD" clId="Web-{914EED7F-AF40-83EB-A78B-161988E26482}" dt="2023-02-16T10:57:26.188" v="16" actId="20577"/>
        <pc:sldMkLst>
          <pc:docMk/>
          <pc:sldMk cId="3092910098" sldId="256"/>
        </pc:sldMkLst>
        <pc:spChg chg="mod">
          <ac:chgData name="Karen Tobin (2129244)" userId="S::2129244@student.uwtsd.ac.uk::0bba96e2-c78b-42d5-8ad3-257650f56e3f" providerId="AD" clId="Web-{914EED7F-AF40-83EB-A78B-161988E26482}" dt="2023-02-16T10:57:26.188" v="16" actId="20577"/>
          <ac:spMkLst>
            <pc:docMk/>
            <pc:sldMk cId="3092910098" sldId="256"/>
            <ac:spMk id="3" creationId="{01561635-F872-3C64-8D39-4B79967EC1DB}"/>
          </ac:spMkLst>
        </pc:spChg>
      </pc:sldChg>
      <pc:sldChg chg="modSp">
        <pc:chgData name="Karen Tobin (2129244)" userId="S::2129244@student.uwtsd.ac.uk::0bba96e2-c78b-42d5-8ad3-257650f56e3f" providerId="AD" clId="Web-{914EED7F-AF40-83EB-A78B-161988E26482}" dt="2023-02-16T11:00:57.475" v="80" actId="20577"/>
        <pc:sldMkLst>
          <pc:docMk/>
          <pc:sldMk cId="2313736562" sldId="258"/>
        </pc:sldMkLst>
        <pc:spChg chg="mod">
          <ac:chgData name="Karen Tobin (2129244)" userId="S::2129244@student.uwtsd.ac.uk::0bba96e2-c78b-42d5-8ad3-257650f56e3f" providerId="AD" clId="Web-{914EED7F-AF40-83EB-A78B-161988E26482}" dt="2023-02-16T11:00:57.475" v="80" actId="20577"/>
          <ac:spMkLst>
            <pc:docMk/>
            <pc:sldMk cId="2313736562" sldId="258"/>
            <ac:spMk id="3" creationId="{8D4082B8-F66C-EC44-C97F-72F3E01BF381}"/>
          </ac:spMkLst>
        </pc:spChg>
        <pc:spChg chg="mod">
          <ac:chgData name="Karen Tobin (2129244)" userId="S::2129244@student.uwtsd.ac.uk::0bba96e2-c78b-42d5-8ad3-257650f56e3f" providerId="AD" clId="Web-{914EED7F-AF40-83EB-A78B-161988E26482}" dt="2023-02-16T10:57:53.938" v="21" actId="20577"/>
          <ac:spMkLst>
            <pc:docMk/>
            <pc:sldMk cId="2313736562" sldId="258"/>
            <ac:spMk id="5" creationId="{085C5671-EF4F-5D42-15C0-4BEC51FE682B}"/>
          </ac:spMkLst>
        </pc:spChg>
      </pc:sldChg>
      <pc:sldChg chg="modSp">
        <pc:chgData name="Karen Tobin (2129244)" userId="S::2129244@student.uwtsd.ac.uk::0bba96e2-c78b-42d5-8ad3-257650f56e3f" providerId="AD" clId="Web-{914EED7F-AF40-83EB-A78B-161988E26482}" dt="2023-02-16T11:28:11.490" v="333" actId="20577"/>
        <pc:sldMkLst>
          <pc:docMk/>
          <pc:sldMk cId="2575161972" sldId="263"/>
        </pc:sldMkLst>
        <pc:spChg chg="mod">
          <ac:chgData name="Karen Tobin (2129244)" userId="S::2129244@student.uwtsd.ac.uk::0bba96e2-c78b-42d5-8ad3-257650f56e3f" providerId="AD" clId="Web-{914EED7F-AF40-83EB-A78B-161988E26482}" dt="2023-02-16T11:28:11.490" v="333" actId="20577"/>
          <ac:spMkLst>
            <pc:docMk/>
            <pc:sldMk cId="2575161972" sldId="263"/>
            <ac:spMk id="3" creationId="{6138187B-1464-369E-2F8A-B5D928C61606}"/>
          </ac:spMkLst>
        </pc:spChg>
      </pc:sldChg>
      <pc:sldChg chg="modSp">
        <pc:chgData name="Karen Tobin (2129244)" userId="S::2129244@student.uwtsd.ac.uk::0bba96e2-c78b-42d5-8ad3-257650f56e3f" providerId="AD" clId="Web-{914EED7F-AF40-83EB-A78B-161988E26482}" dt="2023-02-16T11:24:52.406" v="330" actId="20577"/>
        <pc:sldMkLst>
          <pc:docMk/>
          <pc:sldMk cId="1468670605" sldId="267"/>
        </pc:sldMkLst>
        <pc:spChg chg="mod">
          <ac:chgData name="Karen Tobin (2129244)" userId="S::2129244@student.uwtsd.ac.uk::0bba96e2-c78b-42d5-8ad3-257650f56e3f" providerId="AD" clId="Web-{914EED7F-AF40-83EB-A78B-161988E26482}" dt="2023-02-16T11:24:52.406" v="330" actId="20577"/>
          <ac:spMkLst>
            <pc:docMk/>
            <pc:sldMk cId="1468670605" sldId="267"/>
            <ac:spMk id="4" creationId="{046016E8-9DF9-C467-5DED-D556C8CD01A5}"/>
          </ac:spMkLst>
        </pc:spChg>
      </pc:sldChg>
      <pc:sldChg chg="addSp modSp">
        <pc:chgData name="Karen Tobin (2129244)" userId="S::2129244@student.uwtsd.ac.uk::0bba96e2-c78b-42d5-8ad3-257650f56e3f" providerId="AD" clId="Web-{914EED7F-AF40-83EB-A78B-161988E26482}" dt="2023-02-16T11:14:07.810" v="177" actId="20577"/>
        <pc:sldMkLst>
          <pc:docMk/>
          <pc:sldMk cId="600544527" sldId="268"/>
        </pc:sldMkLst>
        <pc:spChg chg="add mod">
          <ac:chgData name="Karen Tobin (2129244)" userId="S::2129244@student.uwtsd.ac.uk::0bba96e2-c78b-42d5-8ad3-257650f56e3f" providerId="AD" clId="Web-{914EED7F-AF40-83EB-A78B-161988E26482}" dt="2023-02-16T11:14:07.810" v="177" actId="20577"/>
          <ac:spMkLst>
            <pc:docMk/>
            <pc:sldMk cId="600544527" sldId="268"/>
            <ac:spMk id="2" creationId="{7708CCA5-E7FA-39F4-C2B1-E5254F45E62C}"/>
          </ac:spMkLst>
        </pc:spChg>
      </pc:sldChg>
      <pc:sldChg chg="addSp modSp">
        <pc:chgData name="Karen Tobin (2129244)" userId="S::2129244@student.uwtsd.ac.uk::0bba96e2-c78b-42d5-8ad3-257650f56e3f" providerId="AD" clId="Web-{914EED7F-AF40-83EB-A78B-161988E26482}" dt="2023-02-16T11:30:46.323" v="342" actId="20577"/>
        <pc:sldMkLst>
          <pc:docMk/>
          <pc:sldMk cId="259159305" sldId="269"/>
        </pc:sldMkLst>
        <pc:spChg chg="add mod">
          <ac:chgData name="Karen Tobin (2129244)" userId="S::2129244@student.uwtsd.ac.uk::0bba96e2-c78b-42d5-8ad3-257650f56e3f" providerId="AD" clId="Web-{914EED7F-AF40-83EB-A78B-161988E26482}" dt="2023-02-16T11:30:46.323" v="342" actId="20577"/>
          <ac:spMkLst>
            <pc:docMk/>
            <pc:sldMk cId="259159305" sldId="269"/>
            <ac:spMk id="3" creationId="{BCEEF616-599C-E34F-E8F4-4D6626E012E9}"/>
          </ac:spMkLst>
        </pc:spChg>
      </pc:sldChg>
      <pc:sldChg chg="addSp modSp">
        <pc:chgData name="Karen Tobin (2129244)" userId="S::2129244@student.uwtsd.ac.uk::0bba96e2-c78b-42d5-8ad3-257650f56e3f" providerId="AD" clId="Web-{914EED7F-AF40-83EB-A78B-161988E26482}" dt="2023-02-16T11:14:54.077" v="190" actId="14100"/>
        <pc:sldMkLst>
          <pc:docMk/>
          <pc:sldMk cId="762526004" sldId="270"/>
        </pc:sldMkLst>
        <pc:spChg chg="add mod">
          <ac:chgData name="Karen Tobin (2129244)" userId="S::2129244@student.uwtsd.ac.uk::0bba96e2-c78b-42d5-8ad3-257650f56e3f" providerId="AD" clId="Web-{914EED7F-AF40-83EB-A78B-161988E26482}" dt="2023-02-16T11:14:54.077" v="190" actId="14100"/>
          <ac:spMkLst>
            <pc:docMk/>
            <pc:sldMk cId="762526004" sldId="270"/>
            <ac:spMk id="4" creationId="{84B1A587-BC92-71F9-523A-CDE982EBC28B}"/>
          </ac:spMkLst>
        </pc:spChg>
      </pc:sldChg>
      <pc:sldChg chg="addSp modSp">
        <pc:chgData name="Karen Tobin (2129244)" userId="S::2129244@student.uwtsd.ac.uk::0bba96e2-c78b-42d5-8ad3-257650f56e3f" providerId="AD" clId="Web-{914EED7F-AF40-83EB-A78B-161988E26482}" dt="2023-02-16T11:15:38.828" v="202" actId="14100"/>
        <pc:sldMkLst>
          <pc:docMk/>
          <pc:sldMk cId="3713303044" sldId="271"/>
        </pc:sldMkLst>
        <pc:spChg chg="add mod">
          <ac:chgData name="Karen Tobin (2129244)" userId="S::2129244@student.uwtsd.ac.uk::0bba96e2-c78b-42d5-8ad3-257650f56e3f" providerId="AD" clId="Web-{914EED7F-AF40-83EB-A78B-161988E26482}" dt="2023-02-16T11:15:38.828" v="202" actId="14100"/>
          <ac:spMkLst>
            <pc:docMk/>
            <pc:sldMk cId="3713303044" sldId="271"/>
            <ac:spMk id="2" creationId="{1074058E-97A6-048D-AF8C-2D84EBCF628F}"/>
          </ac:spMkLst>
        </pc:spChg>
      </pc:sldChg>
      <pc:sldChg chg="modSp">
        <pc:chgData name="Karen Tobin (2129244)" userId="S::2129244@student.uwtsd.ac.uk::0bba96e2-c78b-42d5-8ad3-257650f56e3f" providerId="AD" clId="Web-{914EED7F-AF40-83EB-A78B-161988E26482}" dt="2023-02-16T11:03:50.667" v="89" actId="20577"/>
        <pc:sldMkLst>
          <pc:docMk/>
          <pc:sldMk cId="1124837198" sldId="272"/>
        </pc:sldMkLst>
        <pc:spChg chg="mod">
          <ac:chgData name="Karen Tobin (2129244)" userId="S::2129244@student.uwtsd.ac.uk::0bba96e2-c78b-42d5-8ad3-257650f56e3f" providerId="AD" clId="Web-{914EED7F-AF40-83EB-A78B-161988E26482}" dt="2023-02-16T11:03:50.667" v="89" actId="20577"/>
          <ac:spMkLst>
            <pc:docMk/>
            <pc:sldMk cId="1124837198" sldId="272"/>
            <ac:spMk id="3" creationId="{22A03914-698C-062D-DA25-BF207CA3AD6A}"/>
          </ac:spMkLst>
        </pc:spChg>
      </pc:sldChg>
    </pc:docChg>
  </pc:docChgLst>
  <pc:docChgLst>
    <pc:chgData name="Karen Tobin (2129244)" userId="S::2129244@student.uwtsd.ac.uk::0bba96e2-c78b-42d5-8ad3-257650f56e3f" providerId="AD" clId="Web-{F49358AA-E9F2-D6C8-CC24-2061EAA94B36}"/>
    <pc:docChg chg="modSld">
      <pc:chgData name="Karen Tobin (2129244)" userId="S::2129244@student.uwtsd.ac.uk::0bba96e2-c78b-42d5-8ad3-257650f56e3f" providerId="AD" clId="Web-{F49358AA-E9F2-D6C8-CC24-2061EAA94B36}" dt="2023-02-08T18:48:50.584" v="59" actId="20577"/>
      <pc:docMkLst>
        <pc:docMk/>
      </pc:docMkLst>
      <pc:sldChg chg="modSp">
        <pc:chgData name="Karen Tobin (2129244)" userId="S::2129244@student.uwtsd.ac.uk::0bba96e2-c78b-42d5-8ad3-257650f56e3f" providerId="AD" clId="Web-{F49358AA-E9F2-D6C8-CC24-2061EAA94B36}" dt="2023-02-08T18:48:50.584" v="59" actId="20577"/>
        <pc:sldMkLst>
          <pc:docMk/>
          <pc:sldMk cId="831512709" sldId="266"/>
        </pc:sldMkLst>
        <pc:graphicFrameChg chg="modGraphic">
          <ac:chgData name="Karen Tobin (2129244)" userId="S::2129244@student.uwtsd.ac.uk::0bba96e2-c78b-42d5-8ad3-257650f56e3f" providerId="AD" clId="Web-{F49358AA-E9F2-D6C8-CC24-2061EAA94B36}" dt="2023-02-08T18:48:50.584" v="59" actId="20577"/>
          <ac:graphicFrameMkLst>
            <pc:docMk/>
            <pc:sldMk cId="831512709" sldId="266"/>
            <ac:graphicFrameMk id="14" creationId="{6BF2EEA3-BB8D-CC92-0CAE-EE9C3F151AD4}"/>
          </ac:graphicFrameMkLst>
        </pc:graphicFrameChg>
      </pc:sldChg>
    </pc:docChg>
  </pc:docChgLst>
  <pc:docChgLst>
    <pc:chgData name="Karen Tobin (2129244)" userId="S::2129244@student.uwtsd.ac.uk::0bba96e2-c78b-42d5-8ad3-257650f56e3f" providerId="AD" clId="Web-{BA21FDF1-E7F5-4B4B-1AB7-D0462F9F6686}"/>
    <pc:docChg chg="addSld delSld modSld">
      <pc:chgData name="Karen Tobin (2129244)" userId="S::2129244@student.uwtsd.ac.uk::0bba96e2-c78b-42d5-8ad3-257650f56e3f" providerId="AD" clId="Web-{BA21FDF1-E7F5-4B4B-1AB7-D0462F9F6686}" dt="2023-02-07T13:53:09.107" v="1291"/>
      <pc:docMkLst>
        <pc:docMk/>
      </pc:docMkLst>
      <pc:sldChg chg="addSp delSp modSp mod setBg">
        <pc:chgData name="Karen Tobin (2129244)" userId="S::2129244@student.uwtsd.ac.uk::0bba96e2-c78b-42d5-8ad3-257650f56e3f" providerId="AD" clId="Web-{BA21FDF1-E7F5-4B4B-1AB7-D0462F9F6686}" dt="2023-02-07T12:01:37.831" v="94"/>
        <pc:sldMkLst>
          <pc:docMk/>
          <pc:sldMk cId="3092910098" sldId="256"/>
        </pc:sldMkLst>
        <pc:spChg chg="mod">
          <ac:chgData name="Karen Tobin (2129244)" userId="S::2129244@student.uwtsd.ac.uk::0bba96e2-c78b-42d5-8ad3-257650f56e3f" providerId="AD" clId="Web-{BA21FDF1-E7F5-4B4B-1AB7-D0462F9F6686}" dt="2023-02-07T12:01:37.831" v="94"/>
          <ac:spMkLst>
            <pc:docMk/>
            <pc:sldMk cId="3092910098" sldId="256"/>
            <ac:spMk id="2" creationId="{808D4274-5F65-D4FF-5CFA-7B2A320B947A}"/>
          </ac:spMkLst>
        </pc:spChg>
        <pc:spChg chg="mod">
          <ac:chgData name="Karen Tobin (2129244)" userId="S::2129244@student.uwtsd.ac.uk::0bba96e2-c78b-42d5-8ad3-257650f56e3f" providerId="AD" clId="Web-{BA21FDF1-E7F5-4B4B-1AB7-D0462F9F6686}" dt="2023-02-07T12:01:37.831" v="94"/>
          <ac:spMkLst>
            <pc:docMk/>
            <pc:sldMk cId="3092910098" sldId="256"/>
            <ac:spMk id="3" creationId="{01561635-F872-3C64-8D39-4B79967EC1DB}"/>
          </ac:spMkLst>
        </pc:spChg>
        <pc:spChg chg="add del mod">
          <ac:chgData name="Karen Tobin (2129244)" userId="S::2129244@student.uwtsd.ac.uk::0bba96e2-c78b-42d5-8ad3-257650f56e3f" providerId="AD" clId="Web-{BA21FDF1-E7F5-4B4B-1AB7-D0462F9F6686}" dt="2023-02-07T11:58:17.569" v="63"/>
          <ac:spMkLst>
            <pc:docMk/>
            <pc:sldMk cId="3092910098" sldId="256"/>
            <ac:spMk id="4" creationId="{38F934A2-9503-1286-2B79-22AD30F5ABE4}"/>
          </ac:spMkLst>
        </pc:spChg>
        <pc:spChg chg="add">
          <ac:chgData name="Karen Tobin (2129244)" userId="S::2129244@student.uwtsd.ac.uk::0bba96e2-c78b-42d5-8ad3-257650f56e3f" providerId="AD" clId="Web-{BA21FDF1-E7F5-4B4B-1AB7-D0462F9F6686}" dt="2023-02-07T12:01:37.831" v="94"/>
          <ac:spMkLst>
            <pc:docMk/>
            <pc:sldMk cId="3092910098" sldId="256"/>
            <ac:spMk id="10" creationId="{E91DC736-0EF8-4F87-9146-EBF1D2EE4D3D}"/>
          </ac:spMkLst>
        </pc:spChg>
        <pc:spChg chg="add">
          <ac:chgData name="Karen Tobin (2129244)" userId="S::2129244@student.uwtsd.ac.uk::0bba96e2-c78b-42d5-8ad3-257650f56e3f" providerId="AD" clId="Web-{BA21FDF1-E7F5-4B4B-1AB7-D0462F9F6686}" dt="2023-02-07T12:01:37.831" v="94"/>
          <ac:spMkLst>
            <pc:docMk/>
            <pc:sldMk cId="3092910098" sldId="256"/>
            <ac:spMk id="12" creationId="{097CD68E-23E3-4007-8847-CD0944C4F7BE}"/>
          </ac:spMkLst>
        </pc:spChg>
        <pc:spChg chg="add">
          <ac:chgData name="Karen Tobin (2129244)" userId="S::2129244@student.uwtsd.ac.uk::0bba96e2-c78b-42d5-8ad3-257650f56e3f" providerId="AD" clId="Web-{BA21FDF1-E7F5-4B4B-1AB7-D0462F9F6686}" dt="2023-02-07T12:01:37.831" v="94"/>
          <ac:spMkLst>
            <pc:docMk/>
            <pc:sldMk cId="3092910098" sldId="256"/>
            <ac:spMk id="14" creationId="{AF2F604E-43BE-4DC3-B983-E071523364F8}"/>
          </ac:spMkLst>
        </pc:spChg>
        <pc:spChg chg="add">
          <ac:chgData name="Karen Tobin (2129244)" userId="S::2129244@student.uwtsd.ac.uk::0bba96e2-c78b-42d5-8ad3-257650f56e3f" providerId="AD" clId="Web-{BA21FDF1-E7F5-4B4B-1AB7-D0462F9F6686}" dt="2023-02-07T12:01:37.831" v="94"/>
          <ac:spMkLst>
            <pc:docMk/>
            <pc:sldMk cId="3092910098" sldId="256"/>
            <ac:spMk id="16" creationId="{08C9B587-E65E-4B52-B37C-ABEBB6E87928}"/>
          </ac:spMkLst>
        </pc:spChg>
        <pc:picChg chg="add mod ord">
          <ac:chgData name="Karen Tobin (2129244)" userId="S::2129244@student.uwtsd.ac.uk::0bba96e2-c78b-42d5-8ad3-257650f56e3f" providerId="AD" clId="Web-{BA21FDF1-E7F5-4B4B-1AB7-D0462F9F6686}" dt="2023-02-07T12:01:37.831" v="94"/>
          <ac:picMkLst>
            <pc:docMk/>
            <pc:sldMk cId="3092910098" sldId="256"/>
            <ac:picMk id="5" creationId="{186A7877-6F93-A75C-0143-AF3D103BD4D8}"/>
          </ac:picMkLst>
        </pc:picChg>
      </pc:sldChg>
      <pc:sldChg chg="addSp delSp modSp mod setBg">
        <pc:chgData name="Karen Tobin (2129244)" userId="S::2129244@student.uwtsd.ac.uk::0bba96e2-c78b-42d5-8ad3-257650f56e3f" providerId="AD" clId="Web-{BA21FDF1-E7F5-4B4B-1AB7-D0462F9F6686}" dt="2023-02-07T12:24:51.884" v="293"/>
        <pc:sldMkLst>
          <pc:docMk/>
          <pc:sldMk cId="944779757" sldId="257"/>
        </pc:sldMkLst>
        <pc:spChg chg="mod">
          <ac:chgData name="Karen Tobin (2129244)" userId="S::2129244@student.uwtsd.ac.uk::0bba96e2-c78b-42d5-8ad3-257650f56e3f" providerId="AD" clId="Web-{BA21FDF1-E7F5-4B4B-1AB7-D0462F9F6686}" dt="2023-02-07T12:24:51.884" v="293"/>
          <ac:spMkLst>
            <pc:docMk/>
            <pc:sldMk cId="944779757" sldId="257"/>
            <ac:spMk id="2" creationId="{C4D85963-802D-D33F-7876-25292C8ACDD9}"/>
          </ac:spMkLst>
        </pc:spChg>
        <pc:spChg chg="mod">
          <ac:chgData name="Karen Tobin (2129244)" userId="S::2129244@student.uwtsd.ac.uk::0bba96e2-c78b-42d5-8ad3-257650f56e3f" providerId="AD" clId="Web-{BA21FDF1-E7F5-4B4B-1AB7-D0462F9F6686}" dt="2023-02-07T12:24:51.884" v="293"/>
          <ac:spMkLst>
            <pc:docMk/>
            <pc:sldMk cId="944779757" sldId="257"/>
            <ac:spMk id="3" creationId="{FA30ED93-6057-30C2-9475-6F0C81D648DD}"/>
          </ac:spMkLst>
        </pc:spChg>
        <pc:spChg chg="add del">
          <ac:chgData name="Karen Tobin (2129244)" userId="S::2129244@student.uwtsd.ac.uk::0bba96e2-c78b-42d5-8ad3-257650f56e3f" providerId="AD" clId="Web-{BA21FDF1-E7F5-4B4B-1AB7-D0462F9F6686}" dt="2023-02-07T12:24:48.555" v="290"/>
          <ac:spMkLst>
            <pc:docMk/>
            <pc:sldMk cId="944779757" sldId="257"/>
            <ac:spMk id="8" creationId="{C2554CA6-288E-4202-BC52-2E5A8F0C0AED}"/>
          </ac:spMkLst>
        </pc:spChg>
        <pc:spChg chg="add del">
          <ac:chgData name="Karen Tobin (2129244)" userId="S::2129244@student.uwtsd.ac.uk::0bba96e2-c78b-42d5-8ad3-257650f56e3f" providerId="AD" clId="Web-{BA21FDF1-E7F5-4B4B-1AB7-D0462F9F6686}" dt="2023-02-07T12:24:48.555" v="290"/>
          <ac:spMkLst>
            <pc:docMk/>
            <pc:sldMk cId="944779757" sldId="257"/>
            <ac:spMk id="10" creationId="{B10BB131-AC8E-4A8E-A5D1-36260F720C3B}"/>
          </ac:spMkLst>
        </pc:spChg>
        <pc:spChg chg="add del">
          <ac:chgData name="Karen Tobin (2129244)" userId="S::2129244@student.uwtsd.ac.uk::0bba96e2-c78b-42d5-8ad3-257650f56e3f" providerId="AD" clId="Web-{BA21FDF1-E7F5-4B4B-1AB7-D0462F9F6686}" dt="2023-02-07T12:24:48.555" v="290"/>
          <ac:spMkLst>
            <pc:docMk/>
            <pc:sldMk cId="944779757" sldId="257"/>
            <ac:spMk id="12" creationId="{5B7778FC-632E-4DCA-A7CB-0D7731CCF970}"/>
          </ac:spMkLst>
        </pc:spChg>
        <pc:spChg chg="add del">
          <ac:chgData name="Karen Tobin (2129244)" userId="S::2129244@student.uwtsd.ac.uk::0bba96e2-c78b-42d5-8ad3-257650f56e3f" providerId="AD" clId="Web-{BA21FDF1-E7F5-4B4B-1AB7-D0462F9F6686}" dt="2023-02-07T12:24:48.555" v="290"/>
          <ac:spMkLst>
            <pc:docMk/>
            <pc:sldMk cId="944779757" sldId="257"/>
            <ac:spMk id="14" creationId="{FA23A907-97FB-4A8F-880A-DD77401C4296}"/>
          </ac:spMkLst>
        </pc:spChg>
        <pc:spChg chg="add del">
          <ac:chgData name="Karen Tobin (2129244)" userId="S::2129244@student.uwtsd.ac.uk::0bba96e2-c78b-42d5-8ad3-257650f56e3f" providerId="AD" clId="Web-{BA21FDF1-E7F5-4B4B-1AB7-D0462F9F6686}" dt="2023-02-07T12:24:51.868" v="292"/>
          <ac:spMkLst>
            <pc:docMk/>
            <pc:sldMk cId="944779757" sldId="257"/>
            <ac:spMk id="16" creationId="{777A147A-9ED8-46B4-8660-1B3C2AA880B5}"/>
          </ac:spMkLst>
        </pc:spChg>
        <pc:spChg chg="add del">
          <ac:chgData name="Karen Tobin (2129244)" userId="S::2129244@student.uwtsd.ac.uk::0bba96e2-c78b-42d5-8ad3-257650f56e3f" providerId="AD" clId="Web-{BA21FDF1-E7F5-4B4B-1AB7-D0462F9F6686}" dt="2023-02-07T12:24:51.868" v="292"/>
          <ac:spMkLst>
            <pc:docMk/>
            <pc:sldMk cId="944779757" sldId="257"/>
            <ac:spMk id="17" creationId="{5D6C15A0-C087-4593-8414-2B4EC1CDC3DE}"/>
          </ac:spMkLst>
        </pc:spChg>
        <pc:spChg chg="add">
          <ac:chgData name="Karen Tobin (2129244)" userId="S::2129244@student.uwtsd.ac.uk::0bba96e2-c78b-42d5-8ad3-257650f56e3f" providerId="AD" clId="Web-{BA21FDF1-E7F5-4B4B-1AB7-D0462F9F6686}" dt="2023-02-07T12:24:51.884" v="293"/>
          <ac:spMkLst>
            <pc:docMk/>
            <pc:sldMk cId="944779757" sldId="257"/>
            <ac:spMk id="19" creationId="{907EF6B7-1338-4443-8C46-6A318D952DFD}"/>
          </ac:spMkLst>
        </pc:spChg>
        <pc:spChg chg="add">
          <ac:chgData name="Karen Tobin (2129244)" userId="S::2129244@student.uwtsd.ac.uk::0bba96e2-c78b-42d5-8ad3-257650f56e3f" providerId="AD" clId="Web-{BA21FDF1-E7F5-4B4B-1AB7-D0462F9F6686}" dt="2023-02-07T12:24:51.884" v="293"/>
          <ac:spMkLst>
            <pc:docMk/>
            <pc:sldMk cId="944779757" sldId="257"/>
            <ac:spMk id="20" creationId="{DAAE4CDD-124C-4DCF-9584-B6033B545DD5}"/>
          </ac:spMkLst>
        </pc:spChg>
        <pc:spChg chg="add">
          <ac:chgData name="Karen Tobin (2129244)" userId="S::2129244@student.uwtsd.ac.uk::0bba96e2-c78b-42d5-8ad3-257650f56e3f" providerId="AD" clId="Web-{BA21FDF1-E7F5-4B4B-1AB7-D0462F9F6686}" dt="2023-02-07T12:24:51.884" v="293"/>
          <ac:spMkLst>
            <pc:docMk/>
            <pc:sldMk cId="944779757" sldId="257"/>
            <ac:spMk id="21" creationId="{081E4A58-353D-44AE-B2FC-2A74E2E400F7}"/>
          </ac:spMkLst>
        </pc:spChg>
      </pc:sldChg>
      <pc:sldChg chg="addSp delSp modSp mod setBg">
        <pc:chgData name="Karen Tobin (2129244)" userId="S::2129244@student.uwtsd.ac.uk::0bba96e2-c78b-42d5-8ad3-257650f56e3f" providerId="AD" clId="Web-{BA21FDF1-E7F5-4B4B-1AB7-D0462F9F6686}" dt="2023-02-07T13:25:29.836" v="1164" actId="20577"/>
        <pc:sldMkLst>
          <pc:docMk/>
          <pc:sldMk cId="2313736562" sldId="258"/>
        </pc:sldMkLst>
        <pc:spChg chg="del">
          <ac:chgData name="Karen Tobin (2129244)" userId="S::2129244@student.uwtsd.ac.uk::0bba96e2-c78b-42d5-8ad3-257650f56e3f" providerId="AD" clId="Web-{BA21FDF1-E7F5-4B4B-1AB7-D0462F9F6686}" dt="2023-02-07T12:25:09.775" v="294"/>
          <ac:spMkLst>
            <pc:docMk/>
            <pc:sldMk cId="2313736562" sldId="258"/>
            <ac:spMk id="2" creationId="{5B6D4005-B158-73B5-7B1C-0F76D9B276CA}"/>
          </ac:spMkLst>
        </pc:spChg>
        <pc:spChg chg="mod ord">
          <ac:chgData name="Karen Tobin (2129244)" userId="S::2129244@student.uwtsd.ac.uk::0bba96e2-c78b-42d5-8ad3-257650f56e3f" providerId="AD" clId="Web-{BA21FDF1-E7F5-4B4B-1AB7-D0462F9F6686}" dt="2023-02-07T13:25:29.836" v="1164" actId="20577"/>
          <ac:spMkLst>
            <pc:docMk/>
            <pc:sldMk cId="2313736562" sldId="258"/>
            <ac:spMk id="3" creationId="{8D4082B8-F66C-EC44-C97F-72F3E01BF381}"/>
          </ac:spMkLst>
        </pc:spChg>
        <pc:spChg chg="add mod">
          <ac:chgData name="Karen Tobin (2129244)" userId="S::2129244@student.uwtsd.ac.uk::0bba96e2-c78b-42d5-8ad3-257650f56e3f" providerId="AD" clId="Web-{BA21FDF1-E7F5-4B4B-1AB7-D0462F9F6686}" dt="2023-02-07T12:29:12.602" v="390"/>
          <ac:spMkLst>
            <pc:docMk/>
            <pc:sldMk cId="2313736562" sldId="258"/>
            <ac:spMk id="5" creationId="{085C5671-EF4F-5D42-15C0-4BEC51FE682B}"/>
          </ac:spMkLst>
        </pc:spChg>
        <pc:spChg chg="add">
          <ac:chgData name="Karen Tobin (2129244)" userId="S::2129244@student.uwtsd.ac.uk::0bba96e2-c78b-42d5-8ad3-257650f56e3f" providerId="AD" clId="Web-{BA21FDF1-E7F5-4B4B-1AB7-D0462F9F6686}" dt="2023-02-07T12:29:12.602" v="390"/>
          <ac:spMkLst>
            <pc:docMk/>
            <pc:sldMk cId="2313736562" sldId="258"/>
            <ac:spMk id="10" creationId="{F837543A-6020-4505-A233-C9DB4BF74011}"/>
          </ac:spMkLst>
        </pc:spChg>
        <pc:spChg chg="add">
          <ac:chgData name="Karen Tobin (2129244)" userId="S::2129244@student.uwtsd.ac.uk::0bba96e2-c78b-42d5-8ad3-257650f56e3f" providerId="AD" clId="Web-{BA21FDF1-E7F5-4B4B-1AB7-D0462F9F6686}" dt="2023-02-07T12:29:12.602" v="390"/>
          <ac:spMkLst>
            <pc:docMk/>
            <pc:sldMk cId="2313736562" sldId="258"/>
            <ac:spMk id="12" creationId="{35B16301-FB18-48BA-A6DD-C37CAF6F9A18}"/>
          </ac:spMkLst>
        </pc:spChg>
        <pc:spChg chg="add">
          <ac:chgData name="Karen Tobin (2129244)" userId="S::2129244@student.uwtsd.ac.uk::0bba96e2-c78b-42d5-8ad3-257650f56e3f" providerId="AD" clId="Web-{BA21FDF1-E7F5-4B4B-1AB7-D0462F9F6686}" dt="2023-02-07T12:29:12.602" v="390"/>
          <ac:spMkLst>
            <pc:docMk/>
            <pc:sldMk cId="2313736562" sldId="258"/>
            <ac:spMk id="14" creationId="{C3C0D90E-074A-4F52-9B11-B52BEF4BCBE5}"/>
          </ac:spMkLst>
        </pc:spChg>
        <pc:spChg chg="add">
          <ac:chgData name="Karen Tobin (2129244)" userId="S::2129244@student.uwtsd.ac.uk::0bba96e2-c78b-42d5-8ad3-257650f56e3f" providerId="AD" clId="Web-{BA21FDF1-E7F5-4B4B-1AB7-D0462F9F6686}" dt="2023-02-07T12:29:12.602" v="390"/>
          <ac:spMkLst>
            <pc:docMk/>
            <pc:sldMk cId="2313736562" sldId="258"/>
            <ac:spMk id="16" creationId="{CABBD4C1-E6F8-46F6-8152-A8A97490BF4D}"/>
          </ac:spMkLst>
        </pc:spChg>
        <pc:spChg chg="add">
          <ac:chgData name="Karen Tobin (2129244)" userId="S::2129244@student.uwtsd.ac.uk::0bba96e2-c78b-42d5-8ad3-257650f56e3f" providerId="AD" clId="Web-{BA21FDF1-E7F5-4B4B-1AB7-D0462F9F6686}" dt="2023-02-07T12:29:12.602" v="390"/>
          <ac:spMkLst>
            <pc:docMk/>
            <pc:sldMk cId="2313736562" sldId="258"/>
            <ac:spMk id="18" creationId="{83BA5EF5-1FE9-4BF9-83BB-269BCDDF6156}"/>
          </ac:spMkLst>
        </pc:spChg>
        <pc:spChg chg="add">
          <ac:chgData name="Karen Tobin (2129244)" userId="S::2129244@student.uwtsd.ac.uk::0bba96e2-c78b-42d5-8ad3-257650f56e3f" providerId="AD" clId="Web-{BA21FDF1-E7F5-4B4B-1AB7-D0462F9F6686}" dt="2023-02-07T12:29:12.602" v="390"/>
          <ac:spMkLst>
            <pc:docMk/>
            <pc:sldMk cId="2313736562" sldId="258"/>
            <ac:spMk id="22" creationId="{88853921-7BC9-4BDE-ACAB-133C683C82D6}"/>
          </ac:spMkLst>
        </pc:spChg>
        <pc:spChg chg="add">
          <ac:chgData name="Karen Tobin (2129244)" userId="S::2129244@student.uwtsd.ac.uk::0bba96e2-c78b-42d5-8ad3-257650f56e3f" providerId="AD" clId="Web-{BA21FDF1-E7F5-4B4B-1AB7-D0462F9F6686}" dt="2023-02-07T12:29:12.602" v="390"/>
          <ac:spMkLst>
            <pc:docMk/>
            <pc:sldMk cId="2313736562" sldId="258"/>
            <ac:spMk id="24" creationId="{09192968-3AE7-4470-A61C-97294BB92731}"/>
          </ac:spMkLst>
        </pc:spChg>
        <pc:spChg chg="add">
          <ac:chgData name="Karen Tobin (2129244)" userId="S::2129244@student.uwtsd.ac.uk::0bba96e2-c78b-42d5-8ad3-257650f56e3f" providerId="AD" clId="Web-{BA21FDF1-E7F5-4B4B-1AB7-D0462F9F6686}" dt="2023-02-07T12:29:12.602" v="390"/>
          <ac:spMkLst>
            <pc:docMk/>
            <pc:sldMk cId="2313736562" sldId="258"/>
            <ac:spMk id="26" creationId="{3AB72E55-43E4-4356-BFE8-E2102CB0B505}"/>
          </ac:spMkLst>
        </pc:spChg>
        <pc:cxnChg chg="add">
          <ac:chgData name="Karen Tobin (2129244)" userId="S::2129244@student.uwtsd.ac.uk::0bba96e2-c78b-42d5-8ad3-257650f56e3f" providerId="AD" clId="Web-{BA21FDF1-E7F5-4B4B-1AB7-D0462F9F6686}" dt="2023-02-07T12:29:12.602" v="390"/>
          <ac:cxnSpMkLst>
            <pc:docMk/>
            <pc:sldMk cId="2313736562" sldId="258"/>
            <ac:cxnSpMk id="20" creationId="{4B3BCACB-5880-460B-9606-8C433A9AF99D}"/>
          </ac:cxnSpMkLst>
        </pc:cxnChg>
      </pc:sldChg>
      <pc:sldChg chg="addSp delSp modSp mod setBg">
        <pc:chgData name="Karen Tobin (2129244)" userId="S::2129244@student.uwtsd.ac.uk::0bba96e2-c78b-42d5-8ad3-257650f56e3f" providerId="AD" clId="Web-{BA21FDF1-E7F5-4B4B-1AB7-D0462F9F6686}" dt="2023-02-07T13:12:00.116" v="1050" actId="20577"/>
        <pc:sldMkLst>
          <pc:docMk/>
          <pc:sldMk cId="3424440449" sldId="259"/>
        </pc:sldMkLst>
        <pc:spChg chg="mod">
          <ac:chgData name="Karen Tobin (2129244)" userId="S::2129244@student.uwtsd.ac.uk::0bba96e2-c78b-42d5-8ad3-257650f56e3f" providerId="AD" clId="Web-{BA21FDF1-E7F5-4B4B-1AB7-D0462F9F6686}" dt="2023-02-07T12:23:31.691" v="287"/>
          <ac:spMkLst>
            <pc:docMk/>
            <pc:sldMk cId="3424440449" sldId="259"/>
            <ac:spMk id="2" creationId="{1B26D0F1-E561-8FC9-1540-832ABBCC8DB0}"/>
          </ac:spMkLst>
        </pc:spChg>
        <pc:spChg chg="del mod">
          <ac:chgData name="Karen Tobin (2129244)" userId="S::2129244@student.uwtsd.ac.uk::0bba96e2-c78b-42d5-8ad3-257650f56e3f" providerId="AD" clId="Web-{BA21FDF1-E7F5-4B4B-1AB7-D0462F9F6686}" dt="2023-02-07T12:12:49.122" v="259"/>
          <ac:spMkLst>
            <pc:docMk/>
            <pc:sldMk cId="3424440449" sldId="259"/>
            <ac:spMk id="3" creationId="{42736FB6-E0F1-760A-BEFA-B88CBAB61505}"/>
          </ac:spMkLst>
        </pc:spChg>
        <pc:spChg chg="add del mod">
          <ac:chgData name="Karen Tobin (2129244)" userId="S::2129244@student.uwtsd.ac.uk::0bba96e2-c78b-42d5-8ad3-257650f56e3f" providerId="AD" clId="Web-{BA21FDF1-E7F5-4B4B-1AB7-D0462F9F6686}" dt="2023-02-07T12:14:14.642" v="268"/>
          <ac:spMkLst>
            <pc:docMk/>
            <pc:sldMk cId="3424440449" sldId="259"/>
            <ac:spMk id="5" creationId="{F4B047AF-0380-2A20-E493-09934FD6B640}"/>
          </ac:spMkLst>
        </pc:spChg>
        <pc:spChg chg="add mod">
          <ac:chgData name="Karen Tobin (2129244)" userId="S::2129244@student.uwtsd.ac.uk::0bba96e2-c78b-42d5-8ad3-257650f56e3f" providerId="AD" clId="Web-{BA21FDF1-E7F5-4B4B-1AB7-D0462F9F6686}" dt="2023-02-07T12:14:59.661" v="282"/>
          <ac:spMkLst>
            <pc:docMk/>
            <pc:sldMk cId="3424440449" sldId="259"/>
            <ac:spMk id="7" creationId="{C0315FFE-A9F5-512D-A0CB-6021514366C2}"/>
          </ac:spMkLst>
        </pc:spChg>
        <pc:spChg chg="add mod">
          <ac:chgData name="Karen Tobin (2129244)" userId="S::2129244@student.uwtsd.ac.uk::0bba96e2-c78b-42d5-8ad3-257650f56e3f" providerId="AD" clId="Web-{BA21FDF1-E7F5-4B4B-1AB7-D0462F9F6686}" dt="2023-02-07T13:12:00.116" v="1050" actId="20577"/>
          <ac:spMkLst>
            <pc:docMk/>
            <pc:sldMk cId="3424440449" sldId="259"/>
            <ac:spMk id="11" creationId="{5A6077B3-C52B-6220-8C2A-C04DB9E026D0}"/>
          </ac:spMkLst>
        </pc:spChg>
        <pc:spChg chg="add del">
          <ac:chgData name="Karen Tobin (2129244)" userId="S::2129244@student.uwtsd.ac.uk::0bba96e2-c78b-42d5-8ad3-257650f56e3f" providerId="AD" clId="Web-{BA21FDF1-E7F5-4B4B-1AB7-D0462F9F6686}" dt="2023-02-07T12:23:31.691" v="288"/>
          <ac:spMkLst>
            <pc:docMk/>
            <pc:sldMk cId="3424440449" sldId="259"/>
            <ac:spMk id="14" creationId="{F13C74B1-5B17-4795-BED0-7140497B445A}"/>
          </ac:spMkLst>
        </pc:spChg>
        <pc:spChg chg="add del">
          <ac:chgData name="Karen Tobin (2129244)" userId="S::2129244@student.uwtsd.ac.uk::0bba96e2-c78b-42d5-8ad3-257650f56e3f" providerId="AD" clId="Web-{BA21FDF1-E7F5-4B4B-1AB7-D0462F9F6686}" dt="2023-02-07T12:23:31.691" v="288"/>
          <ac:spMkLst>
            <pc:docMk/>
            <pc:sldMk cId="3424440449" sldId="259"/>
            <ac:spMk id="16" creationId="{D4974D33-8DC5-464E-8C6D-BE58F0669C17}"/>
          </ac:spMkLst>
        </pc:spChg>
        <pc:spChg chg="add del">
          <ac:chgData name="Karen Tobin (2129244)" userId="S::2129244@student.uwtsd.ac.uk::0bba96e2-c78b-42d5-8ad3-257650f56e3f" providerId="AD" clId="Web-{BA21FDF1-E7F5-4B4B-1AB7-D0462F9F6686}" dt="2023-02-07T12:23:04.612" v="285"/>
          <ac:spMkLst>
            <pc:docMk/>
            <pc:sldMk cId="3424440449" sldId="259"/>
            <ac:spMk id="21" creationId="{F13C74B1-5B17-4795-BED0-7140497B445A}"/>
          </ac:spMkLst>
        </pc:spChg>
        <pc:spChg chg="add del">
          <ac:chgData name="Karen Tobin (2129244)" userId="S::2129244@student.uwtsd.ac.uk::0bba96e2-c78b-42d5-8ad3-257650f56e3f" providerId="AD" clId="Web-{BA21FDF1-E7F5-4B4B-1AB7-D0462F9F6686}" dt="2023-02-07T12:23:04.612" v="285"/>
          <ac:spMkLst>
            <pc:docMk/>
            <pc:sldMk cId="3424440449" sldId="259"/>
            <ac:spMk id="23" creationId="{D4974D33-8DC5-464E-8C6D-BE58F0669C17}"/>
          </ac:spMkLst>
        </pc:spChg>
        <pc:spChg chg="add del">
          <ac:chgData name="Karen Tobin (2129244)" userId="S::2129244@student.uwtsd.ac.uk::0bba96e2-c78b-42d5-8ad3-257650f56e3f" providerId="AD" clId="Web-{BA21FDF1-E7F5-4B4B-1AB7-D0462F9F6686}" dt="2023-02-07T12:23:31.691" v="287"/>
          <ac:spMkLst>
            <pc:docMk/>
            <pc:sldMk cId="3424440449" sldId="259"/>
            <ac:spMk id="25" creationId="{D009D6D5-DAC2-4A8B-A17A-E206B9012D09}"/>
          </ac:spMkLst>
        </pc:spChg>
        <pc:spChg chg="add">
          <ac:chgData name="Karen Tobin (2129244)" userId="S::2129244@student.uwtsd.ac.uk::0bba96e2-c78b-42d5-8ad3-257650f56e3f" providerId="AD" clId="Web-{BA21FDF1-E7F5-4B4B-1AB7-D0462F9F6686}" dt="2023-02-07T12:23:31.691" v="288"/>
          <ac:spMkLst>
            <pc:docMk/>
            <pc:sldMk cId="3424440449" sldId="259"/>
            <ac:spMk id="27" creationId="{F13C74B1-5B17-4795-BED0-7140497B445A}"/>
          </ac:spMkLst>
        </pc:spChg>
        <pc:spChg chg="add">
          <ac:chgData name="Karen Tobin (2129244)" userId="S::2129244@student.uwtsd.ac.uk::0bba96e2-c78b-42d5-8ad3-257650f56e3f" providerId="AD" clId="Web-{BA21FDF1-E7F5-4B4B-1AB7-D0462F9F6686}" dt="2023-02-07T12:23:31.691" v="288"/>
          <ac:spMkLst>
            <pc:docMk/>
            <pc:sldMk cId="3424440449" sldId="259"/>
            <ac:spMk id="28" creationId="{D4974D33-8DC5-464E-8C6D-BE58F0669C17}"/>
          </ac:spMkLst>
        </pc:spChg>
        <pc:picChg chg="add mod ord">
          <ac:chgData name="Karen Tobin (2129244)" userId="S::2129244@student.uwtsd.ac.uk::0bba96e2-c78b-42d5-8ad3-257650f56e3f" providerId="AD" clId="Web-{BA21FDF1-E7F5-4B4B-1AB7-D0462F9F6686}" dt="2023-02-07T12:23:31.691" v="288"/>
          <ac:picMkLst>
            <pc:docMk/>
            <pc:sldMk cId="3424440449" sldId="259"/>
            <ac:picMk id="6" creationId="{835044AB-C717-3088-81C2-E03AFA017263}"/>
          </ac:picMkLst>
        </pc:picChg>
      </pc:sldChg>
      <pc:sldChg chg="addSp delSp modSp mod setBg">
        <pc:chgData name="Karen Tobin (2129244)" userId="S::2129244@student.uwtsd.ac.uk::0bba96e2-c78b-42d5-8ad3-257650f56e3f" providerId="AD" clId="Web-{BA21FDF1-E7F5-4B4B-1AB7-D0462F9F6686}" dt="2023-02-07T13:44:20.216" v="1237"/>
        <pc:sldMkLst>
          <pc:docMk/>
          <pc:sldMk cId="3675225914" sldId="260"/>
        </pc:sldMkLst>
        <pc:spChg chg="mod">
          <ac:chgData name="Karen Tobin (2129244)" userId="S::2129244@student.uwtsd.ac.uk::0bba96e2-c78b-42d5-8ad3-257650f56e3f" providerId="AD" clId="Web-{BA21FDF1-E7F5-4B4B-1AB7-D0462F9F6686}" dt="2023-02-07T13:44:20.216" v="1237"/>
          <ac:spMkLst>
            <pc:docMk/>
            <pc:sldMk cId="3675225914" sldId="260"/>
            <ac:spMk id="2" creationId="{236BF433-CA6C-9DFE-9648-F5139CA532BB}"/>
          </ac:spMkLst>
        </pc:spChg>
        <pc:spChg chg="mod">
          <ac:chgData name="Karen Tobin (2129244)" userId="S::2129244@student.uwtsd.ac.uk::0bba96e2-c78b-42d5-8ad3-257650f56e3f" providerId="AD" clId="Web-{BA21FDF1-E7F5-4B4B-1AB7-D0462F9F6686}" dt="2023-02-07T13:44:20.216" v="1237"/>
          <ac:spMkLst>
            <pc:docMk/>
            <pc:sldMk cId="3675225914" sldId="260"/>
            <ac:spMk id="3" creationId="{A6156C6C-1D99-9C5A-2463-FD2954816638}"/>
          </ac:spMkLst>
        </pc:spChg>
        <pc:spChg chg="add del">
          <ac:chgData name="Karen Tobin (2129244)" userId="S::2129244@student.uwtsd.ac.uk::0bba96e2-c78b-42d5-8ad3-257650f56e3f" providerId="AD" clId="Web-{BA21FDF1-E7F5-4B4B-1AB7-D0462F9F6686}" dt="2023-02-07T13:42:26.178" v="1231"/>
          <ac:spMkLst>
            <pc:docMk/>
            <pc:sldMk cId="3675225914" sldId="260"/>
            <ac:spMk id="9" creationId="{2C61293E-6EBE-43EF-A52C-9BEBFD7679D4}"/>
          </ac:spMkLst>
        </pc:spChg>
        <pc:spChg chg="add del">
          <ac:chgData name="Karen Tobin (2129244)" userId="S::2129244@student.uwtsd.ac.uk::0bba96e2-c78b-42d5-8ad3-257650f56e3f" providerId="AD" clId="Web-{BA21FDF1-E7F5-4B4B-1AB7-D0462F9F6686}" dt="2023-02-07T13:42:26.178" v="1231"/>
          <ac:spMkLst>
            <pc:docMk/>
            <pc:sldMk cId="3675225914" sldId="260"/>
            <ac:spMk id="11" creationId="{21540236-BFD5-4A9D-8840-4703E7F76825}"/>
          </ac:spMkLst>
        </pc:spChg>
        <pc:spChg chg="add del">
          <ac:chgData name="Karen Tobin (2129244)" userId="S::2129244@student.uwtsd.ac.uk::0bba96e2-c78b-42d5-8ad3-257650f56e3f" providerId="AD" clId="Web-{BA21FDF1-E7F5-4B4B-1AB7-D0462F9F6686}" dt="2023-02-07T13:42:26.178" v="1230"/>
          <ac:spMkLst>
            <pc:docMk/>
            <pc:sldMk cId="3675225914" sldId="260"/>
            <ac:spMk id="16" creationId="{A6D37EE4-EA1B-46EE-A54B-5233C63C9695}"/>
          </ac:spMkLst>
        </pc:spChg>
        <pc:spChg chg="add del">
          <ac:chgData name="Karen Tobin (2129244)" userId="S::2129244@student.uwtsd.ac.uk::0bba96e2-c78b-42d5-8ad3-257650f56e3f" providerId="AD" clId="Web-{BA21FDF1-E7F5-4B4B-1AB7-D0462F9F6686}" dt="2023-02-07T13:42:26.178" v="1230"/>
          <ac:spMkLst>
            <pc:docMk/>
            <pc:sldMk cId="3675225914" sldId="260"/>
            <ac:spMk id="18" creationId="{927D5270-6648-4CC1-8F78-48BE299CAC25}"/>
          </ac:spMkLst>
        </pc:spChg>
        <pc:spChg chg="add del">
          <ac:chgData name="Karen Tobin (2129244)" userId="S::2129244@student.uwtsd.ac.uk::0bba96e2-c78b-42d5-8ad3-257650f56e3f" providerId="AD" clId="Web-{BA21FDF1-E7F5-4B4B-1AB7-D0462F9F6686}" dt="2023-02-07T13:43:49.793" v="1235"/>
          <ac:spMkLst>
            <pc:docMk/>
            <pc:sldMk cId="3675225914" sldId="260"/>
            <ac:spMk id="20" creationId="{743AA782-23D1-4521-8CAD-47662984AA08}"/>
          </ac:spMkLst>
        </pc:spChg>
        <pc:spChg chg="add del">
          <ac:chgData name="Karen Tobin (2129244)" userId="S::2129244@student.uwtsd.ac.uk::0bba96e2-c78b-42d5-8ad3-257650f56e3f" providerId="AD" clId="Web-{BA21FDF1-E7F5-4B4B-1AB7-D0462F9F6686}" dt="2023-02-07T13:43:49.793" v="1235"/>
          <ac:spMkLst>
            <pc:docMk/>
            <pc:sldMk cId="3675225914" sldId="260"/>
            <ac:spMk id="21" creationId="{650D18FE-0824-4A46-B22C-A86B52E5780A}"/>
          </ac:spMkLst>
        </pc:spChg>
        <pc:spChg chg="add del">
          <ac:chgData name="Karen Tobin (2129244)" userId="S::2129244@student.uwtsd.ac.uk::0bba96e2-c78b-42d5-8ad3-257650f56e3f" providerId="AD" clId="Web-{BA21FDF1-E7F5-4B4B-1AB7-D0462F9F6686}" dt="2023-02-07T13:44:20.216" v="1237"/>
          <ac:spMkLst>
            <pc:docMk/>
            <pc:sldMk cId="3675225914" sldId="260"/>
            <ac:spMk id="27" creationId="{2C61293E-6EBE-43EF-A52C-9BEBFD7679D4}"/>
          </ac:spMkLst>
        </pc:spChg>
        <pc:spChg chg="add del">
          <ac:chgData name="Karen Tobin (2129244)" userId="S::2129244@student.uwtsd.ac.uk::0bba96e2-c78b-42d5-8ad3-257650f56e3f" providerId="AD" clId="Web-{BA21FDF1-E7F5-4B4B-1AB7-D0462F9F6686}" dt="2023-02-07T13:44:20.216" v="1237"/>
          <ac:spMkLst>
            <pc:docMk/>
            <pc:sldMk cId="3675225914" sldId="260"/>
            <ac:spMk id="29" creationId="{21540236-BFD5-4A9D-8840-4703E7F76825}"/>
          </ac:spMkLst>
        </pc:spChg>
        <pc:spChg chg="add">
          <ac:chgData name="Karen Tobin (2129244)" userId="S::2129244@student.uwtsd.ac.uk::0bba96e2-c78b-42d5-8ad3-257650f56e3f" providerId="AD" clId="Web-{BA21FDF1-E7F5-4B4B-1AB7-D0462F9F6686}" dt="2023-02-07T13:44:20.216" v="1237"/>
          <ac:spMkLst>
            <pc:docMk/>
            <pc:sldMk cId="3675225914" sldId="260"/>
            <ac:spMk id="34" creationId="{A6D37EE4-EA1B-46EE-A54B-5233C63C9695}"/>
          </ac:spMkLst>
        </pc:spChg>
        <pc:spChg chg="add">
          <ac:chgData name="Karen Tobin (2129244)" userId="S::2129244@student.uwtsd.ac.uk::0bba96e2-c78b-42d5-8ad3-257650f56e3f" providerId="AD" clId="Web-{BA21FDF1-E7F5-4B4B-1AB7-D0462F9F6686}" dt="2023-02-07T13:44:20.216" v="1237"/>
          <ac:spMkLst>
            <pc:docMk/>
            <pc:sldMk cId="3675225914" sldId="260"/>
            <ac:spMk id="36" creationId="{927D5270-6648-4CC1-8F78-48BE299CAC25}"/>
          </ac:spMkLst>
        </pc:spChg>
        <pc:picChg chg="add del mod ord">
          <ac:chgData name="Karen Tobin (2129244)" userId="S::2129244@student.uwtsd.ac.uk::0bba96e2-c78b-42d5-8ad3-257650f56e3f" providerId="AD" clId="Web-{BA21FDF1-E7F5-4B4B-1AB7-D0462F9F6686}" dt="2023-02-07T13:43:28.010" v="1234"/>
          <ac:picMkLst>
            <pc:docMk/>
            <pc:sldMk cId="3675225914" sldId="260"/>
            <ac:picMk id="5" creationId="{5F92579E-50FD-B810-B4B6-F32EEC6D66FE}"/>
          </ac:picMkLst>
        </pc:picChg>
        <pc:picChg chg="add mod">
          <ac:chgData name="Karen Tobin (2129244)" userId="S::2129244@student.uwtsd.ac.uk::0bba96e2-c78b-42d5-8ad3-257650f56e3f" providerId="AD" clId="Web-{BA21FDF1-E7F5-4B4B-1AB7-D0462F9F6686}" dt="2023-02-07T13:44:20.216" v="1237"/>
          <ac:picMkLst>
            <pc:docMk/>
            <pc:sldMk cId="3675225914" sldId="260"/>
            <ac:picMk id="23" creationId="{C80AF470-AEB2-8126-C513-D42A6F660F65}"/>
          </ac:picMkLst>
        </pc:picChg>
      </pc:sldChg>
      <pc:sldChg chg="addSp delSp modSp mod setBg">
        <pc:chgData name="Karen Tobin (2129244)" userId="S::2129244@student.uwtsd.ac.uk::0bba96e2-c78b-42d5-8ad3-257650f56e3f" providerId="AD" clId="Web-{BA21FDF1-E7F5-4B4B-1AB7-D0462F9F6686}" dt="2023-02-07T13:18:33.920" v="1149" actId="20577"/>
        <pc:sldMkLst>
          <pc:docMk/>
          <pc:sldMk cId="1150953550" sldId="261"/>
        </pc:sldMkLst>
        <pc:spChg chg="mod">
          <ac:chgData name="Karen Tobin (2129244)" userId="S::2129244@student.uwtsd.ac.uk::0bba96e2-c78b-42d5-8ad3-257650f56e3f" providerId="AD" clId="Web-{BA21FDF1-E7F5-4B4B-1AB7-D0462F9F6686}" dt="2023-02-07T13:03:48.149" v="853"/>
          <ac:spMkLst>
            <pc:docMk/>
            <pc:sldMk cId="1150953550" sldId="261"/>
            <ac:spMk id="2" creationId="{F55FFFE1-C36C-9ADC-F255-00ABB82A4E03}"/>
          </ac:spMkLst>
        </pc:spChg>
        <pc:spChg chg="del">
          <ac:chgData name="Karen Tobin (2129244)" userId="S::2129244@student.uwtsd.ac.uk::0bba96e2-c78b-42d5-8ad3-257650f56e3f" providerId="AD" clId="Web-{BA21FDF1-E7F5-4B4B-1AB7-D0462F9F6686}" dt="2023-02-07T13:02:04.064" v="832"/>
          <ac:spMkLst>
            <pc:docMk/>
            <pc:sldMk cId="1150953550" sldId="261"/>
            <ac:spMk id="3" creationId="{18B663A2-E979-1B9E-419B-66348A00EAEF}"/>
          </ac:spMkLst>
        </pc:spChg>
        <pc:spChg chg="add mod">
          <ac:chgData name="Karen Tobin (2129244)" userId="S::2129244@student.uwtsd.ac.uk::0bba96e2-c78b-42d5-8ad3-257650f56e3f" providerId="AD" clId="Web-{BA21FDF1-E7F5-4B4B-1AB7-D0462F9F6686}" dt="2023-02-07T13:03:48.149" v="853"/>
          <ac:spMkLst>
            <pc:docMk/>
            <pc:sldMk cId="1150953550" sldId="261"/>
            <ac:spMk id="5" creationId="{8B673363-D147-07E7-ED54-EF605256E201}"/>
          </ac:spMkLst>
        </pc:spChg>
        <pc:spChg chg="add del">
          <ac:chgData name="Karen Tobin (2129244)" userId="S::2129244@student.uwtsd.ac.uk::0bba96e2-c78b-42d5-8ad3-257650f56e3f" providerId="AD" clId="Web-{BA21FDF1-E7F5-4B4B-1AB7-D0462F9F6686}" dt="2023-02-07T13:03:48.149" v="853"/>
          <ac:spMkLst>
            <pc:docMk/>
            <pc:sldMk cId="1150953550" sldId="261"/>
            <ac:spMk id="10" creationId="{9B7AD9F6-8CE7-4299-8FC6-328F4DCD3FF9}"/>
          </ac:spMkLst>
        </pc:spChg>
        <pc:spChg chg="add del">
          <ac:chgData name="Karen Tobin (2129244)" userId="S::2129244@student.uwtsd.ac.uk::0bba96e2-c78b-42d5-8ad3-257650f56e3f" providerId="AD" clId="Web-{BA21FDF1-E7F5-4B4B-1AB7-D0462F9F6686}" dt="2023-02-07T13:03:48.149" v="853"/>
          <ac:spMkLst>
            <pc:docMk/>
            <pc:sldMk cId="1150953550" sldId="261"/>
            <ac:spMk id="12" creationId="{F49775AF-8896-43EE-92C6-83497D6DC56F}"/>
          </ac:spMkLst>
        </pc:spChg>
        <pc:spChg chg="add mod">
          <ac:chgData name="Karen Tobin (2129244)" userId="S::2129244@student.uwtsd.ac.uk::0bba96e2-c78b-42d5-8ad3-257650f56e3f" providerId="AD" clId="Web-{BA21FDF1-E7F5-4B4B-1AB7-D0462F9F6686}" dt="2023-02-07T13:18:33.920" v="1149" actId="20577"/>
          <ac:spMkLst>
            <pc:docMk/>
            <pc:sldMk cId="1150953550" sldId="261"/>
            <ac:spMk id="16" creationId="{16B3096F-985E-1F2B-B049-AEE8DC2CC490}"/>
          </ac:spMkLst>
        </pc:spChg>
        <pc:spChg chg="add">
          <ac:chgData name="Karen Tobin (2129244)" userId="S::2129244@student.uwtsd.ac.uk::0bba96e2-c78b-42d5-8ad3-257650f56e3f" providerId="AD" clId="Web-{BA21FDF1-E7F5-4B4B-1AB7-D0462F9F6686}" dt="2023-02-07T13:03:48.149" v="853"/>
          <ac:spMkLst>
            <pc:docMk/>
            <pc:sldMk cId="1150953550" sldId="261"/>
            <ac:spMk id="19" creationId="{45D37F4E-DDB4-456B-97E0-9937730A039F}"/>
          </ac:spMkLst>
        </pc:spChg>
        <pc:spChg chg="add">
          <ac:chgData name="Karen Tobin (2129244)" userId="S::2129244@student.uwtsd.ac.uk::0bba96e2-c78b-42d5-8ad3-257650f56e3f" providerId="AD" clId="Web-{BA21FDF1-E7F5-4B4B-1AB7-D0462F9F6686}" dt="2023-02-07T13:03:48.149" v="853"/>
          <ac:spMkLst>
            <pc:docMk/>
            <pc:sldMk cId="1150953550" sldId="261"/>
            <ac:spMk id="21" creationId="{B2DD41CD-8F47-4F56-AD12-4E2FF7696987}"/>
          </ac:spMkLst>
        </pc:spChg>
        <pc:picChg chg="add mod ord">
          <ac:chgData name="Karen Tobin (2129244)" userId="S::2129244@student.uwtsd.ac.uk::0bba96e2-c78b-42d5-8ad3-257650f56e3f" providerId="AD" clId="Web-{BA21FDF1-E7F5-4B4B-1AB7-D0462F9F6686}" dt="2023-02-07T13:03:48.149" v="853"/>
          <ac:picMkLst>
            <pc:docMk/>
            <pc:sldMk cId="1150953550" sldId="261"/>
            <ac:picMk id="4" creationId="{409A1595-24A4-7783-6FED-CB9F09443316}"/>
          </ac:picMkLst>
        </pc:picChg>
      </pc:sldChg>
      <pc:sldChg chg="addSp delSp modSp del mod setBg addAnim">
        <pc:chgData name="Karen Tobin (2129244)" userId="S::2129244@student.uwtsd.ac.uk::0bba96e2-c78b-42d5-8ad3-257650f56e3f" providerId="AD" clId="Web-{BA21FDF1-E7F5-4B4B-1AB7-D0462F9F6686}" dt="2023-02-07T13:51:27.898" v="1274"/>
        <pc:sldMkLst>
          <pc:docMk/>
          <pc:sldMk cId="771401924" sldId="262"/>
        </pc:sldMkLst>
        <pc:spChg chg="mod">
          <ac:chgData name="Karen Tobin (2129244)" userId="S::2129244@student.uwtsd.ac.uk::0bba96e2-c78b-42d5-8ad3-257650f56e3f" providerId="AD" clId="Web-{BA21FDF1-E7F5-4B4B-1AB7-D0462F9F6686}" dt="2023-02-07T13:50:44.021" v="1273" actId="1076"/>
          <ac:spMkLst>
            <pc:docMk/>
            <pc:sldMk cId="771401924" sldId="262"/>
            <ac:spMk id="2" creationId="{DE326D6D-1263-69D9-FEF4-24AF6EB67C15}"/>
          </ac:spMkLst>
        </pc:spChg>
        <pc:spChg chg="del">
          <ac:chgData name="Karen Tobin (2129244)" userId="S::2129244@student.uwtsd.ac.uk::0bba96e2-c78b-42d5-8ad3-257650f56e3f" providerId="AD" clId="Web-{BA21FDF1-E7F5-4B4B-1AB7-D0462F9F6686}" dt="2023-02-07T13:44:45.249" v="1238"/>
          <ac:spMkLst>
            <pc:docMk/>
            <pc:sldMk cId="771401924" sldId="262"/>
            <ac:spMk id="3" creationId="{595FB0D7-2072-6430-2DB6-F58C7EE7126A}"/>
          </ac:spMkLst>
        </pc:spChg>
        <pc:spChg chg="add del mod">
          <ac:chgData name="Karen Tobin (2129244)" userId="S::2129244@student.uwtsd.ac.uk::0bba96e2-c78b-42d5-8ad3-257650f56e3f" providerId="AD" clId="Web-{BA21FDF1-E7F5-4B4B-1AB7-D0462F9F6686}" dt="2023-02-07T13:46:21.145" v="1252"/>
          <ac:spMkLst>
            <pc:docMk/>
            <pc:sldMk cId="771401924" sldId="262"/>
            <ac:spMk id="4" creationId="{35904FDC-9F42-D337-4BD2-F8D3CA47BB37}"/>
          </ac:spMkLst>
        </pc:spChg>
        <pc:spChg chg="add del mod">
          <ac:chgData name="Karen Tobin (2129244)" userId="S::2129244@student.uwtsd.ac.uk::0bba96e2-c78b-42d5-8ad3-257650f56e3f" providerId="AD" clId="Web-{BA21FDF1-E7F5-4B4B-1AB7-D0462F9F6686}" dt="2023-02-07T13:49:39.845" v="1271"/>
          <ac:spMkLst>
            <pc:docMk/>
            <pc:sldMk cId="771401924" sldId="262"/>
            <ac:spMk id="6" creationId="{58260979-0AE5-4AE5-1FBA-D74FA19A9544}"/>
          </ac:spMkLst>
        </pc:spChg>
        <pc:spChg chg="add mod">
          <ac:chgData name="Karen Tobin (2129244)" userId="S::2129244@student.uwtsd.ac.uk::0bba96e2-c78b-42d5-8ad3-257650f56e3f" providerId="AD" clId="Web-{BA21FDF1-E7F5-4B4B-1AB7-D0462F9F6686}" dt="2023-02-07T13:49:32.798" v="1270" actId="14100"/>
          <ac:spMkLst>
            <pc:docMk/>
            <pc:sldMk cId="771401924" sldId="262"/>
            <ac:spMk id="7" creationId="{C5AB88C9-3A1C-3F1C-B876-DFEC4FBF6A3C}"/>
          </ac:spMkLst>
        </pc:spChg>
        <pc:spChg chg="add del">
          <ac:chgData name="Karen Tobin (2129244)" userId="S::2129244@student.uwtsd.ac.uk::0bba96e2-c78b-42d5-8ad3-257650f56e3f" providerId="AD" clId="Web-{BA21FDF1-E7F5-4B4B-1AB7-D0462F9F6686}" dt="2023-02-07T13:45:58.332" v="1249"/>
          <ac:spMkLst>
            <pc:docMk/>
            <pc:sldMk cId="771401924" sldId="262"/>
            <ac:spMk id="9" creationId="{E91DC736-0EF8-4F87-9146-EBF1D2EE4D3D}"/>
          </ac:spMkLst>
        </pc:spChg>
        <pc:spChg chg="add del">
          <ac:chgData name="Karen Tobin (2129244)" userId="S::2129244@student.uwtsd.ac.uk::0bba96e2-c78b-42d5-8ad3-257650f56e3f" providerId="AD" clId="Web-{BA21FDF1-E7F5-4B4B-1AB7-D0462F9F6686}" dt="2023-02-07T13:45:58.332" v="1249"/>
          <ac:spMkLst>
            <pc:docMk/>
            <pc:sldMk cId="771401924" sldId="262"/>
            <ac:spMk id="11" creationId="{097CD68E-23E3-4007-8847-CD0944C4F7BE}"/>
          </ac:spMkLst>
        </pc:spChg>
        <pc:spChg chg="add del">
          <ac:chgData name="Karen Tobin (2129244)" userId="S::2129244@student.uwtsd.ac.uk::0bba96e2-c78b-42d5-8ad3-257650f56e3f" providerId="AD" clId="Web-{BA21FDF1-E7F5-4B4B-1AB7-D0462F9F6686}" dt="2023-02-07T13:45:58.332" v="1249"/>
          <ac:spMkLst>
            <pc:docMk/>
            <pc:sldMk cId="771401924" sldId="262"/>
            <ac:spMk id="13" creationId="{AF2F604E-43BE-4DC3-B983-E071523364F8}"/>
          </ac:spMkLst>
        </pc:spChg>
        <pc:spChg chg="add del">
          <ac:chgData name="Karen Tobin (2129244)" userId="S::2129244@student.uwtsd.ac.uk::0bba96e2-c78b-42d5-8ad3-257650f56e3f" providerId="AD" clId="Web-{BA21FDF1-E7F5-4B4B-1AB7-D0462F9F6686}" dt="2023-02-07T13:45:58.332" v="1249"/>
          <ac:spMkLst>
            <pc:docMk/>
            <pc:sldMk cId="771401924" sldId="262"/>
            <ac:spMk id="15" creationId="{08C9B587-E65E-4B52-B37C-ABEBB6E87928}"/>
          </ac:spMkLst>
        </pc:spChg>
        <pc:spChg chg="add">
          <ac:chgData name="Karen Tobin (2129244)" userId="S::2129244@student.uwtsd.ac.uk::0bba96e2-c78b-42d5-8ad3-257650f56e3f" providerId="AD" clId="Web-{BA21FDF1-E7F5-4B4B-1AB7-D0462F9F6686}" dt="2023-02-07T13:45:58.332" v="1249"/>
          <ac:spMkLst>
            <pc:docMk/>
            <pc:sldMk cId="771401924" sldId="262"/>
            <ac:spMk id="20" creationId="{9B7AD9F6-8CE7-4299-8FC6-328F4DCD3FF9}"/>
          </ac:spMkLst>
        </pc:spChg>
        <pc:spChg chg="add">
          <ac:chgData name="Karen Tobin (2129244)" userId="S::2129244@student.uwtsd.ac.uk::0bba96e2-c78b-42d5-8ad3-257650f56e3f" providerId="AD" clId="Web-{BA21FDF1-E7F5-4B4B-1AB7-D0462F9F6686}" dt="2023-02-07T13:45:58.332" v="1249"/>
          <ac:spMkLst>
            <pc:docMk/>
            <pc:sldMk cId="771401924" sldId="262"/>
            <ac:spMk id="22" creationId="{3F9B0603-37C5-4312-AE4D-A3D015475403}"/>
          </ac:spMkLst>
        </pc:spChg>
        <pc:picChg chg="add del mod ord">
          <ac:chgData name="Karen Tobin (2129244)" userId="S::2129244@student.uwtsd.ac.uk::0bba96e2-c78b-42d5-8ad3-257650f56e3f" providerId="AD" clId="Web-{BA21FDF1-E7F5-4B4B-1AB7-D0462F9F6686}" dt="2023-02-07T13:50:05.878" v="1272"/>
          <ac:picMkLst>
            <pc:docMk/>
            <pc:sldMk cId="771401924" sldId="262"/>
            <ac:picMk id="5" creationId="{7D6DBF23-80DD-906A-55A6-FE1A1AB50B3F}"/>
          </ac:picMkLst>
        </pc:picChg>
      </pc:sldChg>
      <pc:sldChg chg="addSp delSp modSp new mod setBg">
        <pc:chgData name="Karen Tobin (2129244)" userId="S::2129244@student.uwtsd.ac.uk::0bba96e2-c78b-42d5-8ad3-257650f56e3f" providerId="AD" clId="Web-{BA21FDF1-E7F5-4B4B-1AB7-D0462F9F6686}" dt="2023-02-07T13:28:18.377" v="1189" actId="20577"/>
        <pc:sldMkLst>
          <pc:docMk/>
          <pc:sldMk cId="4233888776" sldId="265"/>
        </pc:sldMkLst>
        <pc:spChg chg="del mod">
          <ac:chgData name="Karen Tobin (2129244)" userId="S::2129244@student.uwtsd.ac.uk::0bba96e2-c78b-42d5-8ad3-257650f56e3f" providerId="AD" clId="Web-{BA21FDF1-E7F5-4B4B-1AB7-D0462F9F6686}" dt="2023-02-07T12:44:12.672" v="503"/>
          <ac:spMkLst>
            <pc:docMk/>
            <pc:sldMk cId="4233888776" sldId="265"/>
            <ac:spMk id="2" creationId="{F4C60027-032A-CD3E-9968-E27A3656414D}"/>
          </ac:spMkLst>
        </pc:spChg>
        <pc:spChg chg="del mod">
          <ac:chgData name="Karen Tobin (2129244)" userId="S::2129244@student.uwtsd.ac.uk::0bba96e2-c78b-42d5-8ad3-257650f56e3f" providerId="AD" clId="Web-{BA21FDF1-E7F5-4B4B-1AB7-D0462F9F6686}" dt="2023-02-07T12:42:19.556" v="489"/>
          <ac:spMkLst>
            <pc:docMk/>
            <pc:sldMk cId="4233888776" sldId="265"/>
            <ac:spMk id="3" creationId="{52D6960B-B4E7-C774-5BF5-4A4C75955B8E}"/>
          </ac:spMkLst>
        </pc:spChg>
        <pc:spChg chg="add del mod">
          <ac:chgData name="Karen Tobin (2129244)" userId="S::2129244@student.uwtsd.ac.uk::0bba96e2-c78b-42d5-8ad3-257650f56e3f" providerId="AD" clId="Web-{BA21FDF1-E7F5-4B4B-1AB7-D0462F9F6686}" dt="2023-02-07T12:43:24.185" v="500"/>
          <ac:spMkLst>
            <pc:docMk/>
            <pc:sldMk cId="4233888776" sldId="265"/>
            <ac:spMk id="5" creationId="{F765AB46-1A58-3473-F9DF-F572C7A359F6}"/>
          </ac:spMkLst>
        </pc:spChg>
        <pc:spChg chg="add del">
          <ac:chgData name="Karen Tobin (2129244)" userId="S::2129244@student.uwtsd.ac.uk::0bba96e2-c78b-42d5-8ad3-257650f56e3f" providerId="AD" clId="Web-{BA21FDF1-E7F5-4B4B-1AB7-D0462F9F6686}" dt="2023-02-07T12:34:04.136" v="485"/>
          <ac:spMkLst>
            <pc:docMk/>
            <pc:sldMk cId="4233888776" sldId="265"/>
            <ac:spMk id="8" creationId="{2B566528-1B12-4246-9431-5C2D7D081168}"/>
          </ac:spMkLst>
        </pc:spChg>
        <pc:spChg chg="add del mod">
          <ac:chgData name="Karen Tobin (2129244)" userId="S::2129244@student.uwtsd.ac.uk::0bba96e2-c78b-42d5-8ad3-257650f56e3f" providerId="AD" clId="Web-{BA21FDF1-E7F5-4B4B-1AB7-D0462F9F6686}" dt="2023-02-07T12:52:52.125" v="684"/>
          <ac:spMkLst>
            <pc:docMk/>
            <pc:sldMk cId="4233888776" sldId="265"/>
            <ac:spMk id="9" creationId="{144ADA7F-6ECC-6F60-AEA8-16E24E73DE82}"/>
          </ac:spMkLst>
        </pc:spChg>
        <pc:spChg chg="add del">
          <ac:chgData name="Karen Tobin (2129244)" userId="S::2129244@student.uwtsd.ac.uk::0bba96e2-c78b-42d5-8ad3-257650f56e3f" providerId="AD" clId="Web-{BA21FDF1-E7F5-4B4B-1AB7-D0462F9F6686}" dt="2023-02-07T12:34:04.136" v="485"/>
          <ac:spMkLst>
            <pc:docMk/>
            <pc:sldMk cId="4233888776" sldId="265"/>
            <ac:spMk id="10" creationId="{2E80C965-DB6D-4F81-9E9E-B027384D0BD6}"/>
          </ac:spMkLst>
        </pc:spChg>
        <pc:spChg chg="add del">
          <ac:chgData name="Karen Tobin (2129244)" userId="S::2129244@student.uwtsd.ac.uk::0bba96e2-c78b-42d5-8ad3-257650f56e3f" providerId="AD" clId="Web-{BA21FDF1-E7F5-4B4B-1AB7-D0462F9F6686}" dt="2023-02-07T12:34:04.136" v="485"/>
          <ac:spMkLst>
            <pc:docMk/>
            <pc:sldMk cId="4233888776" sldId="265"/>
            <ac:spMk id="12" creationId="{A580F890-B085-4E95-96AA-55AEBEC5CE6E}"/>
          </ac:spMkLst>
        </pc:spChg>
        <pc:spChg chg="add del">
          <ac:chgData name="Karen Tobin (2129244)" userId="S::2129244@student.uwtsd.ac.uk::0bba96e2-c78b-42d5-8ad3-257650f56e3f" providerId="AD" clId="Web-{BA21FDF1-E7F5-4B4B-1AB7-D0462F9F6686}" dt="2023-02-07T12:34:04.136" v="485"/>
          <ac:spMkLst>
            <pc:docMk/>
            <pc:sldMk cId="4233888776" sldId="265"/>
            <ac:spMk id="14" creationId="{D3F51FEB-38FB-4F6C-9F7B-2F2AFAB65463}"/>
          </ac:spMkLst>
        </pc:spChg>
        <pc:spChg chg="add del">
          <ac:chgData name="Karen Tobin (2129244)" userId="S::2129244@student.uwtsd.ac.uk::0bba96e2-c78b-42d5-8ad3-257650f56e3f" providerId="AD" clId="Web-{BA21FDF1-E7F5-4B4B-1AB7-D0462F9F6686}" dt="2023-02-07T12:34:04.136" v="485"/>
          <ac:spMkLst>
            <pc:docMk/>
            <pc:sldMk cId="4233888776" sldId="265"/>
            <ac:spMk id="16" creationId="{1E547BA6-BAE0-43BB-A7CA-60F69CE252F0}"/>
          </ac:spMkLst>
        </pc:spChg>
        <pc:spChg chg="add del">
          <ac:chgData name="Karen Tobin (2129244)" userId="S::2129244@student.uwtsd.ac.uk::0bba96e2-c78b-42d5-8ad3-257650f56e3f" providerId="AD" clId="Web-{BA21FDF1-E7F5-4B4B-1AB7-D0462F9F6686}" dt="2023-02-07T12:39:35.108" v="487"/>
          <ac:spMkLst>
            <pc:docMk/>
            <pc:sldMk cId="4233888776" sldId="265"/>
            <ac:spMk id="18" creationId="{7B786209-1B0B-4CA9-9BDD-F7327066A84D}"/>
          </ac:spMkLst>
        </pc:spChg>
        <pc:spChg chg="add del">
          <ac:chgData name="Karen Tobin (2129244)" userId="S::2129244@student.uwtsd.ac.uk::0bba96e2-c78b-42d5-8ad3-257650f56e3f" providerId="AD" clId="Web-{BA21FDF1-E7F5-4B4B-1AB7-D0462F9F6686}" dt="2023-02-07T12:39:35.108" v="487"/>
          <ac:spMkLst>
            <pc:docMk/>
            <pc:sldMk cId="4233888776" sldId="265"/>
            <ac:spMk id="19" creationId="{E92FEB64-6EEA-4759-B4A4-BD2C1E660BA8}"/>
          </ac:spMkLst>
        </pc:spChg>
        <pc:spChg chg="add del">
          <ac:chgData name="Karen Tobin (2129244)" userId="S::2129244@student.uwtsd.ac.uk::0bba96e2-c78b-42d5-8ad3-257650f56e3f" providerId="AD" clId="Web-{BA21FDF1-E7F5-4B4B-1AB7-D0462F9F6686}" dt="2023-02-07T12:39:35.108" v="487"/>
          <ac:spMkLst>
            <pc:docMk/>
            <pc:sldMk cId="4233888776" sldId="265"/>
            <ac:spMk id="20" creationId="{2D2964BB-484D-45AE-AD66-D407D0629652}"/>
          </ac:spMkLst>
        </pc:spChg>
        <pc:spChg chg="add del">
          <ac:chgData name="Karen Tobin (2129244)" userId="S::2129244@student.uwtsd.ac.uk::0bba96e2-c78b-42d5-8ad3-257650f56e3f" providerId="AD" clId="Web-{BA21FDF1-E7F5-4B4B-1AB7-D0462F9F6686}" dt="2023-02-07T12:39:35.108" v="487"/>
          <ac:spMkLst>
            <pc:docMk/>
            <pc:sldMk cId="4233888776" sldId="265"/>
            <ac:spMk id="21" creationId="{B10BB131-AC8E-4A8E-A5D1-36260F720C3B}"/>
          </ac:spMkLst>
        </pc:spChg>
        <pc:spChg chg="add del">
          <ac:chgData name="Karen Tobin (2129244)" userId="S::2129244@student.uwtsd.ac.uk::0bba96e2-c78b-42d5-8ad3-257650f56e3f" providerId="AD" clId="Web-{BA21FDF1-E7F5-4B4B-1AB7-D0462F9F6686}" dt="2023-02-07T12:39:35.108" v="487"/>
          <ac:spMkLst>
            <pc:docMk/>
            <pc:sldMk cId="4233888776" sldId="265"/>
            <ac:spMk id="22" creationId="{6691AC69-A76E-4DAB-B565-468B6B87ACF3}"/>
          </ac:spMkLst>
        </pc:spChg>
        <pc:spChg chg="add del">
          <ac:chgData name="Karen Tobin (2129244)" userId="S::2129244@student.uwtsd.ac.uk::0bba96e2-c78b-42d5-8ad3-257650f56e3f" providerId="AD" clId="Web-{BA21FDF1-E7F5-4B4B-1AB7-D0462F9F6686}" dt="2023-02-07T12:39:35.108" v="487"/>
          <ac:spMkLst>
            <pc:docMk/>
            <pc:sldMk cId="4233888776" sldId="265"/>
            <ac:spMk id="23" creationId="{14847E93-7DC1-4D4B-8829-B19AA7137C50}"/>
          </ac:spMkLst>
        </pc:spChg>
        <pc:spChg chg="add del">
          <ac:chgData name="Karen Tobin (2129244)" userId="S::2129244@student.uwtsd.ac.uk::0bba96e2-c78b-42d5-8ad3-257650f56e3f" providerId="AD" clId="Web-{BA21FDF1-E7F5-4B4B-1AB7-D0462F9F6686}" dt="2023-02-07T12:39:35.108" v="487"/>
          <ac:spMkLst>
            <pc:docMk/>
            <pc:sldMk cId="4233888776" sldId="265"/>
            <ac:spMk id="24" creationId="{5566D6E1-03A1-4D73-A4E0-35D74D568A04}"/>
          </ac:spMkLst>
        </pc:spChg>
        <pc:spChg chg="add del">
          <ac:chgData name="Karen Tobin (2129244)" userId="S::2129244@student.uwtsd.ac.uk::0bba96e2-c78b-42d5-8ad3-257650f56e3f" providerId="AD" clId="Web-{BA21FDF1-E7F5-4B4B-1AB7-D0462F9F6686}" dt="2023-02-07T12:39:35.108" v="487"/>
          <ac:spMkLst>
            <pc:docMk/>
            <pc:sldMk cId="4233888776" sldId="265"/>
            <ac:spMk id="25" creationId="{9F835A99-04AC-494A-A572-AFE8413CC938}"/>
          </ac:spMkLst>
        </pc:spChg>
        <pc:spChg chg="add del">
          <ac:chgData name="Karen Tobin (2129244)" userId="S::2129244@student.uwtsd.ac.uk::0bba96e2-c78b-42d5-8ad3-257650f56e3f" providerId="AD" clId="Web-{BA21FDF1-E7F5-4B4B-1AB7-D0462F9F6686}" dt="2023-02-07T12:52:52.125" v="684"/>
          <ac:spMkLst>
            <pc:docMk/>
            <pc:sldMk cId="4233888776" sldId="265"/>
            <ac:spMk id="27" creationId="{E777E57D-6A88-4B5B-A068-2BA7FF4E8CCA}"/>
          </ac:spMkLst>
        </pc:spChg>
        <pc:spChg chg="add del">
          <ac:chgData name="Karen Tobin (2129244)" userId="S::2129244@student.uwtsd.ac.uk::0bba96e2-c78b-42d5-8ad3-257650f56e3f" providerId="AD" clId="Web-{BA21FDF1-E7F5-4B4B-1AB7-D0462F9F6686}" dt="2023-02-07T12:52:52.125" v="684"/>
          <ac:spMkLst>
            <pc:docMk/>
            <pc:sldMk cId="4233888776" sldId="265"/>
            <ac:spMk id="28" creationId="{F7117410-A2A4-4085-9ADC-46744551DBDE}"/>
          </ac:spMkLst>
        </pc:spChg>
        <pc:spChg chg="add del">
          <ac:chgData name="Karen Tobin (2129244)" userId="S::2129244@student.uwtsd.ac.uk::0bba96e2-c78b-42d5-8ad3-257650f56e3f" providerId="AD" clId="Web-{BA21FDF1-E7F5-4B4B-1AB7-D0462F9F6686}" dt="2023-02-07T12:52:52.125" v="684"/>
          <ac:spMkLst>
            <pc:docMk/>
            <pc:sldMk cId="4233888776" sldId="265"/>
            <ac:spMk id="29" creationId="{99F74EB5-E547-4FB4-95F5-BCC788F3C4A0}"/>
          </ac:spMkLst>
        </pc:spChg>
        <pc:spChg chg="add del">
          <ac:chgData name="Karen Tobin (2129244)" userId="S::2129244@student.uwtsd.ac.uk::0bba96e2-c78b-42d5-8ad3-257650f56e3f" providerId="AD" clId="Web-{BA21FDF1-E7F5-4B4B-1AB7-D0462F9F6686}" dt="2023-02-07T12:59:56.572" v="831"/>
          <ac:spMkLst>
            <pc:docMk/>
            <pc:sldMk cId="4233888776" sldId="265"/>
            <ac:spMk id="35" creationId="{AE2B703B-46F9-481A-A605-82E2A828C4FA}"/>
          </ac:spMkLst>
        </pc:spChg>
        <pc:spChg chg="add del">
          <ac:chgData name="Karen Tobin (2129244)" userId="S::2129244@student.uwtsd.ac.uk::0bba96e2-c78b-42d5-8ad3-257650f56e3f" providerId="AD" clId="Web-{BA21FDF1-E7F5-4B4B-1AB7-D0462F9F6686}" dt="2023-02-07T12:59:56.572" v="831"/>
          <ac:spMkLst>
            <pc:docMk/>
            <pc:sldMk cId="4233888776" sldId="265"/>
            <ac:spMk id="37" creationId="{F13BE4D7-0C3D-4906-B230-A1C5B4665CCF}"/>
          </ac:spMkLst>
        </pc:spChg>
        <pc:spChg chg="add del">
          <ac:chgData name="Karen Tobin (2129244)" userId="S::2129244@student.uwtsd.ac.uk::0bba96e2-c78b-42d5-8ad3-257650f56e3f" providerId="AD" clId="Web-{BA21FDF1-E7F5-4B4B-1AB7-D0462F9F6686}" dt="2023-02-07T12:59:56.463" v="830"/>
          <ac:spMkLst>
            <pc:docMk/>
            <pc:sldMk cId="4233888776" sldId="265"/>
            <ac:spMk id="42" creationId="{AE2B703B-46F9-481A-A605-82E2A828C4FA}"/>
          </ac:spMkLst>
        </pc:spChg>
        <pc:spChg chg="add del">
          <ac:chgData name="Karen Tobin (2129244)" userId="S::2129244@student.uwtsd.ac.uk::0bba96e2-c78b-42d5-8ad3-257650f56e3f" providerId="AD" clId="Web-{BA21FDF1-E7F5-4B4B-1AB7-D0462F9F6686}" dt="2023-02-07T12:59:56.463" v="830"/>
          <ac:spMkLst>
            <pc:docMk/>
            <pc:sldMk cId="4233888776" sldId="265"/>
            <ac:spMk id="44" creationId="{F13BE4D7-0C3D-4906-B230-A1C5B4665CCF}"/>
          </ac:spMkLst>
        </pc:spChg>
        <pc:spChg chg="add">
          <ac:chgData name="Karen Tobin (2129244)" userId="S::2129244@student.uwtsd.ac.uk::0bba96e2-c78b-42d5-8ad3-257650f56e3f" providerId="AD" clId="Web-{BA21FDF1-E7F5-4B4B-1AB7-D0462F9F6686}" dt="2023-02-07T12:59:56.572" v="831"/>
          <ac:spMkLst>
            <pc:docMk/>
            <pc:sldMk cId="4233888776" sldId="265"/>
            <ac:spMk id="46" creationId="{99F74EB5-E547-4FB4-95F5-BCC788F3C4A0}"/>
          </ac:spMkLst>
        </pc:spChg>
        <pc:spChg chg="add">
          <ac:chgData name="Karen Tobin (2129244)" userId="S::2129244@student.uwtsd.ac.uk::0bba96e2-c78b-42d5-8ad3-257650f56e3f" providerId="AD" clId="Web-{BA21FDF1-E7F5-4B4B-1AB7-D0462F9F6686}" dt="2023-02-07T12:59:56.572" v="831"/>
          <ac:spMkLst>
            <pc:docMk/>
            <pc:sldMk cId="4233888776" sldId="265"/>
            <ac:spMk id="47" creationId="{7301F447-EEF7-48F5-AF73-7566EE7F64AD}"/>
          </ac:spMkLst>
        </pc:spChg>
        <pc:spChg chg="add">
          <ac:chgData name="Karen Tobin (2129244)" userId="S::2129244@student.uwtsd.ac.uk::0bba96e2-c78b-42d5-8ad3-257650f56e3f" providerId="AD" clId="Web-{BA21FDF1-E7F5-4B4B-1AB7-D0462F9F6686}" dt="2023-02-07T12:59:56.572" v="831"/>
          <ac:spMkLst>
            <pc:docMk/>
            <pc:sldMk cId="4233888776" sldId="265"/>
            <ac:spMk id="48" creationId="{F7117410-A2A4-4085-9ADC-46744551DBDE}"/>
          </ac:spMkLst>
        </pc:spChg>
        <pc:graphicFrameChg chg="add mod modGraphic">
          <ac:chgData name="Karen Tobin (2129244)" userId="S::2129244@student.uwtsd.ac.uk::0bba96e2-c78b-42d5-8ad3-257650f56e3f" providerId="AD" clId="Web-{BA21FDF1-E7F5-4B4B-1AB7-D0462F9F6686}" dt="2023-02-07T13:28:18.377" v="1189" actId="20577"/>
          <ac:graphicFrameMkLst>
            <pc:docMk/>
            <pc:sldMk cId="4233888776" sldId="265"/>
            <ac:graphicFrameMk id="31" creationId="{E45E594C-32F3-C65A-3E0B-C9F04635369C}"/>
          </ac:graphicFrameMkLst>
        </pc:graphicFrameChg>
        <pc:picChg chg="add del mod ord">
          <ac:chgData name="Karen Tobin (2129244)" userId="S::2129244@student.uwtsd.ac.uk::0bba96e2-c78b-42d5-8ad3-257650f56e3f" providerId="AD" clId="Web-{BA21FDF1-E7F5-4B4B-1AB7-D0462F9F6686}" dt="2023-02-07T12:43:48.655" v="501"/>
          <ac:picMkLst>
            <pc:docMk/>
            <pc:sldMk cId="4233888776" sldId="265"/>
            <ac:picMk id="4" creationId="{5BB7A06C-69C0-A5E7-6037-77D2E62F8D05}"/>
          </ac:picMkLst>
        </pc:picChg>
      </pc:sldChg>
      <pc:sldChg chg="new del">
        <pc:chgData name="Karen Tobin (2129244)" userId="S::2129244@student.uwtsd.ac.uk::0bba96e2-c78b-42d5-8ad3-257650f56e3f" providerId="AD" clId="Web-{BA21FDF1-E7F5-4B4B-1AB7-D0462F9F6686}" dt="2023-02-07T13:13:01.229" v="1052"/>
        <pc:sldMkLst>
          <pc:docMk/>
          <pc:sldMk cId="639548433" sldId="266"/>
        </pc:sldMkLst>
      </pc:sldChg>
      <pc:sldChg chg="addSp delSp modSp new mod setBg">
        <pc:chgData name="Karen Tobin (2129244)" userId="S::2129244@student.uwtsd.ac.uk::0bba96e2-c78b-42d5-8ad3-257650f56e3f" providerId="AD" clId="Web-{BA21FDF1-E7F5-4B4B-1AB7-D0462F9F6686}" dt="2023-02-07T13:17:14.556" v="1138"/>
        <pc:sldMkLst>
          <pc:docMk/>
          <pc:sldMk cId="831512709" sldId="266"/>
        </pc:sldMkLst>
        <pc:spChg chg="mod">
          <ac:chgData name="Karen Tobin (2129244)" userId="S::2129244@student.uwtsd.ac.uk::0bba96e2-c78b-42d5-8ad3-257650f56e3f" providerId="AD" clId="Web-{BA21FDF1-E7F5-4B4B-1AB7-D0462F9F6686}" dt="2023-02-07T13:17:14.556" v="1138"/>
          <ac:spMkLst>
            <pc:docMk/>
            <pc:sldMk cId="831512709" sldId="266"/>
            <ac:spMk id="2" creationId="{FB35BA72-8362-6D9D-EE41-F7A27DAF6901}"/>
          </ac:spMkLst>
        </pc:spChg>
        <pc:spChg chg="del mod">
          <ac:chgData name="Karen Tobin (2129244)" userId="S::2129244@student.uwtsd.ac.uk::0bba96e2-c78b-42d5-8ad3-257650f56e3f" providerId="AD" clId="Web-{BA21FDF1-E7F5-4B4B-1AB7-D0462F9F6686}" dt="2023-02-07T13:17:14.556" v="1138"/>
          <ac:spMkLst>
            <pc:docMk/>
            <pc:sldMk cId="831512709" sldId="266"/>
            <ac:spMk id="3" creationId="{68133CCD-8064-7A8B-2035-C36DD9FF8FA6}"/>
          </ac:spMkLst>
        </pc:spChg>
        <pc:spChg chg="add del">
          <ac:chgData name="Karen Tobin (2129244)" userId="S::2129244@student.uwtsd.ac.uk::0bba96e2-c78b-42d5-8ad3-257650f56e3f" providerId="AD" clId="Web-{BA21FDF1-E7F5-4B4B-1AB7-D0462F9F6686}" dt="2023-02-07T13:17:14.556" v="1138"/>
          <ac:spMkLst>
            <pc:docMk/>
            <pc:sldMk cId="831512709" sldId="266"/>
            <ac:spMk id="8" creationId="{907EF6B7-1338-4443-8C46-6A318D952DFD}"/>
          </ac:spMkLst>
        </pc:spChg>
        <pc:spChg chg="add del">
          <ac:chgData name="Karen Tobin (2129244)" userId="S::2129244@student.uwtsd.ac.uk::0bba96e2-c78b-42d5-8ad3-257650f56e3f" providerId="AD" clId="Web-{BA21FDF1-E7F5-4B4B-1AB7-D0462F9F6686}" dt="2023-02-07T13:17:14.556" v="1138"/>
          <ac:spMkLst>
            <pc:docMk/>
            <pc:sldMk cId="831512709" sldId="266"/>
            <ac:spMk id="10" creationId="{DAAE4CDD-124C-4DCF-9584-B6033B545DD5}"/>
          </ac:spMkLst>
        </pc:spChg>
        <pc:spChg chg="add del">
          <ac:chgData name="Karen Tobin (2129244)" userId="S::2129244@student.uwtsd.ac.uk::0bba96e2-c78b-42d5-8ad3-257650f56e3f" providerId="AD" clId="Web-{BA21FDF1-E7F5-4B4B-1AB7-D0462F9F6686}" dt="2023-02-07T13:17:14.556" v="1138"/>
          <ac:spMkLst>
            <pc:docMk/>
            <pc:sldMk cId="831512709" sldId="266"/>
            <ac:spMk id="12" creationId="{081E4A58-353D-44AE-B2FC-2A74E2E400F7}"/>
          </ac:spMkLst>
        </pc:spChg>
        <pc:spChg chg="add">
          <ac:chgData name="Karen Tobin (2129244)" userId="S::2129244@student.uwtsd.ac.uk::0bba96e2-c78b-42d5-8ad3-257650f56e3f" providerId="AD" clId="Web-{BA21FDF1-E7F5-4B4B-1AB7-D0462F9F6686}" dt="2023-02-07T13:17:14.556" v="1138"/>
          <ac:spMkLst>
            <pc:docMk/>
            <pc:sldMk cId="831512709" sldId="266"/>
            <ac:spMk id="18" creationId="{7301F447-EEF7-48F5-AF73-7566EE7F64AD}"/>
          </ac:spMkLst>
        </pc:spChg>
        <pc:spChg chg="add">
          <ac:chgData name="Karen Tobin (2129244)" userId="S::2129244@student.uwtsd.ac.uk::0bba96e2-c78b-42d5-8ad3-257650f56e3f" providerId="AD" clId="Web-{BA21FDF1-E7F5-4B4B-1AB7-D0462F9F6686}" dt="2023-02-07T13:17:14.556" v="1138"/>
          <ac:spMkLst>
            <pc:docMk/>
            <pc:sldMk cId="831512709" sldId="266"/>
            <ac:spMk id="20" creationId="{F7117410-A2A4-4085-9ADC-46744551DBDE}"/>
          </ac:spMkLst>
        </pc:spChg>
        <pc:spChg chg="add">
          <ac:chgData name="Karen Tobin (2129244)" userId="S::2129244@student.uwtsd.ac.uk::0bba96e2-c78b-42d5-8ad3-257650f56e3f" providerId="AD" clId="Web-{BA21FDF1-E7F5-4B4B-1AB7-D0462F9F6686}" dt="2023-02-07T13:17:14.556" v="1138"/>
          <ac:spMkLst>
            <pc:docMk/>
            <pc:sldMk cId="831512709" sldId="266"/>
            <ac:spMk id="22" creationId="{99F74EB5-E547-4FB4-95F5-BCC788F3C4A0}"/>
          </ac:spMkLst>
        </pc:spChg>
        <pc:graphicFrameChg chg="add">
          <ac:chgData name="Karen Tobin (2129244)" userId="S::2129244@student.uwtsd.ac.uk::0bba96e2-c78b-42d5-8ad3-257650f56e3f" providerId="AD" clId="Web-{BA21FDF1-E7F5-4B4B-1AB7-D0462F9F6686}" dt="2023-02-07T13:17:14.556" v="1138"/>
          <ac:graphicFrameMkLst>
            <pc:docMk/>
            <pc:sldMk cId="831512709" sldId="266"/>
            <ac:graphicFrameMk id="14" creationId="{6BF2EEA3-BB8D-CC92-0CAE-EE9C3F151AD4}"/>
          </ac:graphicFrameMkLst>
        </pc:graphicFrameChg>
      </pc:sldChg>
      <pc:sldChg chg="addSp modSp new mod setBg">
        <pc:chgData name="Karen Tobin (2129244)" userId="S::2129244@student.uwtsd.ac.uk::0bba96e2-c78b-42d5-8ad3-257650f56e3f" providerId="AD" clId="Web-{BA21FDF1-E7F5-4B4B-1AB7-D0462F9F6686}" dt="2023-02-07T13:53:09.107" v="1291"/>
        <pc:sldMkLst>
          <pc:docMk/>
          <pc:sldMk cId="1468670605" sldId="267"/>
        </pc:sldMkLst>
        <pc:spChg chg="mod">
          <ac:chgData name="Karen Tobin (2129244)" userId="S::2129244@student.uwtsd.ac.uk::0bba96e2-c78b-42d5-8ad3-257650f56e3f" providerId="AD" clId="Web-{BA21FDF1-E7F5-4B4B-1AB7-D0462F9F6686}" dt="2023-02-07T13:53:09.107" v="1291"/>
          <ac:spMkLst>
            <pc:docMk/>
            <pc:sldMk cId="1468670605" sldId="267"/>
            <ac:spMk id="2" creationId="{BFCE3E1A-27C7-66D8-743A-14717EC25715}"/>
          </ac:spMkLst>
        </pc:spChg>
        <pc:spChg chg="mod">
          <ac:chgData name="Karen Tobin (2129244)" userId="S::2129244@student.uwtsd.ac.uk::0bba96e2-c78b-42d5-8ad3-257650f56e3f" providerId="AD" clId="Web-{BA21FDF1-E7F5-4B4B-1AB7-D0462F9F6686}" dt="2023-02-07T13:53:09.107" v="1291"/>
          <ac:spMkLst>
            <pc:docMk/>
            <pc:sldMk cId="1468670605" sldId="267"/>
            <ac:spMk id="3" creationId="{ABA2DB03-20F6-0BDF-E745-385769C8E893}"/>
          </ac:spMkLst>
        </pc:spChg>
        <pc:spChg chg="add">
          <ac:chgData name="Karen Tobin (2129244)" userId="S::2129244@student.uwtsd.ac.uk::0bba96e2-c78b-42d5-8ad3-257650f56e3f" providerId="AD" clId="Web-{BA21FDF1-E7F5-4B4B-1AB7-D0462F9F6686}" dt="2023-02-07T13:53:09.107" v="1291"/>
          <ac:spMkLst>
            <pc:docMk/>
            <pc:sldMk cId="1468670605" sldId="267"/>
            <ac:spMk id="8" creationId="{907EF6B7-1338-4443-8C46-6A318D952DFD}"/>
          </ac:spMkLst>
        </pc:spChg>
        <pc:spChg chg="add">
          <ac:chgData name="Karen Tobin (2129244)" userId="S::2129244@student.uwtsd.ac.uk::0bba96e2-c78b-42d5-8ad3-257650f56e3f" providerId="AD" clId="Web-{BA21FDF1-E7F5-4B4B-1AB7-D0462F9F6686}" dt="2023-02-07T13:53:09.107" v="1291"/>
          <ac:spMkLst>
            <pc:docMk/>
            <pc:sldMk cId="1468670605" sldId="267"/>
            <ac:spMk id="10" creationId="{DAAE4CDD-124C-4DCF-9584-B6033B545DD5}"/>
          </ac:spMkLst>
        </pc:spChg>
        <pc:spChg chg="add">
          <ac:chgData name="Karen Tobin (2129244)" userId="S::2129244@student.uwtsd.ac.uk::0bba96e2-c78b-42d5-8ad3-257650f56e3f" providerId="AD" clId="Web-{BA21FDF1-E7F5-4B4B-1AB7-D0462F9F6686}" dt="2023-02-07T13:53:09.107" v="1291"/>
          <ac:spMkLst>
            <pc:docMk/>
            <pc:sldMk cId="1468670605" sldId="267"/>
            <ac:spMk id="12" creationId="{081E4A58-353D-44AE-B2FC-2A74E2E400F7}"/>
          </ac:spMkLst>
        </pc:spChg>
      </pc:sldChg>
      <pc:sldChg chg="addSp delSp modSp new del mod setBg">
        <pc:chgData name="Karen Tobin (2129244)" userId="S::2129244@student.uwtsd.ac.uk::0bba96e2-c78b-42d5-8ad3-257650f56e3f" providerId="AD" clId="Web-{BA21FDF1-E7F5-4B4B-1AB7-D0462F9F6686}" dt="2023-02-07T13:37:31.395" v="1221"/>
        <pc:sldMkLst>
          <pc:docMk/>
          <pc:sldMk cId="1875706219" sldId="267"/>
        </pc:sldMkLst>
        <pc:spChg chg="mod">
          <ac:chgData name="Karen Tobin (2129244)" userId="S::2129244@student.uwtsd.ac.uk::0bba96e2-c78b-42d5-8ad3-257650f56e3f" providerId="AD" clId="Web-{BA21FDF1-E7F5-4B4B-1AB7-D0462F9F6686}" dt="2023-02-07T13:34:37.025" v="1216"/>
          <ac:spMkLst>
            <pc:docMk/>
            <pc:sldMk cId="1875706219" sldId="267"/>
            <ac:spMk id="2" creationId="{0635523C-7B71-CDEC-113A-6873E211EA11}"/>
          </ac:spMkLst>
        </pc:spChg>
        <pc:spChg chg="del">
          <ac:chgData name="Karen Tobin (2129244)" userId="S::2129244@student.uwtsd.ac.uk::0bba96e2-c78b-42d5-8ad3-257650f56e3f" providerId="AD" clId="Web-{BA21FDF1-E7F5-4B4B-1AB7-D0462F9F6686}" dt="2023-02-07T13:32:49.378" v="1205"/>
          <ac:spMkLst>
            <pc:docMk/>
            <pc:sldMk cId="1875706219" sldId="267"/>
            <ac:spMk id="3" creationId="{8F99E559-2666-6F85-7E3B-A4E122A81C74}"/>
          </ac:spMkLst>
        </pc:spChg>
        <pc:spChg chg="add del mod">
          <ac:chgData name="Karen Tobin (2129244)" userId="S::2129244@student.uwtsd.ac.uk::0bba96e2-c78b-42d5-8ad3-257650f56e3f" providerId="AD" clId="Web-{BA21FDF1-E7F5-4B4B-1AB7-D0462F9F6686}" dt="2023-02-07T13:33:19.911" v="1209"/>
          <ac:spMkLst>
            <pc:docMk/>
            <pc:sldMk cId="1875706219" sldId="267"/>
            <ac:spMk id="5" creationId="{EACF580B-483D-B134-4492-9A2CF7A6E1F3}"/>
          </ac:spMkLst>
        </pc:spChg>
        <pc:spChg chg="add del mod">
          <ac:chgData name="Karen Tobin (2129244)" userId="S::2129244@student.uwtsd.ac.uk::0bba96e2-c78b-42d5-8ad3-257650f56e3f" providerId="AD" clId="Web-{BA21FDF1-E7F5-4B4B-1AB7-D0462F9F6686}" dt="2023-02-07T13:36:38.173" v="1217"/>
          <ac:spMkLst>
            <pc:docMk/>
            <pc:sldMk cId="1875706219" sldId="267"/>
            <ac:spMk id="8" creationId="{9216A678-7789-7B63-63C8-9C5D5159E19C}"/>
          </ac:spMkLst>
        </pc:spChg>
        <pc:spChg chg="add mod">
          <ac:chgData name="Karen Tobin (2129244)" userId="S::2129244@student.uwtsd.ac.uk::0bba96e2-c78b-42d5-8ad3-257650f56e3f" providerId="AD" clId="Web-{BA21FDF1-E7F5-4B4B-1AB7-D0462F9F6686}" dt="2023-02-07T13:36:38.220" v="1220"/>
          <ac:spMkLst>
            <pc:docMk/>
            <pc:sldMk cId="1875706219" sldId="267"/>
            <ac:spMk id="11" creationId="{7BF3EB5A-F346-163E-3813-58CFDEB8721E}"/>
          </ac:spMkLst>
        </pc:spChg>
        <pc:spChg chg="add">
          <ac:chgData name="Karen Tobin (2129244)" userId="S::2129244@student.uwtsd.ac.uk::0bba96e2-c78b-42d5-8ad3-257650f56e3f" providerId="AD" clId="Web-{BA21FDF1-E7F5-4B4B-1AB7-D0462F9F6686}" dt="2023-02-07T13:34:37.025" v="1216"/>
          <ac:spMkLst>
            <pc:docMk/>
            <pc:sldMk cId="1875706219" sldId="267"/>
            <ac:spMk id="14" creationId="{2C61293E-6EBE-43EF-A52C-9BEBFD7679D4}"/>
          </ac:spMkLst>
        </pc:spChg>
        <pc:spChg chg="add">
          <ac:chgData name="Karen Tobin (2129244)" userId="S::2129244@student.uwtsd.ac.uk::0bba96e2-c78b-42d5-8ad3-257650f56e3f" providerId="AD" clId="Web-{BA21FDF1-E7F5-4B4B-1AB7-D0462F9F6686}" dt="2023-02-07T13:34:37.025" v="1216"/>
          <ac:spMkLst>
            <pc:docMk/>
            <pc:sldMk cId="1875706219" sldId="267"/>
            <ac:spMk id="16" creationId="{21540236-BFD5-4A9D-8840-4703E7F76825}"/>
          </ac:spMkLst>
        </pc:spChg>
        <pc:picChg chg="add del mod ord">
          <ac:chgData name="Karen Tobin (2129244)" userId="S::2129244@student.uwtsd.ac.uk::0bba96e2-c78b-42d5-8ad3-257650f56e3f" providerId="AD" clId="Web-{BA21FDF1-E7F5-4B4B-1AB7-D0462F9F6686}" dt="2023-02-07T13:33:43.381" v="1210"/>
          <ac:picMkLst>
            <pc:docMk/>
            <pc:sldMk cId="1875706219" sldId="267"/>
            <ac:picMk id="4" creationId="{998DE286-FF16-360C-28DC-324D9476E1D4}"/>
          </ac:picMkLst>
        </pc:picChg>
        <pc:picChg chg="add mod ord">
          <ac:chgData name="Karen Tobin (2129244)" userId="S::2129244@student.uwtsd.ac.uk::0bba96e2-c78b-42d5-8ad3-257650f56e3f" providerId="AD" clId="Web-{BA21FDF1-E7F5-4B4B-1AB7-D0462F9F6686}" dt="2023-02-07T13:36:38.189" v="1218"/>
          <ac:picMkLst>
            <pc:docMk/>
            <pc:sldMk cId="1875706219" sldId="267"/>
            <ac:picMk id="9" creationId="{8524CB8A-A5C3-859D-8062-B20693AE37DD}"/>
          </ac:picMkLst>
        </pc:picChg>
        <pc:picChg chg="add">
          <ac:chgData name="Karen Tobin (2129244)" userId="S::2129244@student.uwtsd.ac.uk::0bba96e2-c78b-42d5-8ad3-257650f56e3f" providerId="AD" clId="Web-{BA21FDF1-E7F5-4B4B-1AB7-D0462F9F6686}" dt="2023-02-07T13:34:37.025" v="1216"/>
          <ac:picMkLst>
            <pc:docMk/>
            <pc:sldMk cId="1875706219" sldId="267"/>
            <ac:picMk id="10" creationId="{AA268E05-6286-3F3C-E8B2-90C954BF56D1}"/>
          </ac:picMkLst>
        </pc:picChg>
      </pc:sldChg>
    </pc:docChg>
  </pc:docChgLst>
  <pc:docChgLst>
    <pc:chgData name="Karen" userId="0bba96e2-c78b-42d5-8ad3-257650f56e3f" providerId="ADAL" clId="{28804205-99FF-4992-9D78-A8F6216A454A}"/>
    <pc:docChg chg="undo custSel addSld delSld modSld sldOrd">
      <pc:chgData name="Karen" userId="0bba96e2-c78b-42d5-8ad3-257650f56e3f" providerId="ADAL" clId="{28804205-99FF-4992-9D78-A8F6216A454A}" dt="2023-02-15T09:58:24.405" v="4929" actId="20577"/>
      <pc:docMkLst>
        <pc:docMk/>
      </pc:docMkLst>
      <pc:sldChg chg="del">
        <pc:chgData name="Karen" userId="0bba96e2-c78b-42d5-8ad3-257650f56e3f" providerId="ADAL" clId="{28804205-99FF-4992-9D78-A8F6216A454A}" dt="2023-02-14T14:35:48.406" v="3307" actId="2696"/>
        <pc:sldMkLst>
          <pc:docMk/>
          <pc:sldMk cId="944779757" sldId="257"/>
        </pc:sldMkLst>
      </pc:sldChg>
      <pc:sldChg chg="modSp mod">
        <pc:chgData name="Karen" userId="0bba96e2-c78b-42d5-8ad3-257650f56e3f" providerId="ADAL" clId="{28804205-99FF-4992-9D78-A8F6216A454A}" dt="2023-02-14T14:36:27.770" v="3352" actId="20577"/>
        <pc:sldMkLst>
          <pc:docMk/>
          <pc:sldMk cId="2313736562" sldId="258"/>
        </pc:sldMkLst>
        <pc:spChg chg="mod">
          <ac:chgData name="Karen" userId="0bba96e2-c78b-42d5-8ad3-257650f56e3f" providerId="ADAL" clId="{28804205-99FF-4992-9D78-A8F6216A454A}" dt="2023-02-14T14:36:27.770" v="3352" actId="20577"/>
          <ac:spMkLst>
            <pc:docMk/>
            <pc:sldMk cId="2313736562" sldId="258"/>
            <ac:spMk id="3" creationId="{8D4082B8-F66C-EC44-C97F-72F3E01BF381}"/>
          </ac:spMkLst>
        </pc:spChg>
        <pc:spChg chg="mod">
          <ac:chgData name="Karen" userId="0bba96e2-c78b-42d5-8ad3-257650f56e3f" providerId="ADAL" clId="{28804205-99FF-4992-9D78-A8F6216A454A}" dt="2023-02-14T14:35:56.509" v="3308" actId="14100"/>
          <ac:spMkLst>
            <pc:docMk/>
            <pc:sldMk cId="2313736562" sldId="258"/>
            <ac:spMk id="5" creationId="{085C5671-EF4F-5D42-15C0-4BEC51FE682B}"/>
          </ac:spMkLst>
        </pc:spChg>
      </pc:sldChg>
      <pc:sldChg chg="modSp mod">
        <pc:chgData name="Karen" userId="0bba96e2-c78b-42d5-8ad3-257650f56e3f" providerId="ADAL" clId="{28804205-99FF-4992-9D78-A8F6216A454A}" dt="2023-02-14T15:11:32.402" v="3641" actId="12"/>
        <pc:sldMkLst>
          <pc:docMk/>
          <pc:sldMk cId="3424440449" sldId="259"/>
        </pc:sldMkLst>
        <pc:spChg chg="mod">
          <ac:chgData name="Karen" userId="0bba96e2-c78b-42d5-8ad3-257650f56e3f" providerId="ADAL" clId="{28804205-99FF-4992-9D78-A8F6216A454A}" dt="2023-02-14T15:11:32.402" v="3641" actId="12"/>
          <ac:spMkLst>
            <pc:docMk/>
            <pc:sldMk cId="3424440449" sldId="259"/>
            <ac:spMk id="11" creationId="{5A6077B3-C52B-6220-8C2A-C04DB9E026D0}"/>
          </ac:spMkLst>
        </pc:spChg>
      </pc:sldChg>
      <pc:sldChg chg="modSp del mod">
        <pc:chgData name="Karen" userId="0bba96e2-c78b-42d5-8ad3-257650f56e3f" providerId="ADAL" clId="{28804205-99FF-4992-9D78-A8F6216A454A}" dt="2023-02-14T17:00:48.189" v="4679" actId="2696"/>
        <pc:sldMkLst>
          <pc:docMk/>
          <pc:sldMk cId="3675225914" sldId="260"/>
        </pc:sldMkLst>
        <pc:spChg chg="mod">
          <ac:chgData name="Karen" userId="0bba96e2-c78b-42d5-8ad3-257650f56e3f" providerId="ADAL" clId="{28804205-99FF-4992-9D78-A8F6216A454A}" dt="2023-02-14T16:58:44.732" v="4660" actId="14100"/>
          <ac:spMkLst>
            <pc:docMk/>
            <pc:sldMk cId="3675225914" sldId="260"/>
            <ac:spMk id="3" creationId="{A6156C6C-1D99-9C5A-2463-FD2954816638}"/>
          </ac:spMkLst>
        </pc:spChg>
      </pc:sldChg>
      <pc:sldChg chg="modSp mod">
        <pc:chgData name="Karen" userId="0bba96e2-c78b-42d5-8ad3-257650f56e3f" providerId="ADAL" clId="{28804205-99FF-4992-9D78-A8F6216A454A}" dt="2023-02-14T15:17:58.374" v="3677" actId="20577"/>
        <pc:sldMkLst>
          <pc:docMk/>
          <pc:sldMk cId="1150953550" sldId="261"/>
        </pc:sldMkLst>
        <pc:spChg chg="mod">
          <ac:chgData name="Karen" userId="0bba96e2-c78b-42d5-8ad3-257650f56e3f" providerId="ADAL" clId="{28804205-99FF-4992-9D78-A8F6216A454A}" dt="2023-02-14T15:17:58.374" v="3677" actId="20577"/>
          <ac:spMkLst>
            <pc:docMk/>
            <pc:sldMk cId="1150953550" sldId="261"/>
            <ac:spMk id="16" creationId="{16B3096F-985E-1F2B-B049-AEE8DC2CC490}"/>
          </ac:spMkLst>
        </pc:spChg>
      </pc:sldChg>
      <pc:sldChg chg="modSp mod">
        <pc:chgData name="Karen" userId="0bba96e2-c78b-42d5-8ad3-257650f56e3f" providerId="ADAL" clId="{28804205-99FF-4992-9D78-A8F6216A454A}" dt="2023-02-15T09:58:24.405" v="4929" actId="20577"/>
        <pc:sldMkLst>
          <pc:docMk/>
          <pc:sldMk cId="2575161972" sldId="263"/>
        </pc:sldMkLst>
        <pc:spChg chg="mod">
          <ac:chgData name="Karen" userId="0bba96e2-c78b-42d5-8ad3-257650f56e3f" providerId="ADAL" clId="{28804205-99FF-4992-9D78-A8F6216A454A}" dt="2023-02-15T09:58:24.405" v="4929" actId="20577"/>
          <ac:spMkLst>
            <pc:docMk/>
            <pc:sldMk cId="2575161972" sldId="263"/>
            <ac:spMk id="3" creationId="{6138187B-1464-369E-2F8A-B5D928C61606}"/>
          </ac:spMkLst>
        </pc:spChg>
      </pc:sldChg>
      <pc:sldChg chg="modSp mod">
        <pc:chgData name="Karen" userId="0bba96e2-c78b-42d5-8ad3-257650f56e3f" providerId="ADAL" clId="{28804205-99FF-4992-9D78-A8F6216A454A}" dt="2023-02-15T09:54:17.272" v="4715" actId="20577"/>
        <pc:sldMkLst>
          <pc:docMk/>
          <pc:sldMk cId="1866858571" sldId="264"/>
        </pc:sldMkLst>
        <pc:spChg chg="mod">
          <ac:chgData name="Karen" userId="0bba96e2-c78b-42d5-8ad3-257650f56e3f" providerId="ADAL" clId="{28804205-99FF-4992-9D78-A8F6216A454A}" dt="2023-02-15T09:54:17.272" v="4715" actId="20577"/>
          <ac:spMkLst>
            <pc:docMk/>
            <pc:sldMk cId="1866858571" sldId="264"/>
            <ac:spMk id="3" creationId="{04654E5A-C098-0134-D60E-35DA51385A89}"/>
          </ac:spMkLst>
        </pc:spChg>
      </pc:sldChg>
      <pc:sldChg chg="modSp mod">
        <pc:chgData name="Karen" userId="0bba96e2-c78b-42d5-8ad3-257650f56e3f" providerId="ADAL" clId="{28804205-99FF-4992-9D78-A8F6216A454A}" dt="2023-02-15T09:53:22.761" v="4712" actId="20577"/>
        <pc:sldMkLst>
          <pc:docMk/>
          <pc:sldMk cId="1468670605" sldId="267"/>
        </pc:sldMkLst>
        <pc:spChg chg="mod">
          <ac:chgData name="Karen" userId="0bba96e2-c78b-42d5-8ad3-257650f56e3f" providerId="ADAL" clId="{28804205-99FF-4992-9D78-A8F6216A454A}" dt="2023-02-15T09:48:23.472" v="4687" actId="27636"/>
          <ac:spMkLst>
            <pc:docMk/>
            <pc:sldMk cId="1468670605" sldId="267"/>
            <ac:spMk id="2" creationId="{BFCE3E1A-27C7-66D8-743A-14717EC25715}"/>
          </ac:spMkLst>
        </pc:spChg>
        <pc:spChg chg="mod">
          <ac:chgData name="Karen" userId="0bba96e2-c78b-42d5-8ad3-257650f56e3f" providerId="ADAL" clId="{28804205-99FF-4992-9D78-A8F6216A454A}" dt="2023-02-15T09:53:22.761" v="4712" actId="20577"/>
          <ac:spMkLst>
            <pc:docMk/>
            <pc:sldMk cId="1468670605" sldId="267"/>
            <ac:spMk id="4" creationId="{046016E8-9DF9-C467-5DED-D556C8CD01A5}"/>
          </ac:spMkLst>
        </pc:spChg>
        <pc:picChg chg="mod">
          <ac:chgData name="Karen" userId="0bba96e2-c78b-42d5-8ad3-257650f56e3f" providerId="ADAL" clId="{28804205-99FF-4992-9D78-A8F6216A454A}" dt="2023-02-15T09:48:10.694" v="4685" actId="1076"/>
          <ac:picMkLst>
            <pc:docMk/>
            <pc:sldMk cId="1468670605" sldId="267"/>
            <ac:picMk id="16" creationId="{AF63C6F9-873D-8F58-F623-39002CE0A2DF}"/>
          </ac:picMkLst>
        </pc:picChg>
      </pc:sldChg>
      <pc:sldChg chg="addSp delSp modSp mod">
        <pc:chgData name="Karen" userId="0bba96e2-c78b-42d5-8ad3-257650f56e3f" providerId="ADAL" clId="{28804205-99FF-4992-9D78-A8F6216A454A}" dt="2023-02-14T14:37:15.035" v="3442" actId="20577"/>
        <pc:sldMkLst>
          <pc:docMk/>
          <pc:sldMk cId="600544527" sldId="268"/>
        </pc:sldMkLst>
        <pc:spChg chg="add del mod">
          <ac:chgData name="Karen" userId="0bba96e2-c78b-42d5-8ad3-257650f56e3f" providerId="ADAL" clId="{28804205-99FF-4992-9D78-A8F6216A454A}" dt="2023-02-14T14:37:15.035" v="3442" actId="20577"/>
          <ac:spMkLst>
            <pc:docMk/>
            <pc:sldMk cId="600544527" sldId="268"/>
            <ac:spMk id="5" creationId="{D7199BD2-F4EF-F786-1DAD-E78C39532B70}"/>
          </ac:spMkLst>
        </pc:spChg>
        <pc:picChg chg="mod">
          <ac:chgData name="Karen" userId="0bba96e2-c78b-42d5-8ad3-257650f56e3f" providerId="ADAL" clId="{28804205-99FF-4992-9D78-A8F6216A454A}" dt="2023-02-14T12:49:52.616" v="684" actId="1076"/>
          <ac:picMkLst>
            <pc:docMk/>
            <pc:sldMk cId="600544527" sldId="268"/>
            <ac:picMk id="17" creationId="{5A5F8681-51DB-9D07-9D0E-EF43BECD16C4}"/>
          </ac:picMkLst>
        </pc:picChg>
      </pc:sldChg>
      <pc:sldChg chg="ord">
        <pc:chgData name="Karen" userId="0bba96e2-c78b-42d5-8ad3-257650f56e3f" providerId="ADAL" clId="{28804205-99FF-4992-9D78-A8F6216A454A}" dt="2023-02-14T12:49:16.357" v="674"/>
        <pc:sldMkLst>
          <pc:docMk/>
          <pc:sldMk cId="259159305" sldId="269"/>
        </pc:sldMkLst>
      </pc:sldChg>
      <pc:sldChg chg="modSp mod">
        <pc:chgData name="Karen" userId="0bba96e2-c78b-42d5-8ad3-257650f56e3f" providerId="ADAL" clId="{28804205-99FF-4992-9D78-A8F6216A454A}" dt="2023-02-14T13:17:40.414" v="1672" actId="20577"/>
        <pc:sldMkLst>
          <pc:docMk/>
          <pc:sldMk cId="762526004" sldId="270"/>
        </pc:sldMkLst>
        <pc:spChg chg="mod">
          <ac:chgData name="Karen" userId="0bba96e2-c78b-42d5-8ad3-257650f56e3f" providerId="ADAL" clId="{28804205-99FF-4992-9D78-A8F6216A454A}" dt="2023-02-14T12:59:18.064" v="877" actId="27636"/>
          <ac:spMkLst>
            <pc:docMk/>
            <pc:sldMk cId="762526004" sldId="270"/>
            <ac:spMk id="2" creationId="{FF3B27F0-146F-3ECD-286A-9558813AB755}"/>
          </ac:spMkLst>
        </pc:spChg>
        <pc:spChg chg="mod">
          <ac:chgData name="Karen" userId="0bba96e2-c78b-42d5-8ad3-257650f56e3f" providerId="ADAL" clId="{28804205-99FF-4992-9D78-A8F6216A454A}" dt="2023-02-14T13:17:40.414" v="1672" actId="20577"/>
          <ac:spMkLst>
            <pc:docMk/>
            <pc:sldMk cId="762526004" sldId="270"/>
            <ac:spMk id="3" creationId="{04F4A229-E926-00A3-142C-171453D7D577}"/>
          </ac:spMkLst>
        </pc:spChg>
      </pc:sldChg>
      <pc:sldChg chg="addSp delSp modSp new mod">
        <pc:chgData name="Karen" userId="0bba96e2-c78b-42d5-8ad3-257650f56e3f" providerId="ADAL" clId="{28804205-99FF-4992-9D78-A8F6216A454A}" dt="2023-02-14T14:14:02.683" v="2627" actId="20577"/>
        <pc:sldMkLst>
          <pc:docMk/>
          <pc:sldMk cId="3713303044" sldId="271"/>
        </pc:sldMkLst>
        <pc:spChg chg="del mod">
          <ac:chgData name="Karen" userId="0bba96e2-c78b-42d5-8ad3-257650f56e3f" providerId="ADAL" clId="{28804205-99FF-4992-9D78-A8F6216A454A}" dt="2023-02-14T13:56:41.615" v="1690" actId="21"/>
          <ac:spMkLst>
            <pc:docMk/>
            <pc:sldMk cId="3713303044" sldId="271"/>
            <ac:spMk id="2" creationId="{45A9E234-2E8A-D968-2757-603680EAF97C}"/>
          </ac:spMkLst>
        </pc:spChg>
        <pc:spChg chg="del">
          <ac:chgData name="Karen" userId="0bba96e2-c78b-42d5-8ad3-257650f56e3f" providerId="ADAL" clId="{28804205-99FF-4992-9D78-A8F6216A454A}" dt="2023-02-14T13:55:24.610" v="1674" actId="931"/>
          <ac:spMkLst>
            <pc:docMk/>
            <pc:sldMk cId="3713303044" sldId="271"/>
            <ac:spMk id="3" creationId="{C17F8D03-31A5-354D-8A8C-0D70BAFC736E}"/>
          </ac:spMkLst>
        </pc:spChg>
        <pc:spChg chg="add del mod">
          <ac:chgData name="Karen" userId="0bba96e2-c78b-42d5-8ad3-257650f56e3f" providerId="ADAL" clId="{28804205-99FF-4992-9D78-A8F6216A454A}" dt="2023-02-14T13:56:02.797" v="1682" actId="21"/>
          <ac:spMkLst>
            <pc:docMk/>
            <pc:sldMk cId="3713303044" sldId="271"/>
            <ac:spMk id="6" creationId="{272B7DDB-D295-9A98-B266-F7767B552C23}"/>
          </ac:spMkLst>
        </pc:spChg>
        <pc:spChg chg="add del mod">
          <ac:chgData name="Karen" userId="0bba96e2-c78b-42d5-8ad3-257650f56e3f" providerId="ADAL" clId="{28804205-99FF-4992-9D78-A8F6216A454A}" dt="2023-02-14T13:56:13.091" v="1684" actId="21"/>
          <ac:spMkLst>
            <pc:docMk/>
            <pc:sldMk cId="3713303044" sldId="271"/>
            <ac:spMk id="9" creationId="{12D322A3-C44E-005A-18AC-672FC74D1001}"/>
          </ac:spMkLst>
        </pc:spChg>
        <pc:spChg chg="add mod">
          <ac:chgData name="Karen" userId="0bba96e2-c78b-42d5-8ad3-257650f56e3f" providerId="ADAL" clId="{28804205-99FF-4992-9D78-A8F6216A454A}" dt="2023-02-14T14:14:02.683" v="2627" actId="20577"/>
          <ac:spMkLst>
            <pc:docMk/>
            <pc:sldMk cId="3713303044" sldId="271"/>
            <ac:spMk id="11" creationId="{EA3C6C0B-61CA-756E-7367-0A98FC16CFF8}"/>
          </ac:spMkLst>
        </pc:spChg>
        <pc:picChg chg="add del mod">
          <ac:chgData name="Karen" userId="0bba96e2-c78b-42d5-8ad3-257650f56e3f" providerId="ADAL" clId="{28804205-99FF-4992-9D78-A8F6216A454A}" dt="2023-02-14T13:58:31.564" v="1702" actId="21"/>
          <ac:picMkLst>
            <pc:docMk/>
            <pc:sldMk cId="3713303044" sldId="271"/>
            <ac:picMk id="5" creationId="{845A76D4-2B23-380B-9432-8176DF7F7B62}"/>
          </ac:picMkLst>
        </pc:picChg>
        <pc:picChg chg="add mod">
          <ac:chgData name="Karen" userId="0bba96e2-c78b-42d5-8ad3-257650f56e3f" providerId="ADAL" clId="{28804205-99FF-4992-9D78-A8F6216A454A}" dt="2023-02-14T14:12:57.087" v="2615" actId="14100"/>
          <ac:picMkLst>
            <pc:docMk/>
            <pc:sldMk cId="3713303044" sldId="271"/>
            <ac:picMk id="8" creationId="{6F8E8C15-0A7D-E303-810F-B90DCEE5499B}"/>
          </ac:picMkLst>
        </pc:picChg>
      </pc:sldChg>
      <pc:sldChg chg="modSp new mod">
        <pc:chgData name="Karen" userId="0bba96e2-c78b-42d5-8ad3-257650f56e3f" providerId="ADAL" clId="{28804205-99FF-4992-9D78-A8F6216A454A}" dt="2023-02-14T15:13:00.104" v="3655" actId="6549"/>
        <pc:sldMkLst>
          <pc:docMk/>
          <pc:sldMk cId="1124837198" sldId="272"/>
        </pc:sldMkLst>
        <pc:spChg chg="mod">
          <ac:chgData name="Karen" userId="0bba96e2-c78b-42d5-8ad3-257650f56e3f" providerId="ADAL" clId="{28804205-99FF-4992-9D78-A8F6216A454A}" dt="2023-02-14T15:12:47.785" v="3654" actId="20577"/>
          <ac:spMkLst>
            <pc:docMk/>
            <pc:sldMk cId="1124837198" sldId="272"/>
            <ac:spMk id="2" creationId="{E8789957-10CC-946F-6DE7-F348DDB7F89F}"/>
          </ac:spMkLst>
        </pc:spChg>
        <pc:spChg chg="mod">
          <ac:chgData name="Karen" userId="0bba96e2-c78b-42d5-8ad3-257650f56e3f" providerId="ADAL" clId="{28804205-99FF-4992-9D78-A8F6216A454A}" dt="2023-02-14T15:13:00.104" v="3655" actId="6549"/>
          <ac:spMkLst>
            <pc:docMk/>
            <pc:sldMk cId="1124837198" sldId="272"/>
            <ac:spMk id="3" creationId="{22A03914-698C-062D-DA25-BF207CA3AD6A}"/>
          </ac:spMkLst>
        </pc:spChg>
      </pc:sldChg>
    </pc:docChg>
  </pc:docChgLst>
  <pc:docChgLst>
    <pc:chgData name="Karen Tobin (2129244)" userId="S::2129244@student.uwtsd.ac.uk::0bba96e2-c78b-42d5-8ad3-257650f56e3f" providerId="AD" clId="Web-{303255C1-5734-D46C-113D-7817D2B10B2D}"/>
    <pc:docChg chg="modSld">
      <pc:chgData name="Karen Tobin (2129244)" userId="S::2129244@student.uwtsd.ac.uk::0bba96e2-c78b-42d5-8ad3-257650f56e3f" providerId="AD" clId="Web-{303255C1-5734-D46C-113D-7817D2B10B2D}" dt="2023-02-08T20:06:09.112" v="21" actId="20577"/>
      <pc:docMkLst>
        <pc:docMk/>
      </pc:docMkLst>
      <pc:sldChg chg="modSp">
        <pc:chgData name="Karen Tobin (2129244)" userId="S::2129244@student.uwtsd.ac.uk::0bba96e2-c78b-42d5-8ad3-257650f56e3f" providerId="AD" clId="Web-{303255C1-5734-D46C-113D-7817D2B10B2D}" dt="2023-02-08T20:06:09.112" v="21" actId="20577"/>
        <pc:sldMkLst>
          <pc:docMk/>
          <pc:sldMk cId="3092910098" sldId="256"/>
        </pc:sldMkLst>
        <pc:spChg chg="mod">
          <ac:chgData name="Karen Tobin (2129244)" userId="S::2129244@student.uwtsd.ac.uk::0bba96e2-c78b-42d5-8ad3-257650f56e3f" providerId="AD" clId="Web-{303255C1-5734-D46C-113D-7817D2B10B2D}" dt="2023-02-08T20:06:09.112" v="21" actId="20577"/>
          <ac:spMkLst>
            <pc:docMk/>
            <pc:sldMk cId="3092910098" sldId="256"/>
            <ac:spMk id="3" creationId="{01561635-F872-3C64-8D39-4B79967EC1DB}"/>
          </ac:spMkLst>
        </pc:spChg>
      </pc:sldChg>
    </pc:docChg>
  </pc:docChgLst>
  <pc:docChgLst>
    <pc:chgData name="Karen Tobin (2129244)" userId="S::2129244@student.uwtsd.ac.uk::0bba96e2-c78b-42d5-8ad3-257650f56e3f" providerId="AD" clId="Web-{5C8E2383-53BE-6380-A6AC-17DBD8243850}"/>
    <pc:docChg chg="addSld modSld">
      <pc:chgData name="Karen Tobin (2129244)" userId="S::2129244@student.uwtsd.ac.uk::0bba96e2-c78b-42d5-8ad3-257650f56e3f" providerId="AD" clId="Web-{5C8E2383-53BE-6380-A6AC-17DBD8243850}" dt="2023-02-09T15:43:59.006" v="72"/>
      <pc:docMkLst>
        <pc:docMk/>
      </pc:docMkLst>
      <pc:sldChg chg="modSp">
        <pc:chgData name="Karen Tobin (2129244)" userId="S::2129244@student.uwtsd.ac.uk::0bba96e2-c78b-42d5-8ad3-257650f56e3f" providerId="AD" clId="Web-{5C8E2383-53BE-6380-A6AC-17DBD8243850}" dt="2023-02-09T15:26:09.514" v="27" actId="20577"/>
        <pc:sldMkLst>
          <pc:docMk/>
          <pc:sldMk cId="944779757" sldId="257"/>
        </pc:sldMkLst>
        <pc:spChg chg="mod">
          <ac:chgData name="Karen Tobin (2129244)" userId="S::2129244@student.uwtsd.ac.uk::0bba96e2-c78b-42d5-8ad3-257650f56e3f" providerId="AD" clId="Web-{5C8E2383-53BE-6380-A6AC-17DBD8243850}" dt="2023-02-09T15:26:09.514" v="27" actId="20577"/>
          <ac:spMkLst>
            <pc:docMk/>
            <pc:sldMk cId="944779757" sldId="257"/>
            <ac:spMk id="3" creationId="{FA30ED93-6057-30C2-9475-6F0C81D648DD}"/>
          </ac:spMkLst>
        </pc:spChg>
      </pc:sldChg>
      <pc:sldChg chg="addSp modSp mod setBg">
        <pc:chgData name="Karen Tobin (2129244)" userId="S::2129244@student.uwtsd.ac.uk::0bba96e2-c78b-42d5-8ad3-257650f56e3f" providerId="AD" clId="Web-{5C8E2383-53BE-6380-A6AC-17DBD8243850}" dt="2023-02-09T15:43:59.006" v="72"/>
        <pc:sldMkLst>
          <pc:docMk/>
          <pc:sldMk cId="2575161972" sldId="263"/>
        </pc:sldMkLst>
        <pc:spChg chg="mod">
          <ac:chgData name="Karen Tobin (2129244)" userId="S::2129244@student.uwtsd.ac.uk::0bba96e2-c78b-42d5-8ad3-257650f56e3f" providerId="AD" clId="Web-{5C8E2383-53BE-6380-A6AC-17DBD8243850}" dt="2023-02-09T15:43:59.006" v="72"/>
          <ac:spMkLst>
            <pc:docMk/>
            <pc:sldMk cId="2575161972" sldId="263"/>
            <ac:spMk id="2" creationId="{4A6E6647-7488-697F-250F-B47295DFFDE4}"/>
          </ac:spMkLst>
        </pc:spChg>
        <pc:spChg chg="mod">
          <ac:chgData name="Karen Tobin (2129244)" userId="S::2129244@student.uwtsd.ac.uk::0bba96e2-c78b-42d5-8ad3-257650f56e3f" providerId="AD" clId="Web-{5C8E2383-53BE-6380-A6AC-17DBD8243850}" dt="2023-02-09T15:43:59.006" v="72"/>
          <ac:spMkLst>
            <pc:docMk/>
            <pc:sldMk cId="2575161972" sldId="263"/>
            <ac:spMk id="3" creationId="{6138187B-1464-369E-2F8A-B5D928C61606}"/>
          </ac:spMkLst>
        </pc:spChg>
        <pc:spChg chg="add">
          <ac:chgData name="Karen Tobin (2129244)" userId="S::2129244@student.uwtsd.ac.uk::0bba96e2-c78b-42d5-8ad3-257650f56e3f" providerId="AD" clId="Web-{5C8E2383-53BE-6380-A6AC-17DBD8243850}" dt="2023-02-09T15:43:59.006" v="72"/>
          <ac:spMkLst>
            <pc:docMk/>
            <pc:sldMk cId="2575161972" sldId="263"/>
            <ac:spMk id="8" creationId="{100EDD19-6802-4EC3-95CE-CFFAB042CFD6}"/>
          </ac:spMkLst>
        </pc:spChg>
        <pc:spChg chg="add">
          <ac:chgData name="Karen Tobin (2129244)" userId="S::2129244@student.uwtsd.ac.uk::0bba96e2-c78b-42d5-8ad3-257650f56e3f" providerId="AD" clId="Web-{5C8E2383-53BE-6380-A6AC-17DBD8243850}" dt="2023-02-09T15:43:59.006" v="72"/>
          <ac:spMkLst>
            <pc:docMk/>
            <pc:sldMk cId="2575161972" sldId="263"/>
            <ac:spMk id="10" creationId="{DB17E863-922E-4C26-BD64-E8FD41D28661}"/>
          </ac:spMkLst>
        </pc:spChg>
      </pc:sldChg>
      <pc:sldChg chg="modSp">
        <pc:chgData name="Karen Tobin (2129244)" userId="S::2129244@student.uwtsd.ac.uk::0bba96e2-c78b-42d5-8ad3-257650f56e3f" providerId="AD" clId="Web-{5C8E2383-53BE-6380-A6AC-17DBD8243850}" dt="2023-02-09T15:42:50.720" v="71" actId="14100"/>
        <pc:sldMkLst>
          <pc:docMk/>
          <pc:sldMk cId="1866858571" sldId="264"/>
        </pc:sldMkLst>
        <pc:spChg chg="mod">
          <ac:chgData name="Karen Tobin (2129244)" userId="S::2129244@student.uwtsd.ac.uk::0bba96e2-c78b-42d5-8ad3-257650f56e3f" providerId="AD" clId="Web-{5C8E2383-53BE-6380-A6AC-17DBD8243850}" dt="2023-02-09T15:42:50.720" v="71" actId="14100"/>
          <ac:spMkLst>
            <pc:docMk/>
            <pc:sldMk cId="1866858571" sldId="264"/>
            <ac:spMk id="3" creationId="{04654E5A-C098-0134-D60E-35DA51385A89}"/>
          </ac:spMkLst>
        </pc:spChg>
      </pc:sldChg>
      <pc:sldChg chg="modSp">
        <pc:chgData name="Karen Tobin (2129244)" userId="S::2129244@student.uwtsd.ac.uk::0bba96e2-c78b-42d5-8ad3-257650f56e3f" providerId="AD" clId="Web-{5C8E2383-53BE-6380-A6AC-17DBD8243850}" dt="2023-02-09T15:27:20.300" v="31" actId="20577"/>
        <pc:sldMkLst>
          <pc:docMk/>
          <pc:sldMk cId="831512709" sldId="266"/>
        </pc:sldMkLst>
        <pc:graphicFrameChg chg="modGraphic">
          <ac:chgData name="Karen Tobin (2129244)" userId="S::2129244@student.uwtsd.ac.uk::0bba96e2-c78b-42d5-8ad3-257650f56e3f" providerId="AD" clId="Web-{5C8E2383-53BE-6380-A6AC-17DBD8243850}" dt="2023-02-09T15:27:20.300" v="31" actId="20577"/>
          <ac:graphicFrameMkLst>
            <pc:docMk/>
            <pc:sldMk cId="831512709" sldId="266"/>
            <ac:graphicFrameMk id="14" creationId="{6BF2EEA3-BB8D-CC92-0CAE-EE9C3F151AD4}"/>
          </ac:graphicFrameMkLst>
        </pc:graphicFrameChg>
      </pc:sldChg>
      <pc:sldChg chg="addSp delSp modSp">
        <pc:chgData name="Karen Tobin (2129244)" userId="S::2129244@student.uwtsd.ac.uk::0bba96e2-c78b-42d5-8ad3-257650f56e3f" providerId="AD" clId="Web-{5C8E2383-53BE-6380-A6AC-17DBD8243850}" dt="2023-02-09T15:24:24.945" v="4"/>
        <pc:sldMkLst>
          <pc:docMk/>
          <pc:sldMk cId="600544527" sldId="268"/>
        </pc:sldMkLst>
        <pc:spChg chg="mod">
          <ac:chgData name="Karen Tobin (2129244)" userId="S::2129244@student.uwtsd.ac.uk::0bba96e2-c78b-42d5-8ad3-257650f56e3f" providerId="AD" clId="Web-{5C8E2383-53BE-6380-A6AC-17DBD8243850}" dt="2023-02-09T15:24:24.945" v="4"/>
          <ac:spMkLst>
            <pc:docMk/>
            <pc:sldMk cId="600544527" sldId="268"/>
            <ac:spMk id="4" creationId="{D552FDFE-2FB2-8654-E3E5-7729184A0994}"/>
          </ac:spMkLst>
        </pc:spChg>
        <pc:spChg chg="mod">
          <ac:chgData name="Karen Tobin (2129244)" userId="S::2129244@student.uwtsd.ac.uk::0bba96e2-c78b-42d5-8ad3-257650f56e3f" providerId="AD" clId="Web-{5C8E2383-53BE-6380-A6AC-17DBD8243850}" dt="2023-02-09T15:24:24.945" v="4"/>
          <ac:spMkLst>
            <pc:docMk/>
            <pc:sldMk cId="600544527" sldId="268"/>
            <ac:spMk id="5" creationId="{D7199BD2-F4EF-F786-1DAD-E78C39532B70}"/>
          </ac:spMkLst>
        </pc:spChg>
        <pc:spChg chg="add">
          <ac:chgData name="Karen Tobin (2129244)" userId="S::2129244@student.uwtsd.ac.uk::0bba96e2-c78b-42d5-8ad3-257650f56e3f" providerId="AD" clId="Web-{5C8E2383-53BE-6380-A6AC-17DBD8243850}" dt="2023-02-09T15:24:24.945" v="4"/>
          <ac:spMkLst>
            <pc:docMk/>
            <pc:sldMk cId="600544527" sldId="268"/>
            <ac:spMk id="20" creationId="{45D37F4E-DDB4-456B-97E0-9937730A039F}"/>
          </ac:spMkLst>
        </pc:spChg>
        <pc:spChg chg="add">
          <ac:chgData name="Karen Tobin (2129244)" userId="S::2129244@student.uwtsd.ac.uk::0bba96e2-c78b-42d5-8ad3-257650f56e3f" providerId="AD" clId="Web-{5C8E2383-53BE-6380-A6AC-17DBD8243850}" dt="2023-02-09T15:24:24.945" v="4"/>
          <ac:spMkLst>
            <pc:docMk/>
            <pc:sldMk cId="600544527" sldId="268"/>
            <ac:spMk id="24" creationId="{B2DD41CD-8F47-4F56-AD12-4E2FF7696987}"/>
          </ac:spMkLst>
        </pc:spChg>
        <pc:picChg chg="mod ord">
          <ac:chgData name="Karen Tobin (2129244)" userId="S::2129244@student.uwtsd.ac.uk::0bba96e2-c78b-42d5-8ad3-257650f56e3f" providerId="AD" clId="Web-{5C8E2383-53BE-6380-A6AC-17DBD8243850}" dt="2023-02-09T15:24:24.945" v="4"/>
          <ac:picMkLst>
            <pc:docMk/>
            <pc:sldMk cId="600544527" sldId="268"/>
            <ac:picMk id="17" creationId="{5A5F8681-51DB-9D07-9D0E-EF43BECD16C4}"/>
          </ac:picMkLst>
        </pc:picChg>
        <pc:picChg chg="del">
          <ac:chgData name="Karen Tobin (2129244)" userId="S::2129244@student.uwtsd.ac.uk::0bba96e2-c78b-42d5-8ad3-257650f56e3f" providerId="AD" clId="Web-{5C8E2383-53BE-6380-A6AC-17DBD8243850}" dt="2023-02-09T15:24:17.663" v="3"/>
          <ac:picMkLst>
            <pc:docMk/>
            <pc:sldMk cId="600544527" sldId="268"/>
            <ac:picMk id="25" creationId="{F425F25E-2521-8631-4B77-F11DA6F554A5}"/>
          </ac:picMkLst>
        </pc:picChg>
      </pc:sldChg>
      <pc:sldChg chg="addSp modSp mod setBg">
        <pc:chgData name="Karen Tobin (2129244)" userId="S::2129244@student.uwtsd.ac.uk::0bba96e2-c78b-42d5-8ad3-257650f56e3f" providerId="AD" clId="Web-{5C8E2383-53BE-6380-A6AC-17DBD8243850}" dt="2023-02-09T15:25:17.495" v="7" actId="14100"/>
        <pc:sldMkLst>
          <pc:docMk/>
          <pc:sldMk cId="259159305" sldId="269"/>
        </pc:sldMkLst>
        <pc:spChg chg="mod">
          <ac:chgData name="Karen Tobin (2129244)" userId="S::2129244@student.uwtsd.ac.uk::0bba96e2-c78b-42d5-8ad3-257650f56e3f" providerId="AD" clId="Web-{5C8E2383-53BE-6380-A6AC-17DBD8243850}" dt="2023-02-09T15:24:48.430" v="5"/>
          <ac:spMkLst>
            <pc:docMk/>
            <pc:sldMk cId="259159305" sldId="269"/>
            <ac:spMk id="2" creationId="{1453D790-A593-4EDF-A760-D380BE574C80}"/>
          </ac:spMkLst>
        </pc:spChg>
        <pc:spChg chg="add">
          <ac:chgData name="Karen Tobin (2129244)" userId="S::2129244@student.uwtsd.ac.uk::0bba96e2-c78b-42d5-8ad3-257650f56e3f" providerId="AD" clId="Web-{5C8E2383-53BE-6380-A6AC-17DBD8243850}" dt="2023-02-09T15:24:48.430" v="5"/>
          <ac:spMkLst>
            <pc:docMk/>
            <pc:sldMk cId="259159305" sldId="269"/>
            <ac:spMk id="10" creationId="{665DBBEF-238B-476B-96AB-8AAC3224ECEA}"/>
          </ac:spMkLst>
        </pc:spChg>
        <pc:spChg chg="add">
          <ac:chgData name="Karen Tobin (2129244)" userId="S::2129244@student.uwtsd.ac.uk::0bba96e2-c78b-42d5-8ad3-257650f56e3f" providerId="AD" clId="Web-{5C8E2383-53BE-6380-A6AC-17DBD8243850}" dt="2023-02-09T15:24:48.430" v="5"/>
          <ac:spMkLst>
            <pc:docMk/>
            <pc:sldMk cId="259159305" sldId="269"/>
            <ac:spMk id="12" creationId="{3FCFB1DE-0B7E-48CC-BA90-B2AB0889F9D6}"/>
          </ac:spMkLst>
        </pc:spChg>
        <pc:picChg chg="mod">
          <ac:chgData name="Karen Tobin (2129244)" userId="S::2129244@student.uwtsd.ac.uk::0bba96e2-c78b-42d5-8ad3-257650f56e3f" providerId="AD" clId="Web-{5C8E2383-53BE-6380-A6AC-17DBD8243850}" dt="2023-02-09T15:25:17.495" v="7" actId="14100"/>
          <ac:picMkLst>
            <pc:docMk/>
            <pc:sldMk cId="259159305" sldId="269"/>
            <ac:picMk id="5" creationId="{89E9D941-0D9B-C2D7-281D-4D974C7F9817}"/>
          </ac:picMkLst>
        </pc:picChg>
      </pc:sldChg>
      <pc:sldChg chg="addSp modSp new mod setBg">
        <pc:chgData name="Karen Tobin (2129244)" userId="S::2129244@student.uwtsd.ac.uk::0bba96e2-c78b-42d5-8ad3-257650f56e3f" providerId="AD" clId="Web-{5C8E2383-53BE-6380-A6AC-17DBD8243850}" dt="2023-02-09T15:23:59.334" v="2"/>
        <pc:sldMkLst>
          <pc:docMk/>
          <pc:sldMk cId="762526004" sldId="270"/>
        </pc:sldMkLst>
        <pc:spChg chg="mod">
          <ac:chgData name="Karen Tobin (2129244)" userId="S::2129244@student.uwtsd.ac.uk::0bba96e2-c78b-42d5-8ad3-257650f56e3f" providerId="AD" clId="Web-{5C8E2383-53BE-6380-A6AC-17DBD8243850}" dt="2023-02-09T15:23:59.334" v="2"/>
          <ac:spMkLst>
            <pc:docMk/>
            <pc:sldMk cId="762526004" sldId="270"/>
            <ac:spMk id="2" creationId="{FF3B27F0-146F-3ECD-286A-9558813AB755}"/>
          </ac:spMkLst>
        </pc:spChg>
        <pc:spChg chg="mod">
          <ac:chgData name="Karen Tobin (2129244)" userId="S::2129244@student.uwtsd.ac.uk::0bba96e2-c78b-42d5-8ad3-257650f56e3f" providerId="AD" clId="Web-{5C8E2383-53BE-6380-A6AC-17DBD8243850}" dt="2023-02-09T15:23:59.334" v="2"/>
          <ac:spMkLst>
            <pc:docMk/>
            <pc:sldMk cId="762526004" sldId="270"/>
            <ac:spMk id="3" creationId="{04F4A229-E926-00A3-142C-171453D7D577}"/>
          </ac:spMkLst>
        </pc:spChg>
        <pc:spChg chg="add">
          <ac:chgData name="Karen Tobin (2129244)" userId="S::2129244@student.uwtsd.ac.uk::0bba96e2-c78b-42d5-8ad3-257650f56e3f" providerId="AD" clId="Web-{5C8E2383-53BE-6380-A6AC-17DBD8243850}" dt="2023-02-09T15:23:59.334" v="2"/>
          <ac:spMkLst>
            <pc:docMk/>
            <pc:sldMk cId="762526004" sldId="270"/>
            <ac:spMk id="10" creationId="{45D37F4E-DDB4-456B-97E0-9937730A039F}"/>
          </ac:spMkLst>
        </pc:spChg>
        <pc:spChg chg="add">
          <ac:chgData name="Karen Tobin (2129244)" userId="S::2129244@student.uwtsd.ac.uk::0bba96e2-c78b-42d5-8ad3-257650f56e3f" providerId="AD" clId="Web-{5C8E2383-53BE-6380-A6AC-17DBD8243850}" dt="2023-02-09T15:23:59.334" v="2"/>
          <ac:spMkLst>
            <pc:docMk/>
            <pc:sldMk cId="762526004" sldId="270"/>
            <ac:spMk id="12" creationId="{B2DD41CD-8F47-4F56-AD12-4E2FF7696987}"/>
          </ac:spMkLst>
        </pc:spChg>
        <pc:picChg chg="add mod">
          <ac:chgData name="Karen Tobin (2129244)" userId="S::2129244@student.uwtsd.ac.uk::0bba96e2-c78b-42d5-8ad3-257650f56e3f" providerId="AD" clId="Web-{5C8E2383-53BE-6380-A6AC-17DBD8243850}" dt="2023-02-09T15:23:59.334" v="2"/>
          <ac:picMkLst>
            <pc:docMk/>
            <pc:sldMk cId="762526004" sldId="270"/>
            <ac:picMk id="5" creationId="{22FFD9F4-100F-296A-58EE-3F966CB5A21C}"/>
          </ac:picMkLst>
        </pc:picChg>
      </pc:sldChg>
    </pc:docChg>
  </pc:docChgLst>
  <pc:docChgLst>
    <pc:chgData name="Karen Tobin (2129244)" userId="S::2129244@student.uwtsd.ac.uk::0bba96e2-c78b-42d5-8ad3-257650f56e3f" providerId="AD" clId="Web-{490ED8C8-8927-97E7-FCFA-A9BB48B5BB4C}"/>
    <pc:docChg chg="addSld modSld">
      <pc:chgData name="Karen Tobin (2129244)" userId="S::2129244@student.uwtsd.ac.uk::0bba96e2-c78b-42d5-8ad3-257650f56e3f" providerId="AD" clId="Web-{490ED8C8-8927-97E7-FCFA-A9BB48B5BB4C}" dt="2023-02-05T15:08:37.270" v="90" actId="20577"/>
      <pc:docMkLst>
        <pc:docMk/>
      </pc:docMkLst>
      <pc:sldChg chg="modSp">
        <pc:chgData name="Karen Tobin (2129244)" userId="S::2129244@student.uwtsd.ac.uk::0bba96e2-c78b-42d5-8ad3-257650f56e3f" providerId="AD" clId="Web-{490ED8C8-8927-97E7-FCFA-A9BB48B5BB4C}" dt="2023-02-05T15:00:37.522" v="10" actId="14100"/>
        <pc:sldMkLst>
          <pc:docMk/>
          <pc:sldMk cId="3092910098" sldId="256"/>
        </pc:sldMkLst>
        <pc:spChg chg="mod">
          <ac:chgData name="Karen Tobin (2129244)" userId="S::2129244@student.uwtsd.ac.uk::0bba96e2-c78b-42d5-8ad3-257650f56e3f" providerId="AD" clId="Web-{490ED8C8-8927-97E7-FCFA-A9BB48B5BB4C}" dt="2023-02-05T15:00:37.522" v="10" actId="14100"/>
          <ac:spMkLst>
            <pc:docMk/>
            <pc:sldMk cId="3092910098" sldId="256"/>
            <ac:spMk id="3" creationId="{01561635-F872-3C64-8D39-4B79967EC1DB}"/>
          </ac:spMkLst>
        </pc:spChg>
      </pc:sldChg>
      <pc:sldChg chg="modSp new">
        <pc:chgData name="Karen Tobin (2129244)" userId="S::2129244@student.uwtsd.ac.uk::0bba96e2-c78b-42d5-8ad3-257650f56e3f" providerId="AD" clId="Web-{490ED8C8-8927-97E7-FCFA-A9BB48B5BB4C}" dt="2023-02-05T15:02:07.574" v="22" actId="20577"/>
        <pc:sldMkLst>
          <pc:docMk/>
          <pc:sldMk cId="944779757" sldId="257"/>
        </pc:sldMkLst>
        <pc:spChg chg="mod">
          <ac:chgData name="Karen Tobin (2129244)" userId="S::2129244@student.uwtsd.ac.uk::0bba96e2-c78b-42d5-8ad3-257650f56e3f" providerId="AD" clId="Web-{490ED8C8-8927-97E7-FCFA-A9BB48B5BB4C}" dt="2023-02-05T15:02:07.574" v="22" actId="20577"/>
          <ac:spMkLst>
            <pc:docMk/>
            <pc:sldMk cId="944779757" sldId="257"/>
            <ac:spMk id="2" creationId="{C4D85963-802D-D33F-7876-25292C8ACDD9}"/>
          </ac:spMkLst>
        </pc:spChg>
      </pc:sldChg>
      <pc:sldChg chg="modSp new">
        <pc:chgData name="Karen Tobin (2129244)" userId="S::2129244@student.uwtsd.ac.uk::0bba96e2-c78b-42d5-8ad3-257650f56e3f" providerId="AD" clId="Web-{490ED8C8-8927-97E7-FCFA-A9BB48B5BB4C}" dt="2023-02-05T15:03:38.283" v="48" actId="20577"/>
        <pc:sldMkLst>
          <pc:docMk/>
          <pc:sldMk cId="2313736562" sldId="258"/>
        </pc:sldMkLst>
        <pc:spChg chg="mod">
          <ac:chgData name="Karen Tobin (2129244)" userId="S::2129244@student.uwtsd.ac.uk::0bba96e2-c78b-42d5-8ad3-257650f56e3f" providerId="AD" clId="Web-{490ED8C8-8927-97E7-FCFA-A9BB48B5BB4C}" dt="2023-02-05T15:03:38.283" v="48" actId="20577"/>
          <ac:spMkLst>
            <pc:docMk/>
            <pc:sldMk cId="2313736562" sldId="258"/>
            <ac:spMk id="2" creationId="{5B6D4005-B158-73B5-7B1C-0F76D9B276CA}"/>
          </ac:spMkLst>
        </pc:spChg>
      </pc:sldChg>
      <pc:sldChg chg="modSp new">
        <pc:chgData name="Karen Tobin (2129244)" userId="S::2129244@student.uwtsd.ac.uk::0bba96e2-c78b-42d5-8ad3-257650f56e3f" providerId="AD" clId="Web-{490ED8C8-8927-97E7-FCFA-A9BB48B5BB4C}" dt="2023-02-05T15:04:19.786" v="60" actId="20577"/>
        <pc:sldMkLst>
          <pc:docMk/>
          <pc:sldMk cId="3424440449" sldId="259"/>
        </pc:sldMkLst>
        <pc:spChg chg="mod">
          <ac:chgData name="Karen Tobin (2129244)" userId="S::2129244@student.uwtsd.ac.uk::0bba96e2-c78b-42d5-8ad3-257650f56e3f" providerId="AD" clId="Web-{490ED8C8-8927-97E7-FCFA-A9BB48B5BB4C}" dt="2023-02-05T15:04:19.786" v="60" actId="20577"/>
          <ac:spMkLst>
            <pc:docMk/>
            <pc:sldMk cId="3424440449" sldId="259"/>
            <ac:spMk id="2" creationId="{1B26D0F1-E561-8FC9-1540-832ABBCC8DB0}"/>
          </ac:spMkLst>
        </pc:spChg>
      </pc:sldChg>
      <pc:sldChg chg="modSp new">
        <pc:chgData name="Karen Tobin (2129244)" userId="S::2129244@student.uwtsd.ac.uk::0bba96e2-c78b-42d5-8ad3-257650f56e3f" providerId="AD" clId="Web-{490ED8C8-8927-97E7-FCFA-A9BB48B5BB4C}" dt="2023-02-05T15:04:38.974" v="64" actId="20577"/>
        <pc:sldMkLst>
          <pc:docMk/>
          <pc:sldMk cId="3675225914" sldId="260"/>
        </pc:sldMkLst>
        <pc:spChg chg="mod">
          <ac:chgData name="Karen Tobin (2129244)" userId="S::2129244@student.uwtsd.ac.uk::0bba96e2-c78b-42d5-8ad3-257650f56e3f" providerId="AD" clId="Web-{490ED8C8-8927-97E7-FCFA-A9BB48B5BB4C}" dt="2023-02-05T15:04:38.974" v="64" actId="20577"/>
          <ac:spMkLst>
            <pc:docMk/>
            <pc:sldMk cId="3675225914" sldId="260"/>
            <ac:spMk id="2" creationId="{236BF433-CA6C-9DFE-9648-F5139CA532BB}"/>
          </ac:spMkLst>
        </pc:spChg>
      </pc:sldChg>
      <pc:sldChg chg="modSp new">
        <pc:chgData name="Karen Tobin (2129244)" userId="S::2129244@student.uwtsd.ac.uk::0bba96e2-c78b-42d5-8ad3-257650f56e3f" providerId="AD" clId="Web-{490ED8C8-8927-97E7-FCFA-A9BB48B5BB4C}" dt="2023-02-05T15:06:16.605" v="68" actId="20577"/>
        <pc:sldMkLst>
          <pc:docMk/>
          <pc:sldMk cId="1150953550" sldId="261"/>
        </pc:sldMkLst>
        <pc:spChg chg="mod">
          <ac:chgData name="Karen Tobin (2129244)" userId="S::2129244@student.uwtsd.ac.uk::0bba96e2-c78b-42d5-8ad3-257650f56e3f" providerId="AD" clId="Web-{490ED8C8-8927-97E7-FCFA-A9BB48B5BB4C}" dt="2023-02-05T15:06:16.605" v="68" actId="20577"/>
          <ac:spMkLst>
            <pc:docMk/>
            <pc:sldMk cId="1150953550" sldId="261"/>
            <ac:spMk id="2" creationId="{F55FFFE1-C36C-9ADC-F255-00ABB82A4E03}"/>
          </ac:spMkLst>
        </pc:spChg>
      </pc:sldChg>
      <pc:sldChg chg="modSp new">
        <pc:chgData name="Karen Tobin (2129244)" userId="S::2129244@student.uwtsd.ac.uk::0bba96e2-c78b-42d5-8ad3-257650f56e3f" providerId="AD" clId="Web-{490ED8C8-8927-97E7-FCFA-A9BB48B5BB4C}" dt="2023-02-05T15:06:32.075" v="75" actId="20577"/>
        <pc:sldMkLst>
          <pc:docMk/>
          <pc:sldMk cId="771401924" sldId="262"/>
        </pc:sldMkLst>
        <pc:spChg chg="mod">
          <ac:chgData name="Karen Tobin (2129244)" userId="S::2129244@student.uwtsd.ac.uk::0bba96e2-c78b-42d5-8ad3-257650f56e3f" providerId="AD" clId="Web-{490ED8C8-8927-97E7-FCFA-A9BB48B5BB4C}" dt="2023-02-05T15:06:32.075" v="75" actId="20577"/>
          <ac:spMkLst>
            <pc:docMk/>
            <pc:sldMk cId="771401924" sldId="262"/>
            <ac:spMk id="2" creationId="{DE326D6D-1263-69D9-FEF4-24AF6EB67C15}"/>
          </ac:spMkLst>
        </pc:spChg>
      </pc:sldChg>
      <pc:sldChg chg="modSp new">
        <pc:chgData name="Karen Tobin (2129244)" userId="S::2129244@student.uwtsd.ac.uk::0bba96e2-c78b-42d5-8ad3-257650f56e3f" providerId="AD" clId="Web-{490ED8C8-8927-97E7-FCFA-A9BB48B5BB4C}" dt="2023-02-05T15:07:12.077" v="81" actId="20577"/>
        <pc:sldMkLst>
          <pc:docMk/>
          <pc:sldMk cId="2575161972" sldId="263"/>
        </pc:sldMkLst>
        <pc:spChg chg="mod">
          <ac:chgData name="Karen Tobin (2129244)" userId="S::2129244@student.uwtsd.ac.uk::0bba96e2-c78b-42d5-8ad3-257650f56e3f" providerId="AD" clId="Web-{490ED8C8-8927-97E7-FCFA-A9BB48B5BB4C}" dt="2023-02-05T15:07:12.077" v="81" actId="20577"/>
          <ac:spMkLst>
            <pc:docMk/>
            <pc:sldMk cId="2575161972" sldId="263"/>
            <ac:spMk id="2" creationId="{4A6E6647-7488-697F-250F-B47295DFFDE4}"/>
          </ac:spMkLst>
        </pc:spChg>
      </pc:sldChg>
      <pc:sldChg chg="modSp new">
        <pc:chgData name="Karen Tobin (2129244)" userId="S::2129244@student.uwtsd.ac.uk::0bba96e2-c78b-42d5-8ad3-257650f56e3f" providerId="AD" clId="Web-{490ED8C8-8927-97E7-FCFA-A9BB48B5BB4C}" dt="2023-02-05T15:08:37.270" v="90" actId="20577"/>
        <pc:sldMkLst>
          <pc:docMk/>
          <pc:sldMk cId="1866858571" sldId="264"/>
        </pc:sldMkLst>
        <pc:spChg chg="mod">
          <ac:chgData name="Karen Tobin (2129244)" userId="S::2129244@student.uwtsd.ac.uk::0bba96e2-c78b-42d5-8ad3-257650f56e3f" providerId="AD" clId="Web-{490ED8C8-8927-97E7-FCFA-A9BB48B5BB4C}" dt="2023-02-05T15:08:37.270" v="90" actId="20577"/>
          <ac:spMkLst>
            <pc:docMk/>
            <pc:sldMk cId="1866858571" sldId="264"/>
            <ac:spMk id="2" creationId="{CCDF1C68-D780-1F97-D427-E2D3A31B3348}"/>
          </ac:spMkLst>
        </pc:spChg>
      </pc:sldChg>
    </pc:docChg>
  </pc:docChgLst>
  <pc:docChgLst>
    <pc:chgData name="Karen Tobin (2129244)" userId="0bba96e2-c78b-42d5-8ad3-257650f56e3f" providerId="ADAL" clId="{28804205-99FF-4992-9D78-A8F6216A454A}"/>
    <pc:docChg chg="undo custSel addSld modSld">
      <pc:chgData name="Karen Tobin (2129244)" userId="0bba96e2-c78b-42d5-8ad3-257650f56e3f" providerId="ADAL" clId="{28804205-99FF-4992-9D78-A8F6216A454A}" dt="2023-02-18T14:40:33.704" v="1054" actId="6549"/>
      <pc:docMkLst>
        <pc:docMk/>
      </pc:docMkLst>
      <pc:sldChg chg="modSp new mod">
        <pc:chgData name="Karen Tobin (2129244)" userId="0bba96e2-c78b-42d5-8ad3-257650f56e3f" providerId="ADAL" clId="{28804205-99FF-4992-9D78-A8F6216A454A}" dt="2023-01-30T13:38:49.978" v="23" actId="20577"/>
        <pc:sldMkLst>
          <pc:docMk/>
          <pc:sldMk cId="3092910098" sldId="256"/>
        </pc:sldMkLst>
        <pc:spChg chg="mod">
          <ac:chgData name="Karen Tobin (2129244)" userId="0bba96e2-c78b-42d5-8ad3-257650f56e3f" providerId="ADAL" clId="{28804205-99FF-4992-9D78-A8F6216A454A}" dt="2023-01-30T13:38:49.978" v="23" actId="20577"/>
          <ac:spMkLst>
            <pc:docMk/>
            <pc:sldMk cId="3092910098" sldId="256"/>
            <ac:spMk id="2" creationId="{808D4274-5F65-D4FF-5CFA-7B2A320B947A}"/>
          </ac:spMkLst>
        </pc:spChg>
      </pc:sldChg>
      <pc:sldChg chg="modSp mod">
        <pc:chgData name="Karen Tobin (2129244)" userId="0bba96e2-c78b-42d5-8ad3-257650f56e3f" providerId="ADAL" clId="{28804205-99FF-4992-9D78-A8F6216A454A}" dt="2023-02-18T14:39:28.446" v="1036" actId="6549"/>
        <pc:sldMkLst>
          <pc:docMk/>
          <pc:sldMk cId="2575161972" sldId="263"/>
        </pc:sldMkLst>
        <pc:spChg chg="mod">
          <ac:chgData name="Karen Tobin (2129244)" userId="0bba96e2-c78b-42d5-8ad3-257650f56e3f" providerId="ADAL" clId="{28804205-99FF-4992-9D78-A8F6216A454A}" dt="2023-02-18T14:39:28.446" v="1036" actId="6549"/>
          <ac:spMkLst>
            <pc:docMk/>
            <pc:sldMk cId="2575161972" sldId="263"/>
            <ac:spMk id="3" creationId="{6138187B-1464-369E-2F8A-B5D928C61606}"/>
          </ac:spMkLst>
        </pc:spChg>
      </pc:sldChg>
      <pc:sldChg chg="modSp mod">
        <pc:chgData name="Karen Tobin (2129244)" userId="0bba96e2-c78b-42d5-8ad3-257650f56e3f" providerId="ADAL" clId="{28804205-99FF-4992-9D78-A8F6216A454A}" dt="2023-02-18T11:07:33.929" v="523" actId="21"/>
        <pc:sldMkLst>
          <pc:docMk/>
          <pc:sldMk cId="1866858571" sldId="264"/>
        </pc:sldMkLst>
        <pc:spChg chg="mod">
          <ac:chgData name="Karen Tobin (2129244)" userId="0bba96e2-c78b-42d5-8ad3-257650f56e3f" providerId="ADAL" clId="{28804205-99FF-4992-9D78-A8F6216A454A}" dt="2023-02-18T11:07:33.929" v="523" actId="21"/>
          <ac:spMkLst>
            <pc:docMk/>
            <pc:sldMk cId="1866858571" sldId="264"/>
            <ac:spMk id="3" creationId="{04654E5A-C098-0134-D60E-35DA51385A89}"/>
          </ac:spMkLst>
        </pc:spChg>
      </pc:sldChg>
      <pc:sldChg chg="modSp mod">
        <pc:chgData name="Karen Tobin (2129244)" userId="0bba96e2-c78b-42d5-8ad3-257650f56e3f" providerId="ADAL" clId="{28804205-99FF-4992-9D78-A8F6216A454A}" dt="2023-02-18T14:40:33.704" v="1054" actId="6549"/>
        <pc:sldMkLst>
          <pc:docMk/>
          <pc:sldMk cId="1468670605" sldId="267"/>
        </pc:sldMkLst>
        <pc:spChg chg="mod">
          <ac:chgData name="Karen Tobin (2129244)" userId="0bba96e2-c78b-42d5-8ad3-257650f56e3f" providerId="ADAL" clId="{28804205-99FF-4992-9D78-A8F6216A454A}" dt="2023-02-18T14:40:33.704" v="1054" actId="6549"/>
          <ac:spMkLst>
            <pc:docMk/>
            <pc:sldMk cId="1468670605" sldId="267"/>
            <ac:spMk id="4" creationId="{046016E8-9DF9-C467-5DED-D556C8CD01A5}"/>
          </ac:spMkLst>
        </pc:spChg>
      </pc:sldChg>
      <pc:sldChg chg="addSp delSp modSp mod">
        <pc:chgData name="Karen Tobin (2129244)" userId="0bba96e2-c78b-42d5-8ad3-257650f56e3f" providerId="ADAL" clId="{28804205-99FF-4992-9D78-A8F6216A454A}" dt="2023-02-17T08:53:52.670" v="209" actId="20577"/>
        <pc:sldMkLst>
          <pc:docMk/>
          <pc:sldMk cId="600544527" sldId="268"/>
        </pc:sldMkLst>
        <pc:spChg chg="mod ord">
          <ac:chgData name="Karen Tobin (2129244)" userId="0bba96e2-c78b-42d5-8ad3-257650f56e3f" providerId="ADAL" clId="{28804205-99FF-4992-9D78-A8F6216A454A}" dt="2023-02-07T20:26:59.745" v="43" actId="26606"/>
          <ac:spMkLst>
            <pc:docMk/>
            <pc:sldMk cId="600544527" sldId="268"/>
            <ac:spMk id="4" creationId="{D552FDFE-2FB2-8654-E3E5-7729184A0994}"/>
          </ac:spMkLst>
        </pc:spChg>
        <pc:spChg chg="mod">
          <ac:chgData name="Karen Tobin (2129244)" userId="0bba96e2-c78b-42d5-8ad3-257650f56e3f" providerId="ADAL" clId="{28804205-99FF-4992-9D78-A8F6216A454A}" dt="2023-02-17T08:53:52.670" v="209" actId="20577"/>
          <ac:spMkLst>
            <pc:docMk/>
            <pc:sldMk cId="600544527" sldId="268"/>
            <ac:spMk id="5" creationId="{D7199BD2-F4EF-F786-1DAD-E78C39532B70}"/>
          </ac:spMkLst>
        </pc:spChg>
        <pc:spChg chg="add del">
          <ac:chgData name="Karen Tobin (2129244)" userId="0bba96e2-c78b-42d5-8ad3-257650f56e3f" providerId="ADAL" clId="{28804205-99FF-4992-9D78-A8F6216A454A}" dt="2023-02-07T20:25:13.028" v="39" actId="26606"/>
          <ac:spMkLst>
            <pc:docMk/>
            <pc:sldMk cId="600544527" sldId="268"/>
            <ac:spMk id="31" creationId="{D2B783EE-0239-4717-BBEA-8C9EAC61C824}"/>
          </ac:spMkLst>
        </pc:spChg>
        <pc:spChg chg="add del">
          <ac:chgData name="Karen Tobin (2129244)" userId="0bba96e2-c78b-42d5-8ad3-257650f56e3f" providerId="ADAL" clId="{28804205-99FF-4992-9D78-A8F6216A454A}" dt="2023-02-07T20:25:13.028" v="39" actId="26606"/>
          <ac:spMkLst>
            <pc:docMk/>
            <pc:sldMk cId="600544527" sldId="268"/>
            <ac:spMk id="33" creationId="{A7B99495-F43F-4D80-A44F-2CB4764EB90B}"/>
          </ac:spMkLst>
        </pc:spChg>
        <pc:spChg chg="add del">
          <ac:chgData name="Karen Tobin (2129244)" userId="0bba96e2-c78b-42d5-8ad3-257650f56e3f" providerId="ADAL" clId="{28804205-99FF-4992-9D78-A8F6216A454A}" dt="2023-02-07T20:25:13.028" v="39" actId="26606"/>
          <ac:spMkLst>
            <pc:docMk/>
            <pc:sldMk cId="600544527" sldId="268"/>
            <ac:spMk id="35" creationId="{70BEB1E7-2F88-40BC-B73D-42E5B6F80BFC}"/>
          </ac:spMkLst>
        </pc:spChg>
        <pc:spChg chg="add del">
          <ac:chgData name="Karen Tobin (2129244)" userId="0bba96e2-c78b-42d5-8ad3-257650f56e3f" providerId="ADAL" clId="{28804205-99FF-4992-9D78-A8F6216A454A}" dt="2023-02-07T20:25:16.663" v="41" actId="26606"/>
          <ac:spMkLst>
            <pc:docMk/>
            <pc:sldMk cId="600544527" sldId="268"/>
            <ac:spMk id="37" creationId="{55C01129-3453-464D-A870-ED71C6E89D60}"/>
          </ac:spMkLst>
        </pc:spChg>
        <pc:spChg chg="add del">
          <ac:chgData name="Karen Tobin (2129244)" userId="0bba96e2-c78b-42d5-8ad3-257650f56e3f" providerId="ADAL" clId="{28804205-99FF-4992-9D78-A8F6216A454A}" dt="2023-02-07T20:25:16.663" v="41" actId="26606"/>
          <ac:spMkLst>
            <pc:docMk/>
            <pc:sldMk cId="600544527" sldId="268"/>
            <ac:spMk id="40" creationId="{9D2781A6-5C82-4764-B489-F9A599C0A7EB}"/>
          </ac:spMkLst>
        </pc:spChg>
        <pc:spChg chg="add del">
          <ac:chgData name="Karen Tobin (2129244)" userId="0bba96e2-c78b-42d5-8ad3-257650f56e3f" providerId="ADAL" clId="{28804205-99FF-4992-9D78-A8F6216A454A}" dt="2023-02-07T20:26:59.745" v="43" actId="26606"/>
          <ac:spMkLst>
            <pc:docMk/>
            <pc:sldMk cId="600544527" sldId="268"/>
            <ac:spMk id="42" creationId="{4038CB10-1F5C-4D54-9DF7-12586DE5B007}"/>
          </ac:spMkLst>
        </pc:spChg>
        <pc:spChg chg="add del">
          <ac:chgData name="Karen Tobin (2129244)" userId="0bba96e2-c78b-42d5-8ad3-257650f56e3f" providerId="ADAL" clId="{28804205-99FF-4992-9D78-A8F6216A454A}" dt="2023-02-07T20:26:59.745" v="43" actId="26606"/>
          <ac:spMkLst>
            <pc:docMk/>
            <pc:sldMk cId="600544527" sldId="268"/>
            <ac:spMk id="43" creationId="{73ED6512-6858-4552-B699-9A97FE9A4EA2}"/>
          </ac:spMkLst>
        </pc:spChg>
        <pc:picChg chg="mod ord">
          <ac:chgData name="Karen Tobin (2129244)" userId="0bba96e2-c78b-42d5-8ad3-257650f56e3f" providerId="ADAL" clId="{28804205-99FF-4992-9D78-A8F6216A454A}" dt="2023-02-07T20:26:59.745" v="43" actId="26606"/>
          <ac:picMkLst>
            <pc:docMk/>
            <pc:sldMk cId="600544527" sldId="268"/>
            <ac:picMk id="17" creationId="{5A5F8681-51DB-9D07-9D0E-EF43BECD16C4}"/>
          </ac:picMkLst>
        </pc:picChg>
        <pc:picChg chg="mod ord">
          <ac:chgData name="Karen Tobin (2129244)" userId="0bba96e2-c78b-42d5-8ad3-257650f56e3f" providerId="ADAL" clId="{28804205-99FF-4992-9D78-A8F6216A454A}" dt="2023-02-07T20:26:59.745" v="43" actId="26606"/>
          <ac:picMkLst>
            <pc:docMk/>
            <pc:sldMk cId="600544527" sldId="268"/>
            <ac:picMk id="25" creationId="{F425F25E-2521-8631-4B77-F11DA6F554A5}"/>
          </ac:picMkLst>
        </pc:picChg>
      </pc:sldChg>
      <pc:sldChg chg="modSp mod">
        <pc:chgData name="Karen Tobin (2129244)" userId="0bba96e2-c78b-42d5-8ad3-257650f56e3f" providerId="ADAL" clId="{28804205-99FF-4992-9D78-A8F6216A454A}" dt="2023-02-18T10:48:43.155" v="308" actId="20577"/>
        <pc:sldMkLst>
          <pc:docMk/>
          <pc:sldMk cId="762526004" sldId="270"/>
        </pc:sldMkLst>
        <pc:spChg chg="mod">
          <ac:chgData name="Karen Tobin (2129244)" userId="0bba96e2-c78b-42d5-8ad3-257650f56e3f" providerId="ADAL" clId="{28804205-99FF-4992-9D78-A8F6216A454A}" dt="2023-02-18T10:48:43.155" v="308" actId="20577"/>
          <ac:spMkLst>
            <pc:docMk/>
            <pc:sldMk cId="762526004" sldId="270"/>
            <ac:spMk id="3" creationId="{04F4A229-E926-00A3-142C-171453D7D577}"/>
          </ac:spMkLst>
        </pc:spChg>
      </pc:sldChg>
      <pc:sldChg chg="modSp mod">
        <pc:chgData name="Karen Tobin (2129244)" userId="0bba96e2-c78b-42d5-8ad3-257650f56e3f" providerId="ADAL" clId="{28804205-99FF-4992-9D78-A8F6216A454A}" dt="2023-02-17T08:54:44.300" v="210" actId="12"/>
        <pc:sldMkLst>
          <pc:docMk/>
          <pc:sldMk cId="1124837198" sldId="272"/>
        </pc:sldMkLst>
        <pc:spChg chg="mod">
          <ac:chgData name="Karen Tobin (2129244)" userId="0bba96e2-c78b-42d5-8ad3-257650f56e3f" providerId="ADAL" clId="{28804205-99FF-4992-9D78-A8F6216A454A}" dt="2023-02-17T08:54:44.300" v="210" actId="12"/>
          <ac:spMkLst>
            <pc:docMk/>
            <pc:sldMk cId="1124837198" sldId="272"/>
            <ac:spMk id="3" creationId="{22A03914-698C-062D-DA25-BF207CA3AD6A}"/>
          </ac:spMkLst>
        </pc:spChg>
      </pc:sldChg>
    </pc:docChg>
  </pc:docChgLst>
  <pc:docChgLst>
    <pc:chgData clId="Web-{914EED7F-AF40-83EB-A78B-161988E26482}"/>
    <pc:docChg chg="modSld">
      <pc:chgData name="" userId="" providerId="" clId="Web-{914EED7F-AF40-83EB-A78B-161988E26482}" dt="2023-02-16T10:56:09.092" v="1" actId="20577"/>
      <pc:docMkLst>
        <pc:docMk/>
      </pc:docMkLst>
      <pc:sldChg chg="modSp">
        <pc:chgData name="" userId="" providerId="" clId="Web-{914EED7F-AF40-83EB-A78B-161988E26482}" dt="2023-02-16T10:56:09.092" v="1" actId="20577"/>
        <pc:sldMkLst>
          <pc:docMk/>
          <pc:sldMk cId="3092910098" sldId="256"/>
        </pc:sldMkLst>
        <pc:spChg chg="mod">
          <ac:chgData name="" userId="" providerId="" clId="Web-{914EED7F-AF40-83EB-A78B-161988E26482}" dt="2023-02-16T10:56:09.092" v="1" actId="20577"/>
          <ac:spMkLst>
            <pc:docMk/>
            <pc:sldMk cId="3092910098" sldId="256"/>
            <ac:spMk id="3" creationId="{01561635-F872-3C64-8D39-4B79967EC1D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6" Type="http://schemas.openxmlformats.org/officeDocument/2006/relationships/image" Target="../media/image22.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6" Type="http://schemas.openxmlformats.org/officeDocument/2006/relationships/image" Target="../media/image22.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00BC7B-FFCD-4B40-9F76-3E7FD0BAC61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05A1652-BFBC-451D-825C-88057102D06E}">
      <dgm:prSet/>
      <dgm:spPr/>
      <dgm:t>
        <a:bodyPr/>
        <a:lstStyle/>
        <a:p>
          <a:pPr>
            <a:lnSpc>
              <a:spcPct val="100000"/>
            </a:lnSpc>
          </a:pPr>
          <a:r>
            <a:rPr lang="en-GB" dirty="0"/>
            <a:t>With closed eyes what can be heard? 5 mins</a:t>
          </a:r>
          <a:endParaRPr lang="en-US" dirty="0"/>
        </a:p>
      </dgm:t>
    </dgm:pt>
    <dgm:pt modelId="{FD040E0D-0C62-4571-B8BE-9559F0F91DFD}" type="parTrans" cxnId="{8C9518E4-3DAA-4B6A-A6F6-3FB10556BE88}">
      <dgm:prSet/>
      <dgm:spPr/>
      <dgm:t>
        <a:bodyPr/>
        <a:lstStyle/>
        <a:p>
          <a:endParaRPr lang="en-US"/>
        </a:p>
      </dgm:t>
    </dgm:pt>
    <dgm:pt modelId="{A452EF50-842E-4138-A107-A2D6B2754029}" type="sibTrans" cxnId="{8C9518E4-3DAA-4B6A-A6F6-3FB10556BE88}">
      <dgm:prSet/>
      <dgm:spPr/>
      <dgm:t>
        <a:bodyPr/>
        <a:lstStyle/>
        <a:p>
          <a:pPr>
            <a:lnSpc>
              <a:spcPct val="100000"/>
            </a:lnSpc>
          </a:pPr>
          <a:endParaRPr lang="en-US"/>
        </a:p>
      </dgm:t>
    </dgm:pt>
    <dgm:pt modelId="{4F3CAD2F-0AD3-4757-AC82-B6B831902A6C}">
      <dgm:prSet/>
      <dgm:spPr/>
      <dgm:t>
        <a:bodyPr/>
        <a:lstStyle/>
        <a:p>
          <a:pPr>
            <a:lnSpc>
              <a:spcPct val="100000"/>
            </a:lnSpc>
          </a:pPr>
          <a:r>
            <a:rPr lang="en-GB" dirty="0"/>
            <a:t>scan the horizon what can be </a:t>
          </a:r>
          <a:r>
            <a:rPr lang="en-GB" dirty="0">
              <a:latin typeface="Calibri Light" panose="020F0302020204030204"/>
            </a:rPr>
            <a:t>seen?</a:t>
          </a:r>
        </a:p>
      </dgm:t>
    </dgm:pt>
    <dgm:pt modelId="{37453FD5-FD2B-4CFF-8886-A7A9DFC51AF6}" type="parTrans" cxnId="{955FC2DE-5CDF-439F-B7B8-2B1398256B23}">
      <dgm:prSet/>
      <dgm:spPr/>
      <dgm:t>
        <a:bodyPr/>
        <a:lstStyle/>
        <a:p>
          <a:endParaRPr lang="en-US"/>
        </a:p>
      </dgm:t>
    </dgm:pt>
    <dgm:pt modelId="{8316021A-E00E-4123-B64E-95931DFB93FA}" type="sibTrans" cxnId="{955FC2DE-5CDF-439F-B7B8-2B1398256B23}">
      <dgm:prSet/>
      <dgm:spPr/>
      <dgm:t>
        <a:bodyPr/>
        <a:lstStyle/>
        <a:p>
          <a:pPr>
            <a:lnSpc>
              <a:spcPct val="100000"/>
            </a:lnSpc>
          </a:pPr>
          <a:endParaRPr lang="en-US"/>
        </a:p>
      </dgm:t>
    </dgm:pt>
    <dgm:pt modelId="{B094673E-D4CB-4CDB-B0D4-5BC8DC68AF41}">
      <dgm:prSet/>
      <dgm:spPr/>
      <dgm:t>
        <a:bodyPr/>
        <a:lstStyle/>
        <a:p>
          <a:pPr>
            <a:lnSpc>
              <a:spcPct val="100000"/>
            </a:lnSpc>
          </a:pPr>
          <a:r>
            <a:rPr lang="en-GB" dirty="0">
              <a:latin typeface="Calibri Light" panose="020F0302020204030204"/>
            </a:rPr>
            <a:t>Can</a:t>
          </a:r>
          <a:r>
            <a:rPr lang="en-GB" dirty="0"/>
            <a:t> you smell anything?</a:t>
          </a:r>
          <a:endParaRPr lang="en-US" dirty="0"/>
        </a:p>
      </dgm:t>
    </dgm:pt>
    <dgm:pt modelId="{1D75C776-770D-43DF-9183-9AFAC88FEA33}" type="parTrans" cxnId="{A82432E0-6C5C-4450-8F55-C5BF35CB6F85}">
      <dgm:prSet/>
      <dgm:spPr/>
      <dgm:t>
        <a:bodyPr/>
        <a:lstStyle/>
        <a:p>
          <a:endParaRPr lang="en-US"/>
        </a:p>
      </dgm:t>
    </dgm:pt>
    <dgm:pt modelId="{5AC60AB5-414A-41F4-ACDC-BEE925672BF6}" type="sibTrans" cxnId="{A82432E0-6C5C-4450-8F55-C5BF35CB6F85}">
      <dgm:prSet/>
      <dgm:spPr/>
      <dgm:t>
        <a:bodyPr/>
        <a:lstStyle/>
        <a:p>
          <a:pPr>
            <a:lnSpc>
              <a:spcPct val="100000"/>
            </a:lnSpc>
          </a:pPr>
          <a:endParaRPr lang="en-US"/>
        </a:p>
      </dgm:t>
    </dgm:pt>
    <dgm:pt modelId="{7344CFD5-EFA8-4D7D-9419-C11EBD4265A2}">
      <dgm:prSet/>
      <dgm:spPr/>
      <dgm:t>
        <a:bodyPr/>
        <a:lstStyle/>
        <a:p>
          <a:pPr>
            <a:lnSpc>
              <a:spcPct val="100000"/>
            </a:lnSpc>
          </a:pPr>
          <a:r>
            <a:rPr lang="en-GB" dirty="0"/>
            <a:t>How do the leaves feel underfoot?</a:t>
          </a:r>
          <a:endParaRPr lang="en-US" dirty="0"/>
        </a:p>
      </dgm:t>
    </dgm:pt>
    <dgm:pt modelId="{64E36EF0-FE78-4C60-90AE-5D98FB6EC1E9}" type="parTrans" cxnId="{73F0DA73-B244-41F7-9C47-074E5E247497}">
      <dgm:prSet/>
      <dgm:spPr/>
      <dgm:t>
        <a:bodyPr/>
        <a:lstStyle/>
        <a:p>
          <a:endParaRPr lang="en-US"/>
        </a:p>
      </dgm:t>
    </dgm:pt>
    <dgm:pt modelId="{F7D7F48A-03FD-4C4F-BE72-0B4409BE27AF}" type="sibTrans" cxnId="{73F0DA73-B244-41F7-9C47-074E5E247497}">
      <dgm:prSet/>
      <dgm:spPr/>
      <dgm:t>
        <a:bodyPr/>
        <a:lstStyle/>
        <a:p>
          <a:pPr>
            <a:lnSpc>
              <a:spcPct val="100000"/>
            </a:lnSpc>
          </a:pPr>
          <a:endParaRPr lang="en-US"/>
        </a:p>
      </dgm:t>
    </dgm:pt>
    <dgm:pt modelId="{30A37820-9951-4B19-911A-253F1896CE1A}">
      <dgm:prSet phldr="0"/>
      <dgm:spPr/>
      <dgm:t>
        <a:bodyPr/>
        <a:lstStyle/>
        <a:p>
          <a:pPr>
            <a:lnSpc>
              <a:spcPct val="100000"/>
            </a:lnSpc>
          </a:pPr>
          <a:r>
            <a:rPr lang="en-GB" dirty="0">
              <a:latin typeface="Calibri Light" panose="020F0302020204030204"/>
            </a:rPr>
            <a:t>What insects/ birds can you see?</a:t>
          </a:r>
        </a:p>
      </dgm:t>
    </dgm:pt>
    <dgm:pt modelId="{42CC4B2F-83C7-44BB-8037-96270192D58B}" type="parTrans" cxnId="{BD0D1003-B168-4D1B-8E59-D2D8C650399B}">
      <dgm:prSet/>
      <dgm:spPr/>
    </dgm:pt>
    <dgm:pt modelId="{C7CF43E2-6328-4B7C-A0EB-96C0F1640B3E}" type="sibTrans" cxnId="{BD0D1003-B168-4D1B-8E59-D2D8C650399B}">
      <dgm:prSet/>
      <dgm:spPr/>
    </dgm:pt>
    <dgm:pt modelId="{EDDB926C-8ACE-4ECE-A099-78E8C78C7C33}">
      <dgm:prSet phldr="0"/>
      <dgm:spPr/>
      <dgm:t>
        <a:bodyPr/>
        <a:lstStyle/>
        <a:p>
          <a:pPr>
            <a:lnSpc>
              <a:spcPct val="100000"/>
            </a:lnSpc>
          </a:pPr>
          <a:r>
            <a:rPr lang="en-GB" dirty="0">
              <a:latin typeface="Calibri Light" panose="020F0302020204030204"/>
            </a:rPr>
            <a:t>What senses are inspired by the stream?</a:t>
          </a:r>
        </a:p>
      </dgm:t>
    </dgm:pt>
    <dgm:pt modelId="{EABFE01C-876F-4E59-8AFA-98F8C43336C1}" type="parTrans" cxnId="{6192228F-FE21-4263-A12C-9409F83C51F6}">
      <dgm:prSet/>
      <dgm:spPr/>
    </dgm:pt>
    <dgm:pt modelId="{C3CA837E-C8F5-452C-A931-4C4FB61357A4}" type="sibTrans" cxnId="{6192228F-FE21-4263-A12C-9409F83C51F6}">
      <dgm:prSet/>
      <dgm:spPr/>
    </dgm:pt>
    <dgm:pt modelId="{D77F3DAF-6ECB-4ABB-A479-96340117093B}">
      <dgm:prSet phldr="0"/>
      <dgm:spPr/>
      <dgm:t>
        <a:bodyPr/>
        <a:lstStyle/>
        <a:p>
          <a:pPr>
            <a:lnSpc>
              <a:spcPct val="100000"/>
            </a:lnSpc>
          </a:pPr>
          <a:r>
            <a:rPr lang="en-GB" dirty="0">
              <a:latin typeface="Calibri Light" panose="020F0302020204030204"/>
            </a:rPr>
            <a:t>Explore</a:t>
          </a:r>
          <a:r>
            <a:rPr lang="en-GB" dirty="0"/>
            <a:t> tree bark and how does it feel?</a:t>
          </a:r>
        </a:p>
      </dgm:t>
    </dgm:pt>
    <dgm:pt modelId="{0CBE79BE-6793-47F9-971F-F56CC771F9BB}" type="parTrans" cxnId="{F507B94E-402F-4EB4-8B1D-927FBAF3870E}">
      <dgm:prSet/>
      <dgm:spPr/>
    </dgm:pt>
    <dgm:pt modelId="{07B5C6A2-B8B0-4399-AD67-5437070FB8C4}" type="sibTrans" cxnId="{F507B94E-402F-4EB4-8B1D-927FBAF3870E}">
      <dgm:prSet/>
      <dgm:spPr/>
    </dgm:pt>
    <dgm:pt modelId="{3CA8ED09-5E2F-4E03-8A33-EAC8A19000AC}">
      <dgm:prSet phldr="0"/>
      <dgm:spPr/>
      <dgm:t>
        <a:bodyPr/>
        <a:lstStyle/>
        <a:p>
          <a:pPr>
            <a:lnSpc>
              <a:spcPct val="100000"/>
            </a:lnSpc>
          </a:pPr>
          <a:r>
            <a:rPr lang="en-GB" dirty="0">
              <a:latin typeface="Calibri Light" panose="020F0302020204030204"/>
            </a:rPr>
            <a:t>How do the feel within the environment?</a:t>
          </a:r>
        </a:p>
      </dgm:t>
    </dgm:pt>
    <dgm:pt modelId="{3359C0D4-F89F-4263-9C44-990EC5997E01}" type="parTrans" cxnId="{1167155C-718D-432A-9379-703E35A911C4}">
      <dgm:prSet/>
      <dgm:spPr/>
    </dgm:pt>
    <dgm:pt modelId="{BE69101B-05D2-40E0-8CBC-82C185F7D796}" type="sibTrans" cxnId="{1167155C-718D-432A-9379-703E35A911C4}">
      <dgm:prSet/>
      <dgm:spPr/>
    </dgm:pt>
    <dgm:pt modelId="{67B82958-67AB-498F-94B9-869BB9E48F0E}">
      <dgm:prSet phldr="0"/>
      <dgm:spPr/>
      <dgm:t>
        <a:bodyPr/>
        <a:lstStyle/>
        <a:p>
          <a:pPr>
            <a:lnSpc>
              <a:spcPct val="100000"/>
            </a:lnSpc>
          </a:pPr>
          <a:r>
            <a:rPr lang="en-GB" dirty="0">
              <a:latin typeface="Calibri Light" panose="020F0302020204030204"/>
            </a:rPr>
            <a:t>What do you think about the experience?</a:t>
          </a:r>
        </a:p>
      </dgm:t>
    </dgm:pt>
    <dgm:pt modelId="{063DDCC2-C042-4BC3-A719-608CA294D6CE}" type="parTrans" cxnId="{7608C6FA-C237-4F10-A7B1-B39188724CA5}">
      <dgm:prSet/>
      <dgm:spPr/>
    </dgm:pt>
    <dgm:pt modelId="{E260B930-40EB-4F7F-AC5A-EA86E0D6FAA6}" type="sibTrans" cxnId="{7608C6FA-C237-4F10-A7B1-B39188724CA5}">
      <dgm:prSet/>
      <dgm:spPr/>
      <dgm:t>
        <a:bodyPr/>
        <a:lstStyle/>
        <a:p>
          <a:pPr>
            <a:lnSpc>
              <a:spcPct val="100000"/>
            </a:lnSpc>
          </a:pPr>
          <a:endParaRPr lang="en-GB"/>
        </a:p>
      </dgm:t>
    </dgm:pt>
    <dgm:pt modelId="{CD0FC8D2-306A-40AE-9F89-A2EABE230058}">
      <dgm:prSet phldr="0"/>
      <dgm:spPr/>
      <dgm:t>
        <a:bodyPr/>
        <a:lstStyle/>
        <a:p>
          <a:pPr>
            <a:lnSpc>
              <a:spcPct val="100000"/>
            </a:lnSpc>
          </a:pPr>
          <a:r>
            <a:rPr lang="en-GB" dirty="0">
              <a:latin typeface="Calibri Light" panose="020F0302020204030204"/>
            </a:rPr>
            <a:t>Discuss</a:t>
          </a:r>
        </a:p>
      </dgm:t>
    </dgm:pt>
    <dgm:pt modelId="{5540AB35-4AAB-4C2F-9406-E5FF88283A51}" type="parTrans" cxnId="{4AB77C40-FF5E-4FCE-B6D4-00B3B678C752}">
      <dgm:prSet/>
      <dgm:spPr/>
    </dgm:pt>
    <dgm:pt modelId="{D44002B6-260C-4AA7-9632-83FDC6629161}" type="sibTrans" cxnId="{4AB77C40-FF5E-4FCE-B6D4-00B3B678C752}">
      <dgm:prSet/>
      <dgm:spPr/>
    </dgm:pt>
    <dgm:pt modelId="{D3B64CF7-C827-46AA-B1BA-21EEF64C7C9F}" type="pres">
      <dgm:prSet presAssocID="{8500BC7B-FFCD-4B40-9F76-3E7FD0BAC61F}" presName="root" presStyleCnt="0">
        <dgm:presLayoutVars>
          <dgm:dir/>
          <dgm:resizeHandles val="exact"/>
        </dgm:presLayoutVars>
      </dgm:prSet>
      <dgm:spPr/>
    </dgm:pt>
    <dgm:pt modelId="{8324F7AA-2BE3-46FB-84B7-FE6F23E024A5}" type="pres">
      <dgm:prSet presAssocID="{8500BC7B-FFCD-4B40-9F76-3E7FD0BAC61F}" presName="container" presStyleCnt="0">
        <dgm:presLayoutVars>
          <dgm:dir/>
          <dgm:resizeHandles val="exact"/>
        </dgm:presLayoutVars>
      </dgm:prSet>
      <dgm:spPr/>
    </dgm:pt>
    <dgm:pt modelId="{9B7098C0-2ECC-408D-9A0F-92A079BE5864}" type="pres">
      <dgm:prSet presAssocID="{305A1652-BFBC-451D-825C-88057102D06E}" presName="compNode" presStyleCnt="0"/>
      <dgm:spPr/>
    </dgm:pt>
    <dgm:pt modelId="{0D073333-4DDD-4532-8754-E267ABE4DCBD}" type="pres">
      <dgm:prSet presAssocID="{305A1652-BFBC-451D-825C-88057102D06E}" presName="iconBgRect" presStyleLbl="bgShp" presStyleIdx="0" presStyleCnt="10"/>
      <dgm:spPr/>
    </dgm:pt>
    <dgm:pt modelId="{45FCDF43-BEAF-4B9E-B35B-6F719D8A6A4D}" type="pres">
      <dgm:prSet presAssocID="{305A1652-BFBC-451D-825C-88057102D06E}" presName="iconRect" presStyleLbl="node1" presStyleIdx="0" presStyleCnt="1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af"/>
        </a:ext>
      </dgm:extLst>
    </dgm:pt>
    <dgm:pt modelId="{D393C2D4-1785-4834-9ED3-336E440F996A}" type="pres">
      <dgm:prSet presAssocID="{305A1652-BFBC-451D-825C-88057102D06E}" presName="spaceRect" presStyleCnt="0"/>
      <dgm:spPr/>
    </dgm:pt>
    <dgm:pt modelId="{E0913EA9-F6DE-4A49-B8DF-54F5D82C0EFA}" type="pres">
      <dgm:prSet presAssocID="{305A1652-BFBC-451D-825C-88057102D06E}" presName="textRect" presStyleLbl="revTx" presStyleIdx="0" presStyleCnt="10">
        <dgm:presLayoutVars>
          <dgm:chMax val="1"/>
          <dgm:chPref val="1"/>
        </dgm:presLayoutVars>
      </dgm:prSet>
      <dgm:spPr/>
    </dgm:pt>
    <dgm:pt modelId="{58228913-D4D0-4C5D-97B6-1B5D1DA6FA0B}" type="pres">
      <dgm:prSet presAssocID="{A452EF50-842E-4138-A107-A2D6B2754029}" presName="sibTrans" presStyleLbl="sibTrans2D1" presStyleIdx="0" presStyleCnt="0"/>
      <dgm:spPr/>
    </dgm:pt>
    <dgm:pt modelId="{74CD730C-C128-4B5A-A668-33BF7470270B}" type="pres">
      <dgm:prSet presAssocID="{4F3CAD2F-0AD3-4757-AC82-B6B831902A6C}" presName="compNode" presStyleCnt="0"/>
      <dgm:spPr/>
    </dgm:pt>
    <dgm:pt modelId="{C75FEC1F-8D91-4FF0-A5B4-DFC774C0AD97}" type="pres">
      <dgm:prSet presAssocID="{4F3CAD2F-0AD3-4757-AC82-B6B831902A6C}" presName="iconBgRect" presStyleLbl="bgShp" presStyleIdx="1" presStyleCnt="10"/>
      <dgm:spPr/>
    </dgm:pt>
    <dgm:pt modelId="{FD4CFE72-7720-4164-973F-70A99DD87C51}" type="pres">
      <dgm:prSet presAssocID="{4F3CAD2F-0AD3-4757-AC82-B6B831902A6C}" presName="iconRect" presStyleLbl="node1" presStyleIdx="1" presStyleCnt="1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BC9E1F8C-BAA2-47C4-A4FA-A372493234AA}" type="pres">
      <dgm:prSet presAssocID="{4F3CAD2F-0AD3-4757-AC82-B6B831902A6C}" presName="spaceRect" presStyleCnt="0"/>
      <dgm:spPr/>
    </dgm:pt>
    <dgm:pt modelId="{2F84AE27-BB53-41DD-B027-ED2CAF979EFA}" type="pres">
      <dgm:prSet presAssocID="{4F3CAD2F-0AD3-4757-AC82-B6B831902A6C}" presName="textRect" presStyleLbl="revTx" presStyleIdx="1" presStyleCnt="10">
        <dgm:presLayoutVars>
          <dgm:chMax val="1"/>
          <dgm:chPref val="1"/>
        </dgm:presLayoutVars>
      </dgm:prSet>
      <dgm:spPr/>
    </dgm:pt>
    <dgm:pt modelId="{4711D663-D1B6-45E3-B268-24EAFA17A410}" type="pres">
      <dgm:prSet presAssocID="{8316021A-E00E-4123-B64E-95931DFB93FA}" presName="sibTrans" presStyleLbl="sibTrans2D1" presStyleIdx="0" presStyleCnt="0"/>
      <dgm:spPr/>
    </dgm:pt>
    <dgm:pt modelId="{8A8A425F-53F9-4F3B-B128-40353D907378}" type="pres">
      <dgm:prSet presAssocID="{D77F3DAF-6ECB-4ABB-A479-96340117093B}" presName="compNode" presStyleCnt="0"/>
      <dgm:spPr/>
    </dgm:pt>
    <dgm:pt modelId="{6C60CACD-68B2-4A7D-BDCC-034F81FAE006}" type="pres">
      <dgm:prSet presAssocID="{D77F3DAF-6ECB-4ABB-A479-96340117093B}" presName="iconBgRect" presStyleLbl="bgShp" presStyleIdx="2" presStyleCnt="10"/>
      <dgm:spPr/>
    </dgm:pt>
    <dgm:pt modelId="{E4A5139B-FDC4-4AE5-9A4E-FD1A70B9D21E}" type="pres">
      <dgm:prSet presAssocID="{D77F3DAF-6ECB-4ABB-A479-96340117093B}" presName="iconRect" presStyleLbl="node1" presStyleIdx="2" presStyleCnt="1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se"/>
        </a:ext>
      </dgm:extLst>
    </dgm:pt>
    <dgm:pt modelId="{8556C36C-8F6D-4063-9F48-C189CD509221}" type="pres">
      <dgm:prSet presAssocID="{D77F3DAF-6ECB-4ABB-A479-96340117093B}" presName="spaceRect" presStyleCnt="0"/>
      <dgm:spPr/>
    </dgm:pt>
    <dgm:pt modelId="{CA61205C-C1ED-4FFA-A79A-1DE1B41E801B}" type="pres">
      <dgm:prSet presAssocID="{D77F3DAF-6ECB-4ABB-A479-96340117093B}" presName="textRect" presStyleLbl="revTx" presStyleIdx="2" presStyleCnt="10">
        <dgm:presLayoutVars>
          <dgm:chMax val="1"/>
          <dgm:chPref val="1"/>
        </dgm:presLayoutVars>
      </dgm:prSet>
      <dgm:spPr/>
    </dgm:pt>
    <dgm:pt modelId="{93555B51-9B5F-46A4-AD5B-2EB80676F285}" type="pres">
      <dgm:prSet presAssocID="{07B5C6A2-B8B0-4399-AD67-5437070FB8C4}" presName="sibTrans" presStyleLbl="sibTrans2D1" presStyleIdx="0" presStyleCnt="0"/>
      <dgm:spPr/>
    </dgm:pt>
    <dgm:pt modelId="{EDA06EFF-AC1C-4CF5-9861-FF9D3BA33716}" type="pres">
      <dgm:prSet presAssocID="{B094673E-D4CB-4CDB-B0D4-5BC8DC68AF41}" presName="compNode" presStyleCnt="0"/>
      <dgm:spPr/>
    </dgm:pt>
    <dgm:pt modelId="{160014DC-B5C7-4F1A-9D33-CB01F99E4393}" type="pres">
      <dgm:prSet presAssocID="{B094673E-D4CB-4CDB-B0D4-5BC8DC68AF41}" presName="iconBgRect" presStyleLbl="bgShp" presStyleIdx="3" presStyleCnt="10"/>
      <dgm:spPr/>
    </dgm:pt>
    <dgm:pt modelId="{25477BAE-4CFF-4D61-BFB7-EC9018972923}" type="pres">
      <dgm:prSet presAssocID="{B094673E-D4CB-4CDB-B0D4-5BC8DC68AF41}" presName="iconRect" presStyleLbl="node1" presStyleIdx="3" presStyleCnt="1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ontosaurus"/>
        </a:ext>
      </dgm:extLst>
    </dgm:pt>
    <dgm:pt modelId="{7A8FBB2C-5915-42CB-9092-87231410F71E}" type="pres">
      <dgm:prSet presAssocID="{B094673E-D4CB-4CDB-B0D4-5BC8DC68AF41}" presName="spaceRect" presStyleCnt="0"/>
      <dgm:spPr/>
    </dgm:pt>
    <dgm:pt modelId="{FA8B5F89-AF5C-430E-AFB6-CCE60CA7941D}" type="pres">
      <dgm:prSet presAssocID="{B094673E-D4CB-4CDB-B0D4-5BC8DC68AF41}" presName="textRect" presStyleLbl="revTx" presStyleIdx="3" presStyleCnt="10">
        <dgm:presLayoutVars>
          <dgm:chMax val="1"/>
          <dgm:chPref val="1"/>
        </dgm:presLayoutVars>
      </dgm:prSet>
      <dgm:spPr/>
    </dgm:pt>
    <dgm:pt modelId="{E259C89E-25DB-4FAB-B9EF-AC16AF174BB2}" type="pres">
      <dgm:prSet presAssocID="{5AC60AB5-414A-41F4-ACDC-BEE925672BF6}" presName="sibTrans" presStyleLbl="sibTrans2D1" presStyleIdx="0" presStyleCnt="0"/>
      <dgm:spPr/>
    </dgm:pt>
    <dgm:pt modelId="{E89C327C-0C77-431A-9289-08EB3CB6C287}" type="pres">
      <dgm:prSet presAssocID="{7344CFD5-EFA8-4D7D-9419-C11EBD4265A2}" presName="compNode" presStyleCnt="0"/>
      <dgm:spPr/>
    </dgm:pt>
    <dgm:pt modelId="{8A961C2E-D528-4E01-A1C1-61B0B086EB93}" type="pres">
      <dgm:prSet presAssocID="{7344CFD5-EFA8-4D7D-9419-C11EBD4265A2}" presName="iconBgRect" presStyleLbl="bgShp" presStyleIdx="4" presStyleCnt="10"/>
      <dgm:spPr/>
    </dgm:pt>
    <dgm:pt modelId="{D9D033E3-A0EC-4C26-9DA4-BA2D8885F928}" type="pres">
      <dgm:prSet presAssocID="{7344CFD5-EFA8-4D7D-9419-C11EBD4265A2}" presName="iconRect" presStyleLbl="node1" presStyleIdx="4" presStyleCnt="1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parrow"/>
        </a:ext>
      </dgm:extLst>
    </dgm:pt>
    <dgm:pt modelId="{F662747B-1ED7-456D-8BC1-6686CF219ED3}" type="pres">
      <dgm:prSet presAssocID="{7344CFD5-EFA8-4D7D-9419-C11EBD4265A2}" presName="spaceRect" presStyleCnt="0"/>
      <dgm:spPr/>
    </dgm:pt>
    <dgm:pt modelId="{FCF44017-BF66-47AE-95F5-97410C9CC436}" type="pres">
      <dgm:prSet presAssocID="{7344CFD5-EFA8-4D7D-9419-C11EBD4265A2}" presName="textRect" presStyleLbl="revTx" presStyleIdx="4" presStyleCnt="10">
        <dgm:presLayoutVars>
          <dgm:chMax val="1"/>
          <dgm:chPref val="1"/>
        </dgm:presLayoutVars>
      </dgm:prSet>
      <dgm:spPr/>
    </dgm:pt>
    <dgm:pt modelId="{E39C5B02-4091-4352-80FE-37606EEF696B}" type="pres">
      <dgm:prSet presAssocID="{F7D7F48A-03FD-4C4F-BE72-0B4409BE27AF}" presName="sibTrans" presStyleLbl="sibTrans2D1" presStyleIdx="0" presStyleCnt="0"/>
      <dgm:spPr/>
    </dgm:pt>
    <dgm:pt modelId="{9B126B4D-6110-4410-BD0C-62348506B779}" type="pres">
      <dgm:prSet presAssocID="{30A37820-9951-4B19-911A-253F1896CE1A}" presName="compNode" presStyleCnt="0"/>
      <dgm:spPr/>
    </dgm:pt>
    <dgm:pt modelId="{FAE91FE9-B9D3-45FB-9B78-FFA01E113601}" type="pres">
      <dgm:prSet presAssocID="{30A37820-9951-4B19-911A-253F1896CE1A}" presName="iconBgRect" presStyleLbl="bgShp" presStyleIdx="5" presStyleCnt="10"/>
      <dgm:spPr/>
    </dgm:pt>
    <dgm:pt modelId="{DC2480A8-322D-45AF-ADCA-F38BCA7B37DB}" type="pres">
      <dgm:prSet presAssocID="{30A37820-9951-4B19-911A-253F1896CE1A}" presName="iconRect" presStyleLbl="node1" presStyleIdx="5" presStyleCnt="10"/>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rain"/>
        </a:ext>
      </dgm:extLst>
    </dgm:pt>
    <dgm:pt modelId="{2C7A0FF6-F8AD-4619-934C-4989FDFE81E6}" type="pres">
      <dgm:prSet presAssocID="{30A37820-9951-4B19-911A-253F1896CE1A}" presName="spaceRect" presStyleCnt="0"/>
      <dgm:spPr/>
    </dgm:pt>
    <dgm:pt modelId="{FA020B9A-9449-4CDF-8766-9648E1E66EEB}" type="pres">
      <dgm:prSet presAssocID="{30A37820-9951-4B19-911A-253F1896CE1A}" presName="textRect" presStyleLbl="revTx" presStyleIdx="5" presStyleCnt="10">
        <dgm:presLayoutVars>
          <dgm:chMax val="1"/>
          <dgm:chPref val="1"/>
        </dgm:presLayoutVars>
      </dgm:prSet>
      <dgm:spPr/>
    </dgm:pt>
    <dgm:pt modelId="{683F6E94-27C9-4180-A42D-4C2DD3484940}" type="pres">
      <dgm:prSet presAssocID="{C7CF43E2-6328-4B7C-A0EB-96C0F1640B3E}" presName="sibTrans" presStyleLbl="sibTrans2D1" presStyleIdx="0" presStyleCnt="0"/>
      <dgm:spPr/>
    </dgm:pt>
    <dgm:pt modelId="{EF1CADD0-37B4-481F-84C7-706EC42B7CFF}" type="pres">
      <dgm:prSet presAssocID="{EDDB926C-8ACE-4ECE-A099-78E8C78C7C33}" presName="compNode" presStyleCnt="0"/>
      <dgm:spPr/>
    </dgm:pt>
    <dgm:pt modelId="{6A8EB6AB-8268-45A3-B084-6F223F514499}" type="pres">
      <dgm:prSet presAssocID="{EDDB926C-8ACE-4ECE-A099-78E8C78C7C33}" presName="iconBgRect" presStyleLbl="bgShp" presStyleIdx="6" presStyleCnt="10"/>
      <dgm:spPr/>
    </dgm:pt>
    <dgm:pt modelId="{F91DD356-DAAC-4873-A62C-9C0A2F6ED9ED}" type="pres">
      <dgm:prSet presAssocID="{EDDB926C-8ACE-4ECE-A099-78E8C78C7C33}" presName="iconRect" presStyleLbl="node1" presStyleIdx="6" presStyleCnt="10"/>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ir tree"/>
        </a:ext>
      </dgm:extLst>
    </dgm:pt>
    <dgm:pt modelId="{E39C84C7-DD8B-4135-A6B8-211BF320EEC5}" type="pres">
      <dgm:prSet presAssocID="{EDDB926C-8ACE-4ECE-A099-78E8C78C7C33}" presName="spaceRect" presStyleCnt="0"/>
      <dgm:spPr/>
    </dgm:pt>
    <dgm:pt modelId="{C81977BE-F316-4910-A730-EBBC31898B26}" type="pres">
      <dgm:prSet presAssocID="{EDDB926C-8ACE-4ECE-A099-78E8C78C7C33}" presName="textRect" presStyleLbl="revTx" presStyleIdx="6" presStyleCnt="10">
        <dgm:presLayoutVars>
          <dgm:chMax val="1"/>
          <dgm:chPref val="1"/>
        </dgm:presLayoutVars>
      </dgm:prSet>
      <dgm:spPr/>
    </dgm:pt>
    <dgm:pt modelId="{6F8931F5-3733-48CB-A7FA-33A826B4DFFB}" type="pres">
      <dgm:prSet presAssocID="{C3CA837E-C8F5-452C-A931-4C4FB61357A4}" presName="sibTrans" presStyleLbl="sibTrans2D1" presStyleIdx="0" presStyleCnt="0"/>
      <dgm:spPr/>
    </dgm:pt>
    <dgm:pt modelId="{AFB4E6F9-C34D-4F4D-9F1D-C605D145048C}" type="pres">
      <dgm:prSet presAssocID="{3CA8ED09-5E2F-4E03-8A33-EAC8A19000AC}" presName="compNode" presStyleCnt="0"/>
      <dgm:spPr/>
    </dgm:pt>
    <dgm:pt modelId="{2887A982-F87D-4BC3-A91D-DBC22453B2A4}" type="pres">
      <dgm:prSet presAssocID="{3CA8ED09-5E2F-4E03-8A33-EAC8A19000AC}" presName="iconBgRect" presStyleLbl="bgShp" presStyleIdx="7" presStyleCnt="10"/>
      <dgm:spPr/>
    </dgm:pt>
    <dgm:pt modelId="{82E93627-AE50-4D21-AD8E-6B1F5C282D4D}" type="pres">
      <dgm:prSet presAssocID="{3CA8ED09-5E2F-4E03-8A33-EAC8A19000AC}" presName="iconRect" presStyleLbl="node1" presStyleIdx="7" presStyleCnt="10"/>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eciduous tree"/>
        </a:ext>
      </dgm:extLst>
    </dgm:pt>
    <dgm:pt modelId="{BBFC12EB-2A3C-463C-8907-DCA691FE04E9}" type="pres">
      <dgm:prSet presAssocID="{3CA8ED09-5E2F-4E03-8A33-EAC8A19000AC}" presName="spaceRect" presStyleCnt="0"/>
      <dgm:spPr/>
    </dgm:pt>
    <dgm:pt modelId="{F2756B56-D9AC-46CF-B807-74B07C3F2767}" type="pres">
      <dgm:prSet presAssocID="{3CA8ED09-5E2F-4E03-8A33-EAC8A19000AC}" presName="textRect" presStyleLbl="revTx" presStyleIdx="7" presStyleCnt="10">
        <dgm:presLayoutVars>
          <dgm:chMax val="1"/>
          <dgm:chPref val="1"/>
        </dgm:presLayoutVars>
      </dgm:prSet>
      <dgm:spPr/>
    </dgm:pt>
    <dgm:pt modelId="{4F0A2436-7A23-4560-8A11-B2BDC46E286D}" type="pres">
      <dgm:prSet presAssocID="{BE69101B-05D2-40E0-8CBC-82C185F7D796}" presName="sibTrans" presStyleLbl="sibTrans2D1" presStyleIdx="0" presStyleCnt="0"/>
      <dgm:spPr/>
    </dgm:pt>
    <dgm:pt modelId="{18E0A643-A635-4554-A64E-1C27F957E733}" type="pres">
      <dgm:prSet presAssocID="{67B82958-67AB-498F-94B9-869BB9E48F0E}" presName="compNode" presStyleCnt="0"/>
      <dgm:spPr/>
    </dgm:pt>
    <dgm:pt modelId="{920FA0C8-7C5E-4517-83E8-967A66CC45DE}" type="pres">
      <dgm:prSet presAssocID="{67B82958-67AB-498F-94B9-869BB9E48F0E}" presName="iconBgRect" presStyleLbl="bgShp" presStyleIdx="8" presStyleCnt="10"/>
      <dgm:spPr/>
    </dgm:pt>
    <dgm:pt modelId="{6CC856D3-4F82-4D43-8947-512412286DF5}" type="pres">
      <dgm:prSet presAssocID="{67B82958-67AB-498F-94B9-869BB9E48F0E}" presName="iconRect" presStyleLbl="node1" presStyleIdx="8" presStyleCnt="10"/>
      <dgm:spPr/>
    </dgm:pt>
    <dgm:pt modelId="{C69897D2-1D18-47CC-BCED-8BC3A3017B2E}" type="pres">
      <dgm:prSet presAssocID="{67B82958-67AB-498F-94B9-869BB9E48F0E}" presName="spaceRect" presStyleCnt="0"/>
      <dgm:spPr/>
    </dgm:pt>
    <dgm:pt modelId="{2BAE68B9-2D06-45A4-96CF-9C798A5A47F3}" type="pres">
      <dgm:prSet presAssocID="{67B82958-67AB-498F-94B9-869BB9E48F0E}" presName="textRect" presStyleLbl="revTx" presStyleIdx="8" presStyleCnt="10">
        <dgm:presLayoutVars>
          <dgm:chMax val="1"/>
          <dgm:chPref val="1"/>
        </dgm:presLayoutVars>
      </dgm:prSet>
      <dgm:spPr/>
    </dgm:pt>
    <dgm:pt modelId="{1A1667DD-4DEA-4FDD-AD85-937A20EFDC72}" type="pres">
      <dgm:prSet presAssocID="{E260B930-40EB-4F7F-AC5A-EA86E0D6FAA6}" presName="sibTrans" presStyleLbl="sibTrans2D1" presStyleIdx="0" presStyleCnt="0"/>
      <dgm:spPr/>
    </dgm:pt>
    <dgm:pt modelId="{5F81297D-C87A-46D9-825F-473020CE65F9}" type="pres">
      <dgm:prSet presAssocID="{CD0FC8D2-306A-40AE-9F89-A2EABE230058}" presName="compNode" presStyleCnt="0"/>
      <dgm:spPr/>
    </dgm:pt>
    <dgm:pt modelId="{0019D8B5-B7F9-422A-A2E5-6B7CD871D25D}" type="pres">
      <dgm:prSet presAssocID="{CD0FC8D2-306A-40AE-9F89-A2EABE230058}" presName="iconBgRect" presStyleLbl="bgShp" presStyleIdx="9" presStyleCnt="10"/>
      <dgm:spPr/>
    </dgm:pt>
    <dgm:pt modelId="{D0855794-43C4-4EAD-BF68-F6B066D8FB06}" type="pres">
      <dgm:prSet presAssocID="{CD0FC8D2-306A-40AE-9F89-A2EABE230058}" presName="iconRect" presStyleLbl="node1" presStyleIdx="9" presStyleCnt="10"/>
      <dgm:spPr/>
    </dgm:pt>
    <dgm:pt modelId="{498BAD75-FB92-407C-8CCC-2213010A1703}" type="pres">
      <dgm:prSet presAssocID="{CD0FC8D2-306A-40AE-9F89-A2EABE230058}" presName="spaceRect" presStyleCnt="0"/>
      <dgm:spPr/>
    </dgm:pt>
    <dgm:pt modelId="{D43B899A-62A8-4F28-9936-EBECAFF1C416}" type="pres">
      <dgm:prSet presAssocID="{CD0FC8D2-306A-40AE-9F89-A2EABE230058}" presName="textRect" presStyleLbl="revTx" presStyleIdx="9" presStyleCnt="10">
        <dgm:presLayoutVars>
          <dgm:chMax val="1"/>
          <dgm:chPref val="1"/>
        </dgm:presLayoutVars>
      </dgm:prSet>
      <dgm:spPr/>
    </dgm:pt>
  </dgm:ptLst>
  <dgm:cxnLst>
    <dgm:cxn modelId="{BD0D1003-B168-4D1B-8E59-D2D8C650399B}" srcId="{8500BC7B-FFCD-4B40-9F76-3E7FD0BAC61F}" destId="{30A37820-9951-4B19-911A-253F1896CE1A}" srcOrd="5" destOrd="0" parTransId="{42CC4B2F-83C7-44BB-8037-96270192D58B}" sibTransId="{C7CF43E2-6328-4B7C-A0EB-96C0F1640B3E}"/>
    <dgm:cxn modelId="{D31E210E-4444-4FD3-9DAB-2FCC009ABE3F}" type="presOf" srcId="{3CA8ED09-5E2F-4E03-8A33-EAC8A19000AC}" destId="{F2756B56-D9AC-46CF-B807-74B07C3F2767}" srcOrd="0" destOrd="0" presId="urn:microsoft.com/office/officeart/2018/2/layout/IconCircleList"/>
    <dgm:cxn modelId="{91AE6116-D0C9-4D1F-B1AE-69ABC531F8EC}" type="presOf" srcId="{F7D7F48A-03FD-4C4F-BE72-0B4409BE27AF}" destId="{E39C5B02-4091-4352-80FE-37606EEF696B}" srcOrd="0" destOrd="0" presId="urn:microsoft.com/office/officeart/2018/2/layout/IconCircleList"/>
    <dgm:cxn modelId="{F60E9517-7103-4E3E-80D0-731B42FFD1ED}" type="presOf" srcId="{67B82958-67AB-498F-94B9-869BB9E48F0E}" destId="{2BAE68B9-2D06-45A4-96CF-9C798A5A47F3}" srcOrd="0" destOrd="0" presId="urn:microsoft.com/office/officeart/2018/2/layout/IconCircleList"/>
    <dgm:cxn modelId="{5505793A-EC1E-476E-80A4-21F6AFE28D91}" type="presOf" srcId="{8316021A-E00E-4123-B64E-95931DFB93FA}" destId="{4711D663-D1B6-45E3-B268-24EAFA17A410}" srcOrd="0" destOrd="0" presId="urn:microsoft.com/office/officeart/2018/2/layout/IconCircleList"/>
    <dgm:cxn modelId="{6CD55E3E-1104-469C-A603-AAE5368525C5}" type="presOf" srcId="{30A37820-9951-4B19-911A-253F1896CE1A}" destId="{FA020B9A-9449-4CDF-8766-9648E1E66EEB}" srcOrd="0" destOrd="0" presId="urn:microsoft.com/office/officeart/2018/2/layout/IconCircleList"/>
    <dgm:cxn modelId="{4AB77C40-FF5E-4FCE-B6D4-00B3B678C752}" srcId="{8500BC7B-FFCD-4B40-9F76-3E7FD0BAC61F}" destId="{CD0FC8D2-306A-40AE-9F89-A2EABE230058}" srcOrd="9" destOrd="0" parTransId="{5540AB35-4AAB-4C2F-9406-E5FF88283A51}" sibTransId="{D44002B6-260C-4AA7-9632-83FDC6629161}"/>
    <dgm:cxn modelId="{1167155C-718D-432A-9379-703E35A911C4}" srcId="{8500BC7B-FFCD-4B40-9F76-3E7FD0BAC61F}" destId="{3CA8ED09-5E2F-4E03-8A33-EAC8A19000AC}" srcOrd="7" destOrd="0" parTransId="{3359C0D4-F89F-4263-9C44-990EC5997E01}" sibTransId="{BE69101B-05D2-40E0-8CBC-82C185F7D796}"/>
    <dgm:cxn modelId="{85E16E42-BFB3-488E-AD78-3E66C3D9A13D}" type="presOf" srcId="{BE69101B-05D2-40E0-8CBC-82C185F7D796}" destId="{4F0A2436-7A23-4560-8A11-B2BDC46E286D}" srcOrd="0" destOrd="0" presId="urn:microsoft.com/office/officeart/2018/2/layout/IconCircleList"/>
    <dgm:cxn modelId="{EC8BC442-FA6C-4A44-9D46-92A2A3D23000}" type="presOf" srcId="{EDDB926C-8ACE-4ECE-A099-78E8C78C7C33}" destId="{C81977BE-F316-4910-A730-EBBC31898B26}" srcOrd="0" destOrd="0" presId="urn:microsoft.com/office/officeart/2018/2/layout/IconCircleList"/>
    <dgm:cxn modelId="{FFADDE43-3CC3-4C06-A363-E67C89C56CC7}" type="presOf" srcId="{CD0FC8D2-306A-40AE-9F89-A2EABE230058}" destId="{D43B899A-62A8-4F28-9936-EBECAFF1C416}" srcOrd="0" destOrd="0" presId="urn:microsoft.com/office/officeart/2018/2/layout/IconCircleList"/>
    <dgm:cxn modelId="{96E5716C-B5E9-465A-9CAF-01E7E5BD6743}" type="presOf" srcId="{A452EF50-842E-4138-A107-A2D6B2754029}" destId="{58228913-D4D0-4C5D-97B6-1B5D1DA6FA0B}" srcOrd="0" destOrd="0" presId="urn:microsoft.com/office/officeart/2018/2/layout/IconCircleList"/>
    <dgm:cxn modelId="{F507B94E-402F-4EB4-8B1D-927FBAF3870E}" srcId="{8500BC7B-FFCD-4B40-9F76-3E7FD0BAC61F}" destId="{D77F3DAF-6ECB-4ABB-A479-96340117093B}" srcOrd="2" destOrd="0" parTransId="{0CBE79BE-6793-47F9-971F-F56CC771F9BB}" sibTransId="{07B5C6A2-B8B0-4399-AD67-5437070FB8C4}"/>
    <dgm:cxn modelId="{73F0DA73-B244-41F7-9C47-074E5E247497}" srcId="{8500BC7B-FFCD-4B40-9F76-3E7FD0BAC61F}" destId="{7344CFD5-EFA8-4D7D-9419-C11EBD4265A2}" srcOrd="4" destOrd="0" parTransId="{64E36EF0-FE78-4C60-90AE-5D98FB6EC1E9}" sibTransId="{F7D7F48A-03FD-4C4F-BE72-0B4409BE27AF}"/>
    <dgm:cxn modelId="{A4E20B78-C9AE-4C1E-8739-C6A303D06E65}" type="presOf" srcId="{8500BC7B-FFCD-4B40-9F76-3E7FD0BAC61F}" destId="{D3B64CF7-C827-46AA-B1BA-21EEF64C7C9F}" srcOrd="0" destOrd="0" presId="urn:microsoft.com/office/officeart/2018/2/layout/IconCircleList"/>
    <dgm:cxn modelId="{7C504279-3B52-4EE6-BB21-E93DB6C16667}" type="presOf" srcId="{C3CA837E-C8F5-452C-A931-4C4FB61357A4}" destId="{6F8931F5-3733-48CB-A7FA-33A826B4DFFB}" srcOrd="0" destOrd="0" presId="urn:microsoft.com/office/officeart/2018/2/layout/IconCircleList"/>
    <dgm:cxn modelId="{72BDA67A-D73B-4BC3-8F84-7257FBAE9ED2}" type="presOf" srcId="{07B5C6A2-B8B0-4399-AD67-5437070FB8C4}" destId="{93555B51-9B5F-46A4-AD5B-2EB80676F285}" srcOrd="0" destOrd="0" presId="urn:microsoft.com/office/officeart/2018/2/layout/IconCircleList"/>
    <dgm:cxn modelId="{6192228F-FE21-4263-A12C-9409F83C51F6}" srcId="{8500BC7B-FFCD-4B40-9F76-3E7FD0BAC61F}" destId="{EDDB926C-8ACE-4ECE-A099-78E8C78C7C33}" srcOrd="6" destOrd="0" parTransId="{EABFE01C-876F-4E59-8AFA-98F8C43336C1}" sibTransId="{C3CA837E-C8F5-452C-A931-4C4FB61357A4}"/>
    <dgm:cxn modelId="{C2DEBA94-B301-4EB7-B0AA-DB3A7EBAEF32}" type="presOf" srcId="{B094673E-D4CB-4CDB-B0D4-5BC8DC68AF41}" destId="{FA8B5F89-AF5C-430E-AFB6-CCE60CA7941D}" srcOrd="0" destOrd="0" presId="urn:microsoft.com/office/officeart/2018/2/layout/IconCircleList"/>
    <dgm:cxn modelId="{6A23CC9D-7706-4F31-8F3F-776C1B083BAD}" type="presOf" srcId="{7344CFD5-EFA8-4D7D-9419-C11EBD4265A2}" destId="{FCF44017-BF66-47AE-95F5-97410C9CC436}" srcOrd="0" destOrd="0" presId="urn:microsoft.com/office/officeart/2018/2/layout/IconCircleList"/>
    <dgm:cxn modelId="{39E569B6-0DC8-4842-92A3-E4FD0267D32F}" type="presOf" srcId="{D77F3DAF-6ECB-4ABB-A479-96340117093B}" destId="{CA61205C-C1ED-4FFA-A79A-1DE1B41E801B}" srcOrd="0" destOrd="0" presId="urn:microsoft.com/office/officeart/2018/2/layout/IconCircleList"/>
    <dgm:cxn modelId="{7C6FB3C1-0614-4DC3-B61F-0363C4AFCF40}" type="presOf" srcId="{C7CF43E2-6328-4B7C-A0EB-96C0F1640B3E}" destId="{683F6E94-27C9-4180-A42D-4C2DD3484940}" srcOrd="0" destOrd="0" presId="urn:microsoft.com/office/officeart/2018/2/layout/IconCircleList"/>
    <dgm:cxn modelId="{955FC2DE-5CDF-439F-B7B8-2B1398256B23}" srcId="{8500BC7B-FFCD-4B40-9F76-3E7FD0BAC61F}" destId="{4F3CAD2F-0AD3-4757-AC82-B6B831902A6C}" srcOrd="1" destOrd="0" parTransId="{37453FD5-FD2B-4CFF-8886-A7A9DFC51AF6}" sibTransId="{8316021A-E00E-4123-B64E-95931DFB93FA}"/>
    <dgm:cxn modelId="{A82432E0-6C5C-4450-8F55-C5BF35CB6F85}" srcId="{8500BC7B-FFCD-4B40-9F76-3E7FD0BAC61F}" destId="{B094673E-D4CB-4CDB-B0D4-5BC8DC68AF41}" srcOrd="3" destOrd="0" parTransId="{1D75C776-770D-43DF-9183-9AFAC88FEA33}" sibTransId="{5AC60AB5-414A-41F4-ACDC-BEE925672BF6}"/>
    <dgm:cxn modelId="{6451BFE0-F0B6-4881-85A5-C10BA179A460}" type="presOf" srcId="{4F3CAD2F-0AD3-4757-AC82-B6B831902A6C}" destId="{2F84AE27-BB53-41DD-B027-ED2CAF979EFA}" srcOrd="0" destOrd="0" presId="urn:microsoft.com/office/officeart/2018/2/layout/IconCircleList"/>
    <dgm:cxn modelId="{8C9518E4-3DAA-4B6A-A6F6-3FB10556BE88}" srcId="{8500BC7B-FFCD-4B40-9F76-3E7FD0BAC61F}" destId="{305A1652-BFBC-451D-825C-88057102D06E}" srcOrd="0" destOrd="0" parTransId="{FD040E0D-0C62-4571-B8BE-9559F0F91DFD}" sibTransId="{A452EF50-842E-4138-A107-A2D6B2754029}"/>
    <dgm:cxn modelId="{74A85AEC-1641-413F-816B-EF649869201D}" type="presOf" srcId="{E260B930-40EB-4F7F-AC5A-EA86E0D6FAA6}" destId="{1A1667DD-4DEA-4FDD-AD85-937A20EFDC72}" srcOrd="0" destOrd="0" presId="urn:microsoft.com/office/officeart/2018/2/layout/IconCircleList"/>
    <dgm:cxn modelId="{7608C6FA-C237-4F10-A7B1-B39188724CA5}" srcId="{8500BC7B-FFCD-4B40-9F76-3E7FD0BAC61F}" destId="{67B82958-67AB-498F-94B9-869BB9E48F0E}" srcOrd="8" destOrd="0" parTransId="{063DDCC2-C042-4BC3-A719-608CA294D6CE}" sibTransId="{E260B930-40EB-4F7F-AC5A-EA86E0D6FAA6}"/>
    <dgm:cxn modelId="{0C4E8BFB-1AC7-429B-81C7-CB63EC42F15F}" type="presOf" srcId="{305A1652-BFBC-451D-825C-88057102D06E}" destId="{E0913EA9-F6DE-4A49-B8DF-54F5D82C0EFA}" srcOrd="0" destOrd="0" presId="urn:microsoft.com/office/officeart/2018/2/layout/IconCircleList"/>
    <dgm:cxn modelId="{8155BEFE-C00A-48E4-AA48-FC434B273E38}" type="presOf" srcId="{5AC60AB5-414A-41F4-ACDC-BEE925672BF6}" destId="{E259C89E-25DB-4FAB-B9EF-AC16AF174BB2}" srcOrd="0" destOrd="0" presId="urn:microsoft.com/office/officeart/2018/2/layout/IconCircleList"/>
    <dgm:cxn modelId="{BA8560B0-0455-4A66-B81D-0D1DC6F6AAAA}" type="presParOf" srcId="{D3B64CF7-C827-46AA-B1BA-21EEF64C7C9F}" destId="{8324F7AA-2BE3-46FB-84B7-FE6F23E024A5}" srcOrd="0" destOrd="0" presId="urn:microsoft.com/office/officeart/2018/2/layout/IconCircleList"/>
    <dgm:cxn modelId="{EDE5894E-2957-451E-AC89-66CE6DCA5A4E}" type="presParOf" srcId="{8324F7AA-2BE3-46FB-84B7-FE6F23E024A5}" destId="{9B7098C0-2ECC-408D-9A0F-92A079BE5864}" srcOrd="0" destOrd="0" presId="urn:microsoft.com/office/officeart/2018/2/layout/IconCircleList"/>
    <dgm:cxn modelId="{18249985-C159-47A0-8F96-29B7205AC4E5}" type="presParOf" srcId="{9B7098C0-2ECC-408D-9A0F-92A079BE5864}" destId="{0D073333-4DDD-4532-8754-E267ABE4DCBD}" srcOrd="0" destOrd="0" presId="urn:microsoft.com/office/officeart/2018/2/layout/IconCircleList"/>
    <dgm:cxn modelId="{757E574B-2287-4923-84AB-6359696D5DC9}" type="presParOf" srcId="{9B7098C0-2ECC-408D-9A0F-92A079BE5864}" destId="{45FCDF43-BEAF-4B9E-B35B-6F719D8A6A4D}" srcOrd="1" destOrd="0" presId="urn:microsoft.com/office/officeart/2018/2/layout/IconCircleList"/>
    <dgm:cxn modelId="{C45F217B-3C1E-4CDE-9EBF-BF7A4A6318B6}" type="presParOf" srcId="{9B7098C0-2ECC-408D-9A0F-92A079BE5864}" destId="{D393C2D4-1785-4834-9ED3-336E440F996A}" srcOrd="2" destOrd="0" presId="urn:microsoft.com/office/officeart/2018/2/layout/IconCircleList"/>
    <dgm:cxn modelId="{1665B35F-E5C9-4303-AEB2-32000B1C0A84}" type="presParOf" srcId="{9B7098C0-2ECC-408D-9A0F-92A079BE5864}" destId="{E0913EA9-F6DE-4A49-B8DF-54F5D82C0EFA}" srcOrd="3" destOrd="0" presId="urn:microsoft.com/office/officeart/2018/2/layout/IconCircleList"/>
    <dgm:cxn modelId="{0C0BA800-14AE-48F1-858C-CB010928E1C2}" type="presParOf" srcId="{8324F7AA-2BE3-46FB-84B7-FE6F23E024A5}" destId="{58228913-D4D0-4C5D-97B6-1B5D1DA6FA0B}" srcOrd="1" destOrd="0" presId="urn:microsoft.com/office/officeart/2018/2/layout/IconCircleList"/>
    <dgm:cxn modelId="{829C33F6-0407-4CEE-9DB4-2DB1A7961CCE}" type="presParOf" srcId="{8324F7AA-2BE3-46FB-84B7-FE6F23E024A5}" destId="{74CD730C-C128-4B5A-A668-33BF7470270B}" srcOrd="2" destOrd="0" presId="urn:microsoft.com/office/officeart/2018/2/layout/IconCircleList"/>
    <dgm:cxn modelId="{9ADFE25F-A15D-4221-9E66-A443381F2211}" type="presParOf" srcId="{74CD730C-C128-4B5A-A668-33BF7470270B}" destId="{C75FEC1F-8D91-4FF0-A5B4-DFC774C0AD97}" srcOrd="0" destOrd="0" presId="urn:microsoft.com/office/officeart/2018/2/layout/IconCircleList"/>
    <dgm:cxn modelId="{11142500-B9ED-4B29-9993-6445377E2D91}" type="presParOf" srcId="{74CD730C-C128-4B5A-A668-33BF7470270B}" destId="{FD4CFE72-7720-4164-973F-70A99DD87C51}" srcOrd="1" destOrd="0" presId="urn:microsoft.com/office/officeart/2018/2/layout/IconCircleList"/>
    <dgm:cxn modelId="{D9EB952A-6557-40B9-AEF6-C63FD212DA1D}" type="presParOf" srcId="{74CD730C-C128-4B5A-A668-33BF7470270B}" destId="{BC9E1F8C-BAA2-47C4-A4FA-A372493234AA}" srcOrd="2" destOrd="0" presId="urn:microsoft.com/office/officeart/2018/2/layout/IconCircleList"/>
    <dgm:cxn modelId="{55046EB3-9001-4697-BD90-5A1436687E75}" type="presParOf" srcId="{74CD730C-C128-4B5A-A668-33BF7470270B}" destId="{2F84AE27-BB53-41DD-B027-ED2CAF979EFA}" srcOrd="3" destOrd="0" presId="urn:microsoft.com/office/officeart/2018/2/layout/IconCircleList"/>
    <dgm:cxn modelId="{42F16AFE-D179-443A-8675-E1794D2BD011}" type="presParOf" srcId="{8324F7AA-2BE3-46FB-84B7-FE6F23E024A5}" destId="{4711D663-D1B6-45E3-B268-24EAFA17A410}" srcOrd="3" destOrd="0" presId="urn:microsoft.com/office/officeart/2018/2/layout/IconCircleList"/>
    <dgm:cxn modelId="{89F3ADE3-FF03-4F48-94C6-F17A2754DB63}" type="presParOf" srcId="{8324F7AA-2BE3-46FB-84B7-FE6F23E024A5}" destId="{8A8A425F-53F9-4F3B-B128-40353D907378}" srcOrd="4" destOrd="0" presId="urn:microsoft.com/office/officeart/2018/2/layout/IconCircleList"/>
    <dgm:cxn modelId="{8A00B031-C998-4477-9F02-FA1CC1A6E5C1}" type="presParOf" srcId="{8A8A425F-53F9-4F3B-B128-40353D907378}" destId="{6C60CACD-68B2-4A7D-BDCC-034F81FAE006}" srcOrd="0" destOrd="0" presId="urn:microsoft.com/office/officeart/2018/2/layout/IconCircleList"/>
    <dgm:cxn modelId="{B408E82A-F824-41F0-B530-8BE9E3203B8B}" type="presParOf" srcId="{8A8A425F-53F9-4F3B-B128-40353D907378}" destId="{E4A5139B-FDC4-4AE5-9A4E-FD1A70B9D21E}" srcOrd="1" destOrd="0" presId="urn:microsoft.com/office/officeart/2018/2/layout/IconCircleList"/>
    <dgm:cxn modelId="{6308DB83-E1C9-4BD0-A17B-5A49879010BA}" type="presParOf" srcId="{8A8A425F-53F9-4F3B-B128-40353D907378}" destId="{8556C36C-8F6D-4063-9F48-C189CD509221}" srcOrd="2" destOrd="0" presId="urn:microsoft.com/office/officeart/2018/2/layout/IconCircleList"/>
    <dgm:cxn modelId="{46D086E4-37E4-4ABF-AF33-CD345B839B4A}" type="presParOf" srcId="{8A8A425F-53F9-4F3B-B128-40353D907378}" destId="{CA61205C-C1ED-4FFA-A79A-1DE1B41E801B}" srcOrd="3" destOrd="0" presId="urn:microsoft.com/office/officeart/2018/2/layout/IconCircleList"/>
    <dgm:cxn modelId="{116C832F-8DB0-442E-AA05-C3040C15BE87}" type="presParOf" srcId="{8324F7AA-2BE3-46FB-84B7-FE6F23E024A5}" destId="{93555B51-9B5F-46A4-AD5B-2EB80676F285}" srcOrd="5" destOrd="0" presId="urn:microsoft.com/office/officeart/2018/2/layout/IconCircleList"/>
    <dgm:cxn modelId="{89A1E15B-A856-4D35-8180-283ED342620B}" type="presParOf" srcId="{8324F7AA-2BE3-46FB-84B7-FE6F23E024A5}" destId="{EDA06EFF-AC1C-4CF5-9861-FF9D3BA33716}" srcOrd="6" destOrd="0" presId="urn:microsoft.com/office/officeart/2018/2/layout/IconCircleList"/>
    <dgm:cxn modelId="{D6334109-7688-422E-9D91-1EF7B67B8218}" type="presParOf" srcId="{EDA06EFF-AC1C-4CF5-9861-FF9D3BA33716}" destId="{160014DC-B5C7-4F1A-9D33-CB01F99E4393}" srcOrd="0" destOrd="0" presId="urn:microsoft.com/office/officeart/2018/2/layout/IconCircleList"/>
    <dgm:cxn modelId="{A438E89C-73A9-4379-855D-B17DB4BDEC57}" type="presParOf" srcId="{EDA06EFF-AC1C-4CF5-9861-FF9D3BA33716}" destId="{25477BAE-4CFF-4D61-BFB7-EC9018972923}" srcOrd="1" destOrd="0" presId="urn:microsoft.com/office/officeart/2018/2/layout/IconCircleList"/>
    <dgm:cxn modelId="{543BA907-8495-4A19-A839-978D0F782E37}" type="presParOf" srcId="{EDA06EFF-AC1C-4CF5-9861-FF9D3BA33716}" destId="{7A8FBB2C-5915-42CB-9092-87231410F71E}" srcOrd="2" destOrd="0" presId="urn:microsoft.com/office/officeart/2018/2/layout/IconCircleList"/>
    <dgm:cxn modelId="{7510E437-A70C-439D-A362-F74ED6E983FA}" type="presParOf" srcId="{EDA06EFF-AC1C-4CF5-9861-FF9D3BA33716}" destId="{FA8B5F89-AF5C-430E-AFB6-CCE60CA7941D}" srcOrd="3" destOrd="0" presId="urn:microsoft.com/office/officeart/2018/2/layout/IconCircleList"/>
    <dgm:cxn modelId="{15E432B1-C26C-40B1-BB3C-B306CC466374}" type="presParOf" srcId="{8324F7AA-2BE3-46FB-84B7-FE6F23E024A5}" destId="{E259C89E-25DB-4FAB-B9EF-AC16AF174BB2}" srcOrd="7" destOrd="0" presId="urn:microsoft.com/office/officeart/2018/2/layout/IconCircleList"/>
    <dgm:cxn modelId="{6638E1D4-FAC1-4A93-A0CA-9C6444E2EC48}" type="presParOf" srcId="{8324F7AA-2BE3-46FB-84B7-FE6F23E024A5}" destId="{E89C327C-0C77-431A-9289-08EB3CB6C287}" srcOrd="8" destOrd="0" presId="urn:microsoft.com/office/officeart/2018/2/layout/IconCircleList"/>
    <dgm:cxn modelId="{EE914439-345C-4F98-8F6E-8329980C064C}" type="presParOf" srcId="{E89C327C-0C77-431A-9289-08EB3CB6C287}" destId="{8A961C2E-D528-4E01-A1C1-61B0B086EB93}" srcOrd="0" destOrd="0" presId="urn:microsoft.com/office/officeart/2018/2/layout/IconCircleList"/>
    <dgm:cxn modelId="{1CC8DA07-3460-4134-9D38-1DDB571FB53B}" type="presParOf" srcId="{E89C327C-0C77-431A-9289-08EB3CB6C287}" destId="{D9D033E3-A0EC-4C26-9DA4-BA2D8885F928}" srcOrd="1" destOrd="0" presId="urn:microsoft.com/office/officeart/2018/2/layout/IconCircleList"/>
    <dgm:cxn modelId="{4E7AE90E-CC66-4C9E-8678-ECDE0FD1689F}" type="presParOf" srcId="{E89C327C-0C77-431A-9289-08EB3CB6C287}" destId="{F662747B-1ED7-456D-8BC1-6686CF219ED3}" srcOrd="2" destOrd="0" presId="urn:microsoft.com/office/officeart/2018/2/layout/IconCircleList"/>
    <dgm:cxn modelId="{6AF53A37-05F4-400F-8421-FF98BCD17851}" type="presParOf" srcId="{E89C327C-0C77-431A-9289-08EB3CB6C287}" destId="{FCF44017-BF66-47AE-95F5-97410C9CC436}" srcOrd="3" destOrd="0" presId="urn:microsoft.com/office/officeart/2018/2/layout/IconCircleList"/>
    <dgm:cxn modelId="{C3C4C33C-86D6-4155-9ED1-50593733F0BD}" type="presParOf" srcId="{8324F7AA-2BE3-46FB-84B7-FE6F23E024A5}" destId="{E39C5B02-4091-4352-80FE-37606EEF696B}" srcOrd="9" destOrd="0" presId="urn:microsoft.com/office/officeart/2018/2/layout/IconCircleList"/>
    <dgm:cxn modelId="{5CE90B6E-FC02-49B3-A530-7FA171B2C94B}" type="presParOf" srcId="{8324F7AA-2BE3-46FB-84B7-FE6F23E024A5}" destId="{9B126B4D-6110-4410-BD0C-62348506B779}" srcOrd="10" destOrd="0" presId="urn:microsoft.com/office/officeart/2018/2/layout/IconCircleList"/>
    <dgm:cxn modelId="{EE429795-2CFB-42D3-AC5A-8CD7A1CC1345}" type="presParOf" srcId="{9B126B4D-6110-4410-BD0C-62348506B779}" destId="{FAE91FE9-B9D3-45FB-9B78-FFA01E113601}" srcOrd="0" destOrd="0" presId="urn:microsoft.com/office/officeart/2018/2/layout/IconCircleList"/>
    <dgm:cxn modelId="{4E89AABA-876E-4F01-ACF6-023B77D45679}" type="presParOf" srcId="{9B126B4D-6110-4410-BD0C-62348506B779}" destId="{DC2480A8-322D-45AF-ADCA-F38BCA7B37DB}" srcOrd="1" destOrd="0" presId="urn:microsoft.com/office/officeart/2018/2/layout/IconCircleList"/>
    <dgm:cxn modelId="{854C2C7A-B071-41D4-B320-C8D7FB0BB09D}" type="presParOf" srcId="{9B126B4D-6110-4410-BD0C-62348506B779}" destId="{2C7A0FF6-F8AD-4619-934C-4989FDFE81E6}" srcOrd="2" destOrd="0" presId="urn:microsoft.com/office/officeart/2018/2/layout/IconCircleList"/>
    <dgm:cxn modelId="{9A3F166B-F47E-4820-9986-A67AE602815E}" type="presParOf" srcId="{9B126B4D-6110-4410-BD0C-62348506B779}" destId="{FA020B9A-9449-4CDF-8766-9648E1E66EEB}" srcOrd="3" destOrd="0" presId="urn:microsoft.com/office/officeart/2018/2/layout/IconCircleList"/>
    <dgm:cxn modelId="{02115AF7-30F6-49C8-A3D7-675FA3FD76B3}" type="presParOf" srcId="{8324F7AA-2BE3-46FB-84B7-FE6F23E024A5}" destId="{683F6E94-27C9-4180-A42D-4C2DD3484940}" srcOrd="11" destOrd="0" presId="urn:microsoft.com/office/officeart/2018/2/layout/IconCircleList"/>
    <dgm:cxn modelId="{0CCFC552-90B1-4814-9802-ECD61A6EF225}" type="presParOf" srcId="{8324F7AA-2BE3-46FB-84B7-FE6F23E024A5}" destId="{EF1CADD0-37B4-481F-84C7-706EC42B7CFF}" srcOrd="12" destOrd="0" presId="urn:microsoft.com/office/officeart/2018/2/layout/IconCircleList"/>
    <dgm:cxn modelId="{3294C592-7E26-4CBB-BB0D-FCE1CAF4249E}" type="presParOf" srcId="{EF1CADD0-37B4-481F-84C7-706EC42B7CFF}" destId="{6A8EB6AB-8268-45A3-B084-6F223F514499}" srcOrd="0" destOrd="0" presId="urn:microsoft.com/office/officeart/2018/2/layout/IconCircleList"/>
    <dgm:cxn modelId="{5C11B6B4-78A4-405E-B1C7-90A2B00B2840}" type="presParOf" srcId="{EF1CADD0-37B4-481F-84C7-706EC42B7CFF}" destId="{F91DD356-DAAC-4873-A62C-9C0A2F6ED9ED}" srcOrd="1" destOrd="0" presId="urn:microsoft.com/office/officeart/2018/2/layout/IconCircleList"/>
    <dgm:cxn modelId="{336D36DB-4DE0-4F3B-A743-5AA15D2C173E}" type="presParOf" srcId="{EF1CADD0-37B4-481F-84C7-706EC42B7CFF}" destId="{E39C84C7-DD8B-4135-A6B8-211BF320EEC5}" srcOrd="2" destOrd="0" presId="urn:microsoft.com/office/officeart/2018/2/layout/IconCircleList"/>
    <dgm:cxn modelId="{102957F5-DCE5-485C-A98B-A3B8F16C285A}" type="presParOf" srcId="{EF1CADD0-37B4-481F-84C7-706EC42B7CFF}" destId="{C81977BE-F316-4910-A730-EBBC31898B26}" srcOrd="3" destOrd="0" presId="urn:microsoft.com/office/officeart/2018/2/layout/IconCircleList"/>
    <dgm:cxn modelId="{19DE5530-3120-4247-88A2-37BFF27318BD}" type="presParOf" srcId="{8324F7AA-2BE3-46FB-84B7-FE6F23E024A5}" destId="{6F8931F5-3733-48CB-A7FA-33A826B4DFFB}" srcOrd="13" destOrd="0" presId="urn:microsoft.com/office/officeart/2018/2/layout/IconCircleList"/>
    <dgm:cxn modelId="{9A8AD221-BCF5-4B93-86E5-70D2BCD15109}" type="presParOf" srcId="{8324F7AA-2BE3-46FB-84B7-FE6F23E024A5}" destId="{AFB4E6F9-C34D-4F4D-9F1D-C605D145048C}" srcOrd="14" destOrd="0" presId="urn:microsoft.com/office/officeart/2018/2/layout/IconCircleList"/>
    <dgm:cxn modelId="{64C4EF33-2A62-4C18-9281-1B7E8BA1F6C8}" type="presParOf" srcId="{AFB4E6F9-C34D-4F4D-9F1D-C605D145048C}" destId="{2887A982-F87D-4BC3-A91D-DBC22453B2A4}" srcOrd="0" destOrd="0" presId="urn:microsoft.com/office/officeart/2018/2/layout/IconCircleList"/>
    <dgm:cxn modelId="{85AA070D-B83A-4505-AD93-929AF54835B7}" type="presParOf" srcId="{AFB4E6F9-C34D-4F4D-9F1D-C605D145048C}" destId="{82E93627-AE50-4D21-AD8E-6B1F5C282D4D}" srcOrd="1" destOrd="0" presId="urn:microsoft.com/office/officeart/2018/2/layout/IconCircleList"/>
    <dgm:cxn modelId="{0359B010-F5AA-4585-ADAD-41EA2C228BE5}" type="presParOf" srcId="{AFB4E6F9-C34D-4F4D-9F1D-C605D145048C}" destId="{BBFC12EB-2A3C-463C-8907-DCA691FE04E9}" srcOrd="2" destOrd="0" presId="urn:microsoft.com/office/officeart/2018/2/layout/IconCircleList"/>
    <dgm:cxn modelId="{61547041-7500-4552-970A-F538CA6317CE}" type="presParOf" srcId="{AFB4E6F9-C34D-4F4D-9F1D-C605D145048C}" destId="{F2756B56-D9AC-46CF-B807-74B07C3F2767}" srcOrd="3" destOrd="0" presId="urn:microsoft.com/office/officeart/2018/2/layout/IconCircleList"/>
    <dgm:cxn modelId="{D8C22C90-7A07-477E-BA28-1790F566A578}" type="presParOf" srcId="{8324F7AA-2BE3-46FB-84B7-FE6F23E024A5}" destId="{4F0A2436-7A23-4560-8A11-B2BDC46E286D}" srcOrd="15" destOrd="0" presId="urn:microsoft.com/office/officeart/2018/2/layout/IconCircleList"/>
    <dgm:cxn modelId="{536AE259-53D5-4A81-8A06-AAAB3E65100A}" type="presParOf" srcId="{8324F7AA-2BE3-46FB-84B7-FE6F23E024A5}" destId="{18E0A643-A635-4554-A64E-1C27F957E733}" srcOrd="16" destOrd="0" presId="urn:microsoft.com/office/officeart/2018/2/layout/IconCircleList"/>
    <dgm:cxn modelId="{EEDFD707-7F57-41C4-9177-3562484426F2}" type="presParOf" srcId="{18E0A643-A635-4554-A64E-1C27F957E733}" destId="{920FA0C8-7C5E-4517-83E8-967A66CC45DE}" srcOrd="0" destOrd="0" presId="urn:microsoft.com/office/officeart/2018/2/layout/IconCircleList"/>
    <dgm:cxn modelId="{C28E56B9-A78A-4EF7-B0DB-1D34506D3E9A}" type="presParOf" srcId="{18E0A643-A635-4554-A64E-1C27F957E733}" destId="{6CC856D3-4F82-4D43-8947-512412286DF5}" srcOrd="1" destOrd="0" presId="urn:microsoft.com/office/officeart/2018/2/layout/IconCircleList"/>
    <dgm:cxn modelId="{A070FD63-C424-42EF-8D55-50FD4A8BE3F1}" type="presParOf" srcId="{18E0A643-A635-4554-A64E-1C27F957E733}" destId="{C69897D2-1D18-47CC-BCED-8BC3A3017B2E}" srcOrd="2" destOrd="0" presId="urn:microsoft.com/office/officeart/2018/2/layout/IconCircleList"/>
    <dgm:cxn modelId="{37B1B426-46AD-4DFA-B6D1-6868B77B1B3F}" type="presParOf" srcId="{18E0A643-A635-4554-A64E-1C27F957E733}" destId="{2BAE68B9-2D06-45A4-96CF-9C798A5A47F3}" srcOrd="3" destOrd="0" presId="urn:microsoft.com/office/officeart/2018/2/layout/IconCircleList"/>
    <dgm:cxn modelId="{1E497095-E121-4F2F-9855-88FE891CA3E5}" type="presParOf" srcId="{8324F7AA-2BE3-46FB-84B7-FE6F23E024A5}" destId="{1A1667DD-4DEA-4FDD-AD85-937A20EFDC72}" srcOrd="17" destOrd="0" presId="urn:microsoft.com/office/officeart/2018/2/layout/IconCircleList"/>
    <dgm:cxn modelId="{64B36C0D-7592-47E3-9FC8-546C2BDA6F1B}" type="presParOf" srcId="{8324F7AA-2BE3-46FB-84B7-FE6F23E024A5}" destId="{5F81297D-C87A-46D9-825F-473020CE65F9}" srcOrd="18" destOrd="0" presId="urn:microsoft.com/office/officeart/2018/2/layout/IconCircleList"/>
    <dgm:cxn modelId="{C80433F0-A70D-4A47-9890-0169781939BE}" type="presParOf" srcId="{5F81297D-C87A-46D9-825F-473020CE65F9}" destId="{0019D8B5-B7F9-422A-A2E5-6B7CD871D25D}" srcOrd="0" destOrd="0" presId="urn:microsoft.com/office/officeart/2018/2/layout/IconCircleList"/>
    <dgm:cxn modelId="{B1CABA70-E5E4-4F07-8CFD-A49FF29B75FC}" type="presParOf" srcId="{5F81297D-C87A-46D9-825F-473020CE65F9}" destId="{D0855794-43C4-4EAD-BF68-F6B066D8FB06}" srcOrd="1" destOrd="0" presId="urn:microsoft.com/office/officeart/2018/2/layout/IconCircleList"/>
    <dgm:cxn modelId="{67B1FC0C-505F-4829-A49C-76322D4F10E0}" type="presParOf" srcId="{5F81297D-C87A-46D9-825F-473020CE65F9}" destId="{498BAD75-FB92-407C-8CCC-2213010A1703}" srcOrd="2" destOrd="0" presId="urn:microsoft.com/office/officeart/2018/2/layout/IconCircleList"/>
    <dgm:cxn modelId="{66404E4A-9F41-49F4-8DBF-90531E1EA4C3}" type="presParOf" srcId="{5F81297D-C87A-46D9-825F-473020CE65F9}" destId="{D43B899A-62A8-4F28-9936-EBECAFF1C41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939255-3C39-4E8F-92DF-896AE46903E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576B6FD-8DEF-47EA-8F7B-A8B7FCA64D9F}">
      <dgm:prSet/>
      <dgm:spPr/>
      <dgm:t>
        <a:bodyPr/>
        <a:lstStyle/>
        <a:p>
          <a:r>
            <a:rPr lang="en-GB" dirty="0"/>
            <a:t>7 types of leaves</a:t>
          </a:r>
          <a:endParaRPr lang="en-US" dirty="0"/>
        </a:p>
      </dgm:t>
    </dgm:pt>
    <dgm:pt modelId="{31103634-726E-4BAD-B4C5-1F88A316C750}" type="parTrans" cxnId="{3A919891-DC27-4499-BB81-8941EA3C54FD}">
      <dgm:prSet/>
      <dgm:spPr/>
      <dgm:t>
        <a:bodyPr/>
        <a:lstStyle/>
        <a:p>
          <a:endParaRPr lang="en-US"/>
        </a:p>
      </dgm:t>
    </dgm:pt>
    <dgm:pt modelId="{87370E91-D056-4B0A-9D63-F55C96F89464}" type="sibTrans" cxnId="{3A919891-DC27-4499-BB81-8941EA3C54FD}">
      <dgm:prSet/>
      <dgm:spPr/>
      <dgm:t>
        <a:bodyPr/>
        <a:lstStyle/>
        <a:p>
          <a:endParaRPr lang="en-US"/>
        </a:p>
      </dgm:t>
    </dgm:pt>
    <dgm:pt modelId="{A6333F36-D182-449F-A7A9-544B2A9CF60A}">
      <dgm:prSet/>
      <dgm:spPr/>
      <dgm:t>
        <a:bodyPr/>
        <a:lstStyle/>
        <a:p>
          <a:r>
            <a:rPr lang="en-GB" dirty="0"/>
            <a:t>A feather</a:t>
          </a:r>
          <a:endParaRPr lang="en-US" dirty="0"/>
        </a:p>
      </dgm:t>
    </dgm:pt>
    <dgm:pt modelId="{9AF1116F-9BFE-400B-8253-289A8DC3C787}" type="parTrans" cxnId="{F6E21378-6988-4680-B461-5C908A5E538C}">
      <dgm:prSet/>
      <dgm:spPr/>
      <dgm:t>
        <a:bodyPr/>
        <a:lstStyle/>
        <a:p>
          <a:endParaRPr lang="en-US"/>
        </a:p>
      </dgm:t>
    </dgm:pt>
    <dgm:pt modelId="{2EDDB685-AC94-4760-A60C-9A0932A5AB86}" type="sibTrans" cxnId="{F6E21378-6988-4680-B461-5C908A5E538C}">
      <dgm:prSet/>
      <dgm:spPr/>
      <dgm:t>
        <a:bodyPr/>
        <a:lstStyle/>
        <a:p>
          <a:endParaRPr lang="en-US"/>
        </a:p>
      </dgm:t>
    </dgm:pt>
    <dgm:pt modelId="{96406719-ADC1-4378-89E7-28D21B24AE6B}">
      <dgm:prSet/>
      <dgm:spPr/>
      <dgm:t>
        <a:bodyPr/>
        <a:lstStyle/>
        <a:p>
          <a:r>
            <a:rPr lang="en-GB" dirty="0"/>
            <a:t>Berries</a:t>
          </a:r>
          <a:endParaRPr lang="en-US" dirty="0"/>
        </a:p>
      </dgm:t>
    </dgm:pt>
    <dgm:pt modelId="{C976A951-33CB-4CB8-969E-E185CCC9D67E}" type="parTrans" cxnId="{EFEAACB8-8954-4112-A6BD-BFB423D1E2EB}">
      <dgm:prSet/>
      <dgm:spPr/>
      <dgm:t>
        <a:bodyPr/>
        <a:lstStyle/>
        <a:p>
          <a:endParaRPr lang="en-US"/>
        </a:p>
      </dgm:t>
    </dgm:pt>
    <dgm:pt modelId="{EEDAEA79-B242-4D12-8DBA-DB16E4BC14AC}" type="sibTrans" cxnId="{EFEAACB8-8954-4112-A6BD-BFB423D1E2EB}">
      <dgm:prSet/>
      <dgm:spPr/>
      <dgm:t>
        <a:bodyPr/>
        <a:lstStyle/>
        <a:p>
          <a:endParaRPr lang="en-US"/>
        </a:p>
      </dgm:t>
    </dgm:pt>
    <dgm:pt modelId="{399CBBAA-7FC9-4F9B-BE0E-DCF78D566493}">
      <dgm:prSet/>
      <dgm:spPr/>
      <dgm:t>
        <a:bodyPr/>
        <a:lstStyle/>
        <a:p>
          <a:r>
            <a:rPr lang="en-GB" dirty="0"/>
            <a:t>A flat stone</a:t>
          </a:r>
          <a:endParaRPr lang="en-US" dirty="0"/>
        </a:p>
      </dgm:t>
    </dgm:pt>
    <dgm:pt modelId="{0335DBC0-97FE-4877-BE6A-D48083C64F1B}" type="parTrans" cxnId="{E0925940-8084-43CB-81B2-844F11ECDA0B}">
      <dgm:prSet/>
      <dgm:spPr/>
      <dgm:t>
        <a:bodyPr/>
        <a:lstStyle/>
        <a:p>
          <a:endParaRPr lang="en-US"/>
        </a:p>
      </dgm:t>
    </dgm:pt>
    <dgm:pt modelId="{BC7DC402-1555-469C-9B4F-A7A7A85596D1}" type="sibTrans" cxnId="{E0925940-8084-43CB-81B2-844F11ECDA0B}">
      <dgm:prSet/>
      <dgm:spPr/>
      <dgm:t>
        <a:bodyPr/>
        <a:lstStyle/>
        <a:p>
          <a:endParaRPr lang="en-US"/>
        </a:p>
      </dgm:t>
    </dgm:pt>
    <dgm:pt modelId="{BE696FFC-C14B-4664-88F3-4B30490CCD18}">
      <dgm:prSet/>
      <dgm:spPr/>
      <dgm:t>
        <a:bodyPr/>
        <a:lstStyle/>
        <a:p>
          <a:r>
            <a:rPr lang="en-GB" dirty="0"/>
            <a:t>Acorn</a:t>
          </a:r>
          <a:endParaRPr lang="en-US" dirty="0"/>
        </a:p>
      </dgm:t>
    </dgm:pt>
    <dgm:pt modelId="{65F708D3-E5E4-40B9-A684-1B9E734E82F9}" type="parTrans" cxnId="{7CEF947D-99CE-47A0-AE2B-1E83CCA64E01}">
      <dgm:prSet/>
      <dgm:spPr/>
      <dgm:t>
        <a:bodyPr/>
        <a:lstStyle/>
        <a:p>
          <a:endParaRPr lang="en-US"/>
        </a:p>
      </dgm:t>
    </dgm:pt>
    <dgm:pt modelId="{6C6C4099-730C-4119-8FEE-549C5731C0BC}" type="sibTrans" cxnId="{7CEF947D-99CE-47A0-AE2B-1E83CCA64E01}">
      <dgm:prSet/>
      <dgm:spPr/>
      <dgm:t>
        <a:bodyPr/>
        <a:lstStyle/>
        <a:p>
          <a:endParaRPr lang="en-US"/>
        </a:p>
      </dgm:t>
    </dgm:pt>
    <dgm:pt modelId="{B4CD548F-2A87-48EA-AD3C-B006F2337E72}">
      <dgm:prSet/>
      <dgm:spPr/>
      <dgm:t>
        <a:bodyPr/>
        <a:lstStyle/>
        <a:p>
          <a:r>
            <a:rPr lang="en-GB" dirty="0"/>
            <a:t>Pinecone</a:t>
          </a:r>
          <a:endParaRPr lang="en-US" dirty="0"/>
        </a:p>
      </dgm:t>
    </dgm:pt>
    <dgm:pt modelId="{0383C619-C61E-42F8-B545-A604698D8F3C}" type="parTrans" cxnId="{4E2F2A6B-F897-4FEB-8E49-2EBCC4F10F29}">
      <dgm:prSet/>
      <dgm:spPr/>
      <dgm:t>
        <a:bodyPr/>
        <a:lstStyle/>
        <a:p>
          <a:endParaRPr lang="en-US"/>
        </a:p>
      </dgm:t>
    </dgm:pt>
    <dgm:pt modelId="{CB7D6342-E955-4596-8364-45C991B58D48}" type="sibTrans" cxnId="{4E2F2A6B-F897-4FEB-8E49-2EBCC4F10F29}">
      <dgm:prSet/>
      <dgm:spPr/>
      <dgm:t>
        <a:bodyPr/>
        <a:lstStyle/>
        <a:p>
          <a:endParaRPr lang="en-US"/>
        </a:p>
      </dgm:t>
    </dgm:pt>
    <dgm:pt modelId="{C37BC638-BFAB-4709-80EB-5E065CE3BB04}">
      <dgm:prSet/>
      <dgm:spPr/>
      <dgm:t>
        <a:bodyPr/>
        <a:lstStyle/>
        <a:p>
          <a:r>
            <a:rPr lang="en-GB" dirty="0"/>
            <a:t>A flower</a:t>
          </a:r>
          <a:endParaRPr lang="en-US" dirty="0"/>
        </a:p>
      </dgm:t>
    </dgm:pt>
    <dgm:pt modelId="{72E16B93-98E1-4F7A-89B0-B8839B3E053A}" type="parTrans" cxnId="{85B333AC-E313-4D74-8501-770C9213E2F2}">
      <dgm:prSet/>
      <dgm:spPr/>
      <dgm:t>
        <a:bodyPr/>
        <a:lstStyle/>
        <a:p>
          <a:endParaRPr lang="en-US"/>
        </a:p>
      </dgm:t>
    </dgm:pt>
    <dgm:pt modelId="{2C0BEC53-D833-495E-924E-CC7B050731C5}" type="sibTrans" cxnId="{85B333AC-E313-4D74-8501-770C9213E2F2}">
      <dgm:prSet/>
      <dgm:spPr/>
      <dgm:t>
        <a:bodyPr/>
        <a:lstStyle/>
        <a:p>
          <a:endParaRPr lang="en-US"/>
        </a:p>
      </dgm:t>
    </dgm:pt>
    <dgm:pt modelId="{2EF5CA09-C3AB-447B-9756-4E657A8B3DA2}">
      <dgm:prSet/>
      <dgm:spPr/>
      <dgm:t>
        <a:bodyPr/>
        <a:lstStyle/>
        <a:p>
          <a:r>
            <a:rPr lang="en-GB" dirty="0"/>
            <a:t>Something that smells nice</a:t>
          </a:r>
          <a:endParaRPr lang="en-US" dirty="0"/>
        </a:p>
      </dgm:t>
    </dgm:pt>
    <dgm:pt modelId="{7F493211-4612-437F-8804-8F5387982AD5}" type="parTrans" cxnId="{53092DA9-21EE-4960-AFB6-DB0A88591517}">
      <dgm:prSet/>
      <dgm:spPr/>
      <dgm:t>
        <a:bodyPr/>
        <a:lstStyle/>
        <a:p>
          <a:endParaRPr lang="en-US"/>
        </a:p>
      </dgm:t>
    </dgm:pt>
    <dgm:pt modelId="{DF348704-0F1C-4F28-AAA2-9A1C7911951C}" type="sibTrans" cxnId="{53092DA9-21EE-4960-AFB6-DB0A88591517}">
      <dgm:prSet/>
      <dgm:spPr/>
      <dgm:t>
        <a:bodyPr/>
        <a:lstStyle/>
        <a:p>
          <a:endParaRPr lang="en-US"/>
        </a:p>
      </dgm:t>
    </dgm:pt>
    <dgm:pt modelId="{4D78FCF3-52AC-4CEA-AC54-83E2088EB28A}">
      <dgm:prSet/>
      <dgm:spPr/>
      <dgm:t>
        <a:bodyPr/>
        <a:lstStyle/>
        <a:p>
          <a:r>
            <a:rPr lang="en-GB" dirty="0"/>
            <a:t>Something green and soft</a:t>
          </a:r>
          <a:endParaRPr lang="en-US" dirty="0"/>
        </a:p>
      </dgm:t>
    </dgm:pt>
    <dgm:pt modelId="{F80C66E9-94DB-4EC8-A2D7-221E02B9D589}" type="parTrans" cxnId="{B6D57C33-3CDF-470E-87D2-C75A7872F5EC}">
      <dgm:prSet/>
      <dgm:spPr/>
      <dgm:t>
        <a:bodyPr/>
        <a:lstStyle/>
        <a:p>
          <a:endParaRPr lang="en-US"/>
        </a:p>
      </dgm:t>
    </dgm:pt>
    <dgm:pt modelId="{0425A9C7-1820-48C9-B156-D6186A292E24}" type="sibTrans" cxnId="{B6D57C33-3CDF-470E-87D2-C75A7872F5EC}">
      <dgm:prSet/>
      <dgm:spPr/>
      <dgm:t>
        <a:bodyPr/>
        <a:lstStyle/>
        <a:p>
          <a:endParaRPr lang="en-US"/>
        </a:p>
      </dgm:t>
    </dgm:pt>
    <dgm:pt modelId="{E1D80957-4498-44C3-81F4-F2108EA16ED4}">
      <dgm:prSet/>
      <dgm:spPr/>
      <dgm:t>
        <a:bodyPr/>
        <a:lstStyle/>
        <a:p>
          <a:r>
            <a:rPr lang="en-GB" dirty="0"/>
            <a:t>Something wet and cold</a:t>
          </a:r>
          <a:endParaRPr lang="en-US" dirty="0"/>
        </a:p>
      </dgm:t>
    </dgm:pt>
    <dgm:pt modelId="{53B4A935-1576-46FE-857C-657F748818BB}" type="parTrans" cxnId="{B4297D74-8100-4F48-B1E2-DF1BEB7F5E53}">
      <dgm:prSet/>
      <dgm:spPr/>
      <dgm:t>
        <a:bodyPr/>
        <a:lstStyle/>
        <a:p>
          <a:endParaRPr lang="en-US"/>
        </a:p>
      </dgm:t>
    </dgm:pt>
    <dgm:pt modelId="{3F1BDB29-9C1B-4450-A719-9CF8530C5269}" type="sibTrans" cxnId="{B4297D74-8100-4F48-B1E2-DF1BEB7F5E53}">
      <dgm:prSet/>
      <dgm:spPr/>
      <dgm:t>
        <a:bodyPr/>
        <a:lstStyle/>
        <a:p>
          <a:endParaRPr lang="en-US"/>
        </a:p>
      </dgm:t>
    </dgm:pt>
    <dgm:pt modelId="{F6CE6F1F-7745-4123-8220-51678EA6CE8B}">
      <dgm:prSet phldr="0"/>
      <dgm:spPr/>
      <dgm:t>
        <a:bodyPr/>
        <a:lstStyle/>
        <a:p>
          <a:pPr rtl="0"/>
          <a:r>
            <a:rPr lang="en-GB" dirty="0">
              <a:latin typeface="Calibri Light" panose="020F0302020204030204"/>
            </a:rPr>
            <a:t>Identify An insect</a:t>
          </a:r>
        </a:p>
      </dgm:t>
    </dgm:pt>
    <dgm:pt modelId="{4A79B643-A492-468D-A758-5916FE28B83E}" type="parTrans" cxnId="{FE6FF792-4E08-43F0-9B86-099AE8FE3596}">
      <dgm:prSet/>
      <dgm:spPr/>
    </dgm:pt>
    <dgm:pt modelId="{FF929964-1992-405B-AD4D-7D58FC9259A5}" type="sibTrans" cxnId="{FE6FF792-4E08-43F0-9B86-099AE8FE3596}">
      <dgm:prSet/>
      <dgm:spPr/>
    </dgm:pt>
    <dgm:pt modelId="{D4983A09-87EB-4D6A-A6D1-90FFFEE38F46}">
      <dgm:prSet phldr="0"/>
      <dgm:spPr/>
      <dgm:t>
        <a:bodyPr/>
        <a:lstStyle/>
        <a:p>
          <a:pPr rtl="0"/>
          <a:r>
            <a:rPr lang="en-GB" dirty="0">
              <a:latin typeface="Calibri Light" panose="020F0302020204030204"/>
            </a:rPr>
            <a:t>A twig </a:t>
          </a:r>
        </a:p>
      </dgm:t>
    </dgm:pt>
    <dgm:pt modelId="{D5FDD1B7-DD35-4309-AC91-E8AB3CD94033}" type="parTrans" cxnId="{52798EFA-A59F-4121-8032-37FB3E5FFBB4}">
      <dgm:prSet/>
      <dgm:spPr/>
    </dgm:pt>
    <dgm:pt modelId="{D80FDC4D-1E4D-4D06-B37B-255B0EC5472F}" type="sibTrans" cxnId="{52798EFA-A59F-4121-8032-37FB3E5FFBB4}">
      <dgm:prSet/>
      <dgm:spPr/>
    </dgm:pt>
    <dgm:pt modelId="{4855929E-C396-4675-B966-394A8D0F5A36}" type="pres">
      <dgm:prSet presAssocID="{AC939255-3C39-4E8F-92DF-896AE46903E2}" presName="diagram" presStyleCnt="0">
        <dgm:presLayoutVars>
          <dgm:dir/>
          <dgm:resizeHandles val="exact"/>
        </dgm:presLayoutVars>
      </dgm:prSet>
      <dgm:spPr/>
    </dgm:pt>
    <dgm:pt modelId="{1EF1D563-0813-49D8-9997-D94C4474E545}" type="pres">
      <dgm:prSet presAssocID="{A576B6FD-8DEF-47EA-8F7B-A8B7FCA64D9F}" presName="node" presStyleLbl="node1" presStyleIdx="0" presStyleCnt="12">
        <dgm:presLayoutVars>
          <dgm:bulletEnabled val="1"/>
        </dgm:presLayoutVars>
      </dgm:prSet>
      <dgm:spPr/>
    </dgm:pt>
    <dgm:pt modelId="{89A42C27-E286-473E-A8CA-3530FFEA11DF}" type="pres">
      <dgm:prSet presAssocID="{87370E91-D056-4B0A-9D63-F55C96F89464}" presName="sibTrans" presStyleCnt="0"/>
      <dgm:spPr/>
    </dgm:pt>
    <dgm:pt modelId="{5D6354AF-95A2-4D32-9D12-FDB9A0E812BD}" type="pres">
      <dgm:prSet presAssocID="{A6333F36-D182-449F-A7A9-544B2A9CF60A}" presName="node" presStyleLbl="node1" presStyleIdx="1" presStyleCnt="12">
        <dgm:presLayoutVars>
          <dgm:bulletEnabled val="1"/>
        </dgm:presLayoutVars>
      </dgm:prSet>
      <dgm:spPr/>
    </dgm:pt>
    <dgm:pt modelId="{21EDCDED-3CC3-44EF-983B-EAC7DE20F1E8}" type="pres">
      <dgm:prSet presAssocID="{2EDDB685-AC94-4760-A60C-9A0932A5AB86}" presName="sibTrans" presStyleCnt="0"/>
      <dgm:spPr/>
    </dgm:pt>
    <dgm:pt modelId="{2BD6B741-5735-4D70-AB51-CAAFAFF61F7B}" type="pres">
      <dgm:prSet presAssocID="{96406719-ADC1-4378-89E7-28D21B24AE6B}" presName="node" presStyleLbl="node1" presStyleIdx="2" presStyleCnt="12">
        <dgm:presLayoutVars>
          <dgm:bulletEnabled val="1"/>
        </dgm:presLayoutVars>
      </dgm:prSet>
      <dgm:spPr/>
    </dgm:pt>
    <dgm:pt modelId="{8D9683FF-151C-439F-AEBC-53B64B700969}" type="pres">
      <dgm:prSet presAssocID="{EEDAEA79-B242-4D12-8DBA-DB16E4BC14AC}" presName="sibTrans" presStyleCnt="0"/>
      <dgm:spPr/>
    </dgm:pt>
    <dgm:pt modelId="{A8312C42-3448-4CEA-8E28-8EF9CEE5C4D3}" type="pres">
      <dgm:prSet presAssocID="{399CBBAA-7FC9-4F9B-BE0E-DCF78D566493}" presName="node" presStyleLbl="node1" presStyleIdx="3" presStyleCnt="12">
        <dgm:presLayoutVars>
          <dgm:bulletEnabled val="1"/>
        </dgm:presLayoutVars>
      </dgm:prSet>
      <dgm:spPr/>
    </dgm:pt>
    <dgm:pt modelId="{4D329AC8-8BB8-4E39-BD84-63AC7B496088}" type="pres">
      <dgm:prSet presAssocID="{BC7DC402-1555-469C-9B4F-A7A7A85596D1}" presName="sibTrans" presStyleCnt="0"/>
      <dgm:spPr/>
    </dgm:pt>
    <dgm:pt modelId="{BF68FFC6-364E-4738-BD83-A0F0B30E18EB}" type="pres">
      <dgm:prSet presAssocID="{BE696FFC-C14B-4664-88F3-4B30490CCD18}" presName="node" presStyleLbl="node1" presStyleIdx="4" presStyleCnt="12">
        <dgm:presLayoutVars>
          <dgm:bulletEnabled val="1"/>
        </dgm:presLayoutVars>
      </dgm:prSet>
      <dgm:spPr/>
    </dgm:pt>
    <dgm:pt modelId="{D9C59533-7A36-4A05-B8BC-CDC4B49D3C56}" type="pres">
      <dgm:prSet presAssocID="{6C6C4099-730C-4119-8FEE-549C5731C0BC}" presName="sibTrans" presStyleCnt="0"/>
      <dgm:spPr/>
    </dgm:pt>
    <dgm:pt modelId="{70D128C7-E36C-421F-A385-010D2A215493}" type="pres">
      <dgm:prSet presAssocID="{B4CD548F-2A87-48EA-AD3C-B006F2337E72}" presName="node" presStyleLbl="node1" presStyleIdx="5" presStyleCnt="12">
        <dgm:presLayoutVars>
          <dgm:bulletEnabled val="1"/>
        </dgm:presLayoutVars>
      </dgm:prSet>
      <dgm:spPr/>
    </dgm:pt>
    <dgm:pt modelId="{981E206D-933E-4438-BB28-96C6374F6547}" type="pres">
      <dgm:prSet presAssocID="{CB7D6342-E955-4596-8364-45C991B58D48}" presName="sibTrans" presStyleCnt="0"/>
      <dgm:spPr/>
    </dgm:pt>
    <dgm:pt modelId="{6A939804-FAF1-488E-A665-4B9F1FF3F791}" type="pres">
      <dgm:prSet presAssocID="{C37BC638-BFAB-4709-80EB-5E065CE3BB04}" presName="node" presStyleLbl="node1" presStyleIdx="6" presStyleCnt="12">
        <dgm:presLayoutVars>
          <dgm:bulletEnabled val="1"/>
        </dgm:presLayoutVars>
      </dgm:prSet>
      <dgm:spPr/>
    </dgm:pt>
    <dgm:pt modelId="{AE29B6D5-E469-4981-AF5A-E45CD81A0FD6}" type="pres">
      <dgm:prSet presAssocID="{2C0BEC53-D833-495E-924E-CC7B050731C5}" presName="sibTrans" presStyleCnt="0"/>
      <dgm:spPr/>
    </dgm:pt>
    <dgm:pt modelId="{C0F21668-4721-41AC-B62B-BD6D14F28732}" type="pres">
      <dgm:prSet presAssocID="{2EF5CA09-C3AB-447B-9756-4E657A8B3DA2}" presName="node" presStyleLbl="node1" presStyleIdx="7" presStyleCnt="12">
        <dgm:presLayoutVars>
          <dgm:bulletEnabled val="1"/>
        </dgm:presLayoutVars>
      </dgm:prSet>
      <dgm:spPr/>
    </dgm:pt>
    <dgm:pt modelId="{0BA2AFEA-B0B3-4277-86FB-EF07E7646CEC}" type="pres">
      <dgm:prSet presAssocID="{DF348704-0F1C-4F28-AAA2-9A1C7911951C}" presName="sibTrans" presStyleCnt="0"/>
      <dgm:spPr/>
    </dgm:pt>
    <dgm:pt modelId="{AE5CB20F-E840-41D6-9161-98F23FB509D3}" type="pres">
      <dgm:prSet presAssocID="{4D78FCF3-52AC-4CEA-AC54-83E2088EB28A}" presName="node" presStyleLbl="node1" presStyleIdx="8" presStyleCnt="12">
        <dgm:presLayoutVars>
          <dgm:bulletEnabled val="1"/>
        </dgm:presLayoutVars>
      </dgm:prSet>
      <dgm:spPr/>
    </dgm:pt>
    <dgm:pt modelId="{757ABF51-2032-468A-B723-40F4B2C1F554}" type="pres">
      <dgm:prSet presAssocID="{0425A9C7-1820-48C9-B156-D6186A292E24}" presName="sibTrans" presStyleCnt="0"/>
      <dgm:spPr/>
    </dgm:pt>
    <dgm:pt modelId="{BAD68B11-3D7A-4A1D-8AB9-48BCCD676013}" type="pres">
      <dgm:prSet presAssocID="{E1D80957-4498-44C3-81F4-F2108EA16ED4}" presName="node" presStyleLbl="node1" presStyleIdx="9" presStyleCnt="12">
        <dgm:presLayoutVars>
          <dgm:bulletEnabled val="1"/>
        </dgm:presLayoutVars>
      </dgm:prSet>
      <dgm:spPr/>
    </dgm:pt>
    <dgm:pt modelId="{BF93BA39-986F-4FF6-A871-61E08B06FF71}" type="pres">
      <dgm:prSet presAssocID="{3F1BDB29-9C1B-4450-A719-9CF8530C5269}" presName="sibTrans" presStyleCnt="0"/>
      <dgm:spPr/>
    </dgm:pt>
    <dgm:pt modelId="{7B620732-A0FC-44B0-9B4C-A6C74657F338}" type="pres">
      <dgm:prSet presAssocID="{F6CE6F1F-7745-4123-8220-51678EA6CE8B}" presName="node" presStyleLbl="node1" presStyleIdx="10" presStyleCnt="12">
        <dgm:presLayoutVars>
          <dgm:bulletEnabled val="1"/>
        </dgm:presLayoutVars>
      </dgm:prSet>
      <dgm:spPr/>
    </dgm:pt>
    <dgm:pt modelId="{3D6F7EED-D683-42E2-954E-0EE00E523012}" type="pres">
      <dgm:prSet presAssocID="{FF929964-1992-405B-AD4D-7D58FC9259A5}" presName="sibTrans" presStyleCnt="0"/>
      <dgm:spPr/>
    </dgm:pt>
    <dgm:pt modelId="{418236B1-A718-493F-9B11-645F953A8C15}" type="pres">
      <dgm:prSet presAssocID="{D4983A09-87EB-4D6A-A6D1-90FFFEE38F46}" presName="node" presStyleLbl="node1" presStyleIdx="11" presStyleCnt="12">
        <dgm:presLayoutVars>
          <dgm:bulletEnabled val="1"/>
        </dgm:presLayoutVars>
      </dgm:prSet>
      <dgm:spPr/>
    </dgm:pt>
  </dgm:ptLst>
  <dgm:cxnLst>
    <dgm:cxn modelId="{9C4F4F03-527A-43A9-A589-B3F4A34A14D7}" type="presOf" srcId="{2EF5CA09-C3AB-447B-9756-4E657A8B3DA2}" destId="{C0F21668-4721-41AC-B62B-BD6D14F28732}" srcOrd="0" destOrd="0" presId="urn:microsoft.com/office/officeart/2005/8/layout/default"/>
    <dgm:cxn modelId="{AB94F619-EF96-4757-9DF8-CF235E7D006B}" type="presOf" srcId="{4D78FCF3-52AC-4CEA-AC54-83E2088EB28A}" destId="{AE5CB20F-E840-41D6-9161-98F23FB509D3}" srcOrd="0" destOrd="0" presId="urn:microsoft.com/office/officeart/2005/8/layout/default"/>
    <dgm:cxn modelId="{F126E31D-BE52-4791-9FFE-8B986872E8C2}" type="presOf" srcId="{399CBBAA-7FC9-4F9B-BE0E-DCF78D566493}" destId="{A8312C42-3448-4CEA-8E28-8EF9CEE5C4D3}" srcOrd="0" destOrd="0" presId="urn:microsoft.com/office/officeart/2005/8/layout/default"/>
    <dgm:cxn modelId="{B6D57C33-3CDF-470E-87D2-C75A7872F5EC}" srcId="{AC939255-3C39-4E8F-92DF-896AE46903E2}" destId="{4D78FCF3-52AC-4CEA-AC54-83E2088EB28A}" srcOrd="8" destOrd="0" parTransId="{F80C66E9-94DB-4EC8-A2D7-221E02B9D589}" sibTransId="{0425A9C7-1820-48C9-B156-D6186A292E24}"/>
    <dgm:cxn modelId="{3A18443F-005D-4267-907C-BD87CCB91C56}" type="presOf" srcId="{96406719-ADC1-4378-89E7-28D21B24AE6B}" destId="{2BD6B741-5735-4D70-AB51-CAAFAFF61F7B}" srcOrd="0" destOrd="0" presId="urn:microsoft.com/office/officeart/2005/8/layout/default"/>
    <dgm:cxn modelId="{E0925940-8084-43CB-81B2-844F11ECDA0B}" srcId="{AC939255-3C39-4E8F-92DF-896AE46903E2}" destId="{399CBBAA-7FC9-4F9B-BE0E-DCF78D566493}" srcOrd="3" destOrd="0" parTransId="{0335DBC0-97FE-4877-BE6A-D48083C64F1B}" sibTransId="{BC7DC402-1555-469C-9B4F-A7A7A85596D1}"/>
    <dgm:cxn modelId="{4E2F2A6B-F897-4FEB-8E49-2EBCC4F10F29}" srcId="{AC939255-3C39-4E8F-92DF-896AE46903E2}" destId="{B4CD548F-2A87-48EA-AD3C-B006F2337E72}" srcOrd="5" destOrd="0" parTransId="{0383C619-C61E-42F8-B545-A604698D8F3C}" sibTransId="{CB7D6342-E955-4596-8364-45C991B58D48}"/>
    <dgm:cxn modelId="{F432FE4E-A9FE-4687-9349-61F8940BB9ED}" type="presOf" srcId="{A6333F36-D182-449F-A7A9-544B2A9CF60A}" destId="{5D6354AF-95A2-4D32-9D12-FDB9A0E812BD}" srcOrd="0" destOrd="0" presId="urn:microsoft.com/office/officeart/2005/8/layout/default"/>
    <dgm:cxn modelId="{B676BA52-6378-4FC1-8D61-570AFE9444EE}" type="presOf" srcId="{E1D80957-4498-44C3-81F4-F2108EA16ED4}" destId="{BAD68B11-3D7A-4A1D-8AB9-48BCCD676013}" srcOrd="0" destOrd="0" presId="urn:microsoft.com/office/officeart/2005/8/layout/default"/>
    <dgm:cxn modelId="{3B126C54-708C-404C-B669-0AD4EF4ACE10}" type="presOf" srcId="{A576B6FD-8DEF-47EA-8F7B-A8B7FCA64D9F}" destId="{1EF1D563-0813-49D8-9997-D94C4474E545}" srcOrd="0" destOrd="0" presId="urn:microsoft.com/office/officeart/2005/8/layout/default"/>
    <dgm:cxn modelId="{B4297D74-8100-4F48-B1E2-DF1BEB7F5E53}" srcId="{AC939255-3C39-4E8F-92DF-896AE46903E2}" destId="{E1D80957-4498-44C3-81F4-F2108EA16ED4}" srcOrd="9" destOrd="0" parTransId="{53B4A935-1576-46FE-857C-657F748818BB}" sibTransId="{3F1BDB29-9C1B-4450-A719-9CF8530C5269}"/>
    <dgm:cxn modelId="{7054F157-649B-4D35-8E99-2431C12B10FA}" type="presOf" srcId="{BE696FFC-C14B-4664-88F3-4B30490CCD18}" destId="{BF68FFC6-364E-4738-BD83-A0F0B30E18EB}" srcOrd="0" destOrd="0" presId="urn:microsoft.com/office/officeart/2005/8/layout/default"/>
    <dgm:cxn modelId="{F6E21378-6988-4680-B461-5C908A5E538C}" srcId="{AC939255-3C39-4E8F-92DF-896AE46903E2}" destId="{A6333F36-D182-449F-A7A9-544B2A9CF60A}" srcOrd="1" destOrd="0" parTransId="{9AF1116F-9BFE-400B-8253-289A8DC3C787}" sibTransId="{2EDDB685-AC94-4760-A60C-9A0932A5AB86}"/>
    <dgm:cxn modelId="{7CEF947D-99CE-47A0-AE2B-1E83CCA64E01}" srcId="{AC939255-3C39-4E8F-92DF-896AE46903E2}" destId="{BE696FFC-C14B-4664-88F3-4B30490CCD18}" srcOrd="4" destOrd="0" parTransId="{65F708D3-E5E4-40B9-A684-1B9E734E82F9}" sibTransId="{6C6C4099-730C-4119-8FEE-549C5731C0BC}"/>
    <dgm:cxn modelId="{4425498C-9B78-46D4-B794-E9D23C93063D}" type="presOf" srcId="{F6CE6F1F-7745-4123-8220-51678EA6CE8B}" destId="{7B620732-A0FC-44B0-9B4C-A6C74657F338}" srcOrd="0" destOrd="0" presId="urn:microsoft.com/office/officeart/2005/8/layout/default"/>
    <dgm:cxn modelId="{3A919891-DC27-4499-BB81-8941EA3C54FD}" srcId="{AC939255-3C39-4E8F-92DF-896AE46903E2}" destId="{A576B6FD-8DEF-47EA-8F7B-A8B7FCA64D9F}" srcOrd="0" destOrd="0" parTransId="{31103634-726E-4BAD-B4C5-1F88A316C750}" sibTransId="{87370E91-D056-4B0A-9D63-F55C96F89464}"/>
    <dgm:cxn modelId="{FE6FF792-4E08-43F0-9B86-099AE8FE3596}" srcId="{AC939255-3C39-4E8F-92DF-896AE46903E2}" destId="{F6CE6F1F-7745-4123-8220-51678EA6CE8B}" srcOrd="10" destOrd="0" parTransId="{4A79B643-A492-468D-A758-5916FE28B83E}" sibTransId="{FF929964-1992-405B-AD4D-7D58FC9259A5}"/>
    <dgm:cxn modelId="{53092DA9-21EE-4960-AFB6-DB0A88591517}" srcId="{AC939255-3C39-4E8F-92DF-896AE46903E2}" destId="{2EF5CA09-C3AB-447B-9756-4E657A8B3DA2}" srcOrd="7" destOrd="0" parTransId="{7F493211-4612-437F-8804-8F5387982AD5}" sibTransId="{DF348704-0F1C-4F28-AAA2-9A1C7911951C}"/>
    <dgm:cxn modelId="{85B333AC-E313-4D74-8501-770C9213E2F2}" srcId="{AC939255-3C39-4E8F-92DF-896AE46903E2}" destId="{C37BC638-BFAB-4709-80EB-5E065CE3BB04}" srcOrd="6" destOrd="0" parTransId="{72E16B93-98E1-4F7A-89B0-B8839B3E053A}" sibTransId="{2C0BEC53-D833-495E-924E-CC7B050731C5}"/>
    <dgm:cxn modelId="{189DB2B2-D8BF-46A1-B674-739F80FFB06D}" type="presOf" srcId="{D4983A09-87EB-4D6A-A6D1-90FFFEE38F46}" destId="{418236B1-A718-493F-9B11-645F953A8C15}" srcOrd="0" destOrd="0" presId="urn:microsoft.com/office/officeart/2005/8/layout/default"/>
    <dgm:cxn modelId="{EFEAACB8-8954-4112-A6BD-BFB423D1E2EB}" srcId="{AC939255-3C39-4E8F-92DF-896AE46903E2}" destId="{96406719-ADC1-4378-89E7-28D21B24AE6B}" srcOrd="2" destOrd="0" parTransId="{C976A951-33CB-4CB8-969E-E185CCC9D67E}" sibTransId="{EEDAEA79-B242-4D12-8DBA-DB16E4BC14AC}"/>
    <dgm:cxn modelId="{9825D9C7-EB62-4F81-A5CC-812C14EB9C63}" type="presOf" srcId="{AC939255-3C39-4E8F-92DF-896AE46903E2}" destId="{4855929E-C396-4675-B966-394A8D0F5A36}" srcOrd="0" destOrd="0" presId="urn:microsoft.com/office/officeart/2005/8/layout/default"/>
    <dgm:cxn modelId="{C31795C8-80BB-449D-8E64-A23AB74FF7A0}" type="presOf" srcId="{C37BC638-BFAB-4709-80EB-5E065CE3BB04}" destId="{6A939804-FAF1-488E-A665-4B9F1FF3F791}" srcOrd="0" destOrd="0" presId="urn:microsoft.com/office/officeart/2005/8/layout/default"/>
    <dgm:cxn modelId="{A5DF81F6-E748-4874-A1A1-DDFFB732B24C}" type="presOf" srcId="{B4CD548F-2A87-48EA-AD3C-B006F2337E72}" destId="{70D128C7-E36C-421F-A385-010D2A215493}" srcOrd="0" destOrd="0" presId="urn:microsoft.com/office/officeart/2005/8/layout/default"/>
    <dgm:cxn modelId="{52798EFA-A59F-4121-8032-37FB3E5FFBB4}" srcId="{AC939255-3C39-4E8F-92DF-896AE46903E2}" destId="{D4983A09-87EB-4D6A-A6D1-90FFFEE38F46}" srcOrd="11" destOrd="0" parTransId="{D5FDD1B7-DD35-4309-AC91-E8AB3CD94033}" sibTransId="{D80FDC4D-1E4D-4D06-B37B-255B0EC5472F}"/>
    <dgm:cxn modelId="{610F3D13-89B4-4E50-A28B-69A23E3C39BE}" type="presParOf" srcId="{4855929E-C396-4675-B966-394A8D0F5A36}" destId="{1EF1D563-0813-49D8-9997-D94C4474E545}" srcOrd="0" destOrd="0" presId="urn:microsoft.com/office/officeart/2005/8/layout/default"/>
    <dgm:cxn modelId="{A6560BA6-3D3F-4655-AD2B-3E564F14AD36}" type="presParOf" srcId="{4855929E-C396-4675-B966-394A8D0F5A36}" destId="{89A42C27-E286-473E-A8CA-3530FFEA11DF}" srcOrd="1" destOrd="0" presId="urn:microsoft.com/office/officeart/2005/8/layout/default"/>
    <dgm:cxn modelId="{421AE5BE-16E1-4537-AF61-2FA750F9DD8F}" type="presParOf" srcId="{4855929E-C396-4675-B966-394A8D0F5A36}" destId="{5D6354AF-95A2-4D32-9D12-FDB9A0E812BD}" srcOrd="2" destOrd="0" presId="urn:microsoft.com/office/officeart/2005/8/layout/default"/>
    <dgm:cxn modelId="{93E25BBC-A296-4E67-890B-4C6D1CAA2978}" type="presParOf" srcId="{4855929E-C396-4675-B966-394A8D0F5A36}" destId="{21EDCDED-3CC3-44EF-983B-EAC7DE20F1E8}" srcOrd="3" destOrd="0" presId="urn:microsoft.com/office/officeart/2005/8/layout/default"/>
    <dgm:cxn modelId="{05898B86-04AE-415F-9880-E6FDFC2771A7}" type="presParOf" srcId="{4855929E-C396-4675-B966-394A8D0F5A36}" destId="{2BD6B741-5735-4D70-AB51-CAAFAFF61F7B}" srcOrd="4" destOrd="0" presId="urn:microsoft.com/office/officeart/2005/8/layout/default"/>
    <dgm:cxn modelId="{AD8A29A8-3565-4096-8CF0-42F6C2127B13}" type="presParOf" srcId="{4855929E-C396-4675-B966-394A8D0F5A36}" destId="{8D9683FF-151C-439F-AEBC-53B64B700969}" srcOrd="5" destOrd="0" presId="urn:microsoft.com/office/officeart/2005/8/layout/default"/>
    <dgm:cxn modelId="{A64DFE00-869A-4C5C-9331-DC0DD2BEF546}" type="presParOf" srcId="{4855929E-C396-4675-B966-394A8D0F5A36}" destId="{A8312C42-3448-4CEA-8E28-8EF9CEE5C4D3}" srcOrd="6" destOrd="0" presId="urn:microsoft.com/office/officeart/2005/8/layout/default"/>
    <dgm:cxn modelId="{FC75687A-D152-4C62-95A4-73A886315D21}" type="presParOf" srcId="{4855929E-C396-4675-B966-394A8D0F5A36}" destId="{4D329AC8-8BB8-4E39-BD84-63AC7B496088}" srcOrd="7" destOrd="0" presId="urn:microsoft.com/office/officeart/2005/8/layout/default"/>
    <dgm:cxn modelId="{3E53B557-340D-4F1A-BE17-3A3789E0BF1C}" type="presParOf" srcId="{4855929E-C396-4675-B966-394A8D0F5A36}" destId="{BF68FFC6-364E-4738-BD83-A0F0B30E18EB}" srcOrd="8" destOrd="0" presId="urn:microsoft.com/office/officeart/2005/8/layout/default"/>
    <dgm:cxn modelId="{92C78C02-230A-4A2D-A60D-B0A6B58C8342}" type="presParOf" srcId="{4855929E-C396-4675-B966-394A8D0F5A36}" destId="{D9C59533-7A36-4A05-B8BC-CDC4B49D3C56}" srcOrd="9" destOrd="0" presId="urn:microsoft.com/office/officeart/2005/8/layout/default"/>
    <dgm:cxn modelId="{E068A7D2-FB74-4557-9539-5F5FC505F8E6}" type="presParOf" srcId="{4855929E-C396-4675-B966-394A8D0F5A36}" destId="{70D128C7-E36C-421F-A385-010D2A215493}" srcOrd="10" destOrd="0" presId="urn:microsoft.com/office/officeart/2005/8/layout/default"/>
    <dgm:cxn modelId="{C99533AD-41E1-4591-B4D0-A6C1D06F2EA1}" type="presParOf" srcId="{4855929E-C396-4675-B966-394A8D0F5A36}" destId="{981E206D-933E-4438-BB28-96C6374F6547}" srcOrd="11" destOrd="0" presId="urn:microsoft.com/office/officeart/2005/8/layout/default"/>
    <dgm:cxn modelId="{5112302A-9E2B-447E-B8BC-ADB098975FB5}" type="presParOf" srcId="{4855929E-C396-4675-B966-394A8D0F5A36}" destId="{6A939804-FAF1-488E-A665-4B9F1FF3F791}" srcOrd="12" destOrd="0" presId="urn:microsoft.com/office/officeart/2005/8/layout/default"/>
    <dgm:cxn modelId="{5B399762-7D62-4FBD-8B8E-3DC41B4D3AF1}" type="presParOf" srcId="{4855929E-C396-4675-B966-394A8D0F5A36}" destId="{AE29B6D5-E469-4981-AF5A-E45CD81A0FD6}" srcOrd="13" destOrd="0" presId="urn:microsoft.com/office/officeart/2005/8/layout/default"/>
    <dgm:cxn modelId="{922B0092-B9CE-4BBE-BB91-F48EC181273C}" type="presParOf" srcId="{4855929E-C396-4675-B966-394A8D0F5A36}" destId="{C0F21668-4721-41AC-B62B-BD6D14F28732}" srcOrd="14" destOrd="0" presId="urn:microsoft.com/office/officeart/2005/8/layout/default"/>
    <dgm:cxn modelId="{2B356EA3-0F49-4331-A150-50B15363DB88}" type="presParOf" srcId="{4855929E-C396-4675-B966-394A8D0F5A36}" destId="{0BA2AFEA-B0B3-4277-86FB-EF07E7646CEC}" srcOrd="15" destOrd="0" presId="urn:microsoft.com/office/officeart/2005/8/layout/default"/>
    <dgm:cxn modelId="{C1679F47-5555-45C3-A4CF-2A6B77FC4725}" type="presParOf" srcId="{4855929E-C396-4675-B966-394A8D0F5A36}" destId="{AE5CB20F-E840-41D6-9161-98F23FB509D3}" srcOrd="16" destOrd="0" presId="urn:microsoft.com/office/officeart/2005/8/layout/default"/>
    <dgm:cxn modelId="{F5E01D78-98D7-4BBB-B91F-A541A98C0F48}" type="presParOf" srcId="{4855929E-C396-4675-B966-394A8D0F5A36}" destId="{757ABF51-2032-468A-B723-40F4B2C1F554}" srcOrd="17" destOrd="0" presId="urn:microsoft.com/office/officeart/2005/8/layout/default"/>
    <dgm:cxn modelId="{0341C587-D193-4D53-8842-3AA1706C93DF}" type="presParOf" srcId="{4855929E-C396-4675-B966-394A8D0F5A36}" destId="{BAD68B11-3D7A-4A1D-8AB9-48BCCD676013}" srcOrd="18" destOrd="0" presId="urn:microsoft.com/office/officeart/2005/8/layout/default"/>
    <dgm:cxn modelId="{D6539E93-C368-4203-9DE9-04ABD21CFA2D}" type="presParOf" srcId="{4855929E-C396-4675-B966-394A8D0F5A36}" destId="{BF93BA39-986F-4FF6-A871-61E08B06FF71}" srcOrd="19" destOrd="0" presId="urn:microsoft.com/office/officeart/2005/8/layout/default"/>
    <dgm:cxn modelId="{9E724D22-ADA4-4905-97CA-C5AED3C929E4}" type="presParOf" srcId="{4855929E-C396-4675-B966-394A8D0F5A36}" destId="{7B620732-A0FC-44B0-9B4C-A6C74657F338}" srcOrd="20" destOrd="0" presId="urn:microsoft.com/office/officeart/2005/8/layout/default"/>
    <dgm:cxn modelId="{60C632EE-0A72-4F6C-B09D-778A4A5863DB}" type="presParOf" srcId="{4855929E-C396-4675-B966-394A8D0F5A36}" destId="{3D6F7EED-D683-42E2-954E-0EE00E523012}" srcOrd="21" destOrd="0" presId="urn:microsoft.com/office/officeart/2005/8/layout/default"/>
    <dgm:cxn modelId="{150DB947-03BB-4102-B21F-3D575DEDADE5}" type="presParOf" srcId="{4855929E-C396-4675-B966-394A8D0F5A36}" destId="{418236B1-A718-493F-9B11-645F953A8C15}"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73333-4DDD-4532-8754-E267ABE4DCBD}">
      <dsp:nvSpPr>
        <dsp:cNvPr id="0" name=""/>
        <dsp:cNvSpPr/>
      </dsp:nvSpPr>
      <dsp:spPr>
        <a:xfrm>
          <a:off x="560627" y="589489"/>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CDF43-BEAF-4B9E-B35B-6F719D8A6A4D}">
      <dsp:nvSpPr>
        <dsp:cNvPr id="0" name=""/>
        <dsp:cNvSpPr/>
      </dsp:nvSpPr>
      <dsp:spPr>
        <a:xfrm>
          <a:off x="687635" y="716497"/>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13EA9-F6DE-4A49-B8DF-54F5D82C0EFA}">
      <dsp:nvSpPr>
        <dsp:cNvPr id="0" name=""/>
        <dsp:cNvSpPr/>
      </dsp:nvSpPr>
      <dsp:spPr>
        <a:xfrm>
          <a:off x="1295027" y="58948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With closed eyes what can be heard? 5 mins</a:t>
          </a:r>
          <a:endParaRPr lang="en-US" sz="1300" kern="1200" dirty="0"/>
        </a:p>
      </dsp:txBody>
      <dsp:txXfrm>
        <a:off x="1295027" y="589489"/>
        <a:ext cx="1425599" cy="604800"/>
      </dsp:txXfrm>
    </dsp:sp>
    <dsp:sp modelId="{C75FEC1F-8D91-4FF0-A5B4-DFC774C0AD97}">
      <dsp:nvSpPr>
        <dsp:cNvPr id="0" name=""/>
        <dsp:cNvSpPr/>
      </dsp:nvSpPr>
      <dsp:spPr>
        <a:xfrm>
          <a:off x="2969027" y="589489"/>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4CFE72-7720-4164-973F-70A99DD87C51}">
      <dsp:nvSpPr>
        <dsp:cNvPr id="0" name=""/>
        <dsp:cNvSpPr/>
      </dsp:nvSpPr>
      <dsp:spPr>
        <a:xfrm>
          <a:off x="3096035" y="716497"/>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4AE27-BB53-41DD-B027-ED2CAF979EFA}">
      <dsp:nvSpPr>
        <dsp:cNvPr id="0" name=""/>
        <dsp:cNvSpPr/>
      </dsp:nvSpPr>
      <dsp:spPr>
        <a:xfrm>
          <a:off x="3703428" y="58948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scan the horizon what can be </a:t>
          </a:r>
          <a:r>
            <a:rPr lang="en-GB" sz="1300" kern="1200" dirty="0">
              <a:latin typeface="Calibri Light" panose="020F0302020204030204"/>
            </a:rPr>
            <a:t>seen?</a:t>
          </a:r>
        </a:p>
      </dsp:txBody>
      <dsp:txXfrm>
        <a:off x="3703428" y="589489"/>
        <a:ext cx="1425599" cy="604800"/>
      </dsp:txXfrm>
    </dsp:sp>
    <dsp:sp modelId="{6C60CACD-68B2-4A7D-BDCC-034F81FAE006}">
      <dsp:nvSpPr>
        <dsp:cNvPr id="0" name=""/>
        <dsp:cNvSpPr/>
      </dsp:nvSpPr>
      <dsp:spPr>
        <a:xfrm>
          <a:off x="5377428" y="589489"/>
          <a:ext cx="604800" cy="6048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A5139B-FDC4-4AE5-9A4E-FD1A70B9D21E}">
      <dsp:nvSpPr>
        <dsp:cNvPr id="0" name=""/>
        <dsp:cNvSpPr/>
      </dsp:nvSpPr>
      <dsp:spPr>
        <a:xfrm>
          <a:off x="5504435" y="716497"/>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61205C-C1ED-4FFA-A79A-1DE1B41E801B}">
      <dsp:nvSpPr>
        <dsp:cNvPr id="0" name=""/>
        <dsp:cNvSpPr/>
      </dsp:nvSpPr>
      <dsp:spPr>
        <a:xfrm>
          <a:off x="6111828" y="58948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Calibri Light" panose="020F0302020204030204"/>
            </a:rPr>
            <a:t>Explore</a:t>
          </a:r>
          <a:r>
            <a:rPr lang="en-GB" sz="1300" kern="1200" dirty="0"/>
            <a:t> tree bark and how does it feel?</a:t>
          </a:r>
        </a:p>
      </dsp:txBody>
      <dsp:txXfrm>
        <a:off x="6111828" y="589489"/>
        <a:ext cx="1425599" cy="604800"/>
      </dsp:txXfrm>
    </dsp:sp>
    <dsp:sp modelId="{160014DC-B5C7-4F1A-9D33-CB01F99E4393}">
      <dsp:nvSpPr>
        <dsp:cNvPr id="0" name=""/>
        <dsp:cNvSpPr/>
      </dsp:nvSpPr>
      <dsp:spPr>
        <a:xfrm>
          <a:off x="7785828" y="589489"/>
          <a:ext cx="604800" cy="6048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77BAE-4CFF-4D61-BFB7-EC9018972923}">
      <dsp:nvSpPr>
        <dsp:cNvPr id="0" name=""/>
        <dsp:cNvSpPr/>
      </dsp:nvSpPr>
      <dsp:spPr>
        <a:xfrm>
          <a:off x="7912836" y="716497"/>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8B5F89-AF5C-430E-AFB6-CCE60CA7941D}">
      <dsp:nvSpPr>
        <dsp:cNvPr id="0" name=""/>
        <dsp:cNvSpPr/>
      </dsp:nvSpPr>
      <dsp:spPr>
        <a:xfrm>
          <a:off x="8520228" y="58948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Calibri Light" panose="020F0302020204030204"/>
            </a:rPr>
            <a:t>Can</a:t>
          </a:r>
          <a:r>
            <a:rPr lang="en-GB" sz="1300" kern="1200" dirty="0"/>
            <a:t> you smell anything?</a:t>
          </a:r>
          <a:endParaRPr lang="en-US" sz="1300" kern="1200" dirty="0"/>
        </a:p>
      </dsp:txBody>
      <dsp:txXfrm>
        <a:off x="8520228" y="589489"/>
        <a:ext cx="1425599" cy="604800"/>
      </dsp:txXfrm>
    </dsp:sp>
    <dsp:sp modelId="{8A961C2E-D528-4E01-A1C1-61B0B086EB93}">
      <dsp:nvSpPr>
        <dsp:cNvPr id="0" name=""/>
        <dsp:cNvSpPr/>
      </dsp:nvSpPr>
      <dsp:spPr>
        <a:xfrm>
          <a:off x="560627" y="1965312"/>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D033E3-A0EC-4C26-9DA4-BA2D8885F928}">
      <dsp:nvSpPr>
        <dsp:cNvPr id="0" name=""/>
        <dsp:cNvSpPr/>
      </dsp:nvSpPr>
      <dsp:spPr>
        <a:xfrm>
          <a:off x="687635" y="2092320"/>
          <a:ext cx="350784" cy="350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F44017-BF66-47AE-95F5-97410C9CC436}">
      <dsp:nvSpPr>
        <dsp:cNvPr id="0" name=""/>
        <dsp:cNvSpPr/>
      </dsp:nvSpPr>
      <dsp:spPr>
        <a:xfrm>
          <a:off x="1295027" y="1965312"/>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How do the leaves feel underfoot?</a:t>
          </a:r>
          <a:endParaRPr lang="en-US" sz="1300" kern="1200" dirty="0"/>
        </a:p>
      </dsp:txBody>
      <dsp:txXfrm>
        <a:off x="1295027" y="1965312"/>
        <a:ext cx="1425599" cy="604800"/>
      </dsp:txXfrm>
    </dsp:sp>
    <dsp:sp modelId="{FAE91FE9-B9D3-45FB-9B78-FFA01E113601}">
      <dsp:nvSpPr>
        <dsp:cNvPr id="0" name=""/>
        <dsp:cNvSpPr/>
      </dsp:nvSpPr>
      <dsp:spPr>
        <a:xfrm>
          <a:off x="2969027" y="1965312"/>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2480A8-322D-45AF-ADCA-F38BCA7B37DB}">
      <dsp:nvSpPr>
        <dsp:cNvPr id="0" name=""/>
        <dsp:cNvSpPr/>
      </dsp:nvSpPr>
      <dsp:spPr>
        <a:xfrm>
          <a:off x="3096035" y="2092320"/>
          <a:ext cx="350784" cy="3507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020B9A-9449-4CDF-8766-9648E1E66EEB}">
      <dsp:nvSpPr>
        <dsp:cNvPr id="0" name=""/>
        <dsp:cNvSpPr/>
      </dsp:nvSpPr>
      <dsp:spPr>
        <a:xfrm>
          <a:off x="3703428" y="1965312"/>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Calibri Light" panose="020F0302020204030204"/>
            </a:rPr>
            <a:t>What insects/ birds can you see?</a:t>
          </a:r>
        </a:p>
      </dsp:txBody>
      <dsp:txXfrm>
        <a:off x="3703428" y="1965312"/>
        <a:ext cx="1425599" cy="604800"/>
      </dsp:txXfrm>
    </dsp:sp>
    <dsp:sp modelId="{6A8EB6AB-8268-45A3-B084-6F223F514499}">
      <dsp:nvSpPr>
        <dsp:cNvPr id="0" name=""/>
        <dsp:cNvSpPr/>
      </dsp:nvSpPr>
      <dsp:spPr>
        <a:xfrm>
          <a:off x="5377428" y="1965312"/>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DD356-DAAC-4873-A62C-9C0A2F6ED9ED}">
      <dsp:nvSpPr>
        <dsp:cNvPr id="0" name=""/>
        <dsp:cNvSpPr/>
      </dsp:nvSpPr>
      <dsp:spPr>
        <a:xfrm>
          <a:off x="5504435" y="2092320"/>
          <a:ext cx="350784" cy="3507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977BE-F316-4910-A730-EBBC31898B26}">
      <dsp:nvSpPr>
        <dsp:cNvPr id="0" name=""/>
        <dsp:cNvSpPr/>
      </dsp:nvSpPr>
      <dsp:spPr>
        <a:xfrm>
          <a:off x="6111828" y="1965312"/>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Calibri Light" panose="020F0302020204030204"/>
            </a:rPr>
            <a:t>What senses are inspired by the stream?</a:t>
          </a:r>
        </a:p>
      </dsp:txBody>
      <dsp:txXfrm>
        <a:off x="6111828" y="1965312"/>
        <a:ext cx="1425599" cy="604800"/>
      </dsp:txXfrm>
    </dsp:sp>
    <dsp:sp modelId="{2887A982-F87D-4BC3-A91D-DBC22453B2A4}">
      <dsp:nvSpPr>
        <dsp:cNvPr id="0" name=""/>
        <dsp:cNvSpPr/>
      </dsp:nvSpPr>
      <dsp:spPr>
        <a:xfrm>
          <a:off x="7785828" y="1965312"/>
          <a:ext cx="604800" cy="6048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E93627-AE50-4D21-AD8E-6B1F5C282D4D}">
      <dsp:nvSpPr>
        <dsp:cNvPr id="0" name=""/>
        <dsp:cNvSpPr/>
      </dsp:nvSpPr>
      <dsp:spPr>
        <a:xfrm>
          <a:off x="7912836" y="2092320"/>
          <a:ext cx="350784" cy="35078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756B56-D9AC-46CF-B807-74B07C3F2767}">
      <dsp:nvSpPr>
        <dsp:cNvPr id="0" name=""/>
        <dsp:cNvSpPr/>
      </dsp:nvSpPr>
      <dsp:spPr>
        <a:xfrm>
          <a:off x="8520228" y="1965312"/>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Calibri Light" panose="020F0302020204030204"/>
            </a:rPr>
            <a:t>How do the feel within the environment?</a:t>
          </a:r>
        </a:p>
      </dsp:txBody>
      <dsp:txXfrm>
        <a:off x="8520228" y="1965312"/>
        <a:ext cx="1425599" cy="604800"/>
      </dsp:txXfrm>
    </dsp:sp>
    <dsp:sp modelId="{920FA0C8-7C5E-4517-83E8-967A66CC45DE}">
      <dsp:nvSpPr>
        <dsp:cNvPr id="0" name=""/>
        <dsp:cNvSpPr/>
      </dsp:nvSpPr>
      <dsp:spPr>
        <a:xfrm>
          <a:off x="560627" y="3341134"/>
          <a:ext cx="604800" cy="6048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856D3-4F82-4D43-8947-512412286DF5}">
      <dsp:nvSpPr>
        <dsp:cNvPr id="0" name=""/>
        <dsp:cNvSpPr/>
      </dsp:nvSpPr>
      <dsp:spPr>
        <a:xfrm>
          <a:off x="687635" y="3468142"/>
          <a:ext cx="350784" cy="350784"/>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AE68B9-2D06-45A4-96CF-9C798A5A47F3}">
      <dsp:nvSpPr>
        <dsp:cNvPr id="0" name=""/>
        <dsp:cNvSpPr/>
      </dsp:nvSpPr>
      <dsp:spPr>
        <a:xfrm>
          <a:off x="1295027" y="3341134"/>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Calibri Light" panose="020F0302020204030204"/>
            </a:rPr>
            <a:t>What do you think about the experience?</a:t>
          </a:r>
        </a:p>
      </dsp:txBody>
      <dsp:txXfrm>
        <a:off x="1295027" y="3341134"/>
        <a:ext cx="1425599" cy="604800"/>
      </dsp:txXfrm>
    </dsp:sp>
    <dsp:sp modelId="{0019D8B5-B7F9-422A-A2E5-6B7CD871D25D}">
      <dsp:nvSpPr>
        <dsp:cNvPr id="0" name=""/>
        <dsp:cNvSpPr/>
      </dsp:nvSpPr>
      <dsp:spPr>
        <a:xfrm>
          <a:off x="2969027" y="3341134"/>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855794-43C4-4EAD-BF68-F6B066D8FB06}">
      <dsp:nvSpPr>
        <dsp:cNvPr id="0" name=""/>
        <dsp:cNvSpPr/>
      </dsp:nvSpPr>
      <dsp:spPr>
        <a:xfrm>
          <a:off x="3096035" y="3468142"/>
          <a:ext cx="350784" cy="350784"/>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B899A-62A8-4F28-9936-EBECAFF1C416}">
      <dsp:nvSpPr>
        <dsp:cNvPr id="0" name=""/>
        <dsp:cNvSpPr/>
      </dsp:nvSpPr>
      <dsp:spPr>
        <a:xfrm>
          <a:off x="3703428" y="3341134"/>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Calibri Light" panose="020F0302020204030204"/>
            </a:rPr>
            <a:t>Discuss</a:t>
          </a:r>
        </a:p>
      </dsp:txBody>
      <dsp:txXfrm>
        <a:off x="3703428" y="3341134"/>
        <a:ext cx="1425599" cy="60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1D563-0813-49D8-9997-D94C4474E545}">
      <dsp:nvSpPr>
        <dsp:cNvPr id="0" name=""/>
        <dsp:cNvSpPr/>
      </dsp:nvSpPr>
      <dsp:spPr>
        <a:xfrm>
          <a:off x="378088" y="205"/>
          <a:ext cx="2267506" cy="13605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7 types of leaves</a:t>
          </a:r>
          <a:endParaRPr lang="en-US" sz="2700" kern="1200" dirty="0"/>
        </a:p>
      </dsp:txBody>
      <dsp:txXfrm>
        <a:off x="378088" y="205"/>
        <a:ext cx="2267506" cy="1360503"/>
      </dsp:txXfrm>
    </dsp:sp>
    <dsp:sp modelId="{5D6354AF-95A2-4D32-9D12-FDB9A0E812BD}">
      <dsp:nvSpPr>
        <dsp:cNvPr id="0" name=""/>
        <dsp:cNvSpPr/>
      </dsp:nvSpPr>
      <dsp:spPr>
        <a:xfrm>
          <a:off x="2872346" y="205"/>
          <a:ext cx="2267506" cy="13605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 feather</a:t>
          </a:r>
          <a:endParaRPr lang="en-US" sz="2700" kern="1200" dirty="0"/>
        </a:p>
      </dsp:txBody>
      <dsp:txXfrm>
        <a:off x="2872346" y="205"/>
        <a:ext cx="2267506" cy="1360503"/>
      </dsp:txXfrm>
    </dsp:sp>
    <dsp:sp modelId="{2BD6B741-5735-4D70-AB51-CAAFAFF61F7B}">
      <dsp:nvSpPr>
        <dsp:cNvPr id="0" name=""/>
        <dsp:cNvSpPr/>
      </dsp:nvSpPr>
      <dsp:spPr>
        <a:xfrm>
          <a:off x="5366603" y="205"/>
          <a:ext cx="2267506" cy="13605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Berries</a:t>
          </a:r>
          <a:endParaRPr lang="en-US" sz="2700" kern="1200" dirty="0"/>
        </a:p>
      </dsp:txBody>
      <dsp:txXfrm>
        <a:off x="5366603" y="205"/>
        <a:ext cx="2267506" cy="1360503"/>
      </dsp:txXfrm>
    </dsp:sp>
    <dsp:sp modelId="{A8312C42-3448-4CEA-8E28-8EF9CEE5C4D3}">
      <dsp:nvSpPr>
        <dsp:cNvPr id="0" name=""/>
        <dsp:cNvSpPr/>
      </dsp:nvSpPr>
      <dsp:spPr>
        <a:xfrm>
          <a:off x="7860860" y="205"/>
          <a:ext cx="2267506" cy="13605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 flat stone</a:t>
          </a:r>
          <a:endParaRPr lang="en-US" sz="2700" kern="1200" dirty="0"/>
        </a:p>
      </dsp:txBody>
      <dsp:txXfrm>
        <a:off x="7860860" y="205"/>
        <a:ext cx="2267506" cy="1360503"/>
      </dsp:txXfrm>
    </dsp:sp>
    <dsp:sp modelId="{BF68FFC6-364E-4738-BD83-A0F0B30E18EB}">
      <dsp:nvSpPr>
        <dsp:cNvPr id="0" name=""/>
        <dsp:cNvSpPr/>
      </dsp:nvSpPr>
      <dsp:spPr>
        <a:xfrm>
          <a:off x="378088" y="1587460"/>
          <a:ext cx="2267506" cy="13605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Acorn</a:t>
          </a:r>
          <a:endParaRPr lang="en-US" sz="2700" kern="1200" dirty="0"/>
        </a:p>
      </dsp:txBody>
      <dsp:txXfrm>
        <a:off x="378088" y="1587460"/>
        <a:ext cx="2267506" cy="1360503"/>
      </dsp:txXfrm>
    </dsp:sp>
    <dsp:sp modelId="{70D128C7-E36C-421F-A385-010D2A215493}">
      <dsp:nvSpPr>
        <dsp:cNvPr id="0" name=""/>
        <dsp:cNvSpPr/>
      </dsp:nvSpPr>
      <dsp:spPr>
        <a:xfrm>
          <a:off x="2872346" y="1587460"/>
          <a:ext cx="2267506" cy="13605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Pinecone</a:t>
          </a:r>
          <a:endParaRPr lang="en-US" sz="2700" kern="1200" dirty="0"/>
        </a:p>
      </dsp:txBody>
      <dsp:txXfrm>
        <a:off x="2872346" y="1587460"/>
        <a:ext cx="2267506" cy="1360503"/>
      </dsp:txXfrm>
    </dsp:sp>
    <dsp:sp modelId="{6A939804-FAF1-488E-A665-4B9F1FF3F791}">
      <dsp:nvSpPr>
        <dsp:cNvPr id="0" name=""/>
        <dsp:cNvSpPr/>
      </dsp:nvSpPr>
      <dsp:spPr>
        <a:xfrm>
          <a:off x="5366603" y="1587460"/>
          <a:ext cx="2267506" cy="13605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 flower</a:t>
          </a:r>
          <a:endParaRPr lang="en-US" sz="2700" kern="1200" dirty="0"/>
        </a:p>
      </dsp:txBody>
      <dsp:txXfrm>
        <a:off x="5366603" y="1587460"/>
        <a:ext cx="2267506" cy="1360503"/>
      </dsp:txXfrm>
    </dsp:sp>
    <dsp:sp modelId="{C0F21668-4721-41AC-B62B-BD6D14F28732}">
      <dsp:nvSpPr>
        <dsp:cNvPr id="0" name=""/>
        <dsp:cNvSpPr/>
      </dsp:nvSpPr>
      <dsp:spPr>
        <a:xfrm>
          <a:off x="7860860" y="1587460"/>
          <a:ext cx="2267506" cy="13605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Something that smells nice</a:t>
          </a:r>
          <a:endParaRPr lang="en-US" sz="2700" kern="1200" dirty="0"/>
        </a:p>
      </dsp:txBody>
      <dsp:txXfrm>
        <a:off x="7860860" y="1587460"/>
        <a:ext cx="2267506" cy="1360503"/>
      </dsp:txXfrm>
    </dsp:sp>
    <dsp:sp modelId="{AE5CB20F-E840-41D6-9161-98F23FB509D3}">
      <dsp:nvSpPr>
        <dsp:cNvPr id="0" name=""/>
        <dsp:cNvSpPr/>
      </dsp:nvSpPr>
      <dsp:spPr>
        <a:xfrm>
          <a:off x="378088" y="3174714"/>
          <a:ext cx="2267506" cy="13605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Something green and soft</a:t>
          </a:r>
          <a:endParaRPr lang="en-US" sz="2700" kern="1200" dirty="0"/>
        </a:p>
      </dsp:txBody>
      <dsp:txXfrm>
        <a:off x="378088" y="3174714"/>
        <a:ext cx="2267506" cy="1360503"/>
      </dsp:txXfrm>
    </dsp:sp>
    <dsp:sp modelId="{BAD68B11-3D7A-4A1D-8AB9-48BCCD676013}">
      <dsp:nvSpPr>
        <dsp:cNvPr id="0" name=""/>
        <dsp:cNvSpPr/>
      </dsp:nvSpPr>
      <dsp:spPr>
        <a:xfrm>
          <a:off x="2872346" y="3174714"/>
          <a:ext cx="2267506" cy="13605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Something wet and cold</a:t>
          </a:r>
          <a:endParaRPr lang="en-US" sz="2700" kern="1200" dirty="0"/>
        </a:p>
      </dsp:txBody>
      <dsp:txXfrm>
        <a:off x="2872346" y="3174714"/>
        <a:ext cx="2267506" cy="1360503"/>
      </dsp:txXfrm>
    </dsp:sp>
    <dsp:sp modelId="{7B620732-A0FC-44B0-9B4C-A6C74657F338}">
      <dsp:nvSpPr>
        <dsp:cNvPr id="0" name=""/>
        <dsp:cNvSpPr/>
      </dsp:nvSpPr>
      <dsp:spPr>
        <a:xfrm>
          <a:off x="5366603" y="3174714"/>
          <a:ext cx="2267506" cy="13605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latin typeface="Calibri Light" panose="020F0302020204030204"/>
            </a:rPr>
            <a:t>Identify An insect</a:t>
          </a:r>
        </a:p>
      </dsp:txBody>
      <dsp:txXfrm>
        <a:off x="5366603" y="3174714"/>
        <a:ext cx="2267506" cy="1360503"/>
      </dsp:txXfrm>
    </dsp:sp>
    <dsp:sp modelId="{418236B1-A718-493F-9B11-645F953A8C15}">
      <dsp:nvSpPr>
        <dsp:cNvPr id="0" name=""/>
        <dsp:cNvSpPr/>
      </dsp:nvSpPr>
      <dsp:spPr>
        <a:xfrm>
          <a:off x="7860860" y="3174714"/>
          <a:ext cx="2267506" cy="13605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latin typeface="Calibri Light" panose="020F0302020204030204"/>
            </a:rPr>
            <a:t>A twig </a:t>
          </a:r>
        </a:p>
      </dsp:txBody>
      <dsp:txXfrm>
        <a:off x="7860860" y="3174714"/>
        <a:ext cx="2267506" cy="136050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54E68-5403-ED38-A011-3230F6BD63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6CA752-A80C-0E41-8CB8-761A06D57F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0D2AD8-F45C-A460-029A-951B89707EAF}"/>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5" name="Footer Placeholder 4">
            <a:extLst>
              <a:ext uri="{FF2B5EF4-FFF2-40B4-BE49-F238E27FC236}">
                <a16:creationId xmlns:a16="http://schemas.microsoft.com/office/drawing/2014/main" id="{DBD1DF5D-7147-8424-9CB9-BE93FC90A0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137F48-BBA2-0D45-94D7-C5F23B7FA6FD}"/>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1828003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8D262-9D8E-A7AB-7C5A-0F027D87F2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3CC7B7-A065-90B0-C059-E7C2DC6E9B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04F304-4392-2B93-F589-9D394E16DED7}"/>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5" name="Footer Placeholder 4">
            <a:extLst>
              <a:ext uri="{FF2B5EF4-FFF2-40B4-BE49-F238E27FC236}">
                <a16:creationId xmlns:a16="http://schemas.microsoft.com/office/drawing/2014/main" id="{AE78236F-6700-35BF-BEB2-022751205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C199A4-AE46-A808-DD59-6C034DCA835D}"/>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1037110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C49A-CFFF-3D6F-457B-6B7C0849B3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DB3FF2-59BF-14A8-67C8-4348C582C5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E8D30D-9AAA-FB19-2469-EF6318BF4BE9}"/>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5" name="Footer Placeholder 4">
            <a:extLst>
              <a:ext uri="{FF2B5EF4-FFF2-40B4-BE49-F238E27FC236}">
                <a16:creationId xmlns:a16="http://schemas.microsoft.com/office/drawing/2014/main" id="{AB2537A1-E59B-F675-334B-93416E3388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144131-E62A-3CF0-D513-7D3E8980E2E3}"/>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833626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C5E37-FC1E-20B8-6B52-7A76A8494F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2636A7-70FC-32B3-DB1D-FA4C3BA468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8EBB89-6ED5-EC34-B987-B167992B6C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0750E2-AAD0-03F2-C1EE-A7985FD2DB2D}"/>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6" name="Footer Placeholder 5">
            <a:extLst>
              <a:ext uri="{FF2B5EF4-FFF2-40B4-BE49-F238E27FC236}">
                <a16:creationId xmlns:a16="http://schemas.microsoft.com/office/drawing/2014/main" id="{0A04C05F-0E8B-4D0C-6129-26F9F1AD30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B6F84A-45DF-30ED-5AB9-A146E404DD72}"/>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3745567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83184-6D6E-76E3-C46D-FFC52CE92A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5E1C49-13FF-F986-38D2-65192CF1C5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F88546-74C4-0D51-197D-9C99CB232B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E3DA4A-6E1B-2725-8BE7-1FF591B37B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9AC0A6-F7D8-B4A1-708B-053BA23E88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43C616-DB8D-6A62-3FF0-4DB16C469DB6}"/>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8" name="Footer Placeholder 7">
            <a:extLst>
              <a:ext uri="{FF2B5EF4-FFF2-40B4-BE49-F238E27FC236}">
                <a16:creationId xmlns:a16="http://schemas.microsoft.com/office/drawing/2014/main" id="{779EBE25-8796-B069-51E7-CB7FD5C2F3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473953-4476-1A71-47F8-8598BC1B6C8C}"/>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2049342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EFFC3-F35F-691B-1173-80F11C6BB5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EC3F8D-5C82-6763-5115-2C4FDF5BBA32}"/>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4" name="Footer Placeholder 3">
            <a:extLst>
              <a:ext uri="{FF2B5EF4-FFF2-40B4-BE49-F238E27FC236}">
                <a16:creationId xmlns:a16="http://schemas.microsoft.com/office/drawing/2014/main" id="{758BF48A-568D-BAC0-466B-0D1ACF3965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0B220F-9D95-0C12-24A7-459033B518B2}"/>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2572857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C7008F-6B0E-C9F3-5C74-777B21A0005D}"/>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3" name="Footer Placeholder 2">
            <a:extLst>
              <a:ext uri="{FF2B5EF4-FFF2-40B4-BE49-F238E27FC236}">
                <a16:creationId xmlns:a16="http://schemas.microsoft.com/office/drawing/2014/main" id="{4D1478E0-D8BC-C75C-1CB5-BFE06DD0EA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2284AC-9B32-BC17-D031-B408433672FC}"/>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4254882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A80DB-8E97-EEFB-AC82-F795C98C62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A8F992-355D-B2B8-DA1B-42BC058CEE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C102D4-58D3-451A-6D75-9005CE25B2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23007D-7FA7-459B-1E12-E960C92C483B}"/>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6" name="Footer Placeholder 5">
            <a:extLst>
              <a:ext uri="{FF2B5EF4-FFF2-40B4-BE49-F238E27FC236}">
                <a16:creationId xmlns:a16="http://schemas.microsoft.com/office/drawing/2014/main" id="{04A44017-D34D-0AAF-4C37-96FB024689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0E0D9-67D1-DA92-C855-C611133CF91A}"/>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2802596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4E18-B5D4-5DF1-2AFC-C22C891648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2811B5-A509-DBA4-1C39-6D052A3FC3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A92153-DED1-3C07-64E6-703A73B85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1D118D-4727-7EE6-ECD4-A80FE83C9990}"/>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6" name="Footer Placeholder 5">
            <a:extLst>
              <a:ext uri="{FF2B5EF4-FFF2-40B4-BE49-F238E27FC236}">
                <a16:creationId xmlns:a16="http://schemas.microsoft.com/office/drawing/2014/main" id="{5E8F7727-5644-827E-3B41-B640AB54A8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6646D5-C451-EA6B-A80B-75ABC3E576D2}"/>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3230777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A9E64-9EC4-111F-EE86-6672147EB5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796E9C-7745-3119-E557-77358490F6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9DE94E-7A3B-A75C-3D87-4F9B1ABCEB38}"/>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5" name="Footer Placeholder 4">
            <a:extLst>
              <a:ext uri="{FF2B5EF4-FFF2-40B4-BE49-F238E27FC236}">
                <a16:creationId xmlns:a16="http://schemas.microsoft.com/office/drawing/2014/main" id="{1C0669DD-E018-32B9-C9AE-7A0E5C2AD1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74D49-C84F-D114-7F2C-0A545D45AB72}"/>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1757691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752330-D4F6-BF88-379F-214B01421B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FAE6EC-A1C0-6320-EFE1-D5585FB1B7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8DB487-E11B-26E2-C5B0-6C8EC45B2556}"/>
              </a:ext>
            </a:extLst>
          </p:cNvPr>
          <p:cNvSpPr>
            <a:spLocks noGrp="1"/>
          </p:cNvSpPr>
          <p:nvPr>
            <p:ph type="dt" sz="half" idx="10"/>
          </p:nvPr>
        </p:nvSpPr>
        <p:spPr/>
        <p:txBody>
          <a:bodyPr/>
          <a:lstStyle/>
          <a:p>
            <a:fld id="{6713D9F9-2EB2-4D35-B5B8-D04EDC028EA3}" type="datetimeFigureOut">
              <a:rPr lang="en-GB" smtClean="0"/>
              <a:t>18/02/2023</a:t>
            </a:fld>
            <a:endParaRPr lang="en-GB"/>
          </a:p>
        </p:txBody>
      </p:sp>
      <p:sp>
        <p:nvSpPr>
          <p:cNvPr id="5" name="Footer Placeholder 4">
            <a:extLst>
              <a:ext uri="{FF2B5EF4-FFF2-40B4-BE49-F238E27FC236}">
                <a16:creationId xmlns:a16="http://schemas.microsoft.com/office/drawing/2014/main" id="{764A04CC-F615-4234-C86E-B33D1C9486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E23003-AC52-0355-34A5-91D30278B82A}"/>
              </a:ext>
            </a:extLst>
          </p:cNvPr>
          <p:cNvSpPr>
            <a:spLocks noGrp="1"/>
          </p:cNvSpPr>
          <p:nvPr>
            <p:ph type="sldNum" sz="quarter" idx="12"/>
          </p:nvPr>
        </p:nvSpPr>
        <p:spPr/>
        <p:txBody>
          <a:bodyPr/>
          <a:lstStyle/>
          <a:p>
            <a:fld id="{4AF1C75E-51CC-4F30-A4BE-123498DA87B1}" type="slidenum">
              <a:rPr lang="en-GB" smtClean="0"/>
              <a:t>‹#›</a:t>
            </a:fld>
            <a:endParaRPr lang="en-GB"/>
          </a:p>
        </p:txBody>
      </p:sp>
    </p:spTree>
    <p:extLst>
      <p:ext uri="{BB962C8B-B14F-4D97-AF65-F5344CB8AC3E}">
        <p14:creationId xmlns:p14="http://schemas.microsoft.com/office/powerpoint/2010/main" val="2019181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BFF013-D38F-8B61-46EA-7314E8A45A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7D693F-4A01-9DAE-E5F7-4D8FF9CECC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E0EF8D-76C8-D4EE-0854-B771B8071C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13D9F9-2EB2-4D35-B5B8-D04EDC028EA3}" type="datetimeFigureOut">
              <a:rPr lang="en-GB" smtClean="0"/>
              <a:t>18/02/2023</a:t>
            </a:fld>
            <a:endParaRPr lang="en-GB"/>
          </a:p>
        </p:txBody>
      </p:sp>
      <p:sp>
        <p:nvSpPr>
          <p:cNvPr id="5" name="Footer Placeholder 4">
            <a:extLst>
              <a:ext uri="{FF2B5EF4-FFF2-40B4-BE49-F238E27FC236}">
                <a16:creationId xmlns:a16="http://schemas.microsoft.com/office/drawing/2014/main" id="{1ABF2C9B-2047-2EC0-F27F-E014BC3EE1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C14407-D38B-29C8-C073-7659F1C24F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F1C75E-51CC-4F30-A4BE-123498DA87B1}" type="slidenum">
              <a:rPr lang="en-GB" smtClean="0"/>
              <a:t>‹#›</a:t>
            </a:fld>
            <a:endParaRPr lang="en-GB"/>
          </a:p>
        </p:txBody>
      </p:sp>
    </p:spTree>
    <p:extLst>
      <p:ext uri="{BB962C8B-B14F-4D97-AF65-F5344CB8AC3E}">
        <p14:creationId xmlns:p14="http://schemas.microsoft.com/office/powerpoint/2010/main" val="1704881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ilikemockturtles.deviantart.com/art/Recomposing-Freud-355313959"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it.wikipedia.org/wiki/Super-io"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brewminate.com/the-story-and-mind-of-sigmund-freud/"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nobaproject.com/modules/the-psychodynamic-perspective"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indfulnessexercises.com/myths-of-the-mindfulness-movement/"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glenprovidencepark.org/2013/10/30/11-9-2013-scavenger-hunt-for-kids/" TargetMode="External"/><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D4274-5F65-D4FF-5CFA-7B2A320B947A}"/>
              </a:ext>
            </a:extLst>
          </p:cNvPr>
          <p:cNvSpPr>
            <a:spLocks noGrp="1"/>
          </p:cNvSpPr>
          <p:nvPr>
            <p:ph type="ctrTitle"/>
          </p:nvPr>
        </p:nvSpPr>
        <p:spPr>
          <a:xfrm>
            <a:off x="6194716" y="739978"/>
            <a:ext cx="5334930" cy="3004145"/>
          </a:xfrm>
        </p:spPr>
        <p:txBody>
          <a:bodyPr>
            <a:normAutofit/>
          </a:bodyPr>
          <a:lstStyle/>
          <a:p>
            <a:r>
              <a:rPr lang="en-GB" sz="5600">
                <a:cs typeface="Calibri Light"/>
              </a:rPr>
              <a:t>Working with children in a social care setting</a:t>
            </a:r>
            <a:endParaRPr lang="en-GB" sz="5600"/>
          </a:p>
        </p:txBody>
      </p:sp>
      <p:sp>
        <p:nvSpPr>
          <p:cNvPr id="3" name="Subtitle 2">
            <a:extLst>
              <a:ext uri="{FF2B5EF4-FFF2-40B4-BE49-F238E27FC236}">
                <a16:creationId xmlns:a16="http://schemas.microsoft.com/office/drawing/2014/main" id="{01561635-F872-3C64-8D39-4B79967EC1DB}"/>
              </a:ext>
            </a:extLst>
          </p:cNvPr>
          <p:cNvSpPr>
            <a:spLocks noGrp="1"/>
          </p:cNvSpPr>
          <p:nvPr>
            <p:ph type="subTitle" idx="1"/>
          </p:nvPr>
        </p:nvSpPr>
        <p:spPr>
          <a:xfrm>
            <a:off x="6194715" y="3836197"/>
            <a:ext cx="5334931" cy="2189214"/>
          </a:xfrm>
        </p:spPr>
        <p:txBody>
          <a:bodyPr vert="horz" lIns="91440" tIns="45720" rIns="91440" bIns="45720" rtlCol="0" anchor="t">
            <a:normAutofit/>
          </a:bodyPr>
          <a:lstStyle/>
          <a:p>
            <a:r>
              <a:rPr lang="en-GB" dirty="0">
                <a:cs typeface="Calibri"/>
              </a:rPr>
              <a:t>Karen Tobin 2129244</a:t>
            </a:r>
            <a:endParaRPr lang="en-US" dirty="0">
              <a:cs typeface="Calibri"/>
            </a:endParaRPr>
          </a:p>
          <a:p>
            <a:r>
              <a:rPr lang="en-GB" dirty="0">
                <a:cs typeface="Calibri"/>
              </a:rPr>
              <a:t> Psychology in Health and Social care</a:t>
            </a:r>
            <a:endParaRPr lang="en-US">
              <a:cs typeface="Calibri"/>
            </a:endParaRPr>
          </a:p>
          <a:p>
            <a:r>
              <a:rPr lang="en-GB" dirty="0">
                <a:cs typeface="Calibri"/>
              </a:rPr>
              <a:t>Module code: LCHS4006-BIRM</a:t>
            </a:r>
          </a:p>
          <a:p>
            <a:r>
              <a:rPr lang="en-GB" dirty="0">
                <a:cs typeface="Calibri"/>
              </a:rPr>
              <a:t>Lecturer: Donna Holder</a:t>
            </a:r>
          </a:p>
          <a:p>
            <a:endParaRPr lang="en-GB">
              <a:cs typeface="Calibri"/>
            </a:endParaRPr>
          </a:p>
          <a:p>
            <a:endParaRPr lang="en-GB">
              <a:cs typeface="Calibri"/>
            </a:endParaRPr>
          </a:p>
        </p:txBody>
      </p:sp>
      <p:sp>
        <p:nvSpPr>
          <p:cNvPr id="54" name="Freeform: Shape 53">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5" descr="Free picture: two, CaucAsian, two, African American, children, play ...">
            <a:extLst>
              <a:ext uri="{FF2B5EF4-FFF2-40B4-BE49-F238E27FC236}">
                <a16:creationId xmlns:a16="http://schemas.microsoft.com/office/drawing/2014/main" id="{186A7877-6F93-A75C-0143-AF3D103BD4D8}"/>
              </a:ext>
            </a:extLst>
          </p:cNvPr>
          <p:cNvPicPr>
            <a:picLocks noChangeAspect="1"/>
          </p:cNvPicPr>
          <p:nvPr/>
        </p:nvPicPr>
        <p:blipFill rotWithShape="1">
          <a:blip r:embed="rId2"/>
          <a:srcRect l="7185" r="26315" b="-1"/>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64" name="Freeform: Shape 63">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92910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85C5671-EF4F-5D42-15C0-4BEC51FE682B}"/>
              </a:ext>
            </a:extLst>
          </p:cNvPr>
          <p:cNvSpPr>
            <a:spLocks noGrp="1"/>
          </p:cNvSpPr>
          <p:nvPr>
            <p:ph type="title"/>
          </p:nvPr>
        </p:nvSpPr>
        <p:spPr>
          <a:xfrm>
            <a:off x="838200" y="365126"/>
            <a:ext cx="5558489" cy="853406"/>
          </a:xfrm>
        </p:spPr>
        <p:txBody>
          <a:bodyPr>
            <a:normAutofit/>
          </a:bodyPr>
          <a:lstStyle/>
          <a:p>
            <a:r>
              <a:rPr lang="en-GB" dirty="0">
                <a:cs typeface="Calibri Light"/>
              </a:rPr>
              <a:t>Introduction</a:t>
            </a:r>
            <a:endParaRPr lang="en-GB" dirty="0"/>
          </a:p>
        </p:txBody>
      </p:sp>
      <p:sp>
        <p:nvSpPr>
          <p:cNvPr id="12" name="Freeform: Shape 1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D4082B8-F66C-EC44-C97F-72F3E01BF381}"/>
              </a:ext>
            </a:extLst>
          </p:cNvPr>
          <p:cNvSpPr>
            <a:spLocks noGrp="1"/>
          </p:cNvSpPr>
          <p:nvPr>
            <p:ph idx="1"/>
          </p:nvPr>
        </p:nvSpPr>
        <p:spPr>
          <a:xfrm>
            <a:off x="838200" y="1825625"/>
            <a:ext cx="5558489" cy="4351338"/>
          </a:xfrm>
        </p:spPr>
        <p:txBody>
          <a:bodyPr vert="horz" lIns="91440" tIns="45720" rIns="91440" bIns="45720" rtlCol="0" anchor="t">
            <a:normAutofit/>
          </a:bodyPr>
          <a:lstStyle/>
          <a:p>
            <a:pPr marL="0" indent="0">
              <a:buNone/>
            </a:pPr>
            <a:r>
              <a:rPr lang="en-GB" dirty="0">
                <a:cs typeface="Calibri"/>
              </a:rPr>
              <a:t>I have been asked to provide 2 activities for the children in the women's refuge The children are between 7-11 years old.</a:t>
            </a:r>
          </a:p>
          <a:p>
            <a:pPr marL="0" indent="0">
              <a:buNone/>
            </a:pPr>
            <a:r>
              <a:rPr lang="en-GB" dirty="0">
                <a:cs typeface="Calibri"/>
              </a:rPr>
              <a:t>I have decided to take the children to the natural bog area, it’s a big green space full of trees, a stream, birds and insects with space and fresh air and the children can connect with nature all around them.</a:t>
            </a:r>
          </a:p>
        </p:txBody>
      </p:sp>
      <p:sp>
        <p:nvSpPr>
          <p:cNvPr id="14" name="Oval 1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Block Arc 1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0" name="Straight Connector 1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373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552FDFE-2FB2-8654-E3E5-7729184A099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Freud and his developmental theories</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7199BD2-F4EF-F786-1DAD-E78C39532B70}"/>
              </a:ext>
            </a:extLst>
          </p:cNvPr>
          <p:cNvSpPr txBox="1"/>
          <p:nvPr/>
        </p:nvSpPr>
        <p:spPr>
          <a:xfrm>
            <a:off x="572493" y="2071316"/>
            <a:ext cx="6713552"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dirty="0"/>
              <a:t>Sigmund Freud (1856-1939) </a:t>
            </a:r>
          </a:p>
          <a:p>
            <a:pPr indent="-228600">
              <a:lnSpc>
                <a:spcPct val="90000"/>
              </a:lnSpc>
              <a:spcAft>
                <a:spcPts val="600"/>
              </a:spcAft>
              <a:buFont typeface="Arial" panose="020B0604020202020204" pitchFamily="34" charset="0"/>
              <a:buChar char="•"/>
            </a:pPr>
            <a:r>
              <a:rPr lang="en-US" sz="2200" dirty="0"/>
              <a:t>An Austrian neurologist</a:t>
            </a:r>
          </a:p>
          <a:p>
            <a:pPr indent="-228600">
              <a:lnSpc>
                <a:spcPct val="90000"/>
              </a:lnSpc>
              <a:spcAft>
                <a:spcPts val="600"/>
              </a:spcAft>
              <a:buFont typeface="Arial" panose="020B0604020202020204" pitchFamily="34" charset="0"/>
              <a:buChar char="•"/>
            </a:pPr>
            <a:r>
              <a:rPr lang="en-US" sz="2200" dirty="0"/>
              <a:t>The founder of Psychoanalysis, a clinical method for evaluating and treating pathologies that originated in the psyche. </a:t>
            </a:r>
          </a:p>
          <a:p>
            <a:pPr indent="-228600">
              <a:lnSpc>
                <a:spcPct val="90000"/>
              </a:lnSpc>
              <a:spcAft>
                <a:spcPts val="600"/>
              </a:spcAft>
              <a:buFont typeface="Arial" panose="020B0604020202020204" pitchFamily="34" charset="0"/>
              <a:buChar char="•"/>
            </a:pPr>
            <a:r>
              <a:rPr lang="en-US" sz="2200" dirty="0"/>
              <a:t>He believed that the things that happened during childhood could have long-lasting effects on the adult.</a:t>
            </a:r>
          </a:p>
          <a:p>
            <a:pPr indent="-228600">
              <a:lnSpc>
                <a:spcPct val="90000"/>
              </a:lnSpc>
              <a:spcAft>
                <a:spcPts val="600"/>
              </a:spcAft>
              <a:buFont typeface="Arial" panose="020B0604020202020204" pitchFamily="34" charset="0"/>
              <a:buChar char="•"/>
            </a:pPr>
            <a:r>
              <a:rPr lang="en-US" sz="2200" dirty="0"/>
              <a:t>He understood that events that happened were responsible for some mental health concerns.</a:t>
            </a:r>
          </a:p>
          <a:p>
            <a:pPr indent="-228600">
              <a:lnSpc>
                <a:spcPct val="90000"/>
              </a:lnSpc>
              <a:spcAft>
                <a:spcPts val="600"/>
              </a:spcAft>
              <a:buFont typeface="Arial" panose="020B0604020202020204" pitchFamily="34" charset="0"/>
              <a:buChar char="•"/>
            </a:pPr>
            <a:r>
              <a:rPr lang="en-US" sz="2200" dirty="0"/>
              <a:t>His perspective was biological, we all develop the same without variables</a:t>
            </a:r>
          </a:p>
        </p:txBody>
      </p:sp>
      <p:pic>
        <p:nvPicPr>
          <p:cNvPr id="17" name="Picture 18">
            <a:extLst>
              <a:ext uri="{FF2B5EF4-FFF2-40B4-BE49-F238E27FC236}">
                <a16:creationId xmlns:a16="http://schemas.microsoft.com/office/drawing/2014/main" id="{5A5F8681-51DB-9D07-9D0E-EF43BECD16C4}"/>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r="2" b="23862"/>
          <a:stretch/>
        </p:blipFill>
        <p:spPr>
          <a:xfrm>
            <a:off x="7675658" y="2093976"/>
            <a:ext cx="3941064" cy="4096512"/>
          </a:xfrm>
          <a:prstGeom prst="rect">
            <a:avLst/>
          </a:prstGeom>
        </p:spPr>
      </p:pic>
      <p:sp>
        <p:nvSpPr>
          <p:cNvPr id="2" name="TextBox 1">
            <a:extLst>
              <a:ext uri="{FF2B5EF4-FFF2-40B4-BE49-F238E27FC236}">
                <a16:creationId xmlns:a16="http://schemas.microsoft.com/office/drawing/2014/main" id="{7708CCA5-E7FA-39F4-C2B1-E5254F45E62C}"/>
              </a:ext>
            </a:extLst>
          </p:cNvPr>
          <p:cNvSpPr txBox="1"/>
          <p:nvPr/>
        </p:nvSpPr>
        <p:spPr>
          <a:xfrm>
            <a:off x="9644616" y="6189035"/>
            <a:ext cx="21318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Bing pictures</a:t>
            </a:r>
            <a:endParaRPr lang="en-GB" sz="1200" dirty="0"/>
          </a:p>
        </p:txBody>
      </p:sp>
    </p:spTree>
    <p:extLst>
      <p:ext uri="{BB962C8B-B14F-4D97-AF65-F5344CB8AC3E}">
        <p14:creationId xmlns:p14="http://schemas.microsoft.com/office/powerpoint/2010/main" val="600544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B27F0-146F-3ECD-286A-9558813AB755}"/>
              </a:ext>
            </a:extLst>
          </p:cNvPr>
          <p:cNvSpPr>
            <a:spLocks noGrp="1"/>
          </p:cNvSpPr>
          <p:nvPr>
            <p:ph type="title"/>
          </p:nvPr>
        </p:nvSpPr>
        <p:spPr>
          <a:xfrm>
            <a:off x="5841934" y="638089"/>
            <a:ext cx="5716082" cy="484101"/>
          </a:xfrm>
        </p:spPr>
        <p:txBody>
          <a:bodyPr anchor="b">
            <a:normAutofit fontScale="90000"/>
          </a:bodyPr>
          <a:lstStyle/>
          <a:p>
            <a:r>
              <a:rPr lang="en-GB" sz="5400" dirty="0"/>
              <a:t>Iceberg Theory</a:t>
            </a:r>
          </a:p>
        </p:txBody>
      </p:sp>
      <p:pic>
        <p:nvPicPr>
          <p:cNvPr id="5" name="Picture 25" descr="Map&#10;&#10;Description automatically generated">
            <a:extLst>
              <a:ext uri="{FF2B5EF4-FFF2-40B4-BE49-F238E27FC236}">
                <a16:creationId xmlns:a16="http://schemas.microsoft.com/office/drawing/2014/main" id="{22FFD9F4-100F-296A-58EE-3F966CB5A21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172" r="3" b="11557"/>
          <a:stretch/>
        </p:blipFill>
        <p:spPr>
          <a:xfrm>
            <a:off x="161130" y="640080"/>
            <a:ext cx="5366191" cy="5577840"/>
          </a:xfrm>
          <a:prstGeom prst="rect">
            <a:avLst/>
          </a:prstGeom>
        </p:spPr>
      </p:pic>
      <p:sp>
        <p:nvSpPr>
          <p:cNvPr id="2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F4A229-E926-00A3-142C-171453D7D577}"/>
              </a:ext>
            </a:extLst>
          </p:cNvPr>
          <p:cNvSpPr>
            <a:spLocks noGrp="1"/>
          </p:cNvSpPr>
          <p:nvPr>
            <p:ph idx="1"/>
          </p:nvPr>
        </p:nvSpPr>
        <p:spPr>
          <a:xfrm>
            <a:off x="5841934" y="2475186"/>
            <a:ext cx="6131976" cy="4246284"/>
          </a:xfrm>
        </p:spPr>
        <p:txBody>
          <a:bodyPr anchor="t">
            <a:normAutofit fontScale="92500" lnSpcReduction="10000"/>
          </a:bodyPr>
          <a:lstStyle/>
          <a:p>
            <a:r>
              <a:rPr lang="en-GB" sz="1800" dirty="0"/>
              <a:t>He discovered that the mind consisted of 3 parts, the conscious – the aware part-thoughts, ideas, and feelings.</a:t>
            </a:r>
            <a:endParaRPr lang="en-GB" sz="1800" dirty="0">
              <a:cs typeface="Calibri"/>
            </a:endParaRPr>
          </a:p>
          <a:p>
            <a:r>
              <a:rPr lang="en-GB" sz="1800" dirty="0"/>
              <a:t>The preconscious - memories, stored knowledge</a:t>
            </a:r>
          </a:p>
          <a:p>
            <a:r>
              <a:rPr lang="en-GB" sz="1800" dirty="0"/>
              <a:t>Unconscious – things we have no knowledge of, instincts and deeply buried memories.</a:t>
            </a:r>
          </a:p>
          <a:p>
            <a:r>
              <a:rPr lang="en-GB" sz="1800" dirty="0"/>
              <a:t>He suggested that the psyche developed within those parameters.</a:t>
            </a:r>
          </a:p>
          <a:p>
            <a:r>
              <a:rPr lang="en-GB" sz="1800" dirty="0"/>
              <a:t>The Id was part of the unconscious part, consists of primal desires as well as basic nature and is present from birth</a:t>
            </a:r>
            <a:r>
              <a:rPr lang="en-GB" sz="2200" dirty="0"/>
              <a:t>.</a:t>
            </a:r>
          </a:p>
          <a:p>
            <a:r>
              <a:rPr lang="en-GB" sz="1800" dirty="0"/>
              <a:t>The Ego is governed by reason and self-control and develops around the 2-year point of development</a:t>
            </a:r>
          </a:p>
          <a:p>
            <a:r>
              <a:rPr lang="en-GB" sz="1800" dirty="0"/>
              <a:t>The Superego develops between 3 &amp; 6 years old and is governed by the moral principle and is concerned with moral, philosophical and spiritual ideals.</a:t>
            </a:r>
          </a:p>
          <a:p>
            <a:r>
              <a:rPr lang="en-GB" sz="1800" dirty="0">
                <a:cs typeface="Calibri"/>
              </a:rPr>
              <a:t>                                                                           (Gross, 2020)</a:t>
            </a:r>
          </a:p>
          <a:p>
            <a:endParaRPr lang="en-GB" sz="1800" dirty="0"/>
          </a:p>
          <a:p>
            <a:endParaRPr lang="en-GB" sz="2200" dirty="0"/>
          </a:p>
          <a:p>
            <a:endParaRPr lang="en-GB" sz="2200" dirty="0"/>
          </a:p>
        </p:txBody>
      </p:sp>
      <p:sp>
        <p:nvSpPr>
          <p:cNvPr id="4" name="TextBox 3">
            <a:extLst>
              <a:ext uri="{FF2B5EF4-FFF2-40B4-BE49-F238E27FC236}">
                <a16:creationId xmlns:a16="http://schemas.microsoft.com/office/drawing/2014/main" id="{84B1A587-BC92-71F9-523A-CDE982EBC28B}"/>
              </a:ext>
            </a:extLst>
          </p:cNvPr>
          <p:cNvSpPr txBox="1"/>
          <p:nvPr/>
        </p:nvSpPr>
        <p:spPr>
          <a:xfrm>
            <a:off x="389860" y="6273209"/>
            <a:ext cx="12369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Bing pictures</a:t>
            </a:r>
            <a:endParaRPr lang="en-GB" sz="1200">
              <a:cs typeface="Calibri"/>
            </a:endParaRPr>
          </a:p>
        </p:txBody>
      </p:sp>
    </p:spTree>
    <p:extLst>
      <p:ext uri="{BB962C8B-B14F-4D97-AF65-F5344CB8AC3E}">
        <p14:creationId xmlns:p14="http://schemas.microsoft.com/office/powerpoint/2010/main" val="762526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Timeline&#10;&#10;Description automatically generated">
            <a:extLst>
              <a:ext uri="{FF2B5EF4-FFF2-40B4-BE49-F238E27FC236}">
                <a16:creationId xmlns:a16="http://schemas.microsoft.com/office/drawing/2014/main" id="{6F8E8C15-0A7D-E303-810F-B90DCEE549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1" y="597118"/>
            <a:ext cx="5696606" cy="5033141"/>
          </a:xfrm>
          <a:prstGeom prst="rect">
            <a:avLst/>
          </a:prstGeom>
        </p:spPr>
      </p:pic>
      <p:sp>
        <p:nvSpPr>
          <p:cNvPr id="11" name="Content Placeholder 10">
            <a:extLst>
              <a:ext uri="{FF2B5EF4-FFF2-40B4-BE49-F238E27FC236}">
                <a16:creationId xmlns:a16="http://schemas.microsoft.com/office/drawing/2014/main" id="{EA3C6C0B-61CA-756E-7367-0A98FC16CFF8}"/>
              </a:ext>
            </a:extLst>
          </p:cNvPr>
          <p:cNvSpPr>
            <a:spLocks noGrp="1"/>
          </p:cNvSpPr>
          <p:nvPr>
            <p:ph idx="1"/>
          </p:nvPr>
        </p:nvSpPr>
        <p:spPr>
          <a:xfrm>
            <a:off x="7078716" y="1261241"/>
            <a:ext cx="4275083" cy="4915722"/>
          </a:xfrm>
        </p:spPr>
        <p:txBody>
          <a:bodyPr vert="horz" lIns="91440" tIns="45720" rIns="91440" bIns="45720" rtlCol="0" anchor="t">
            <a:normAutofit/>
          </a:bodyPr>
          <a:lstStyle/>
          <a:p>
            <a:r>
              <a:rPr lang="en-GB" dirty="0"/>
              <a:t>He believed that human beings were driven by either Libido or aggression and from this, he would develop his Psychosexual theory  </a:t>
            </a:r>
          </a:p>
        </p:txBody>
      </p:sp>
      <p:sp>
        <p:nvSpPr>
          <p:cNvPr id="2" name="TextBox 1">
            <a:extLst>
              <a:ext uri="{FF2B5EF4-FFF2-40B4-BE49-F238E27FC236}">
                <a16:creationId xmlns:a16="http://schemas.microsoft.com/office/drawing/2014/main" id="{1074058E-97A6-048D-AF8C-2D84EBCF628F}"/>
              </a:ext>
            </a:extLst>
          </p:cNvPr>
          <p:cNvSpPr txBox="1"/>
          <p:nvPr/>
        </p:nvSpPr>
        <p:spPr>
          <a:xfrm>
            <a:off x="898071" y="5910942"/>
            <a:ext cx="15893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Bing pictures</a:t>
            </a:r>
            <a:endParaRPr lang="en-GB" sz="1200">
              <a:cs typeface="Calibri"/>
            </a:endParaRPr>
          </a:p>
        </p:txBody>
      </p:sp>
    </p:spTree>
    <p:extLst>
      <p:ext uri="{BB962C8B-B14F-4D97-AF65-F5344CB8AC3E}">
        <p14:creationId xmlns:p14="http://schemas.microsoft.com/office/powerpoint/2010/main" val="3713303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453D790-A593-4EDF-A760-D380BE574C80}"/>
              </a:ext>
            </a:extLst>
          </p:cNvPr>
          <p:cNvSpPr>
            <a:spLocks noGrp="1"/>
          </p:cNvSpPr>
          <p:nvPr>
            <p:ph type="title"/>
          </p:nvPr>
        </p:nvSpPr>
        <p:spPr>
          <a:xfrm rot="10800000" flipV="1">
            <a:off x="814670" y="6557"/>
            <a:ext cx="4151928" cy="1168145"/>
          </a:xfrm>
        </p:spPr>
        <p:txBody>
          <a:bodyPr vert="horz" lIns="91440" tIns="45720" rIns="91440" bIns="45720" rtlCol="0" anchor="b">
            <a:normAutofit/>
          </a:bodyPr>
          <a:lstStyle/>
          <a:p>
            <a:pPr algn="ctr"/>
            <a:r>
              <a:rPr lang="en-US" sz="3200" kern="1200" dirty="0">
                <a:latin typeface="+mj-lt"/>
                <a:ea typeface="+mj-ea"/>
                <a:cs typeface="+mj-cs"/>
              </a:rPr>
              <a:t>Psychosexual Development Theory</a:t>
            </a:r>
            <a:endParaRPr lang="en-US" sz="3200" kern="1200">
              <a:latin typeface="+mj-lt"/>
              <a:cs typeface="Calibri Light"/>
            </a:endParaRPr>
          </a:p>
        </p:txBody>
      </p:sp>
      <p:sp>
        <p:nvSpPr>
          <p:cNvPr id="19" name="Freeform: Shape 18">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12" descr="Table&#10;&#10;Description automatically generated">
            <a:extLst>
              <a:ext uri="{FF2B5EF4-FFF2-40B4-BE49-F238E27FC236}">
                <a16:creationId xmlns:a16="http://schemas.microsoft.com/office/drawing/2014/main" id="{89E9D941-0D9B-C2D7-281D-4D974C7F981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9408"/>
          <a:stretch/>
        </p:blipFill>
        <p:spPr>
          <a:xfrm>
            <a:off x="1034566" y="1114852"/>
            <a:ext cx="10113728" cy="530231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3" name="Freeform: Shape 22">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BCEEF616-599C-E34F-E8F4-4D6626E012E9}"/>
              </a:ext>
            </a:extLst>
          </p:cNvPr>
          <p:cNvSpPr txBox="1"/>
          <p:nvPr/>
        </p:nvSpPr>
        <p:spPr>
          <a:xfrm>
            <a:off x="1333500" y="6411686"/>
            <a:ext cx="305888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Bing pictures</a:t>
            </a:r>
          </a:p>
        </p:txBody>
      </p:sp>
    </p:spTree>
    <p:extLst>
      <p:ext uri="{BB962C8B-B14F-4D97-AF65-F5344CB8AC3E}">
        <p14:creationId xmlns:p14="http://schemas.microsoft.com/office/powerpoint/2010/main" val="259159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89957-10CC-946F-6DE7-F348DDB7F89F}"/>
              </a:ext>
            </a:extLst>
          </p:cNvPr>
          <p:cNvSpPr>
            <a:spLocks noGrp="1"/>
          </p:cNvSpPr>
          <p:nvPr>
            <p:ph type="title"/>
          </p:nvPr>
        </p:nvSpPr>
        <p:spPr/>
        <p:txBody>
          <a:bodyPr/>
          <a:lstStyle/>
          <a:p>
            <a:r>
              <a:rPr lang="en-GB" dirty="0"/>
              <a:t>He theorised</a:t>
            </a:r>
          </a:p>
        </p:txBody>
      </p:sp>
      <p:sp>
        <p:nvSpPr>
          <p:cNvPr id="3" name="Content Placeholder 2">
            <a:extLst>
              <a:ext uri="{FF2B5EF4-FFF2-40B4-BE49-F238E27FC236}">
                <a16:creationId xmlns:a16="http://schemas.microsoft.com/office/drawing/2014/main" id="{22A03914-698C-062D-DA25-BF207CA3AD6A}"/>
              </a:ext>
            </a:extLst>
          </p:cNvPr>
          <p:cNvSpPr>
            <a:spLocks noGrp="1"/>
          </p:cNvSpPr>
          <p:nvPr>
            <p:ph idx="1"/>
          </p:nvPr>
        </p:nvSpPr>
        <p:spPr/>
        <p:txBody>
          <a:bodyPr vert="horz" lIns="91440" tIns="45720" rIns="91440" bIns="45720" rtlCol="0" anchor="t">
            <a:normAutofit/>
          </a:bodyPr>
          <a:lstStyle/>
          <a:p>
            <a:r>
              <a:rPr lang="en-GB" dirty="0"/>
              <a:t>that if any of these stages were not completed successfully, the child would be fixated at that stage of development and that this could cause mental abnormalities that may result in psychologically damaged adults.</a:t>
            </a:r>
            <a:endParaRPr lang="en-GB" dirty="0">
              <a:cs typeface="Calibri"/>
            </a:endParaRPr>
          </a:p>
          <a:p>
            <a:r>
              <a:rPr lang="en-GB" dirty="0"/>
              <a:t>He understood that if either the Id or superego were conflicted that it may cause the ego to develop defence mechanisms to cope with fear or anxiety.</a:t>
            </a:r>
          </a:p>
          <a:p>
            <a:r>
              <a:rPr lang="en-GB" dirty="0"/>
              <a:t>Regression, repression, Projection, denial, rationalisation, and displacement are all various defence mechanisms</a:t>
            </a:r>
          </a:p>
          <a:p>
            <a:pPr marL="0" indent="0">
              <a:buNone/>
            </a:pPr>
            <a:r>
              <a:rPr lang="en-GB" dirty="0"/>
              <a:t>                                                                                   (</a:t>
            </a:r>
            <a:r>
              <a:rPr lang="en-GB" sz="2000" dirty="0"/>
              <a:t>Boyd &amp; Bee, 2019</a:t>
            </a:r>
            <a:r>
              <a:rPr lang="en-GB" dirty="0"/>
              <a:t>)</a:t>
            </a:r>
          </a:p>
          <a:p>
            <a:endParaRPr lang="en-GB" dirty="0"/>
          </a:p>
          <a:p>
            <a:endParaRPr lang="en-GB" dirty="0"/>
          </a:p>
        </p:txBody>
      </p:sp>
    </p:spTree>
    <p:extLst>
      <p:ext uri="{BB962C8B-B14F-4D97-AF65-F5344CB8AC3E}">
        <p14:creationId xmlns:p14="http://schemas.microsoft.com/office/powerpoint/2010/main" val="1124837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6D0F1-E561-8FC9-1540-832ABBCC8DB0}"/>
              </a:ext>
            </a:extLst>
          </p:cNvPr>
          <p:cNvSpPr>
            <a:spLocks noGrp="1"/>
          </p:cNvSpPr>
          <p:nvPr>
            <p:ph type="title"/>
          </p:nvPr>
        </p:nvSpPr>
        <p:spPr>
          <a:xfrm>
            <a:off x="640080" y="325369"/>
            <a:ext cx="4368602" cy="1956841"/>
          </a:xfrm>
        </p:spPr>
        <p:txBody>
          <a:bodyPr anchor="b">
            <a:normAutofit/>
          </a:bodyPr>
          <a:lstStyle/>
          <a:p>
            <a:r>
              <a:rPr lang="en-GB" sz="5400">
                <a:cs typeface="Calibri Light"/>
              </a:rPr>
              <a:t>Mindfulness Activity</a:t>
            </a:r>
            <a:endParaRPr lang="en-GB" sz="5400"/>
          </a:p>
        </p:txBody>
      </p:sp>
      <p:sp>
        <p:nvSpPr>
          <p:cNvPr id="2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5A6077B3-C52B-6220-8C2A-C04DB9E026D0}"/>
              </a:ext>
            </a:extLst>
          </p:cNvPr>
          <p:cNvSpPr>
            <a:spLocks noGrp="1"/>
          </p:cNvSpPr>
          <p:nvPr>
            <p:ph idx="1"/>
          </p:nvPr>
        </p:nvSpPr>
        <p:spPr>
          <a:xfrm>
            <a:off x="232805" y="2807210"/>
            <a:ext cx="4650864" cy="3859322"/>
          </a:xfrm>
        </p:spPr>
        <p:txBody>
          <a:bodyPr vert="horz" lIns="91440" tIns="45720" rIns="91440" bIns="45720" rtlCol="0" anchor="t">
            <a:normAutofit lnSpcReduction="10000"/>
          </a:bodyPr>
          <a:lstStyle/>
          <a:p>
            <a:r>
              <a:rPr lang="en-US" sz="2200" dirty="0">
                <a:cs typeface="Calibri"/>
              </a:rPr>
              <a:t>The children will be asked to identify the nature around them using their different senses</a:t>
            </a:r>
          </a:p>
          <a:p>
            <a:r>
              <a:rPr lang="en-US" sz="2200" dirty="0">
                <a:cs typeface="Calibri"/>
              </a:rPr>
              <a:t>Encouraging them to really be in the moment.</a:t>
            </a:r>
          </a:p>
          <a:p>
            <a:r>
              <a:rPr lang="en-US" sz="2200" dirty="0">
                <a:cs typeface="Calibri"/>
              </a:rPr>
              <a:t>Helps them calm their bodies and mind.</a:t>
            </a:r>
          </a:p>
          <a:p>
            <a:r>
              <a:rPr lang="en-US" sz="2200" dirty="0">
                <a:cs typeface="Calibri"/>
              </a:rPr>
              <a:t>Increase focus, attention and self- control</a:t>
            </a:r>
          </a:p>
          <a:p>
            <a:r>
              <a:rPr lang="en-US" sz="2200" dirty="0">
                <a:cs typeface="Calibri"/>
              </a:rPr>
              <a:t>Increase well being</a:t>
            </a:r>
          </a:p>
          <a:p>
            <a:pPr marL="0" indent="0" algn="ctr">
              <a:buNone/>
            </a:pPr>
            <a:r>
              <a:rPr lang="en-US" sz="2200" dirty="0">
                <a:cs typeface="Calibri"/>
              </a:rPr>
              <a:t>             </a:t>
            </a:r>
            <a:r>
              <a:rPr lang="en-US" sz="1600" dirty="0">
                <a:cs typeface="Calibri"/>
              </a:rPr>
              <a:t>(Adams &amp; Beauchamp, 2021)</a:t>
            </a:r>
          </a:p>
          <a:p>
            <a:endParaRPr lang="en-US" sz="2200" dirty="0">
              <a:cs typeface="Calibri"/>
            </a:endParaRPr>
          </a:p>
        </p:txBody>
      </p:sp>
      <p:pic>
        <p:nvPicPr>
          <p:cNvPr id="6" name="Picture 6" descr="A bee on a yellow flower&#10;&#10;Description automatically generated">
            <a:extLst>
              <a:ext uri="{FF2B5EF4-FFF2-40B4-BE49-F238E27FC236}">
                <a16:creationId xmlns:a16="http://schemas.microsoft.com/office/drawing/2014/main" id="{835044AB-C717-3088-81C2-E03AFA01726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93" r="2997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C0315FFE-A9F5-512D-A0CB-6021514366C2}"/>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424440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1">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4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1" name="Content Placeholder 8">
            <a:extLst>
              <a:ext uri="{FF2B5EF4-FFF2-40B4-BE49-F238E27FC236}">
                <a16:creationId xmlns:a16="http://schemas.microsoft.com/office/drawing/2014/main" id="{E45E594C-32F3-C65A-3E0B-C9F04635369C}"/>
              </a:ext>
            </a:extLst>
          </p:cNvPr>
          <p:cNvGraphicFramePr>
            <a:graphicFrameLocks noGrp="1"/>
          </p:cNvGraphicFramePr>
          <p:nvPr>
            <p:ph idx="1"/>
            <p:extLst>
              <p:ext uri="{D42A27DB-BD31-4B8C-83A1-F6EECF244321}">
                <p14:modId xmlns:p14="http://schemas.microsoft.com/office/powerpoint/2010/main" val="283329956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3888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FFFE1-C36C-9ADC-F255-00ABB82A4E03}"/>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cs typeface="Calibri Light"/>
              </a:rPr>
              <a:t>Scavenger</a:t>
            </a:r>
            <a:br>
              <a:rPr lang="en-US" sz="4600">
                <a:cs typeface="Calibri Light"/>
              </a:rPr>
            </a:br>
            <a:r>
              <a:rPr lang="en-US" sz="4600">
                <a:cs typeface="Calibri Light"/>
              </a:rPr>
              <a:t>Hunt</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16B3096F-985E-1F2B-B049-AEE8DC2CC490}"/>
              </a:ext>
            </a:extLst>
          </p:cNvPr>
          <p:cNvSpPr>
            <a:spLocks noGrp="1"/>
          </p:cNvSpPr>
          <p:nvPr>
            <p:ph idx="1"/>
          </p:nvPr>
        </p:nvSpPr>
        <p:spPr>
          <a:xfrm>
            <a:off x="572493" y="2071316"/>
            <a:ext cx="6713552" cy="4119172"/>
          </a:xfrm>
        </p:spPr>
        <p:txBody>
          <a:bodyPr anchor="t">
            <a:normAutofit/>
          </a:bodyPr>
          <a:lstStyle/>
          <a:p>
            <a:r>
              <a:rPr lang="en-US" sz="2200" dirty="0">
                <a:cs typeface="Calibri"/>
              </a:rPr>
              <a:t>Children will be arranged into groups and asked to find a list of items that can be found in the natural environment</a:t>
            </a:r>
          </a:p>
          <a:p>
            <a:r>
              <a:rPr lang="en-US" sz="2200" dirty="0">
                <a:cs typeface="Calibri"/>
              </a:rPr>
              <a:t>Promotion of problem-solving skills</a:t>
            </a:r>
          </a:p>
          <a:p>
            <a:r>
              <a:rPr lang="en-US" sz="2200" dirty="0">
                <a:cs typeface="Calibri"/>
              </a:rPr>
              <a:t>Encourage teamwork</a:t>
            </a:r>
          </a:p>
          <a:p>
            <a:r>
              <a:rPr lang="en-US" sz="2200" dirty="0">
                <a:cs typeface="Calibri"/>
              </a:rPr>
              <a:t>Develop Social skills</a:t>
            </a:r>
          </a:p>
          <a:p>
            <a:r>
              <a:rPr lang="en-US" sz="2200" dirty="0">
                <a:cs typeface="Calibri"/>
              </a:rPr>
              <a:t>Sensory regulation</a:t>
            </a:r>
          </a:p>
          <a:p>
            <a:r>
              <a:rPr lang="en-US" sz="2200" dirty="0">
                <a:cs typeface="Calibri"/>
              </a:rPr>
              <a:t>Exercise both body and mind</a:t>
            </a:r>
          </a:p>
          <a:p>
            <a:pPr marL="457200" lvl="1" indent="0" algn="r">
              <a:buNone/>
            </a:pPr>
            <a:r>
              <a:rPr lang="en-US" sz="1800" dirty="0">
                <a:cs typeface="Calibri"/>
              </a:rPr>
              <a:t>(Majumdar, 2020)</a:t>
            </a:r>
          </a:p>
        </p:txBody>
      </p:sp>
      <p:pic>
        <p:nvPicPr>
          <p:cNvPr id="4" name="Picture 4">
            <a:extLst>
              <a:ext uri="{FF2B5EF4-FFF2-40B4-BE49-F238E27FC236}">
                <a16:creationId xmlns:a16="http://schemas.microsoft.com/office/drawing/2014/main" id="{409A1595-24A4-7783-6FED-CB9F0944331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795" r="-2" b="-2"/>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8B673363-D147-07E7-ED54-EF605256E201}"/>
              </a:ext>
            </a:extLst>
          </p:cNvPr>
          <p:cNvSpPr txBox="1"/>
          <p:nvPr/>
        </p:nvSpPr>
        <p:spPr>
          <a:xfrm>
            <a:off x="9162204" y="5990433"/>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150953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5BA72-8362-6D9D-EE41-F7A27DAF6901}"/>
              </a:ext>
            </a:extLst>
          </p:cNvPr>
          <p:cNvSpPr>
            <a:spLocks noGrp="1"/>
          </p:cNvSpPr>
          <p:nvPr>
            <p:ph type="title"/>
          </p:nvPr>
        </p:nvSpPr>
        <p:spPr>
          <a:xfrm>
            <a:off x="841248" y="334644"/>
            <a:ext cx="10509504" cy="1076914"/>
          </a:xfrm>
        </p:spPr>
        <p:txBody>
          <a:bodyPr anchor="ctr">
            <a:normAutofit/>
          </a:bodyPr>
          <a:lstStyle/>
          <a:p>
            <a:r>
              <a:rPr lang="en-GB" sz="4000">
                <a:cs typeface="Calibri Light"/>
              </a:rPr>
              <a:t>Scavenger Hunt List</a:t>
            </a:r>
            <a:endParaRPr lang="en-GB" sz="4000"/>
          </a:p>
        </p:txBody>
      </p:sp>
      <p:sp>
        <p:nvSpPr>
          <p:cNvPr id="20"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6BF2EEA3-BB8D-CC92-0CAE-EE9C3F151AD4}"/>
              </a:ext>
            </a:extLst>
          </p:cNvPr>
          <p:cNvGraphicFramePr>
            <a:graphicFrameLocks noGrp="1"/>
          </p:cNvGraphicFramePr>
          <p:nvPr>
            <p:ph idx="1"/>
            <p:extLst>
              <p:ext uri="{D42A27DB-BD31-4B8C-83A1-F6EECF244321}">
                <p14:modId xmlns:p14="http://schemas.microsoft.com/office/powerpoint/2010/main" val="3600237600"/>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5" descr="Assorted Types Of Leaves On Black Surface · Free Stock Photo">
            <a:extLst>
              <a:ext uri="{FF2B5EF4-FFF2-40B4-BE49-F238E27FC236}">
                <a16:creationId xmlns:a16="http://schemas.microsoft.com/office/drawing/2014/main" id="{A4022717-D9A0-E380-D6CD-79F652E65A32}"/>
              </a:ext>
            </a:extLst>
          </p:cNvPr>
          <p:cNvPicPr>
            <a:picLocks noChangeAspect="1"/>
          </p:cNvPicPr>
          <p:nvPr/>
        </p:nvPicPr>
        <p:blipFill>
          <a:blip r:embed="rId7"/>
          <a:stretch>
            <a:fillRect/>
          </a:stretch>
        </p:blipFill>
        <p:spPr>
          <a:xfrm>
            <a:off x="8074573" y="260813"/>
            <a:ext cx="2743199" cy="1094339"/>
          </a:xfrm>
          <a:prstGeom prst="rect">
            <a:avLst/>
          </a:prstGeom>
        </p:spPr>
      </p:pic>
    </p:spTree>
    <p:extLst>
      <p:ext uri="{BB962C8B-B14F-4D97-AF65-F5344CB8AC3E}">
        <p14:creationId xmlns:p14="http://schemas.microsoft.com/office/powerpoint/2010/main" val="831512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CE3E1A-27C7-66D8-743A-14717EC25715}"/>
              </a:ext>
            </a:extLst>
          </p:cNvPr>
          <p:cNvSpPr>
            <a:spLocks noGrp="1"/>
          </p:cNvSpPr>
          <p:nvPr>
            <p:ph type="title"/>
          </p:nvPr>
        </p:nvSpPr>
        <p:spPr>
          <a:xfrm>
            <a:off x="638881" y="417576"/>
            <a:ext cx="10621786" cy="694626"/>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Link to Freud's theory</a:t>
            </a:r>
          </a:p>
        </p:txBody>
      </p:sp>
      <p:sp>
        <p:nvSpPr>
          <p:cNvPr id="2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15" descr="Books">
            <a:extLst>
              <a:ext uri="{FF2B5EF4-FFF2-40B4-BE49-F238E27FC236}">
                <a16:creationId xmlns:a16="http://schemas.microsoft.com/office/drawing/2014/main" id="{AF63C6F9-873D-8F58-F623-39002CE0A2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98" y="1112202"/>
            <a:ext cx="3254515" cy="3229935"/>
          </a:xfrm>
          <a:prstGeom prst="rect">
            <a:avLst/>
          </a:prstGeom>
        </p:spPr>
      </p:pic>
      <p:sp>
        <p:nvSpPr>
          <p:cNvPr id="4" name="TextBox 3">
            <a:extLst>
              <a:ext uri="{FF2B5EF4-FFF2-40B4-BE49-F238E27FC236}">
                <a16:creationId xmlns:a16="http://schemas.microsoft.com/office/drawing/2014/main" id="{046016E8-9DF9-C467-5DED-D556C8CD01A5}"/>
              </a:ext>
            </a:extLst>
          </p:cNvPr>
          <p:cNvSpPr txBox="1"/>
          <p:nvPr/>
        </p:nvSpPr>
        <p:spPr>
          <a:xfrm>
            <a:off x="3373821" y="1719851"/>
            <a:ext cx="8582321" cy="4924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dirty="0"/>
              <a:t>Latency stage of development,  Libido is suppressed, and children are concerned with achievement, competition and peer group friendships.</a:t>
            </a:r>
            <a:endParaRPr lang="en-GB" dirty="0">
              <a:cs typeface="Calibri"/>
            </a:endParaRPr>
          </a:p>
          <a:p>
            <a:pPr marL="285750" indent="-285750" algn="l">
              <a:buFont typeface="Arial" panose="020B0604020202020204" pitchFamily="34" charset="0"/>
              <a:buChar char="•"/>
            </a:pPr>
            <a:r>
              <a:rPr lang="en-GB" dirty="0"/>
              <a:t>.Activity plays into the desires of the children and allows them to feel a sense of achievement while encouraging them to be competitive and develop teamwork and friendships.</a:t>
            </a:r>
            <a:endParaRPr lang="en-GB" dirty="0">
              <a:cs typeface="Calibri"/>
            </a:endParaRPr>
          </a:p>
          <a:p>
            <a:pPr marL="285750" indent="-285750" algn="l">
              <a:buFont typeface="Arial" panose="020B0604020202020204" pitchFamily="34" charset="0"/>
              <a:buChar char="•"/>
            </a:pPr>
            <a:r>
              <a:rPr lang="en-GB" dirty="0"/>
              <a:t>Encourages them to problem solve</a:t>
            </a:r>
            <a:endParaRPr lang="en-GB" dirty="0">
              <a:cs typeface="Calibri"/>
            </a:endParaRPr>
          </a:p>
          <a:p>
            <a:pPr marL="285750" indent="-285750">
              <a:buFont typeface="Arial" panose="020B0604020202020204" pitchFamily="34" charset="0"/>
              <a:buChar char="•"/>
            </a:pPr>
            <a:r>
              <a:rPr lang="en-GB" dirty="0"/>
              <a:t>figuring out how they think about things and exploration of the psyche</a:t>
            </a:r>
            <a:endParaRPr lang="en-GB" dirty="0">
              <a:cs typeface="Calibri"/>
            </a:endParaRPr>
          </a:p>
          <a:p>
            <a:pPr marL="285750" indent="-285750">
              <a:buFont typeface="Arial" panose="020B0604020202020204" pitchFamily="34" charset="0"/>
              <a:buChar char="•"/>
            </a:pPr>
            <a:r>
              <a:rPr lang="en-GB" dirty="0"/>
              <a:t>Things that children experience  during childhood can affect the adult, and activities are an escape from their realities -women's refuge, problems they have run from  and allow them to be carefree kids for an  hour</a:t>
            </a:r>
            <a:endParaRPr lang="en-GB" dirty="0">
              <a:cs typeface="Calibri"/>
            </a:endParaRPr>
          </a:p>
          <a:p>
            <a:pPr marL="285750" indent="-285750">
              <a:buFont typeface="Arial" panose="020B0604020202020204" pitchFamily="34" charset="0"/>
              <a:buChar char="•"/>
            </a:pPr>
            <a:r>
              <a:rPr lang="en-GB" dirty="0"/>
              <a:t>A time when defence mechanisms are being formed and the mindfulness activity is an attempt to offer the child a healthier coping mechanism, a form of self-therapy </a:t>
            </a:r>
            <a:endParaRPr lang="en-GB" dirty="0">
              <a:cs typeface="Calibri"/>
            </a:endParaRPr>
          </a:p>
          <a:p>
            <a:pPr algn="l"/>
            <a:endParaRPr lang="en-GB" sz="1000" dirty="0"/>
          </a:p>
          <a:p>
            <a:pPr algn="l"/>
            <a:r>
              <a:rPr lang="en-GB" sz="1400" dirty="0"/>
              <a:t>                                                                                                                                                   (Gross,2020) ( Boyd and Bee 2019)</a:t>
            </a:r>
          </a:p>
          <a:p>
            <a:pPr algn="l"/>
            <a:endParaRPr lang="en-GB" sz="1000" dirty="0"/>
          </a:p>
          <a:p>
            <a:pPr algn="l"/>
            <a:endParaRPr lang="en-GB" sz="1000"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1468670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E6647-7488-697F-250F-B47295DFFDE4}"/>
              </a:ext>
            </a:extLst>
          </p:cNvPr>
          <p:cNvSpPr>
            <a:spLocks noGrp="1"/>
          </p:cNvSpPr>
          <p:nvPr>
            <p:ph type="title"/>
          </p:nvPr>
        </p:nvSpPr>
        <p:spPr>
          <a:xfrm>
            <a:off x="838200" y="365125"/>
            <a:ext cx="10515600" cy="1325563"/>
          </a:xfrm>
        </p:spPr>
        <p:txBody>
          <a:bodyPr>
            <a:normAutofit/>
          </a:bodyPr>
          <a:lstStyle/>
          <a:p>
            <a:r>
              <a:rPr lang="en-GB" sz="5400" dirty="0">
                <a:cs typeface="Calibri Light"/>
              </a:rPr>
              <a:t>Conclusion</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38187B-1464-369E-2F8A-B5D928C61606}"/>
              </a:ext>
            </a:extLst>
          </p:cNvPr>
          <p:cNvSpPr>
            <a:spLocks noGrp="1"/>
          </p:cNvSpPr>
          <p:nvPr>
            <p:ph idx="1"/>
          </p:nvPr>
        </p:nvSpPr>
        <p:spPr>
          <a:xfrm>
            <a:off x="838200" y="1929384"/>
            <a:ext cx="10515600" cy="4855148"/>
          </a:xfrm>
        </p:spPr>
        <p:txBody>
          <a:bodyPr vert="horz" lIns="91440" tIns="45720" rIns="91440" bIns="45720" rtlCol="0" anchor="t">
            <a:normAutofit/>
          </a:bodyPr>
          <a:lstStyle/>
          <a:p>
            <a:pPr marL="0" indent="0">
              <a:buNone/>
            </a:pPr>
            <a:r>
              <a:rPr lang="en-GB" sz="2200" dirty="0"/>
              <a:t>The children will have got to be out in the fresh air within a natural and beneficial setting and to have used their energies in a way that is fundamental to their stage of growth,  intellectually, physically, competitively and friendship based as well as learning to self-question and explore mindfulness techniques that could be beneficial in the future nurturance of self and a way to alleviate feelings of stress, fear or anxiety. </a:t>
            </a:r>
          </a:p>
          <a:p>
            <a:pPr marL="0" indent="0">
              <a:buNone/>
            </a:pPr>
            <a:r>
              <a:rPr lang="en-GB" sz="2200" dirty="0"/>
              <a:t>My intent is to give the children a feeling of calm and well-being, these are children that have endured trauma and may be having behavioural or psychological problems. I want them to have tools to tackle future defence mechanism behaviours that may occur as a result of their experiences.                                                  (</a:t>
            </a:r>
            <a:r>
              <a:rPr lang="en-GB" sz="2200" dirty="0" err="1"/>
              <a:t>Overlien</a:t>
            </a:r>
            <a:r>
              <a:rPr lang="en-GB" sz="2200" dirty="0"/>
              <a:t>, 2011)</a:t>
            </a:r>
          </a:p>
          <a:p>
            <a:pPr marL="0" indent="0">
              <a:buNone/>
            </a:pPr>
            <a:r>
              <a:rPr lang="en-GB" sz="2200" dirty="0"/>
              <a:t>Freud didn’t fully understand the development process however, he did recognise that what happened in childhood helped to shape the adult’s personality and that trauma could lead to mental health issues.</a:t>
            </a:r>
          </a:p>
        </p:txBody>
      </p:sp>
    </p:spTree>
    <p:extLst>
      <p:ext uri="{BB962C8B-B14F-4D97-AF65-F5344CB8AC3E}">
        <p14:creationId xmlns:p14="http://schemas.microsoft.com/office/powerpoint/2010/main" val="2575161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F1C68-D780-1F97-D427-E2D3A31B3348}"/>
              </a:ext>
            </a:extLst>
          </p:cNvPr>
          <p:cNvSpPr>
            <a:spLocks noGrp="1"/>
          </p:cNvSpPr>
          <p:nvPr>
            <p:ph type="title"/>
          </p:nvPr>
        </p:nvSpPr>
        <p:spPr>
          <a:xfrm>
            <a:off x="838200" y="365125"/>
            <a:ext cx="10515600" cy="1325563"/>
          </a:xfrm>
        </p:spPr>
        <p:txBody>
          <a:bodyPr>
            <a:normAutofit/>
          </a:bodyPr>
          <a:lstStyle/>
          <a:p>
            <a:r>
              <a:rPr lang="en-GB" sz="5400" dirty="0">
                <a:cs typeface="Calibri Light"/>
              </a:rPr>
              <a:t>Reference    List</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654E5A-C098-0134-D60E-35DA51385A89}"/>
              </a:ext>
            </a:extLst>
          </p:cNvPr>
          <p:cNvSpPr>
            <a:spLocks noGrp="1"/>
          </p:cNvSpPr>
          <p:nvPr>
            <p:ph idx="1"/>
          </p:nvPr>
        </p:nvSpPr>
        <p:spPr>
          <a:xfrm>
            <a:off x="836676" y="2055813"/>
            <a:ext cx="10515600" cy="4251960"/>
          </a:xfrm>
        </p:spPr>
        <p:txBody>
          <a:bodyPr vert="horz" lIns="91440" tIns="45720" rIns="91440" bIns="45720" rtlCol="0">
            <a:normAutofit/>
          </a:bodyPr>
          <a:lstStyle/>
          <a:p>
            <a:endParaRPr lang="en-GB" sz="1700" dirty="0">
              <a:latin typeface="Arial Nova"/>
              <a:cs typeface="Calibri"/>
            </a:endParaRPr>
          </a:p>
          <a:p>
            <a:pPr marL="0" indent="0">
              <a:buNone/>
            </a:pPr>
            <a:r>
              <a:rPr lang="en-GB" sz="1400" dirty="0">
                <a:latin typeface="Arial" panose="020B0604020202020204" pitchFamily="34" charset="0"/>
                <a:ea typeface="+mn-lt"/>
                <a:cs typeface="Arial" panose="020B0604020202020204" pitchFamily="34" charset="0"/>
              </a:rPr>
              <a:t>Adams, D. and Beauchamp, G., 2021. A study of the experiences of children aged 7-11 taking part in mindful approaches in local nature reserves. </a:t>
            </a:r>
            <a:r>
              <a:rPr lang="en-GB" sz="1400" i="1" dirty="0">
                <a:latin typeface="Arial" panose="020B0604020202020204" pitchFamily="34" charset="0"/>
                <a:ea typeface="+mn-lt"/>
                <a:cs typeface="Arial" panose="020B0604020202020204" pitchFamily="34" charset="0"/>
              </a:rPr>
              <a:t>Journal of Adventure Education and Outdoor Learning</a:t>
            </a:r>
            <a:r>
              <a:rPr lang="en-GB" sz="1400" dirty="0">
                <a:latin typeface="Arial" panose="020B0604020202020204" pitchFamily="34" charset="0"/>
                <a:ea typeface="+mn-lt"/>
                <a:cs typeface="Arial" panose="020B0604020202020204" pitchFamily="34" charset="0"/>
              </a:rPr>
              <a:t>, </a:t>
            </a:r>
            <a:r>
              <a:rPr lang="en-GB" sz="1400" i="1" dirty="0">
                <a:latin typeface="Arial" panose="020B0604020202020204" pitchFamily="34" charset="0"/>
                <a:ea typeface="+mn-lt"/>
                <a:cs typeface="Arial" panose="020B0604020202020204" pitchFamily="34" charset="0"/>
              </a:rPr>
              <a:t>21</a:t>
            </a:r>
            <a:r>
              <a:rPr lang="en-GB" sz="1400" dirty="0">
                <a:latin typeface="Arial" panose="020B0604020202020204" pitchFamily="34" charset="0"/>
                <a:ea typeface="+mn-lt"/>
                <a:cs typeface="Arial" panose="020B0604020202020204" pitchFamily="34" charset="0"/>
              </a:rPr>
              <a:t>(2), pp.129-138.</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Bing pictures</a:t>
            </a:r>
          </a:p>
          <a:p>
            <a:pPr marL="0" indent="0">
              <a:buNone/>
            </a:pPr>
            <a:r>
              <a:rPr lang="en-US" sz="1400" b="0" i="0" dirty="0">
                <a:solidFill>
                  <a:srgbClr val="3A3A3A"/>
                </a:solidFill>
                <a:effectLst/>
                <a:latin typeface="Arial" panose="020B0604020202020204" pitchFamily="34" charset="0"/>
                <a:cs typeface="Arial" panose="020B0604020202020204" pitchFamily="34" charset="0"/>
              </a:rPr>
              <a:t>Boyd, D.R. and Bee, H.L. (2019) </a:t>
            </a:r>
            <a:r>
              <a:rPr lang="en-US" sz="1400" b="0" i="1" dirty="0">
                <a:solidFill>
                  <a:srgbClr val="3A3A3A"/>
                </a:solidFill>
                <a:effectLst/>
                <a:latin typeface="Arial" panose="020B0604020202020204" pitchFamily="34" charset="0"/>
                <a:cs typeface="Arial" panose="020B0604020202020204" pitchFamily="34" charset="0"/>
              </a:rPr>
              <a:t>Lifespan development</a:t>
            </a:r>
            <a:r>
              <a:rPr lang="en-US" sz="1400" b="0" i="0" dirty="0">
                <a:solidFill>
                  <a:srgbClr val="3A3A3A"/>
                </a:solidFill>
                <a:effectLst/>
                <a:latin typeface="Arial" panose="020B0604020202020204" pitchFamily="34" charset="0"/>
                <a:cs typeface="Arial" panose="020B0604020202020204" pitchFamily="34" charset="0"/>
              </a:rPr>
              <a:t>. Eighth Edition, Global edition. Harlow: Pearson</a:t>
            </a:r>
            <a:endParaRPr lang="en-GB" sz="1400" dirty="0">
              <a:latin typeface="Arial" panose="020B0604020202020204" pitchFamily="34" charset="0"/>
              <a:cs typeface="Arial" panose="020B0604020202020204" pitchFamily="34" charset="0"/>
            </a:endParaRPr>
          </a:p>
          <a:p>
            <a:pPr marL="0" indent="0">
              <a:buNone/>
            </a:pPr>
            <a:r>
              <a:rPr lang="en-US" sz="1400" b="0" i="0" dirty="0">
                <a:solidFill>
                  <a:srgbClr val="3A3A3A"/>
                </a:solidFill>
                <a:effectLst/>
                <a:latin typeface="Arial" panose="020B0604020202020204" pitchFamily="34" charset="0"/>
                <a:cs typeface="Arial" panose="020B0604020202020204" pitchFamily="34" charset="0"/>
              </a:rPr>
              <a:t>Gross, R.D. (2020) </a:t>
            </a:r>
            <a:r>
              <a:rPr lang="en-US" sz="1400" b="0" i="1" dirty="0">
                <a:solidFill>
                  <a:srgbClr val="3A3A3A"/>
                </a:solidFill>
                <a:effectLst/>
                <a:latin typeface="Arial" panose="020B0604020202020204" pitchFamily="34" charset="0"/>
                <a:cs typeface="Arial" panose="020B0604020202020204" pitchFamily="34" charset="0"/>
              </a:rPr>
              <a:t>Psychology : the science of mind and </a:t>
            </a:r>
            <a:r>
              <a:rPr lang="en-US" sz="1400" b="0" i="1" dirty="0" err="1">
                <a:solidFill>
                  <a:srgbClr val="3A3A3A"/>
                </a:solidFill>
                <a:effectLst/>
                <a:latin typeface="Arial" panose="020B0604020202020204" pitchFamily="34" charset="0"/>
                <a:cs typeface="Arial" panose="020B0604020202020204" pitchFamily="34" charset="0"/>
              </a:rPr>
              <a:t>behaviour</a:t>
            </a:r>
            <a:r>
              <a:rPr lang="en-US" sz="1400" b="0" i="0" dirty="0">
                <a:solidFill>
                  <a:srgbClr val="3A3A3A"/>
                </a:solidFill>
                <a:effectLst/>
                <a:latin typeface="Arial" panose="020B0604020202020204" pitchFamily="34" charset="0"/>
                <a:cs typeface="Arial" panose="020B0604020202020204" pitchFamily="34" charset="0"/>
              </a:rPr>
              <a:t>. Eighth edition. London: Hodder Education.</a:t>
            </a:r>
            <a:r>
              <a:rPr lang="en-GB" sz="1400" dirty="0">
                <a:latin typeface="Arial" panose="020B0604020202020204" pitchFamily="34" charset="0"/>
                <a:ea typeface="+mn-lt"/>
                <a:cs typeface="Arial" panose="020B0604020202020204" pitchFamily="34" charset="0"/>
              </a:rPr>
              <a:t>.</a:t>
            </a:r>
          </a:p>
          <a:p>
            <a:pPr marL="0" indent="0">
              <a:buNone/>
            </a:pPr>
            <a:r>
              <a:rPr lang="en-GB" sz="1400" dirty="0">
                <a:latin typeface="Arial" panose="020B0604020202020204" pitchFamily="34" charset="0"/>
                <a:ea typeface="+mn-lt"/>
                <a:cs typeface="Arial" panose="020B0604020202020204" pitchFamily="34" charset="0"/>
              </a:rPr>
              <a:t>Majumdar, A., 2020. The Role of Play in Child Development. </a:t>
            </a:r>
            <a:r>
              <a:rPr lang="en-GB" sz="1400" i="1" dirty="0">
                <a:latin typeface="Arial" panose="020B0604020202020204" pitchFamily="34" charset="0"/>
                <a:ea typeface="+mn-lt"/>
                <a:cs typeface="Arial" panose="020B0604020202020204" pitchFamily="34" charset="0"/>
              </a:rPr>
              <a:t>International Journal of Technical Research &amp; Science</a:t>
            </a:r>
            <a:r>
              <a:rPr lang="en-GB" sz="1400" dirty="0">
                <a:latin typeface="Arial" panose="020B0604020202020204" pitchFamily="34" charset="0"/>
                <a:ea typeface="+mn-lt"/>
                <a:cs typeface="Arial" panose="020B0604020202020204" pitchFamily="34" charset="0"/>
              </a:rPr>
              <a:t>, </a:t>
            </a:r>
            <a:r>
              <a:rPr lang="en-GB" sz="1400" i="1" dirty="0">
                <a:latin typeface="Arial" panose="020B0604020202020204" pitchFamily="34" charset="0"/>
                <a:ea typeface="+mn-lt"/>
                <a:cs typeface="Arial" panose="020B0604020202020204" pitchFamily="34" charset="0"/>
              </a:rPr>
              <a:t>5</a:t>
            </a:r>
            <a:r>
              <a:rPr lang="en-GB" sz="1400" dirty="0">
                <a:latin typeface="Arial" panose="020B0604020202020204" pitchFamily="34" charset="0"/>
                <a:ea typeface="+mn-lt"/>
                <a:cs typeface="Arial" panose="020B0604020202020204" pitchFamily="34" charset="0"/>
              </a:rPr>
              <a:t>(4), pp.1-8.</a:t>
            </a:r>
          </a:p>
          <a:p>
            <a:pPr marL="0" indent="0">
              <a:buNone/>
            </a:pPr>
            <a:r>
              <a:rPr lang="en-GB" sz="1400" dirty="0">
                <a:latin typeface="Arial" panose="020B0604020202020204" pitchFamily="34" charset="0"/>
                <a:ea typeface="+mn-lt"/>
                <a:cs typeface="Arial" panose="020B0604020202020204" pitchFamily="34" charset="0"/>
              </a:rPr>
              <a:t>Øverlien, C., 2011. Women’s refuges as intervention arenas for children who experience domestic violence. </a:t>
            </a:r>
            <a:r>
              <a:rPr lang="en-GB" sz="1400" i="1" dirty="0">
                <a:latin typeface="Arial" panose="020B0604020202020204" pitchFamily="34" charset="0"/>
                <a:ea typeface="+mn-lt"/>
                <a:cs typeface="Arial" panose="020B0604020202020204" pitchFamily="34" charset="0"/>
              </a:rPr>
              <a:t>Child Care in Practice</a:t>
            </a:r>
            <a:r>
              <a:rPr lang="en-GB" sz="1400" dirty="0">
                <a:latin typeface="Arial" panose="020B0604020202020204" pitchFamily="34" charset="0"/>
                <a:ea typeface="+mn-lt"/>
                <a:cs typeface="Arial" panose="020B0604020202020204" pitchFamily="34" charset="0"/>
              </a:rPr>
              <a:t>, </a:t>
            </a:r>
            <a:r>
              <a:rPr lang="en-GB" sz="1400" i="1" dirty="0">
                <a:latin typeface="Arial" panose="020B0604020202020204" pitchFamily="34" charset="0"/>
                <a:ea typeface="+mn-lt"/>
                <a:cs typeface="Arial" panose="020B0604020202020204" pitchFamily="34" charset="0"/>
              </a:rPr>
              <a:t>17</a:t>
            </a:r>
            <a:r>
              <a:rPr lang="en-GB" sz="1400" dirty="0">
                <a:latin typeface="Arial" panose="020B0604020202020204" pitchFamily="34" charset="0"/>
                <a:ea typeface="+mn-lt"/>
                <a:cs typeface="Arial" panose="020B0604020202020204" pitchFamily="34" charset="0"/>
              </a:rPr>
              <a:t>(4), pp.375-391.</a:t>
            </a:r>
          </a:p>
          <a:p>
            <a:pPr marL="0" indent="0">
              <a:buNone/>
            </a:pPr>
            <a:r>
              <a:rPr lang="en-GB" sz="1400" dirty="0">
                <a:latin typeface="Arial" panose="020B0604020202020204" pitchFamily="34" charset="0"/>
                <a:ea typeface="+mn-lt"/>
                <a:cs typeface="Arial" panose="020B0604020202020204" pitchFamily="34" charset="0"/>
              </a:rPr>
              <a:t>.</a:t>
            </a:r>
          </a:p>
          <a:p>
            <a:pPr marL="914400" lvl="2" indent="0">
              <a:buNone/>
            </a:pPr>
            <a:endParaRPr lang="en-GB" sz="1400" dirty="0">
              <a:latin typeface="Arial" panose="020B0604020202020204" pitchFamily="34" charset="0"/>
              <a:ea typeface="+mn-lt"/>
              <a:cs typeface="Arial" panose="020B0604020202020204" pitchFamily="34" charset="0"/>
            </a:endParaRPr>
          </a:p>
          <a:p>
            <a:endParaRPr lang="en-GB" sz="1200" dirty="0">
              <a:ea typeface="+mn-lt"/>
              <a:cs typeface="+mn-lt"/>
            </a:endParaRPr>
          </a:p>
          <a:p>
            <a:endParaRPr lang="en-GB" sz="1700" dirty="0">
              <a:ea typeface="+mn-lt"/>
              <a:cs typeface="+mn-lt"/>
            </a:endParaRPr>
          </a:p>
          <a:p>
            <a:endParaRPr lang="en-GB" sz="1700" dirty="0">
              <a:ea typeface="+mn-lt"/>
              <a:cs typeface="+mn-lt"/>
            </a:endParaRPr>
          </a:p>
        </p:txBody>
      </p:sp>
    </p:spTree>
    <p:extLst>
      <p:ext uri="{BB962C8B-B14F-4D97-AF65-F5344CB8AC3E}">
        <p14:creationId xmlns:p14="http://schemas.microsoft.com/office/powerpoint/2010/main" val="1866858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2808</TotalTime>
  <Words>1128</Words>
  <Application>Microsoft Office PowerPoint</Application>
  <PresentationFormat>Widescreen</PresentationFormat>
  <Paragraphs>103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Nova</vt:lpstr>
      <vt:lpstr>Calibri</vt:lpstr>
      <vt:lpstr>Calibri Light</vt:lpstr>
      <vt:lpstr>Office Theme</vt:lpstr>
      <vt:lpstr>Working with children in a social care setting</vt:lpstr>
      <vt:lpstr>Introduction</vt:lpstr>
      <vt:lpstr>Freud and his developmental theories</vt:lpstr>
      <vt:lpstr>Iceberg Theory</vt:lpstr>
      <vt:lpstr>PowerPoint Presentation</vt:lpstr>
      <vt:lpstr>Psychosexual Development Theory</vt:lpstr>
      <vt:lpstr>He theorised</vt:lpstr>
      <vt:lpstr>Mindfulness Activity</vt:lpstr>
      <vt:lpstr>PowerPoint Presentation</vt:lpstr>
      <vt:lpstr>Scavenger Hunt</vt:lpstr>
      <vt:lpstr>Scavenger Hunt List</vt:lpstr>
      <vt:lpstr>Link to Freud's theory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presentation</dc:title>
  <dc:creator>Karen Tobin (2129244)</dc:creator>
  <cp:lastModifiedBy>Karen Tobin (2129244)</cp:lastModifiedBy>
  <cp:revision>908</cp:revision>
  <dcterms:created xsi:type="dcterms:W3CDTF">2023-01-30T13:37:59Z</dcterms:created>
  <dcterms:modified xsi:type="dcterms:W3CDTF">2023-02-18T14:40:44Z</dcterms:modified>
</cp:coreProperties>
</file>