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56D8C0-9D1B-498D-B649-49C30454DBC0}" v="64" dt="2025-11-15T12:48:29.2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75" autoAdjust="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97" d="100"/>
          <a:sy n="97" d="100"/>
        </p:scale>
        <p:origin x="2466" y="-6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 Morris (PTHB - Llanidloes Hospital)" userId="b5c877fa-cd72-415b-85ad-2e9cc7545b15" providerId="ADAL" clId="{A0D39DB1-D6B3-453E-B491-13DED0B9E663}"/>
    <pc:docChg chg="undo redo custSel addSld delSld modSld sldOrd">
      <pc:chgData name="Marian Morris (PTHB - Llanidloes Hospital)" userId="b5c877fa-cd72-415b-85ad-2e9cc7545b15" providerId="ADAL" clId="{A0D39DB1-D6B3-453E-B491-13DED0B9E663}" dt="2025-11-18T08:46:53.165" v="13733" actId="255"/>
      <pc:docMkLst>
        <pc:docMk/>
      </pc:docMkLst>
      <pc:sldChg chg="addSp delSp modSp mod delDesignElem modNotes">
        <pc:chgData name="Marian Morris (PTHB - Llanidloes Hospital)" userId="b5c877fa-cd72-415b-85ad-2e9cc7545b15" providerId="ADAL" clId="{A0D39DB1-D6B3-453E-B491-13DED0B9E663}" dt="2025-11-12T15:16:18.683" v="12954"/>
        <pc:sldMkLst>
          <pc:docMk/>
          <pc:sldMk cId="278683972" sldId="256"/>
        </pc:sldMkLst>
        <pc:spChg chg="mod">
          <ac:chgData name="Marian Morris (PTHB - Llanidloes Hospital)" userId="b5c877fa-cd72-415b-85ad-2e9cc7545b15" providerId="ADAL" clId="{A0D39DB1-D6B3-453E-B491-13DED0B9E663}" dt="2025-11-12T12:29:45.160" v="12906" actId="255"/>
          <ac:spMkLst>
            <pc:docMk/>
            <pc:sldMk cId="278683972" sldId="256"/>
            <ac:spMk id="2" creationId="{F308B632-F335-4636-EC96-B333CED4070B}"/>
          </ac:spMkLst>
        </pc:spChg>
        <pc:spChg chg="mod">
          <ac:chgData name="Marian Morris (PTHB - Llanidloes Hospital)" userId="b5c877fa-cd72-415b-85ad-2e9cc7545b15" providerId="ADAL" clId="{A0D39DB1-D6B3-453E-B491-13DED0B9E663}" dt="2025-11-12T12:29:56.090" v="12907" actId="113"/>
          <ac:spMkLst>
            <pc:docMk/>
            <pc:sldMk cId="278683972" sldId="256"/>
            <ac:spMk id="3" creationId="{6926AE79-AEAD-4862-855C-3D7F191D7A73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278683972" sldId="256"/>
            <ac:spMk id="31" creationId="{6B92FAF7-0AD3-4B47-9111-D0E9CD79E247}"/>
          </ac:spMkLst>
        </pc:s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278683972" sldId="256"/>
            <ac:grpSpMk id="39" creationId="{D6A77139-BADB-4B2C-BD41-B67A4D37D758}"/>
          </ac:grpSpMkLst>
        </pc:gr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278683972" sldId="256"/>
            <ac:grpSpMk id="50" creationId="{2786ABD8-AB9F-46F2-A7D9-36F1F7338CF9}"/>
          </ac:grpSpMkLst>
        </pc:grpChg>
        <pc:picChg chg="add mod ord">
          <ac:chgData name="Marian Morris (PTHB - Llanidloes Hospital)" userId="b5c877fa-cd72-415b-85ad-2e9cc7545b15" providerId="ADAL" clId="{A0D39DB1-D6B3-453E-B491-13DED0B9E663}" dt="2025-11-06T11:21:17.560" v="6952" actId="1076"/>
          <ac:picMkLst>
            <pc:docMk/>
            <pc:sldMk cId="278683972" sldId="256"/>
            <ac:picMk id="4" creationId="{3A12B400-351F-0D4B-BFD7-48C1238270F3}"/>
          </ac:picMkLst>
        </pc:picChg>
        <pc:picChg chg="add mod ord">
          <ac:chgData name="Marian Morris (PTHB - Llanidloes Hospital)" userId="b5c877fa-cd72-415b-85ad-2e9cc7545b15" providerId="ADAL" clId="{A0D39DB1-D6B3-453E-B491-13DED0B9E663}" dt="2025-11-06T11:21:13.923" v="6951" actId="1076"/>
          <ac:picMkLst>
            <pc:docMk/>
            <pc:sldMk cId="278683972" sldId="256"/>
            <ac:picMk id="5" creationId="{69FF1D04-FEC8-BEAB-E418-418135CE5EBE}"/>
          </ac:picMkLst>
        </pc:picChg>
      </pc:sldChg>
      <pc:sldChg chg="addSp delSp modSp mod setBg delDesignElem modNotes">
        <pc:chgData name="Marian Morris (PTHB - Llanidloes Hospital)" userId="b5c877fa-cd72-415b-85ad-2e9cc7545b15" providerId="ADAL" clId="{A0D39DB1-D6B3-453E-B491-13DED0B9E663}" dt="2025-11-12T15:16:18.683" v="12954"/>
        <pc:sldMkLst>
          <pc:docMk/>
          <pc:sldMk cId="161999526" sldId="257"/>
        </pc:sldMkLst>
        <pc:spChg chg="mod">
          <ac:chgData name="Marian Morris (PTHB - Llanidloes Hospital)" userId="b5c877fa-cd72-415b-85ad-2e9cc7545b15" providerId="ADAL" clId="{A0D39DB1-D6B3-453E-B491-13DED0B9E663}" dt="2025-11-12T12:29:27.298" v="12905" actId="113"/>
          <ac:spMkLst>
            <pc:docMk/>
            <pc:sldMk cId="161999526" sldId="257"/>
            <ac:spMk id="2" creationId="{6570E180-5191-A0E5-920A-589BCBF15872}"/>
          </ac:spMkLst>
        </pc:spChg>
        <pc:spChg chg="add mod">
          <ac:chgData name="Marian Morris (PTHB - Llanidloes Hospital)" userId="b5c877fa-cd72-415b-85ad-2e9cc7545b15" providerId="ADAL" clId="{A0D39DB1-D6B3-453E-B491-13DED0B9E663}" dt="2025-11-12T12:24:05.743" v="12890" actId="255"/>
          <ac:spMkLst>
            <pc:docMk/>
            <pc:sldMk cId="161999526" sldId="257"/>
            <ac:spMk id="4" creationId="{47B3DED7-8EA8-8143-6E96-40BF82BD4DE5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161999526" sldId="257"/>
            <ac:spMk id="23" creationId="{4BC99CB9-DDAD-44A2-8A1C-E3AF4E72DF5C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161999526" sldId="257"/>
            <ac:spMk id="24" creationId="{64053CBF-3932-45FF-8285-EE5146085F3A}"/>
          </ac:spMkLst>
        </pc:s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161999526" sldId="257"/>
            <ac:grpSpMk id="18" creationId="{B63ACBA3-DEFD-4C6D-BBA0-64468FA99C2D}"/>
          </ac:grpSpMkLst>
        </pc:gr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161999526" sldId="257"/>
            <ac:grpSpMk id="25" creationId="{2E751C04-BEA6-446B-A678-9C74819EBD4C}"/>
          </ac:grpSpMkLst>
        </pc:grpChg>
        <pc:picChg chg="add mod">
          <ac:chgData name="Marian Morris (PTHB - Llanidloes Hospital)" userId="b5c877fa-cd72-415b-85ad-2e9cc7545b15" providerId="ADAL" clId="{A0D39DB1-D6B3-453E-B491-13DED0B9E663}" dt="2025-11-06T09:49:17.168" v="6310" actId="1076"/>
          <ac:picMkLst>
            <pc:docMk/>
            <pc:sldMk cId="161999526" sldId="257"/>
            <ac:picMk id="5" creationId="{59A3962E-AB28-983C-A716-3E706DC22873}"/>
          </ac:picMkLst>
        </pc:picChg>
        <pc:picChg chg="add mod">
          <ac:chgData name="Marian Morris (PTHB - Llanidloes Hospital)" userId="b5c877fa-cd72-415b-85ad-2e9cc7545b15" providerId="ADAL" clId="{A0D39DB1-D6B3-453E-B491-13DED0B9E663}" dt="2025-11-06T09:49:21.276" v="6311" actId="1076"/>
          <ac:picMkLst>
            <pc:docMk/>
            <pc:sldMk cId="161999526" sldId="257"/>
            <ac:picMk id="8" creationId="{A016E4FC-F8A0-3EC2-8EC9-55BD588FC590}"/>
          </ac:picMkLst>
        </pc:picChg>
        <pc:picChg chg="add mod">
          <ac:chgData name="Marian Morris (PTHB - Llanidloes Hospital)" userId="b5c877fa-cd72-415b-85ad-2e9cc7545b15" providerId="ADAL" clId="{A0D39DB1-D6B3-453E-B491-13DED0B9E663}" dt="2025-11-06T09:49:26.750" v="6312" actId="1076"/>
          <ac:picMkLst>
            <pc:docMk/>
            <pc:sldMk cId="161999526" sldId="257"/>
            <ac:picMk id="11" creationId="{DC8CB77A-8D0B-F195-2816-1D85D8141312}"/>
          </ac:picMkLst>
        </pc:picChg>
      </pc:sldChg>
      <pc:sldChg chg="addSp delSp modSp new mod setBg delDesignElem modNotes">
        <pc:chgData name="Marian Morris (PTHB - Llanidloes Hospital)" userId="b5c877fa-cd72-415b-85ad-2e9cc7545b15" providerId="ADAL" clId="{A0D39DB1-D6B3-453E-B491-13DED0B9E663}" dt="2025-11-17T14:11:10.912" v="13724" actId="20577"/>
        <pc:sldMkLst>
          <pc:docMk/>
          <pc:sldMk cId="946149356" sldId="258"/>
        </pc:sldMkLst>
        <pc:spChg chg="mod">
          <ac:chgData name="Marian Morris (PTHB - Llanidloes Hospital)" userId="b5c877fa-cd72-415b-85ad-2e9cc7545b15" providerId="ADAL" clId="{A0D39DB1-D6B3-453E-B491-13DED0B9E663}" dt="2025-11-12T12:30:34.702" v="12908" actId="20577"/>
          <ac:spMkLst>
            <pc:docMk/>
            <pc:sldMk cId="946149356" sldId="258"/>
            <ac:spMk id="2" creationId="{592C6A9A-FC51-FB34-BE79-C5D132498D97}"/>
          </ac:spMkLst>
        </pc:spChg>
        <pc:spChg chg="add mod">
          <ac:chgData name="Marian Morris (PTHB - Llanidloes Hospital)" userId="b5c877fa-cd72-415b-85ad-2e9cc7545b15" providerId="ADAL" clId="{A0D39DB1-D6B3-453E-B491-13DED0B9E663}" dt="2025-11-17T14:11:10.912" v="13724" actId="20577"/>
          <ac:spMkLst>
            <pc:docMk/>
            <pc:sldMk cId="946149356" sldId="258"/>
            <ac:spMk id="3" creationId="{6C4859B3-FA0A-58B6-8E10-A671E1915A39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946149356" sldId="258"/>
            <ac:spMk id="63" creationId="{58086AEC-04C2-4BC4-BFB8-0135965C74A8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946149356" sldId="258"/>
            <ac:spMk id="65" creationId="{20C3BE3F-B8A9-4DC9-A867-EC91736FAA07}"/>
          </ac:spMkLst>
        </pc:s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946149356" sldId="258"/>
            <ac:grpSpMk id="67" creationId="{0CA2F3D1-53F2-478B-949B-6D4EA2E4E43E}"/>
          </ac:grpSpMkLst>
        </pc:grpChg>
        <pc:graphicFrameChg chg="add mod modGraphic">
          <ac:chgData name="Marian Morris (PTHB - Llanidloes Hospital)" userId="b5c877fa-cd72-415b-85ad-2e9cc7545b15" providerId="ADAL" clId="{A0D39DB1-D6B3-453E-B491-13DED0B9E663}" dt="2025-11-12T12:23:05.238" v="12886" actId="255"/>
          <ac:graphicFrameMkLst>
            <pc:docMk/>
            <pc:sldMk cId="946149356" sldId="258"/>
            <ac:graphicFrameMk id="59" creationId="{7B411B29-01AF-C2A6-3409-78F9FCC0A79D}"/>
          </ac:graphicFrameMkLst>
        </pc:graphicFrameChg>
      </pc:sldChg>
      <pc:sldChg chg="addSp delSp modSp new mod setBg delDesignElem modNotes">
        <pc:chgData name="Marian Morris (PTHB - Llanidloes Hospital)" userId="b5c877fa-cd72-415b-85ad-2e9cc7545b15" providerId="ADAL" clId="{A0D39DB1-D6B3-453E-B491-13DED0B9E663}" dt="2025-11-18T08:44:35.880" v="13728" actId="255"/>
        <pc:sldMkLst>
          <pc:docMk/>
          <pc:sldMk cId="889016877" sldId="259"/>
        </pc:sldMkLst>
        <pc:spChg chg="mod">
          <ac:chgData name="Marian Morris (PTHB - Llanidloes Hospital)" userId="b5c877fa-cd72-415b-85ad-2e9cc7545b15" providerId="ADAL" clId="{A0D39DB1-D6B3-453E-B491-13DED0B9E663}" dt="2025-11-12T12:30:55.523" v="12910" actId="113"/>
          <ac:spMkLst>
            <pc:docMk/>
            <pc:sldMk cId="889016877" sldId="259"/>
            <ac:spMk id="2" creationId="{6811C80C-EB84-7536-8173-DEE388BD7E0C}"/>
          </ac:spMkLst>
        </pc:spChg>
        <pc:spChg chg="add mod">
          <ac:chgData name="Marian Morris (PTHB - Llanidloes Hospital)" userId="b5c877fa-cd72-415b-85ad-2e9cc7545b15" providerId="ADAL" clId="{A0D39DB1-D6B3-453E-B491-13DED0B9E663}" dt="2025-11-18T08:44:35.880" v="13728" actId="255"/>
          <ac:spMkLst>
            <pc:docMk/>
            <pc:sldMk cId="889016877" sldId="259"/>
            <ac:spMk id="3" creationId="{98578EDF-44DA-F59B-1DD6-7BA8CA0A71E2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889016877" sldId="259"/>
            <ac:spMk id="22" creationId="{245A9F99-D9B1-4094-A2E2-B90AC1DB7B9C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889016877" sldId="259"/>
            <ac:spMk id="23" creationId="{B7FAF607-473A-4A43-A23D-BBFF5C4117BB}"/>
          </ac:spMkLst>
        </pc:s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889016877" sldId="259"/>
            <ac:grpSpMk id="26" creationId="{C5F6476F-D303-44D3-B30F-1BA348F0F64A}"/>
          </ac:grpSpMkLst>
        </pc:grpChg>
        <pc:graphicFrameChg chg="add mod modGraphic">
          <ac:chgData name="Marian Morris (PTHB - Llanidloes Hospital)" userId="b5c877fa-cd72-415b-85ad-2e9cc7545b15" providerId="ADAL" clId="{A0D39DB1-D6B3-453E-B491-13DED0B9E663}" dt="2025-11-12T12:31:42.780" v="12915" actId="255"/>
          <ac:graphicFrameMkLst>
            <pc:docMk/>
            <pc:sldMk cId="889016877" sldId="259"/>
            <ac:graphicFrameMk id="28" creationId="{D53EF784-7F5E-9655-8726-3FB85E56AB4D}"/>
          </ac:graphicFrameMkLst>
        </pc:graphicFrameChg>
        <pc:picChg chg="add">
          <ac:chgData name="Marian Morris (PTHB - Llanidloes Hospital)" userId="b5c877fa-cd72-415b-85ad-2e9cc7545b15" providerId="ADAL" clId="{A0D39DB1-D6B3-453E-B491-13DED0B9E663}" dt="2025-11-01T14:20:02.154" v="696" actId="26606"/>
          <ac:picMkLst>
            <pc:docMk/>
            <pc:sldMk cId="889016877" sldId="259"/>
            <ac:picMk id="24" creationId="{0093717F-6942-5394-D42B-946F8B33F4B8}"/>
          </ac:picMkLst>
        </pc:picChg>
      </pc:sldChg>
      <pc:sldChg chg="addSp delSp modSp new mod setBg delDesignElem modNotes">
        <pc:chgData name="Marian Morris (PTHB - Llanidloes Hospital)" userId="b5c877fa-cd72-415b-85ad-2e9cc7545b15" providerId="ADAL" clId="{A0D39DB1-D6B3-453E-B491-13DED0B9E663}" dt="2025-11-18T08:44:59.308" v="13729" actId="113"/>
        <pc:sldMkLst>
          <pc:docMk/>
          <pc:sldMk cId="3088315191" sldId="260"/>
        </pc:sldMkLst>
        <pc:spChg chg="mod">
          <ac:chgData name="Marian Morris (PTHB - Llanidloes Hospital)" userId="b5c877fa-cd72-415b-85ad-2e9cc7545b15" providerId="ADAL" clId="{A0D39DB1-D6B3-453E-B491-13DED0B9E663}" dt="2025-11-12T15:18:30.786" v="12960" actId="255"/>
          <ac:spMkLst>
            <pc:docMk/>
            <pc:sldMk cId="3088315191" sldId="260"/>
            <ac:spMk id="2" creationId="{34C61F05-0F72-2D84-9CC7-D8A760551D0D}"/>
          </ac:spMkLst>
        </pc:spChg>
        <pc:spChg chg="add mod">
          <ac:chgData name="Marian Morris (PTHB - Llanidloes Hospital)" userId="b5c877fa-cd72-415b-85ad-2e9cc7545b15" providerId="ADAL" clId="{A0D39DB1-D6B3-453E-B491-13DED0B9E663}" dt="2025-11-18T08:44:59.308" v="13729" actId="113"/>
          <ac:spMkLst>
            <pc:docMk/>
            <pc:sldMk cId="3088315191" sldId="260"/>
            <ac:spMk id="3" creationId="{EA426D16-A86F-A051-79E1-7C08FEFD74A6}"/>
          </ac:spMkLst>
        </pc:spChg>
        <pc:spChg chg="add">
          <ac:chgData name="Marian Morris (PTHB - Llanidloes Hospital)" userId="b5c877fa-cd72-415b-85ad-2e9cc7545b15" providerId="ADAL" clId="{A0D39DB1-D6B3-453E-B491-13DED0B9E663}" dt="2025-11-12T15:17:17.572" v="12956" actId="26606"/>
          <ac:spMkLst>
            <pc:docMk/>
            <pc:sldMk cId="3088315191" sldId="260"/>
            <ac:spMk id="28" creationId="{B50AB553-2A96-4A92-96F2-93548E096954}"/>
          </ac:spMkLst>
        </pc:spChg>
        <pc:graphicFrameChg chg="add mod ord modGraphic">
          <ac:chgData name="Marian Morris (PTHB - Llanidloes Hospital)" userId="b5c877fa-cd72-415b-85ad-2e9cc7545b15" providerId="ADAL" clId="{A0D39DB1-D6B3-453E-B491-13DED0B9E663}" dt="2025-11-12T15:19:29.771" v="12963" actId="255"/>
          <ac:graphicFrameMkLst>
            <pc:docMk/>
            <pc:sldMk cId="3088315191" sldId="260"/>
            <ac:graphicFrameMk id="20" creationId="{E3B9CB49-5E0B-E0BE-99FE-DD0F919DCCDD}"/>
          </ac:graphicFrameMkLst>
        </pc:graphicFrameChg>
        <pc:picChg chg="add">
          <ac:chgData name="Marian Morris (PTHB - Llanidloes Hospital)" userId="b5c877fa-cd72-415b-85ad-2e9cc7545b15" providerId="ADAL" clId="{A0D39DB1-D6B3-453E-B491-13DED0B9E663}" dt="2025-11-12T15:17:17.572" v="12956" actId="26606"/>
          <ac:picMkLst>
            <pc:docMk/>
            <pc:sldMk cId="3088315191" sldId="260"/>
            <ac:picMk id="25" creationId="{37F0AC8C-10E7-89A6-10AB-D03B81A26F36}"/>
          </ac:picMkLst>
        </pc:picChg>
      </pc:sldChg>
      <pc:sldChg chg="addSp delSp modSp new del mod setBg delDesignElem modNotes">
        <pc:chgData name="Marian Morris (PTHB - Llanidloes Hospital)" userId="b5c877fa-cd72-415b-85ad-2e9cc7545b15" providerId="ADAL" clId="{A0D39DB1-D6B3-453E-B491-13DED0B9E663}" dt="2025-11-12T09:13:40.230" v="12716" actId="47"/>
        <pc:sldMkLst>
          <pc:docMk/>
          <pc:sldMk cId="564689266" sldId="261"/>
        </pc:sldMkLst>
      </pc:sldChg>
      <pc:sldChg chg="addSp delSp modSp new del mod setBg modClrScheme delDesignElem chgLayout">
        <pc:chgData name="Marian Morris (PTHB - Llanidloes Hospital)" userId="b5c877fa-cd72-415b-85ad-2e9cc7545b15" providerId="ADAL" clId="{A0D39DB1-D6B3-453E-B491-13DED0B9E663}" dt="2025-11-05T14:56:45.136" v="3846" actId="47"/>
        <pc:sldMkLst>
          <pc:docMk/>
          <pc:sldMk cId="1873253212" sldId="262"/>
        </pc:sldMkLst>
      </pc:sldChg>
      <pc:sldChg chg="addSp delSp modSp new mod setBg delDesignElem modNotes">
        <pc:chgData name="Marian Morris (PTHB - Llanidloes Hospital)" userId="b5c877fa-cd72-415b-85ad-2e9cc7545b15" providerId="ADAL" clId="{A0D39DB1-D6B3-453E-B491-13DED0B9E663}" dt="2025-11-18T08:45:12.656" v="13730" actId="113"/>
        <pc:sldMkLst>
          <pc:docMk/>
          <pc:sldMk cId="1781949018" sldId="263"/>
        </pc:sldMkLst>
        <pc:spChg chg="mod">
          <ac:chgData name="Marian Morris (PTHB - Llanidloes Hospital)" userId="b5c877fa-cd72-415b-85ad-2e9cc7545b15" providerId="ADAL" clId="{A0D39DB1-D6B3-453E-B491-13DED0B9E663}" dt="2025-11-12T15:22:02.151" v="12971" actId="27636"/>
          <ac:spMkLst>
            <pc:docMk/>
            <pc:sldMk cId="1781949018" sldId="263"/>
            <ac:spMk id="2" creationId="{7513B037-57AA-330C-2FA2-89F8A5CB6AB1}"/>
          </ac:spMkLst>
        </pc:spChg>
        <pc:spChg chg="add mod">
          <ac:chgData name="Marian Morris (PTHB - Llanidloes Hospital)" userId="b5c877fa-cd72-415b-85ad-2e9cc7545b15" providerId="ADAL" clId="{A0D39DB1-D6B3-453E-B491-13DED0B9E663}" dt="2025-11-18T08:45:12.656" v="13730" actId="113"/>
          <ac:spMkLst>
            <pc:docMk/>
            <pc:sldMk cId="1781949018" sldId="263"/>
            <ac:spMk id="21" creationId="{E936D38A-3FCC-0BAE-A4A7-958ED4067DF7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1781949018" sldId="263"/>
            <ac:spMk id="46" creationId="{C05CBC3C-2E5A-4839-8B9B-2E5A6ADF0F58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1781949018" sldId="263"/>
            <ac:spMk id="47" creationId="{DB5B423A-57CC-4C58-AA26-8E2E862B03A0}"/>
          </ac:spMkLst>
        </pc:spChg>
        <pc:graphicFrameChg chg="add mod modGraphic">
          <ac:chgData name="Marian Morris (PTHB - Llanidloes Hospital)" userId="b5c877fa-cd72-415b-85ad-2e9cc7545b15" providerId="ADAL" clId="{A0D39DB1-D6B3-453E-B491-13DED0B9E663}" dt="2025-11-17T13:49:07.309" v="13716" actId="1036"/>
          <ac:graphicFrameMkLst>
            <pc:docMk/>
            <pc:sldMk cId="1781949018" sldId="263"/>
            <ac:graphicFrameMk id="37" creationId="{E077F73D-386C-6A72-7912-1AED6B9C4DA1}"/>
          </ac:graphicFrameMkLst>
        </pc:graphicFrameChg>
      </pc:sldChg>
      <pc:sldChg chg="addSp delSp modSp new mod setBg setClrOvrMap delDesignElem modNotes">
        <pc:chgData name="Marian Morris (PTHB - Llanidloes Hospital)" userId="b5c877fa-cd72-415b-85ad-2e9cc7545b15" providerId="ADAL" clId="{A0D39DB1-D6B3-453E-B491-13DED0B9E663}" dt="2025-11-15T12:50:12.053" v="13711" actId="20577"/>
        <pc:sldMkLst>
          <pc:docMk/>
          <pc:sldMk cId="581374333" sldId="264"/>
        </pc:sldMkLst>
        <pc:spChg chg="mod">
          <ac:chgData name="Marian Morris (PTHB - Llanidloes Hospital)" userId="b5c877fa-cd72-415b-85ad-2e9cc7545b15" providerId="ADAL" clId="{A0D39DB1-D6B3-453E-B491-13DED0B9E663}" dt="2025-11-12T15:22:19.355" v="12973" actId="113"/>
          <ac:spMkLst>
            <pc:docMk/>
            <pc:sldMk cId="581374333" sldId="264"/>
            <ac:spMk id="2" creationId="{BB35DDEE-08F2-777A-1FF0-06D30D3CDA07}"/>
          </ac:spMkLst>
        </pc:spChg>
        <pc:spChg chg="add mod">
          <ac:chgData name="Marian Morris (PTHB - Llanidloes Hospital)" userId="b5c877fa-cd72-415b-85ad-2e9cc7545b15" providerId="ADAL" clId="{A0D39DB1-D6B3-453E-B491-13DED0B9E663}" dt="2025-11-15T12:50:12.053" v="13711" actId="20577"/>
          <ac:spMkLst>
            <pc:docMk/>
            <pc:sldMk cId="581374333" sldId="264"/>
            <ac:spMk id="22" creationId="{BFCD777E-CA90-820B-A5CF-C1ABC37C053E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581374333" sldId="264"/>
            <ac:spMk id="23" creationId="{9228552E-C8B1-4A80-8448-0787CE0FC704}"/>
          </ac:spMkLst>
        </pc:spChg>
        <pc:graphicFrameChg chg="add mod ord modGraphic">
          <ac:chgData name="Marian Morris (PTHB - Llanidloes Hospital)" userId="b5c877fa-cd72-415b-85ad-2e9cc7545b15" providerId="ADAL" clId="{A0D39DB1-D6B3-453E-B491-13DED0B9E663}" dt="2025-11-12T09:15:49.919" v="12721" actId="255"/>
          <ac:graphicFrameMkLst>
            <pc:docMk/>
            <pc:sldMk cId="581374333" sldId="264"/>
            <ac:graphicFrameMk id="5" creationId="{D66EA20F-006B-06EB-970C-789C8C75D848}"/>
          </ac:graphicFrameMkLst>
        </pc:graphicFrameChg>
        <pc:picChg chg="add">
          <ac:chgData name="Marian Morris (PTHB - Llanidloes Hospital)" userId="b5c877fa-cd72-415b-85ad-2e9cc7545b15" providerId="ADAL" clId="{A0D39DB1-D6B3-453E-B491-13DED0B9E663}" dt="2025-11-06T13:47:01.859" v="10270" actId="26606"/>
          <ac:picMkLst>
            <pc:docMk/>
            <pc:sldMk cId="581374333" sldId="264"/>
            <ac:picMk id="24" creationId="{F8954CD4-9ACB-10E5-2FD9-8C3A908ECD26}"/>
          </ac:picMkLst>
        </pc:picChg>
      </pc:sldChg>
      <pc:sldChg chg="addSp delSp modSp new mod setBg delDesignElem modNotes">
        <pc:chgData name="Marian Morris (PTHB - Llanidloes Hospital)" userId="b5c877fa-cd72-415b-85ad-2e9cc7545b15" providerId="ADAL" clId="{A0D39DB1-D6B3-453E-B491-13DED0B9E663}" dt="2025-11-12T15:25:06.027" v="12985" actId="255"/>
        <pc:sldMkLst>
          <pc:docMk/>
          <pc:sldMk cId="1214756775" sldId="265"/>
        </pc:sldMkLst>
        <pc:spChg chg="mod">
          <ac:chgData name="Marian Morris (PTHB - Llanidloes Hospital)" userId="b5c877fa-cd72-415b-85ad-2e9cc7545b15" providerId="ADAL" clId="{A0D39DB1-D6B3-453E-B491-13DED0B9E663}" dt="2025-11-12T15:22:55.490" v="12974" actId="255"/>
          <ac:spMkLst>
            <pc:docMk/>
            <pc:sldMk cId="1214756775" sldId="265"/>
            <ac:spMk id="2" creationId="{1195B238-95CA-D8EE-3D8E-4C7CB007CA15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1214756775" sldId="265"/>
            <ac:spMk id="34" creationId="{2E442304-DDBD-4F7B-8017-36BCC863FB40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1214756775" sldId="265"/>
            <ac:spMk id="36" creationId="{5E107275-3853-46FD-A241-DE4355A42675}"/>
          </ac:spMkLst>
        </pc:spChg>
        <pc:graphicFrameChg chg="add mod ord modGraphic">
          <ac:chgData name="Marian Morris (PTHB - Llanidloes Hospital)" userId="b5c877fa-cd72-415b-85ad-2e9cc7545b15" providerId="ADAL" clId="{A0D39DB1-D6B3-453E-B491-13DED0B9E663}" dt="2025-11-12T15:25:06.027" v="12985" actId="255"/>
          <ac:graphicFrameMkLst>
            <pc:docMk/>
            <pc:sldMk cId="1214756775" sldId="265"/>
            <ac:graphicFrameMk id="22" creationId="{E891651F-E3B5-1B10-63F0-1BCB9085E24A}"/>
          </ac:graphicFrameMkLst>
        </pc:graphicFrameChg>
        <pc:picChg chg="add mod">
          <ac:chgData name="Marian Morris (PTHB - Llanidloes Hospital)" userId="b5c877fa-cd72-415b-85ad-2e9cc7545b15" providerId="ADAL" clId="{A0D39DB1-D6B3-453E-B491-13DED0B9E663}" dt="2025-11-12T09:33:31.304" v="12798" actId="1076"/>
          <ac:picMkLst>
            <pc:docMk/>
            <pc:sldMk cId="1214756775" sldId="265"/>
            <ac:picMk id="6" creationId="{61DB5AEA-1951-C7CA-2EA2-BF0A82AA20A1}"/>
          </ac:picMkLst>
        </pc:picChg>
      </pc:sldChg>
      <pc:sldChg chg="addSp delSp modSp new mod setBg delDesignElem modNotes modNotesTx">
        <pc:chgData name="Marian Morris (PTHB - Llanidloes Hospital)" userId="b5c877fa-cd72-415b-85ad-2e9cc7545b15" providerId="ADAL" clId="{A0D39DB1-D6B3-453E-B491-13DED0B9E663}" dt="2025-11-18T08:46:06.344" v="13732" actId="14100"/>
        <pc:sldMkLst>
          <pc:docMk/>
          <pc:sldMk cId="2342850192" sldId="266"/>
        </pc:sldMkLst>
        <pc:spChg chg="mod">
          <ac:chgData name="Marian Morris (PTHB - Llanidloes Hospital)" userId="b5c877fa-cd72-415b-85ad-2e9cc7545b15" providerId="ADAL" clId="{A0D39DB1-D6B3-453E-B491-13DED0B9E663}" dt="2025-11-12T15:25:26.530" v="12987" actId="113"/>
          <ac:spMkLst>
            <pc:docMk/>
            <pc:sldMk cId="2342850192" sldId="266"/>
            <ac:spMk id="2" creationId="{7AF1686A-7707-8473-4B6C-1BFB89C687DF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2342850192" sldId="266"/>
            <ac:spMk id="10" creationId="{345A976A-8DE3-4B67-B94B-2044FDD12899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2342850192" sldId="266"/>
            <ac:spMk id="12" creationId="{6EAAA1B9-2DDB-49C9-A037-A523D2F13C15}"/>
          </ac:spMkLst>
        </pc:s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2342850192" sldId="266"/>
            <ac:grpSpMk id="14" creationId="{76566969-F813-4CC5-B3E9-363D85B55C3B}"/>
          </ac:grpSpMkLst>
        </pc:gr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2342850192" sldId="266"/>
            <ac:grpSpMk id="20" creationId="{0217D733-97B6-4C43-AF0C-5E3CB0EA132A}"/>
          </ac:grpSpMkLst>
        </pc:grpChg>
        <pc:graphicFrameChg chg="add mod ord modGraphic">
          <ac:chgData name="Marian Morris (PTHB - Llanidloes Hospital)" userId="b5c877fa-cd72-415b-85ad-2e9cc7545b15" providerId="ADAL" clId="{A0D39DB1-D6B3-453E-B491-13DED0B9E663}" dt="2025-11-12T09:36:50.311" v="12809" actId="122"/>
          <ac:graphicFrameMkLst>
            <pc:docMk/>
            <pc:sldMk cId="2342850192" sldId="266"/>
            <ac:graphicFrameMk id="6" creationId="{48D66CEC-C26C-224E-27C9-A6C02150813E}"/>
          </ac:graphicFrameMkLst>
        </pc:graphicFrameChg>
        <pc:picChg chg="add mod ord">
          <ac:chgData name="Marian Morris (PTHB - Llanidloes Hospital)" userId="b5c877fa-cd72-415b-85ad-2e9cc7545b15" providerId="ADAL" clId="{A0D39DB1-D6B3-453E-B491-13DED0B9E663}" dt="2025-11-12T09:37:34.908" v="12811" actId="1076"/>
          <ac:picMkLst>
            <pc:docMk/>
            <pc:sldMk cId="2342850192" sldId="266"/>
            <ac:picMk id="4" creationId="{9861BB6A-DD69-9FA6-9FEC-9CF1DDB43E64}"/>
          </ac:picMkLst>
        </pc:picChg>
        <pc:picChg chg="add mod ord">
          <ac:chgData name="Marian Morris (PTHB - Llanidloes Hospital)" userId="b5c877fa-cd72-415b-85ad-2e9cc7545b15" providerId="ADAL" clId="{A0D39DB1-D6B3-453E-B491-13DED0B9E663}" dt="2025-11-18T08:46:06.344" v="13732" actId="14100"/>
          <ac:picMkLst>
            <pc:docMk/>
            <pc:sldMk cId="2342850192" sldId="266"/>
            <ac:picMk id="8" creationId="{7EF379F4-BC93-961D-8A1B-D4CDF5B39597}"/>
          </ac:picMkLst>
        </pc:picChg>
      </pc:sldChg>
      <pc:sldChg chg="addSp delSp modSp new mod modNotes modNotesTx">
        <pc:chgData name="Marian Morris (PTHB - Llanidloes Hospital)" userId="b5c877fa-cd72-415b-85ad-2e9cc7545b15" providerId="ADAL" clId="{A0D39DB1-D6B3-453E-B491-13DED0B9E663}" dt="2025-11-18T08:46:53.165" v="13733" actId="255"/>
        <pc:sldMkLst>
          <pc:docMk/>
          <pc:sldMk cId="3764689120" sldId="267"/>
        </pc:sldMkLst>
        <pc:spChg chg="mod">
          <ac:chgData name="Marian Morris (PTHB - Llanidloes Hospital)" userId="b5c877fa-cd72-415b-85ad-2e9cc7545b15" providerId="ADAL" clId="{A0D39DB1-D6B3-453E-B491-13DED0B9E663}" dt="2025-11-12T15:26:22.101" v="12992" actId="255"/>
          <ac:spMkLst>
            <pc:docMk/>
            <pc:sldMk cId="3764689120" sldId="267"/>
            <ac:spMk id="2" creationId="{8B5236F5-6F6C-282E-AB9E-22390861979E}"/>
          </ac:spMkLst>
        </pc:spChg>
        <pc:spChg chg="add mod">
          <ac:chgData name="Marian Morris (PTHB - Llanidloes Hospital)" userId="b5c877fa-cd72-415b-85ad-2e9cc7545b15" providerId="ADAL" clId="{A0D39DB1-D6B3-453E-B491-13DED0B9E663}" dt="2025-11-18T08:46:53.165" v="13733" actId="255"/>
          <ac:spMkLst>
            <pc:docMk/>
            <pc:sldMk cId="3764689120" sldId="267"/>
            <ac:spMk id="4" creationId="{ADEAD9AC-865F-15AC-295E-C3F3F216632A}"/>
          </ac:spMkLst>
        </pc:spChg>
      </pc:sldChg>
      <pc:sldChg chg="addSp delSp modSp new mod ord setBg addAnim delDesignElem modNotes">
        <pc:chgData name="Marian Morris (PTHB - Llanidloes Hospital)" userId="b5c877fa-cd72-415b-85ad-2e9cc7545b15" providerId="ADAL" clId="{A0D39DB1-D6B3-453E-B491-13DED0B9E663}" dt="2025-11-12T15:25:58.324" v="12990" actId="113"/>
        <pc:sldMkLst>
          <pc:docMk/>
          <pc:sldMk cId="3943351123" sldId="268"/>
        </pc:sldMkLst>
        <pc:spChg chg="mod">
          <ac:chgData name="Marian Morris (PTHB - Llanidloes Hospital)" userId="b5c877fa-cd72-415b-85ad-2e9cc7545b15" providerId="ADAL" clId="{A0D39DB1-D6B3-453E-B491-13DED0B9E663}" dt="2025-11-12T15:25:58.324" v="12990" actId="113"/>
          <ac:spMkLst>
            <pc:docMk/>
            <pc:sldMk cId="3943351123" sldId="268"/>
            <ac:spMk id="2" creationId="{5E353AA6-0805-D773-0EAC-0865210186A3}"/>
          </ac:spMkLst>
        </pc:spChg>
        <pc:spChg chg="mod">
          <ac:chgData name="Marian Morris (PTHB - Llanidloes Hospital)" userId="b5c877fa-cd72-415b-85ad-2e9cc7545b15" providerId="ADAL" clId="{A0D39DB1-D6B3-453E-B491-13DED0B9E663}" dt="2025-11-12T15:25:47.248" v="12988" actId="255"/>
          <ac:spMkLst>
            <pc:docMk/>
            <pc:sldMk cId="3943351123" sldId="268"/>
            <ac:spMk id="3" creationId="{E77B7FB3-338E-1CAF-6082-1C506971C843}"/>
          </ac:spMkLst>
        </pc:spChg>
        <pc:spChg chg="add del">
          <ac:chgData name="Marian Morris (PTHB - Llanidloes Hospital)" userId="b5c877fa-cd72-415b-85ad-2e9cc7545b15" providerId="ADAL" clId="{A0D39DB1-D6B3-453E-B491-13DED0B9E663}" dt="2025-11-12T15:16:18.683" v="12954"/>
          <ac:spMkLst>
            <pc:docMk/>
            <pc:sldMk cId="3943351123" sldId="268"/>
            <ac:spMk id="90" creationId="{F93E0B60-0204-4F9C-8CD5-C9BD373E1A58}"/>
          </ac:spMkLst>
        </pc:s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3943351123" sldId="268"/>
            <ac:grpSpMk id="92" creationId="{3BFA0782-E4B3-4AE1-904C-1068137609CA}"/>
          </ac:grpSpMkLst>
        </pc:grpChg>
        <pc:grpChg chg="add del">
          <ac:chgData name="Marian Morris (PTHB - Llanidloes Hospital)" userId="b5c877fa-cd72-415b-85ad-2e9cc7545b15" providerId="ADAL" clId="{A0D39DB1-D6B3-453E-B491-13DED0B9E663}" dt="2025-11-12T15:16:18.683" v="12954"/>
          <ac:grpSpMkLst>
            <pc:docMk/>
            <pc:sldMk cId="3943351123" sldId="268"/>
            <ac:grpSpMk id="98" creationId="{2482B707-DAC7-4D8A-BA19-3771A51A641E}"/>
          </ac:grpSpMkLst>
        </pc:grpChg>
        <pc:picChg chg="add mod ord">
          <ac:chgData name="Marian Morris (PTHB - Llanidloes Hospital)" userId="b5c877fa-cd72-415b-85ad-2e9cc7545b15" providerId="ADAL" clId="{A0D39DB1-D6B3-453E-B491-13DED0B9E663}" dt="2025-11-06T15:28:22.536" v="11637" actId="26606"/>
          <ac:picMkLst>
            <pc:docMk/>
            <pc:sldMk cId="3943351123" sldId="268"/>
            <ac:picMk id="5" creationId="{D98DC7F4-2886-81C0-9043-10FE3C011C04}"/>
          </ac:picMkLst>
        </pc:picChg>
        <pc:picChg chg="add mod ord">
          <ac:chgData name="Marian Morris (PTHB - Llanidloes Hospital)" userId="b5c877fa-cd72-415b-85ad-2e9cc7545b15" providerId="ADAL" clId="{A0D39DB1-D6B3-453E-B491-13DED0B9E663}" dt="2025-11-06T15:28:22.536" v="11637" actId="26606"/>
          <ac:picMkLst>
            <pc:docMk/>
            <pc:sldMk cId="3943351123" sldId="268"/>
            <ac:picMk id="6" creationId="{D9AFB387-CD20-EABA-84E4-9565F34BBBDC}"/>
          </ac:picMkLst>
        </pc:picChg>
      </pc:sldChg>
      <pc:sldChg chg="modSp new del mod">
        <pc:chgData name="Marian Morris (PTHB - Llanidloes Hospital)" userId="b5c877fa-cd72-415b-85ad-2e9cc7545b15" providerId="ADAL" clId="{A0D39DB1-D6B3-453E-B491-13DED0B9E663}" dt="2025-11-05T14:35:18.848" v="3600" actId="680"/>
        <pc:sldMkLst>
          <pc:docMk/>
          <pc:sldMk cId="1627021391" sldId="269"/>
        </pc:sldMkLst>
      </pc:sldChg>
      <pc:sldChg chg="new del">
        <pc:chgData name="Marian Morris (PTHB - Llanidloes Hospital)" userId="b5c877fa-cd72-415b-85ad-2e9cc7545b15" providerId="ADAL" clId="{A0D39DB1-D6B3-453E-B491-13DED0B9E663}" dt="2025-11-12T15:27:19.281" v="12997" actId="680"/>
        <pc:sldMkLst>
          <pc:docMk/>
          <pc:sldMk cId="2288925836" sldId="269"/>
        </pc:sldMkLst>
      </pc:sldChg>
      <pc:sldChg chg="new del">
        <pc:chgData name="Marian Morris (PTHB - Llanidloes Hospital)" userId="b5c877fa-cd72-415b-85ad-2e9cc7545b15" providerId="ADAL" clId="{A0D39DB1-D6B3-453E-B491-13DED0B9E663}" dt="2025-11-04T17:56:09.643" v="3303" actId="680"/>
        <pc:sldMkLst>
          <pc:docMk/>
          <pc:sldMk cId="3175640524" sldId="269"/>
        </pc:sldMkLst>
      </pc:sldChg>
      <pc:sldChg chg="new del">
        <pc:chgData name="Marian Morris (PTHB - Llanidloes Hospital)" userId="b5c877fa-cd72-415b-85ad-2e9cc7545b15" providerId="ADAL" clId="{A0D39DB1-D6B3-453E-B491-13DED0B9E663}" dt="2025-11-06T13:28:28.652" v="10189" actId="680"/>
        <pc:sldMkLst>
          <pc:docMk/>
          <pc:sldMk cId="3533045568" sldId="269"/>
        </pc:sldMkLst>
      </pc:sldChg>
      <pc:sldChg chg="addSp delSp modSp new del mod">
        <pc:chgData name="Marian Morris (PTHB - Llanidloes Hospital)" userId="b5c877fa-cd72-415b-85ad-2e9cc7545b15" providerId="ADAL" clId="{A0D39DB1-D6B3-453E-B491-13DED0B9E663}" dt="2025-11-06T10:06:19.504" v="6497" actId="47"/>
        <pc:sldMkLst>
          <pc:docMk/>
          <pc:sldMk cId="3978197789" sldId="269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C02D63-6B01-4B07-8A40-0609A168885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A156D4C-121A-4A11-B63F-98FE760D1CA5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Growing demand and waiting lists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ACF986-257B-4F29-8086-1BAD118869DA}" type="parTrans" cxnId="{A9B1D4BB-620F-45CB-B312-5EFDFD097253}">
      <dgm:prSet/>
      <dgm:spPr/>
      <dgm:t>
        <a:bodyPr/>
        <a:lstStyle/>
        <a:p>
          <a:endParaRPr lang="en-US"/>
        </a:p>
      </dgm:t>
    </dgm:pt>
    <dgm:pt modelId="{00948130-5ED0-4CEE-9F35-47EB171DCF47}" type="sibTrans" cxnId="{A9B1D4BB-620F-45CB-B312-5EFDFD097253}">
      <dgm:prSet/>
      <dgm:spPr/>
      <dgm:t>
        <a:bodyPr/>
        <a:lstStyle/>
        <a:p>
          <a:endParaRPr lang="en-US"/>
        </a:p>
      </dgm:t>
    </dgm:pt>
    <dgm:pt modelId="{3EF65A94-C33E-4015-9763-285163C94C3F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High follow-up caseload limits new assessments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59DEE5-2CFD-41EB-9AC2-F04A82634E9E}" type="parTrans" cxnId="{6031C89F-7044-4A92-805E-A57657332AA2}">
      <dgm:prSet/>
      <dgm:spPr/>
      <dgm:t>
        <a:bodyPr/>
        <a:lstStyle/>
        <a:p>
          <a:endParaRPr lang="en-US"/>
        </a:p>
      </dgm:t>
    </dgm:pt>
    <dgm:pt modelId="{8AC80458-0239-4108-9D58-4BB1D9DB1DAD}" type="sibTrans" cxnId="{6031C89F-7044-4A92-805E-A57657332AA2}">
      <dgm:prSet/>
      <dgm:spPr/>
      <dgm:t>
        <a:bodyPr/>
        <a:lstStyle/>
        <a:p>
          <a:endParaRPr lang="en-US"/>
        </a:p>
      </dgm:t>
    </dgm:pt>
    <dgm:pt modelId="{02A85E27-4BF3-4558-9C58-72BF4BA5E3BA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Travel time and geography reduce efficiency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F40166-A05F-4DC4-BC29-B60CB5817364}" type="parTrans" cxnId="{5F2B2D67-D565-4943-9264-D8C3C67D4ADE}">
      <dgm:prSet/>
      <dgm:spPr/>
      <dgm:t>
        <a:bodyPr/>
        <a:lstStyle/>
        <a:p>
          <a:endParaRPr lang="en-US"/>
        </a:p>
      </dgm:t>
    </dgm:pt>
    <dgm:pt modelId="{E790E788-F527-4803-A5BD-6BE739E30D89}" type="sibTrans" cxnId="{5F2B2D67-D565-4943-9264-D8C3C67D4ADE}">
      <dgm:prSet/>
      <dgm:spPr/>
      <dgm:t>
        <a:bodyPr/>
        <a:lstStyle/>
        <a:p>
          <a:endParaRPr lang="en-US"/>
        </a:p>
      </dgm:t>
    </dgm:pt>
    <dgm:pt modelId="{84D7406B-7A81-4054-B9FB-AEC170F85546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Need for innovative, sustainable service delivery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952972-27A0-4C86-ABAE-096CC4708080}" type="parTrans" cxnId="{9243EC21-BBEC-44BD-8D96-249136BBA0AE}">
      <dgm:prSet/>
      <dgm:spPr/>
      <dgm:t>
        <a:bodyPr/>
        <a:lstStyle/>
        <a:p>
          <a:endParaRPr lang="en-US"/>
        </a:p>
      </dgm:t>
    </dgm:pt>
    <dgm:pt modelId="{1FCCC547-4591-49A0-8077-EA658953C629}" type="sibTrans" cxnId="{9243EC21-BBEC-44BD-8D96-249136BBA0AE}">
      <dgm:prSet/>
      <dgm:spPr/>
      <dgm:t>
        <a:bodyPr/>
        <a:lstStyle/>
        <a:p>
          <a:endParaRPr lang="en-US"/>
        </a:p>
      </dgm:t>
    </dgm:pt>
    <dgm:pt modelId="{AED21F5C-1FB9-4531-B316-4B82F23F6789}" type="pres">
      <dgm:prSet presAssocID="{F0C02D63-6B01-4B07-8A40-0609A1688857}" presName="linear" presStyleCnt="0">
        <dgm:presLayoutVars>
          <dgm:animLvl val="lvl"/>
          <dgm:resizeHandles val="exact"/>
        </dgm:presLayoutVars>
      </dgm:prSet>
      <dgm:spPr/>
    </dgm:pt>
    <dgm:pt modelId="{6623D2B9-C9C3-48C1-B65E-DEC1F0A5DE16}" type="pres">
      <dgm:prSet presAssocID="{9A156D4C-121A-4A11-B63F-98FE760D1CA5}" presName="parentText" presStyleLbl="node1" presStyleIdx="0" presStyleCnt="4" custLinFactNeighborX="404" custLinFactNeighborY="-92029">
        <dgm:presLayoutVars>
          <dgm:chMax val="0"/>
          <dgm:bulletEnabled val="1"/>
        </dgm:presLayoutVars>
      </dgm:prSet>
      <dgm:spPr/>
    </dgm:pt>
    <dgm:pt modelId="{9534A954-D62D-40A1-A7EE-28E06AEAEFBE}" type="pres">
      <dgm:prSet presAssocID="{00948130-5ED0-4CEE-9F35-47EB171DCF47}" presName="spacer" presStyleCnt="0"/>
      <dgm:spPr/>
    </dgm:pt>
    <dgm:pt modelId="{CC1AE184-02D8-4FF3-9F1E-2A9C73F84B11}" type="pres">
      <dgm:prSet presAssocID="{3EF65A94-C33E-4015-9763-285163C94C3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86A8AC2-FE29-4D4E-BBEB-39C908779F03}" type="pres">
      <dgm:prSet presAssocID="{8AC80458-0239-4108-9D58-4BB1D9DB1DAD}" presName="spacer" presStyleCnt="0"/>
      <dgm:spPr/>
    </dgm:pt>
    <dgm:pt modelId="{43EDA8C6-3BA0-4A5B-81CA-025479C9E406}" type="pres">
      <dgm:prSet presAssocID="{02A85E27-4BF3-4558-9C58-72BF4BA5E3B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93172E7-D5A9-489D-8D42-94196ABE4BAC}" type="pres">
      <dgm:prSet presAssocID="{E790E788-F527-4803-A5BD-6BE739E30D89}" presName="spacer" presStyleCnt="0"/>
      <dgm:spPr/>
    </dgm:pt>
    <dgm:pt modelId="{D8A0B814-6307-48CB-9687-A5A9106450A8}" type="pres">
      <dgm:prSet presAssocID="{84D7406B-7A81-4054-B9FB-AEC170F8554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243EC21-BBEC-44BD-8D96-249136BBA0AE}" srcId="{F0C02D63-6B01-4B07-8A40-0609A1688857}" destId="{84D7406B-7A81-4054-B9FB-AEC170F85546}" srcOrd="3" destOrd="0" parTransId="{25952972-27A0-4C86-ABAE-096CC4708080}" sibTransId="{1FCCC547-4591-49A0-8077-EA658953C629}"/>
    <dgm:cxn modelId="{968F1563-4093-49F1-A015-DDEE633DFDEF}" type="presOf" srcId="{84D7406B-7A81-4054-B9FB-AEC170F85546}" destId="{D8A0B814-6307-48CB-9687-A5A9106450A8}" srcOrd="0" destOrd="0" presId="urn:microsoft.com/office/officeart/2005/8/layout/vList2"/>
    <dgm:cxn modelId="{5F2B2D67-D565-4943-9264-D8C3C67D4ADE}" srcId="{F0C02D63-6B01-4B07-8A40-0609A1688857}" destId="{02A85E27-4BF3-4558-9C58-72BF4BA5E3BA}" srcOrd="2" destOrd="0" parTransId="{A0F40166-A05F-4DC4-BC29-B60CB5817364}" sibTransId="{E790E788-F527-4803-A5BD-6BE739E30D89}"/>
    <dgm:cxn modelId="{6031C89F-7044-4A92-805E-A57657332AA2}" srcId="{F0C02D63-6B01-4B07-8A40-0609A1688857}" destId="{3EF65A94-C33E-4015-9763-285163C94C3F}" srcOrd="1" destOrd="0" parTransId="{2A59DEE5-2CFD-41EB-9AC2-F04A82634E9E}" sibTransId="{8AC80458-0239-4108-9D58-4BB1D9DB1DAD}"/>
    <dgm:cxn modelId="{21C7C0A7-0049-4ADC-BFC7-8F6E637F6486}" type="presOf" srcId="{02A85E27-4BF3-4558-9C58-72BF4BA5E3BA}" destId="{43EDA8C6-3BA0-4A5B-81CA-025479C9E406}" srcOrd="0" destOrd="0" presId="urn:microsoft.com/office/officeart/2005/8/layout/vList2"/>
    <dgm:cxn modelId="{A9B1D4BB-620F-45CB-B312-5EFDFD097253}" srcId="{F0C02D63-6B01-4B07-8A40-0609A1688857}" destId="{9A156D4C-121A-4A11-B63F-98FE760D1CA5}" srcOrd="0" destOrd="0" parTransId="{58ACF986-257B-4F29-8086-1BAD118869DA}" sibTransId="{00948130-5ED0-4CEE-9F35-47EB171DCF47}"/>
    <dgm:cxn modelId="{795892D8-A0A5-4B1B-A2DF-9A39254CB64A}" type="presOf" srcId="{9A156D4C-121A-4A11-B63F-98FE760D1CA5}" destId="{6623D2B9-C9C3-48C1-B65E-DEC1F0A5DE16}" srcOrd="0" destOrd="0" presId="urn:microsoft.com/office/officeart/2005/8/layout/vList2"/>
    <dgm:cxn modelId="{9A67BCD8-7FDF-43DA-A4F9-C36EF5FC7691}" type="presOf" srcId="{3EF65A94-C33E-4015-9763-285163C94C3F}" destId="{CC1AE184-02D8-4FF3-9F1E-2A9C73F84B11}" srcOrd="0" destOrd="0" presId="urn:microsoft.com/office/officeart/2005/8/layout/vList2"/>
    <dgm:cxn modelId="{0C1DD9F8-8A7C-4124-A322-3AD5D788042C}" type="presOf" srcId="{F0C02D63-6B01-4B07-8A40-0609A1688857}" destId="{AED21F5C-1FB9-4531-B316-4B82F23F6789}" srcOrd="0" destOrd="0" presId="urn:microsoft.com/office/officeart/2005/8/layout/vList2"/>
    <dgm:cxn modelId="{5D21D612-369D-410D-A9B5-5C6036627393}" type="presParOf" srcId="{AED21F5C-1FB9-4531-B316-4B82F23F6789}" destId="{6623D2B9-C9C3-48C1-B65E-DEC1F0A5DE16}" srcOrd="0" destOrd="0" presId="urn:microsoft.com/office/officeart/2005/8/layout/vList2"/>
    <dgm:cxn modelId="{E56D62C3-BDDD-420C-8CE6-B9D6FB63BB3C}" type="presParOf" srcId="{AED21F5C-1FB9-4531-B316-4B82F23F6789}" destId="{9534A954-D62D-40A1-A7EE-28E06AEAEFBE}" srcOrd="1" destOrd="0" presId="urn:microsoft.com/office/officeart/2005/8/layout/vList2"/>
    <dgm:cxn modelId="{7D2A76E2-08E8-4BE8-8AF9-C1A16938C2B1}" type="presParOf" srcId="{AED21F5C-1FB9-4531-B316-4B82F23F6789}" destId="{CC1AE184-02D8-4FF3-9F1E-2A9C73F84B11}" srcOrd="2" destOrd="0" presId="urn:microsoft.com/office/officeart/2005/8/layout/vList2"/>
    <dgm:cxn modelId="{358EB87E-1715-4F70-908A-C4944141A83D}" type="presParOf" srcId="{AED21F5C-1FB9-4531-B316-4B82F23F6789}" destId="{186A8AC2-FE29-4D4E-BBEB-39C908779F03}" srcOrd="3" destOrd="0" presId="urn:microsoft.com/office/officeart/2005/8/layout/vList2"/>
    <dgm:cxn modelId="{7B409009-983A-40D8-93D4-EA7940B52526}" type="presParOf" srcId="{AED21F5C-1FB9-4531-B316-4B82F23F6789}" destId="{43EDA8C6-3BA0-4A5B-81CA-025479C9E406}" srcOrd="4" destOrd="0" presId="urn:microsoft.com/office/officeart/2005/8/layout/vList2"/>
    <dgm:cxn modelId="{161074AD-D8B0-4016-8213-43388BF9AE5F}" type="presParOf" srcId="{AED21F5C-1FB9-4531-B316-4B82F23F6789}" destId="{E93172E7-D5A9-489D-8D42-94196ABE4BAC}" srcOrd="5" destOrd="0" presId="urn:microsoft.com/office/officeart/2005/8/layout/vList2"/>
    <dgm:cxn modelId="{F91CF62D-C8FE-4D0D-967C-14492399D6DF}" type="presParOf" srcId="{AED21F5C-1FB9-4531-B316-4B82F23F6789}" destId="{D8A0B814-6307-48CB-9687-A5A9106450A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878B8B-D8C1-4F7E-848B-10B070D7077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D7C80C-731F-4A8F-88F5-403443E643DC}">
      <dgm:prSet custT="1"/>
      <dgm:spPr/>
      <dgm:t>
        <a:bodyPr/>
        <a:lstStyle/>
        <a:p>
          <a:pPr algn="ctr"/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5BD276-4BEB-4CA0-BDFA-E5C0F48302D4}" type="parTrans" cxnId="{A73C0FDF-D69D-4D7A-9593-7FA64D891CC9}">
      <dgm:prSet/>
      <dgm:spPr/>
      <dgm:t>
        <a:bodyPr/>
        <a:lstStyle/>
        <a:p>
          <a:endParaRPr lang="en-US"/>
        </a:p>
      </dgm:t>
    </dgm:pt>
    <dgm:pt modelId="{39C3C127-FFD9-4097-8B68-ECA61932BDAB}" type="sibTrans" cxnId="{A73C0FDF-D69D-4D7A-9593-7FA64D891CC9}">
      <dgm:prSet/>
      <dgm:spPr/>
      <dgm:t>
        <a:bodyPr/>
        <a:lstStyle/>
        <a:p>
          <a:endParaRPr lang="en-US"/>
        </a:p>
      </dgm:t>
    </dgm:pt>
    <dgm:pt modelId="{563EA23C-9C6B-4C34-98D9-3F4C0FF0F821}">
      <dgm:prSet custT="1"/>
      <dgm:spPr/>
      <dgm:t>
        <a:bodyPr/>
        <a:lstStyle/>
        <a:p>
          <a:pPr algn="ctr"/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Collaboration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1001B7-77B9-49CB-9E2B-B176C5BE0ABA}" type="parTrans" cxnId="{6F84144B-1406-40B5-8892-925DD4928BF8}">
      <dgm:prSet/>
      <dgm:spPr/>
      <dgm:t>
        <a:bodyPr/>
        <a:lstStyle/>
        <a:p>
          <a:endParaRPr lang="en-US"/>
        </a:p>
      </dgm:t>
    </dgm:pt>
    <dgm:pt modelId="{2ABDA349-0082-47DB-87EE-7FD9B69C4E34}" type="sibTrans" cxnId="{6F84144B-1406-40B5-8892-925DD4928BF8}">
      <dgm:prSet/>
      <dgm:spPr/>
      <dgm:t>
        <a:bodyPr/>
        <a:lstStyle/>
        <a:p>
          <a:endParaRPr lang="en-US"/>
        </a:p>
      </dgm:t>
    </dgm:pt>
    <dgm:pt modelId="{3C5B8E48-527B-4554-A8E9-EAFE692EF140}">
      <dgm:prSet custT="1"/>
      <dgm:spPr/>
      <dgm:t>
        <a:bodyPr/>
        <a:lstStyle/>
        <a:p>
          <a:pPr algn="ctr"/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Initiative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AFAEA0-2FC3-4D95-B44C-ABCEB26F5880}" type="parTrans" cxnId="{79646B93-BC39-4767-9242-9CB208C2939C}">
      <dgm:prSet/>
      <dgm:spPr/>
      <dgm:t>
        <a:bodyPr/>
        <a:lstStyle/>
        <a:p>
          <a:endParaRPr lang="en-US"/>
        </a:p>
      </dgm:t>
    </dgm:pt>
    <dgm:pt modelId="{937C8E13-B09E-4EE8-B515-0131A8575B83}" type="sibTrans" cxnId="{79646B93-BC39-4767-9242-9CB208C2939C}">
      <dgm:prSet/>
      <dgm:spPr/>
      <dgm:t>
        <a:bodyPr/>
        <a:lstStyle/>
        <a:p>
          <a:endParaRPr lang="en-US"/>
        </a:p>
      </dgm:t>
    </dgm:pt>
    <dgm:pt modelId="{95C9774B-5389-4F07-AF1B-ECE2ECA68B8E}">
      <dgm:prSet custT="1"/>
      <dgm:spPr/>
      <dgm:t>
        <a:bodyPr/>
        <a:lstStyle/>
        <a:p>
          <a:pPr algn="ctr"/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Reflective Practice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FF175A-37AB-4B0C-A443-B86512D33A64}" type="parTrans" cxnId="{E1A5085C-449C-4B96-9D53-971C20407AA8}">
      <dgm:prSet/>
      <dgm:spPr/>
      <dgm:t>
        <a:bodyPr/>
        <a:lstStyle/>
        <a:p>
          <a:endParaRPr lang="en-US"/>
        </a:p>
      </dgm:t>
    </dgm:pt>
    <dgm:pt modelId="{960A7F33-41AA-466A-B6E4-46248755A188}" type="sibTrans" cxnId="{E1A5085C-449C-4B96-9D53-971C20407AA8}">
      <dgm:prSet/>
      <dgm:spPr/>
      <dgm:t>
        <a:bodyPr/>
        <a:lstStyle/>
        <a:p>
          <a:endParaRPr lang="en-US"/>
        </a:p>
      </dgm:t>
    </dgm:pt>
    <dgm:pt modelId="{238B464F-680C-4344-86FD-D7CD08816010}">
      <dgm:prSet custT="1"/>
      <dgm:spPr/>
      <dgm:t>
        <a:bodyPr/>
        <a:lstStyle/>
        <a:p>
          <a:pPr algn="ctr"/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Motivation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B50097-F158-4D97-ADF3-6DF5893F8E97}" type="parTrans" cxnId="{B9F3FCAE-1BF8-4877-B732-93E09574A916}">
      <dgm:prSet/>
      <dgm:spPr/>
      <dgm:t>
        <a:bodyPr/>
        <a:lstStyle/>
        <a:p>
          <a:endParaRPr lang="en-US"/>
        </a:p>
      </dgm:t>
    </dgm:pt>
    <dgm:pt modelId="{F43FA4FD-04F4-451E-BC81-F98EE5E83CC8}" type="sibTrans" cxnId="{B9F3FCAE-1BF8-4877-B732-93E09574A916}">
      <dgm:prSet/>
      <dgm:spPr/>
      <dgm:t>
        <a:bodyPr/>
        <a:lstStyle/>
        <a:p>
          <a:endParaRPr lang="en-US"/>
        </a:p>
      </dgm:t>
    </dgm:pt>
    <dgm:pt modelId="{27DF31BB-ED46-42DD-9AC7-A2AF0A5AE902}" type="pres">
      <dgm:prSet presAssocID="{F1878B8B-D8C1-4F7E-848B-10B070D70771}" presName="linear" presStyleCnt="0">
        <dgm:presLayoutVars>
          <dgm:animLvl val="lvl"/>
          <dgm:resizeHandles val="exact"/>
        </dgm:presLayoutVars>
      </dgm:prSet>
      <dgm:spPr/>
    </dgm:pt>
    <dgm:pt modelId="{95D9FEFF-28D9-45DD-B274-FFF406412876}" type="pres">
      <dgm:prSet presAssocID="{9CD7C80C-731F-4A8F-88F5-403443E643D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1CFAEFB-1E37-4F1B-9C54-BC1B7C20AA10}" type="pres">
      <dgm:prSet presAssocID="{39C3C127-FFD9-4097-8B68-ECA61932BDAB}" presName="spacer" presStyleCnt="0"/>
      <dgm:spPr/>
    </dgm:pt>
    <dgm:pt modelId="{EB05D086-809D-4214-A232-FE20EFD243BB}" type="pres">
      <dgm:prSet presAssocID="{563EA23C-9C6B-4C34-98D9-3F4C0FF0F82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3634769-4A31-4289-AC3A-5DAE016D4462}" type="pres">
      <dgm:prSet presAssocID="{2ABDA349-0082-47DB-87EE-7FD9B69C4E34}" presName="spacer" presStyleCnt="0"/>
      <dgm:spPr/>
    </dgm:pt>
    <dgm:pt modelId="{3731B007-628C-41F8-988B-419FAACF2F61}" type="pres">
      <dgm:prSet presAssocID="{3C5B8E48-527B-4554-A8E9-EAFE692EF14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A059174-060B-4D34-BE5D-CAEC079EA1C9}" type="pres">
      <dgm:prSet presAssocID="{937C8E13-B09E-4EE8-B515-0131A8575B83}" presName="spacer" presStyleCnt="0"/>
      <dgm:spPr/>
    </dgm:pt>
    <dgm:pt modelId="{B6C16A96-B2AA-483A-A141-FD8B1B4862AB}" type="pres">
      <dgm:prSet presAssocID="{95C9774B-5389-4F07-AF1B-ECE2ECA68B8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272D930-61A4-49C6-9925-A856316433D9}" type="pres">
      <dgm:prSet presAssocID="{960A7F33-41AA-466A-B6E4-46248755A188}" presName="spacer" presStyleCnt="0"/>
      <dgm:spPr/>
    </dgm:pt>
    <dgm:pt modelId="{00B751AB-8E38-4D1F-A856-A1E4E78801D7}" type="pres">
      <dgm:prSet presAssocID="{238B464F-680C-4344-86FD-D7CD0881601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D8C3B02-DB2F-4923-A5F3-98ADDBA78D72}" type="presOf" srcId="{563EA23C-9C6B-4C34-98D9-3F4C0FF0F821}" destId="{EB05D086-809D-4214-A232-FE20EFD243BB}" srcOrd="0" destOrd="0" presId="urn:microsoft.com/office/officeart/2005/8/layout/vList2"/>
    <dgm:cxn modelId="{6262311D-85E7-4CB6-A3E3-A27BC16D51A9}" type="presOf" srcId="{238B464F-680C-4344-86FD-D7CD08816010}" destId="{00B751AB-8E38-4D1F-A856-A1E4E78801D7}" srcOrd="0" destOrd="0" presId="urn:microsoft.com/office/officeart/2005/8/layout/vList2"/>
    <dgm:cxn modelId="{25ED661E-D0B5-45CA-A7BB-AC0563B8BED1}" type="presOf" srcId="{3C5B8E48-527B-4554-A8E9-EAFE692EF140}" destId="{3731B007-628C-41F8-988B-419FAACF2F61}" srcOrd="0" destOrd="0" presId="urn:microsoft.com/office/officeart/2005/8/layout/vList2"/>
    <dgm:cxn modelId="{E1A5085C-449C-4B96-9D53-971C20407AA8}" srcId="{F1878B8B-D8C1-4F7E-848B-10B070D70771}" destId="{95C9774B-5389-4F07-AF1B-ECE2ECA68B8E}" srcOrd="3" destOrd="0" parTransId="{4EFF175A-37AB-4B0C-A443-B86512D33A64}" sibTransId="{960A7F33-41AA-466A-B6E4-46248755A188}"/>
    <dgm:cxn modelId="{6F9A5342-5961-4A95-8713-C32915C88E92}" type="presOf" srcId="{95C9774B-5389-4F07-AF1B-ECE2ECA68B8E}" destId="{B6C16A96-B2AA-483A-A141-FD8B1B4862AB}" srcOrd="0" destOrd="0" presId="urn:microsoft.com/office/officeart/2005/8/layout/vList2"/>
    <dgm:cxn modelId="{6F84144B-1406-40B5-8892-925DD4928BF8}" srcId="{F1878B8B-D8C1-4F7E-848B-10B070D70771}" destId="{563EA23C-9C6B-4C34-98D9-3F4C0FF0F821}" srcOrd="1" destOrd="0" parTransId="{961001B7-77B9-49CB-9E2B-B176C5BE0ABA}" sibTransId="{2ABDA349-0082-47DB-87EE-7FD9B69C4E34}"/>
    <dgm:cxn modelId="{79646B93-BC39-4767-9242-9CB208C2939C}" srcId="{F1878B8B-D8C1-4F7E-848B-10B070D70771}" destId="{3C5B8E48-527B-4554-A8E9-EAFE692EF140}" srcOrd="2" destOrd="0" parTransId="{CCAFAEA0-2FC3-4D95-B44C-ABCEB26F5880}" sibTransId="{937C8E13-B09E-4EE8-B515-0131A8575B83}"/>
    <dgm:cxn modelId="{B9F3FCAE-1BF8-4877-B732-93E09574A916}" srcId="{F1878B8B-D8C1-4F7E-848B-10B070D70771}" destId="{238B464F-680C-4344-86FD-D7CD08816010}" srcOrd="4" destOrd="0" parTransId="{E2B50097-F158-4D97-ADF3-6DF5893F8E97}" sibTransId="{F43FA4FD-04F4-451E-BC81-F98EE5E83CC8}"/>
    <dgm:cxn modelId="{A73C0FDF-D69D-4D7A-9593-7FA64D891CC9}" srcId="{F1878B8B-D8C1-4F7E-848B-10B070D70771}" destId="{9CD7C80C-731F-4A8F-88F5-403443E643DC}" srcOrd="0" destOrd="0" parTransId="{725BD276-4BEB-4CA0-BDFA-E5C0F48302D4}" sibTransId="{39C3C127-FFD9-4097-8B68-ECA61932BDAB}"/>
    <dgm:cxn modelId="{783984E8-076C-44B9-9C41-082005F504A3}" type="presOf" srcId="{9CD7C80C-731F-4A8F-88F5-403443E643DC}" destId="{95D9FEFF-28D9-45DD-B274-FFF406412876}" srcOrd="0" destOrd="0" presId="urn:microsoft.com/office/officeart/2005/8/layout/vList2"/>
    <dgm:cxn modelId="{6B18F3F2-5105-467D-9A39-6010B5F03DA9}" type="presOf" srcId="{F1878B8B-D8C1-4F7E-848B-10B070D70771}" destId="{27DF31BB-ED46-42DD-9AC7-A2AF0A5AE902}" srcOrd="0" destOrd="0" presId="urn:microsoft.com/office/officeart/2005/8/layout/vList2"/>
    <dgm:cxn modelId="{873A3809-7B32-44A3-A88C-ED3C92DB6D52}" type="presParOf" srcId="{27DF31BB-ED46-42DD-9AC7-A2AF0A5AE902}" destId="{95D9FEFF-28D9-45DD-B274-FFF406412876}" srcOrd="0" destOrd="0" presId="urn:microsoft.com/office/officeart/2005/8/layout/vList2"/>
    <dgm:cxn modelId="{81FAD81B-A96A-4E56-A4F0-51EFA6C2DA3B}" type="presParOf" srcId="{27DF31BB-ED46-42DD-9AC7-A2AF0A5AE902}" destId="{31CFAEFB-1E37-4F1B-9C54-BC1B7C20AA10}" srcOrd="1" destOrd="0" presId="urn:microsoft.com/office/officeart/2005/8/layout/vList2"/>
    <dgm:cxn modelId="{0BEE3A77-9C28-4251-A4EB-5159F78095B7}" type="presParOf" srcId="{27DF31BB-ED46-42DD-9AC7-A2AF0A5AE902}" destId="{EB05D086-809D-4214-A232-FE20EFD243BB}" srcOrd="2" destOrd="0" presId="urn:microsoft.com/office/officeart/2005/8/layout/vList2"/>
    <dgm:cxn modelId="{4BDBAD49-1CB9-47A4-AB8A-74C9AC51AC07}" type="presParOf" srcId="{27DF31BB-ED46-42DD-9AC7-A2AF0A5AE902}" destId="{D3634769-4A31-4289-AC3A-5DAE016D4462}" srcOrd="3" destOrd="0" presId="urn:microsoft.com/office/officeart/2005/8/layout/vList2"/>
    <dgm:cxn modelId="{9297CE9D-B596-4D45-A079-EAC2E6FAF04B}" type="presParOf" srcId="{27DF31BB-ED46-42DD-9AC7-A2AF0A5AE902}" destId="{3731B007-628C-41F8-988B-419FAACF2F61}" srcOrd="4" destOrd="0" presId="urn:microsoft.com/office/officeart/2005/8/layout/vList2"/>
    <dgm:cxn modelId="{919E7D77-83DF-4F40-BC95-66644C2FA3E3}" type="presParOf" srcId="{27DF31BB-ED46-42DD-9AC7-A2AF0A5AE902}" destId="{6A059174-060B-4D34-BE5D-CAEC079EA1C9}" srcOrd="5" destOrd="0" presId="urn:microsoft.com/office/officeart/2005/8/layout/vList2"/>
    <dgm:cxn modelId="{D57A2964-A200-4F21-B694-1E861F535346}" type="presParOf" srcId="{27DF31BB-ED46-42DD-9AC7-A2AF0A5AE902}" destId="{B6C16A96-B2AA-483A-A141-FD8B1B4862AB}" srcOrd="6" destOrd="0" presId="urn:microsoft.com/office/officeart/2005/8/layout/vList2"/>
    <dgm:cxn modelId="{A4A10740-E050-4256-8EEE-92FAD483CB6D}" type="presParOf" srcId="{27DF31BB-ED46-42DD-9AC7-A2AF0A5AE902}" destId="{1272D930-61A4-49C6-9925-A856316433D9}" srcOrd="7" destOrd="0" presId="urn:microsoft.com/office/officeart/2005/8/layout/vList2"/>
    <dgm:cxn modelId="{C1A88B54-FA78-4638-B597-3DC84614AA40}" type="presParOf" srcId="{27DF31BB-ED46-42DD-9AC7-A2AF0A5AE902}" destId="{00B751AB-8E38-4D1F-A856-A1E4E78801D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6662BD-4D54-4A3B-9813-3E40F685445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1F47DD48-AD6E-4AAB-A665-23340CC7A8B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Develop group sessions for adults with similar needs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58F144-1553-490B-8E13-1A8B76F40682}" type="parTrans" cxnId="{13E1B267-08C7-46FD-865E-538285CDA9A7}">
      <dgm:prSet/>
      <dgm:spPr/>
      <dgm:t>
        <a:bodyPr/>
        <a:lstStyle/>
        <a:p>
          <a:endParaRPr lang="en-US"/>
        </a:p>
      </dgm:t>
    </dgm:pt>
    <dgm:pt modelId="{845C5464-6DBD-4464-8576-D75F6A02F6FE}" type="sibTrans" cxnId="{13E1B267-08C7-46FD-865E-538285CDA9A7}">
      <dgm:prSet phldrT="1" phldr="0"/>
      <dgm:spPr/>
      <dgm:t>
        <a:bodyPr/>
        <a:lstStyle/>
        <a:p>
          <a:endParaRPr lang="en-US" dirty="0"/>
        </a:p>
      </dgm:t>
    </dgm:pt>
    <dgm:pt modelId="{32E1F660-2B39-4E87-891C-8D103DACB3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Assess suitability and risk prior to the session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B1C185-E791-4E94-9C3F-D32E590467DE}" type="parTrans" cxnId="{FDD17B5D-2095-4BA5-8E67-4D9467A7353F}">
      <dgm:prSet/>
      <dgm:spPr/>
      <dgm:t>
        <a:bodyPr/>
        <a:lstStyle/>
        <a:p>
          <a:endParaRPr lang="en-US"/>
        </a:p>
      </dgm:t>
    </dgm:pt>
    <dgm:pt modelId="{E3BF39D6-1F8C-4B24-A64C-318E57FD0E0D}" type="sibTrans" cxnId="{FDD17B5D-2095-4BA5-8E67-4D9467A7353F}">
      <dgm:prSet phldrT="2" phldr="0"/>
      <dgm:spPr/>
      <dgm:t>
        <a:bodyPr/>
        <a:lstStyle/>
        <a:p>
          <a:endParaRPr lang="en-US" dirty="0"/>
        </a:p>
      </dgm:t>
    </dgm:pt>
    <dgm:pt modelId="{DA8F033F-F616-48E7-8B4F-2906D57E67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Plans developed with the Therapists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F9A41F-6D53-4402-8C7A-82120BA7AA9A}" type="parTrans" cxnId="{C67A5105-04BE-4FA1-B3DC-828BF60F5348}">
      <dgm:prSet/>
      <dgm:spPr/>
      <dgm:t>
        <a:bodyPr/>
        <a:lstStyle/>
        <a:p>
          <a:endParaRPr lang="en-US"/>
        </a:p>
      </dgm:t>
    </dgm:pt>
    <dgm:pt modelId="{94EB97C1-C6A8-4931-B04E-96D0662660BC}" type="sibTrans" cxnId="{C67A5105-04BE-4FA1-B3DC-828BF60F5348}">
      <dgm:prSet phldrT="3" phldr="0"/>
      <dgm:spPr/>
      <dgm:t>
        <a:bodyPr/>
        <a:lstStyle/>
        <a:p>
          <a:endParaRPr lang="en-US" dirty="0"/>
        </a:p>
      </dgm:t>
    </dgm:pt>
    <dgm:pt modelId="{1E7DBE20-C7B8-402C-B1B5-9D13475547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Incorporate education, self-management, and exercises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3E43B4-95BC-4F69-A7D0-56F1A887AB24}" type="parTrans" cxnId="{249F38B9-5D2C-45DF-9B18-B3CCD98260F6}">
      <dgm:prSet/>
      <dgm:spPr/>
      <dgm:t>
        <a:bodyPr/>
        <a:lstStyle/>
        <a:p>
          <a:endParaRPr lang="en-US"/>
        </a:p>
      </dgm:t>
    </dgm:pt>
    <dgm:pt modelId="{ABCAAF1E-C173-41B3-A059-84C9282607C5}" type="sibTrans" cxnId="{249F38B9-5D2C-45DF-9B18-B3CCD98260F6}">
      <dgm:prSet phldrT="4" phldr="0"/>
      <dgm:spPr/>
      <dgm:t>
        <a:bodyPr/>
        <a:lstStyle/>
        <a:p>
          <a:endParaRPr lang="en-US" dirty="0"/>
        </a:p>
      </dgm:t>
    </dgm:pt>
    <dgm:pt modelId="{A7673983-1FD6-4598-B56A-B5A21A5F2854}" type="pres">
      <dgm:prSet presAssocID="{2A6662BD-4D54-4A3B-9813-3E40F685445F}" presName="root" presStyleCnt="0">
        <dgm:presLayoutVars>
          <dgm:dir/>
          <dgm:resizeHandles val="exact"/>
        </dgm:presLayoutVars>
      </dgm:prSet>
      <dgm:spPr/>
    </dgm:pt>
    <dgm:pt modelId="{5FBD5209-7C7B-4D56-9D11-91055A969CDA}" type="pres">
      <dgm:prSet presAssocID="{1F47DD48-AD6E-4AAB-A665-23340CC7A8B6}" presName="compNode" presStyleCnt="0"/>
      <dgm:spPr/>
    </dgm:pt>
    <dgm:pt modelId="{5D5639AF-D2B8-48A8-928F-3F97D75B31B0}" type="pres">
      <dgm:prSet presAssocID="{1F47DD48-AD6E-4AAB-A665-23340CC7A8B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25C7F1F-8D00-4D4A-A949-FC3A27A8ED98}" type="pres">
      <dgm:prSet presAssocID="{1F47DD48-AD6E-4AAB-A665-23340CC7A8B6}" presName="spaceRect" presStyleCnt="0"/>
      <dgm:spPr/>
    </dgm:pt>
    <dgm:pt modelId="{F3E311CB-BE7A-40E0-B126-2947822F8153}" type="pres">
      <dgm:prSet presAssocID="{1F47DD48-AD6E-4AAB-A665-23340CC7A8B6}" presName="textRect" presStyleLbl="revTx" presStyleIdx="0" presStyleCnt="4">
        <dgm:presLayoutVars>
          <dgm:chMax val="1"/>
          <dgm:chPref val="1"/>
        </dgm:presLayoutVars>
      </dgm:prSet>
      <dgm:spPr/>
    </dgm:pt>
    <dgm:pt modelId="{2BAA7F15-9EE7-441B-B535-DB3779A3BF09}" type="pres">
      <dgm:prSet presAssocID="{845C5464-6DBD-4464-8576-D75F6A02F6FE}" presName="sibTrans" presStyleCnt="0"/>
      <dgm:spPr/>
    </dgm:pt>
    <dgm:pt modelId="{B5B9A192-2E06-460B-ADD8-1E586CAD8347}" type="pres">
      <dgm:prSet presAssocID="{32E1F660-2B39-4E87-891C-8D103DACB352}" presName="compNode" presStyleCnt="0"/>
      <dgm:spPr/>
    </dgm:pt>
    <dgm:pt modelId="{17B6806B-F240-4D25-8728-9A3A02C5D6F8}" type="pres">
      <dgm:prSet presAssocID="{32E1F660-2B39-4E87-891C-8D103DACB35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DDC14BC8-F577-43C7-BD52-4CA8E7351F3A}" type="pres">
      <dgm:prSet presAssocID="{32E1F660-2B39-4E87-891C-8D103DACB352}" presName="spaceRect" presStyleCnt="0"/>
      <dgm:spPr/>
    </dgm:pt>
    <dgm:pt modelId="{830939A8-4E54-49A8-ADCE-61A9761B1078}" type="pres">
      <dgm:prSet presAssocID="{32E1F660-2B39-4E87-891C-8D103DACB352}" presName="textRect" presStyleLbl="revTx" presStyleIdx="1" presStyleCnt="4">
        <dgm:presLayoutVars>
          <dgm:chMax val="1"/>
          <dgm:chPref val="1"/>
        </dgm:presLayoutVars>
      </dgm:prSet>
      <dgm:spPr/>
    </dgm:pt>
    <dgm:pt modelId="{5DDD919E-C846-442C-BDC6-64B311218C41}" type="pres">
      <dgm:prSet presAssocID="{E3BF39D6-1F8C-4B24-A64C-318E57FD0E0D}" presName="sibTrans" presStyleCnt="0"/>
      <dgm:spPr/>
    </dgm:pt>
    <dgm:pt modelId="{5632D819-8F48-4573-88A9-FAA1BB4C8FAC}" type="pres">
      <dgm:prSet presAssocID="{DA8F033F-F616-48E7-8B4F-2906D57E67AC}" presName="compNode" presStyleCnt="0"/>
      <dgm:spPr/>
    </dgm:pt>
    <dgm:pt modelId="{16D93978-BFF1-44AB-87E8-4F2B79CDD6C5}" type="pres">
      <dgm:prSet presAssocID="{DA8F033F-F616-48E7-8B4F-2906D57E67A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21F37A9-2B56-4D14-A872-F3C494F57E83}" type="pres">
      <dgm:prSet presAssocID="{DA8F033F-F616-48E7-8B4F-2906D57E67AC}" presName="spaceRect" presStyleCnt="0"/>
      <dgm:spPr/>
    </dgm:pt>
    <dgm:pt modelId="{3629460F-93D5-4F01-9A1C-2CB6C563D25F}" type="pres">
      <dgm:prSet presAssocID="{DA8F033F-F616-48E7-8B4F-2906D57E67AC}" presName="textRect" presStyleLbl="revTx" presStyleIdx="2" presStyleCnt="4">
        <dgm:presLayoutVars>
          <dgm:chMax val="1"/>
          <dgm:chPref val="1"/>
        </dgm:presLayoutVars>
      </dgm:prSet>
      <dgm:spPr/>
    </dgm:pt>
    <dgm:pt modelId="{5A5DA327-6D17-435B-978E-EBF798869999}" type="pres">
      <dgm:prSet presAssocID="{94EB97C1-C6A8-4931-B04E-96D0662660BC}" presName="sibTrans" presStyleCnt="0"/>
      <dgm:spPr/>
    </dgm:pt>
    <dgm:pt modelId="{50DED731-FB24-4928-9A16-6BEE528A0E68}" type="pres">
      <dgm:prSet presAssocID="{1E7DBE20-C7B8-402C-B1B5-9D1347554780}" presName="compNode" presStyleCnt="0"/>
      <dgm:spPr/>
    </dgm:pt>
    <dgm:pt modelId="{56D7CACB-B4E8-49A0-BED9-83C70BB66D94}" type="pres">
      <dgm:prSet presAssocID="{1E7DBE20-C7B8-402C-B1B5-9D13475547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C0297F03-52AA-4506-8C1E-959DDBFD815D}" type="pres">
      <dgm:prSet presAssocID="{1E7DBE20-C7B8-402C-B1B5-9D1347554780}" presName="spaceRect" presStyleCnt="0"/>
      <dgm:spPr/>
    </dgm:pt>
    <dgm:pt modelId="{900BBA89-B078-4329-A288-0C70D8D5AF23}" type="pres">
      <dgm:prSet presAssocID="{1E7DBE20-C7B8-402C-B1B5-9D134755478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67A5105-04BE-4FA1-B3DC-828BF60F5348}" srcId="{2A6662BD-4D54-4A3B-9813-3E40F685445F}" destId="{DA8F033F-F616-48E7-8B4F-2906D57E67AC}" srcOrd="2" destOrd="0" parTransId="{0EF9A41F-6D53-4402-8C7A-82120BA7AA9A}" sibTransId="{94EB97C1-C6A8-4931-B04E-96D0662660BC}"/>
    <dgm:cxn modelId="{FDD17B5D-2095-4BA5-8E67-4D9467A7353F}" srcId="{2A6662BD-4D54-4A3B-9813-3E40F685445F}" destId="{32E1F660-2B39-4E87-891C-8D103DACB352}" srcOrd="1" destOrd="0" parTransId="{4CB1C185-E791-4E94-9C3F-D32E590467DE}" sibTransId="{E3BF39D6-1F8C-4B24-A64C-318E57FD0E0D}"/>
    <dgm:cxn modelId="{7BD26361-BAAD-4BA1-B905-C76D4B09D26D}" type="presOf" srcId="{1E7DBE20-C7B8-402C-B1B5-9D1347554780}" destId="{900BBA89-B078-4329-A288-0C70D8D5AF23}" srcOrd="0" destOrd="0" presId="urn:microsoft.com/office/officeart/2018/2/layout/IconLabelList"/>
    <dgm:cxn modelId="{13E1B267-08C7-46FD-865E-538285CDA9A7}" srcId="{2A6662BD-4D54-4A3B-9813-3E40F685445F}" destId="{1F47DD48-AD6E-4AAB-A665-23340CC7A8B6}" srcOrd="0" destOrd="0" parTransId="{AB58F144-1553-490B-8E13-1A8B76F40682}" sibTransId="{845C5464-6DBD-4464-8576-D75F6A02F6FE}"/>
    <dgm:cxn modelId="{F44D6B56-418B-485C-BCE7-0AC053FC086C}" type="presOf" srcId="{1F47DD48-AD6E-4AAB-A665-23340CC7A8B6}" destId="{F3E311CB-BE7A-40E0-B126-2947822F8153}" srcOrd="0" destOrd="0" presId="urn:microsoft.com/office/officeart/2018/2/layout/IconLabelList"/>
    <dgm:cxn modelId="{DA0F9A99-C060-4FB1-BC1A-C16997921EF7}" type="presOf" srcId="{32E1F660-2B39-4E87-891C-8D103DACB352}" destId="{830939A8-4E54-49A8-ADCE-61A9761B1078}" srcOrd="0" destOrd="0" presId="urn:microsoft.com/office/officeart/2018/2/layout/IconLabelList"/>
    <dgm:cxn modelId="{249F38B9-5D2C-45DF-9B18-B3CCD98260F6}" srcId="{2A6662BD-4D54-4A3B-9813-3E40F685445F}" destId="{1E7DBE20-C7B8-402C-B1B5-9D1347554780}" srcOrd="3" destOrd="0" parTransId="{2E3E43B4-95BC-4F69-A7D0-56F1A887AB24}" sibTransId="{ABCAAF1E-C173-41B3-A059-84C9282607C5}"/>
    <dgm:cxn modelId="{41A4FBE4-DB31-48FF-B143-98F663E4EEC9}" type="presOf" srcId="{2A6662BD-4D54-4A3B-9813-3E40F685445F}" destId="{A7673983-1FD6-4598-B56A-B5A21A5F2854}" srcOrd="0" destOrd="0" presId="urn:microsoft.com/office/officeart/2018/2/layout/IconLabelList"/>
    <dgm:cxn modelId="{6DA554FD-6D13-486C-9F69-DA0AE51224E1}" type="presOf" srcId="{DA8F033F-F616-48E7-8B4F-2906D57E67AC}" destId="{3629460F-93D5-4F01-9A1C-2CB6C563D25F}" srcOrd="0" destOrd="0" presId="urn:microsoft.com/office/officeart/2018/2/layout/IconLabelList"/>
    <dgm:cxn modelId="{7752EFD3-076C-451E-8490-803A86268525}" type="presParOf" srcId="{A7673983-1FD6-4598-B56A-B5A21A5F2854}" destId="{5FBD5209-7C7B-4D56-9D11-91055A969CDA}" srcOrd="0" destOrd="0" presId="urn:microsoft.com/office/officeart/2018/2/layout/IconLabelList"/>
    <dgm:cxn modelId="{32120BF7-D47C-48B9-B42D-007A547A8658}" type="presParOf" srcId="{5FBD5209-7C7B-4D56-9D11-91055A969CDA}" destId="{5D5639AF-D2B8-48A8-928F-3F97D75B31B0}" srcOrd="0" destOrd="0" presId="urn:microsoft.com/office/officeart/2018/2/layout/IconLabelList"/>
    <dgm:cxn modelId="{BE156BAF-2359-4378-8DE9-4D1278A97EF6}" type="presParOf" srcId="{5FBD5209-7C7B-4D56-9D11-91055A969CDA}" destId="{525C7F1F-8D00-4D4A-A949-FC3A27A8ED98}" srcOrd="1" destOrd="0" presId="urn:microsoft.com/office/officeart/2018/2/layout/IconLabelList"/>
    <dgm:cxn modelId="{598E4394-B60B-4263-BBAF-ED051CC7BFD4}" type="presParOf" srcId="{5FBD5209-7C7B-4D56-9D11-91055A969CDA}" destId="{F3E311CB-BE7A-40E0-B126-2947822F8153}" srcOrd="2" destOrd="0" presId="urn:microsoft.com/office/officeart/2018/2/layout/IconLabelList"/>
    <dgm:cxn modelId="{6C8D252B-1F5C-48A6-9202-C374462EE98F}" type="presParOf" srcId="{A7673983-1FD6-4598-B56A-B5A21A5F2854}" destId="{2BAA7F15-9EE7-441B-B535-DB3779A3BF09}" srcOrd="1" destOrd="0" presId="urn:microsoft.com/office/officeart/2018/2/layout/IconLabelList"/>
    <dgm:cxn modelId="{6A077782-BEDD-4448-9598-9D8186CF66F4}" type="presParOf" srcId="{A7673983-1FD6-4598-B56A-B5A21A5F2854}" destId="{B5B9A192-2E06-460B-ADD8-1E586CAD8347}" srcOrd="2" destOrd="0" presId="urn:microsoft.com/office/officeart/2018/2/layout/IconLabelList"/>
    <dgm:cxn modelId="{B07ABB08-8568-43D4-B3C6-DAA295E497E9}" type="presParOf" srcId="{B5B9A192-2E06-460B-ADD8-1E586CAD8347}" destId="{17B6806B-F240-4D25-8728-9A3A02C5D6F8}" srcOrd="0" destOrd="0" presId="urn:microsoft.com/office/officeart/2018/2/layout/IconLabelList"/>
    <dgm:cxn modelId="{14F779F6-41C9-4A76-90F4-A44C441C3856}" type="presParOf" srcId="{B5B9A192-2E06-460B-ADD8-1E586CAD8347}" destId="{DDC14BC8-F577-43C7-BD52-4CA8E7351F3A}" srcOrd="1" destOrd="0" presId="urn:microsoft.com/office/officeart/2018/2/layout/IconLabelList"/>
    <dgm:cxn modelId="{946AAC33-7CBD-4863-A893-81621E2FB69B}" type="presParOf" srcId="{B5B9A192-2E06-460B-ADD8-1E586CAD8347}" destId="{830939A8-4E54-49A8-ADCE-61A9761B1078}" srcOrd="2" destOrd="0" presId="urn:microsoft.com/office/officeart/2018/2/layout/IconLabelList"/>
    <dgm:cxn modelId="{45C1BB8E-3526-401B-822A-515ECF432612}" type="presParOf" srcId="{A7673983-1FD6-4598-B56A-B5A21A5F2854}" destId="{5DDD919E-C846-442C-BDC6-64B311218C41}" srcOrd="3" destOrd="0" presId="urn:microsoft.com/office/officeart/2018/2/layout/IconLabelList"/>
    <dgm:cxn modelId="{956DC5C8-BED9-4EBF-BDF2-D09BB8A1C148}" type="presParOf" srcId="{A7673983-1FD6-4598-B56A-B5A21A5F2854}" destId="{5632D819-8F48-4573-88A9-FAA1BB4C8FAC}" srcOrd="4" destOrd="0" presId="urn:microsoft.com/office/officeart/2018/2/layout/IconLabelList"/>
    <dgm:cxn modelId="{7D678278-D1AC-4ABB-B43A-40587BFAA15B}" type="presParOf" srcId="{5632D819-8F48-4573-88A9-FAA1BB4C8FAC}" destId="{16D93978-BFF1-44AB-87E8-4F2B79CDD6C5}" srcOrd="0" destOrd="0" presId="urn:microsoft.com/office/officeart/2018/2/layout/IconLabelList"/>
    <dgm:cxn modelId="{5D14EBE7-9EA5-4852-9E02-B1C0297BAA0B}" type="presParOf" srcId="{5632D819-8F48-4573-88A9-FAA1BB4C8FAC}" destId="{321F37A9-2B56-4D14-A872-F3C494F57E83}" srcOrd="1" destOrd="0" presId="urn:microsoft.com/office/officeart/2018/2/layout/IconLabelList"/>
    <dgm:cxn modelId="{64F69C0C-5F57-4297-802C-3DFFA76F0840}" type="presParOf" srcId="{5632D819-8F48-4573-88A9-FAA1BB4C8FAC}" destId="{3629460F-93D5-4F01-9A1C-2CB6C563D25F}" srcOrd="2" destOrd="0" presId="urn:microsoft.com/office/officeart/2018/2/layout/IconLabelList"/>
    <dgm:cxn modelId="{A8AC9AE9-7261-419C-898D-D0E5BEFE513F}" type="presParOf" srcId="{A7673983-1FD6-4598-B56A-B5A21A5F2854}" destId="{5A5DA327-6D17-435B-978E-EBF798869999}" srcOrd="5" destOrd="0" presId="urn:microsoft.com/office/officeart/2018/2/layout/IconLabelList"/>
    <dgm:cxn modelId="{DFFEEC81-41E0-467D-9EF9-7604EE92C5CC}" type="presParOf" srcId="{A7673983-1FD6-4598-B56A-B5A21A5F2854}" destId="{50DED731-FB24-4928-9A16-6BEE528A0E68}" srcOrd="6" destOrd="0" presId="urn:microsoft.com/office/officeart/2018/2/layout/IconLabelList"/>
    <dgm:cxn modelId="{A71382DD-80B5-4FBA-BDD7-01F31CE066A0}" type="presParOf" srcId="{50DED731-FB24-4928-9A16-6BEE528A0E68}" destId="{56D7CACB-B4E8-49A0-BED9-83C70BB66D94}" srcOrd="0" destOrd="0" presId="urn:microsoft.com/office/officeart/2018/2/layout/IconLabelList"/>
    <dgm:cxn modelId="{33F4F172-D1FC-4571-A821-8406012149A3}" type="presParOf" srcId="{50DED731-FB24-4928-9A16-6BEE528A0E68}" destId="{C0297F03-52AA-4506-8C1E-959DDBFD815D}" srcOrd="1" destOrd="0" presId="urn:microsoft.com/office/officeart/2018/2/layout/IconLabelList"/>
    <dgm:cxn modelId="{F5812882-2C35-4EA4-AB0C-51105B03168D}" type="presParOf" srcId="{50DED731-FB24-4928-9A16-6BEE528A0E68}" destId="{900BBA89-B078-4329-A288-0C70D8D5AF2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ABBA1A-D714-44D4-8D5C-86A3ED4F64BC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61A3364-3484-499A-B560-042DBD22AAAA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09567A-7D1C-48A1-8144-D908C62DC581}" type="parTrans" cxnId="{0C78C6F4-2086-4C3A-B6B5-BD78E497CCD7}">
      <dgm:prSet/>
      <dgm:spPr/>
      <dgm:t>
        <a:bodyPr/>
        <a:lstStyle/>
        <a:p>
          <a:endParaRPr lang="en-US"/>
        </a:p>
      </dgm:t>
    </dgm:pt>
    <dgm:pt modelId="{8963E83D-E3BB-4808-99C1-6ECD354EF2D8}" type="sibTrans" cxnId="{0C78C6F4-2086-4C3A-B6B5-BD78E497CCD7}">
      <dgm:prSet/>
      <dgm:spPr/>
      <dgm:t>
        <a:bodyPr/>
        <a:lstStyle/>
        <a:p>
          <a:endParaRPr lang="en-US"/>
        </a:p>
      </dgm:t>
    </dgm:pt>
    <dgm:pt modelId="{F48CEF06-A39D-419E-A3E9-1D6488FF7F48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Contradictions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42495C-CEEC-4C0D-8D3D-CEEBD756D2CE}" type="parTrans" cxnId="{64E2B32C-D306-469C-AE52-088BF01A2BCA}">
      <dgm:prSet/>
      <dgm:spPr/>
      <dgm:t>
        <a:bodyPr/>
        <a:lstStyle/>
        <a:p>
          <a:endParaRPr lang="en-US"/>
        </a:p>
      </dgm:t>
    </dgm:pt>
    <dgm:pt modelId="{BD39626C-6116-4A9F-924B-ADFB8A7AB74D}" type="sibTrans" cxnId="{64E2B32C-D306-469C-AE52-088BF01A2BCA}">
      <dgm:prSet/>
      <dgm:spPr/>
      <dgm:t>
        <a:bodyPr/>
        <a:lstStyle/>
        <a:p>
          <a:endParaRPr lang="en-US"/>
        </a:p>
      </dgm:t>
    </dgm:pt>
    <dgm:pt modelId="{53367DF8-3C0C-4793-A455-32376B2FD372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Options</a:t>
          </a:r>
          <a:r>
            <a:rPr lang="en-GB" sz="34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3400" dirty="0"/>
            <a:t> </a:t>
          </a:r>
          <a:endParaRPr lang="en-US" sz="3400" dirty="0"/>
        </a:p>
      </dgm:t>
    </dgm:pt>
    <dgm:pt modelId="{FE752B21-AB06-4612-B17C-A5650CA30D2F}" type="sibTrans" cxnId="{EB145EC3-4BF1-414E-8D16-92A341FBACC2}">
      <dgm:prSet/>
      <dgm:spPr/>
      <dgm:t>
        <a:bodyPr/>
        <a:lstStyle/>
        <a:p>
          <a:endParaRPr lang="en-US"/>
        </a:p>
      </dgm:t>
    </dgm:pt>
    <dgm:pt modelId="{5C3C8EE4-1D28-4F70-BAB8-E15EFCEC0153}" type="parTrans" cxnId="{EB145EC3-4BF1-414E-8D16-92A341FBACC2}">
      <dgm:prSet/>
      <dgm:spPr/>
      <dgm:t>
        <a:bodyPr/>
        <a:lstStyle/>
        <a:p>
          <a:endParaRPr lang="en-US"/>
        </a:p>
      </dgm:t>
    </dgm:pt>
    <dgm:pt modelId="{9581B8AE-F76D-44CA-BFAD-704129C6D2C2}" type="pres">
      <dgm:prSet presAssocID="{8EABBA1A-D714-44D4-8D5C-86A3ED4F64BC}" presName="diagram" presStyleCnt="0">
        <dgm:presLayoutVars>
          <dgm:dir/>
          <dgm:resizeHandles val="exact"/>
        </dgm:presLayoutVars>
      </dgm:prSet>
      <dgm:spPr/>
    </dgm:pt>
    <dgm:pt modelId="{C8EC0131-2FC2-417B-B16C-19E4534CECF6}" type="pres">
      <dgm:prSet presAssocID="{53367DF8-3C0C-4793-A455-32376B2FD372}" presName="node" presStyleLbl="node1" presStyleIdx="0" presStyleCnt="3">
        <dgm:presLayoutVars>
          <dgm:bulletEnabled val="1"/>
        </dgm:presLayoutVars>
      </dgm:prSet>
      <dgm:spPr/>
    </dgm:pt>
    <dgm:pt modelId="{C60A9ABE-0DB6-40E7-A4D2-5DE72E94D335}" type="pres">
      <dgm:prSet presAssocID="{FE752B21-AB06-4612-B17C-A5650CA30D2F}" presName="sibTrans" presStyleCnt="0"/>
      <dgm:spPr/>
    </dgm:pt>
    <dgm:pt modelId="{9D175233-B6EF-41FD-AF6D-C7798BAB6BF4}" type="pres">
      <dgm:prSet presAssocID="{861A3364-3484-499A-B560-042DBD22AAAA}" presName="node" presStyleLbl="node1" presStyleIdx="1" presStyleCnt="3">
        <dgm:presLayoutVars>
          <dgm:bulletEnabled val="1"/>
        </dgm:presLayoutVars>
      </dgm:prSet>
      <dgm:spPr/>
    </dgm:pt>
    <dgm:pt modelId="{0ECDEA40-6E9B-49E6-9566-F86A4122A222}" type="pres">
      <dgm:prSet presAssocID="{8963E83D-E3BB-4808-99C1-6ECD354EF2D8}" presName="sibTrans" presStyleCnt="0"/>
      <dgm:spPr/>
    </dgm:pt>
    <dgm:pt modelId="{E2FAE4F5-2FDB-4625-8A2F-E3A7B0D4309F}" type="pres">
      <dgm:prSet presAssocID="{F48CEF06-A39D-419E-A3E9-1D6488FF7F48}" presName="node" presStyleLbl="node1" presStyleIdx="2" presStyleCnt="3">
        <dgm:presLayoutVars>
          <dgm:bulletEnabled val="1"/>
        </dgm:presLayoutVars>
      </dgm:prSet>
      <dgm:spPr/>
    </dgm:pt>
  </dgm:ptLst>
  <dgm:cxnLst>
    <dgm:cxn modelId="{83605901-3B07-432C-8E35-94228E4966D9}" type="presOf" srcId="{861A3364-3484-499A-B560-042DBD22AAAA}" destId="{9D175233-B6EF-41FD-AF6D-C7798BAB6BF4}" srcOrd="0" destOrd="0" presId="urn:microsoft.com/office/officeart/2005/8/layout/default"/>
    <dgm:cxn modelId="{C8C5A502-73F3-4E5A-B221-CDE5B899D5BF}" type="presOf" srcId="{F48CEF06-A39D-419E-A3E9-1D6488FF7F48}" destId="{E2FAE4F5-2FDB-4625-8A2F-E3A7B0D4309F}" srcOrd="0" destOrd="0" presId="urn:microsoft.com/office/officeart/2005/8/layout/default"/>
    <dgm:cxn modelId="{3DCF0513-6741-4E8C-B46B-7001D91E217E}" type="presOf" srcId="{53367DF8-3C0C-4793-A455-32376B2FD372}" destId="{C8EC0131-2FC2-417B-B16C-19E4534CECF6}" srcOrd="0" destOrd="0" presId="urn:microsoft.com/office/officeart/2005/8/layout/default"/>
    <dgm:cxn modelId="{64E2B32C-D306-469C-AE52-088BF01A2BCA}" srcId="{8EABBA1A-D714-44D4-8D5C-86A3ED4F64BC}" destId="{F48CEF06-A39D-419E-A3E9-1D6488FF7F48}" srcOrd="2" destOrd="0" parTransId="{D042495C-CEEC-4C0D-8D3D-CEEBD756D2CE}" sibTransId="{BD39626C-6116-4A9F-924B-ADFB8A7AB74D}"/>
    <dgm:cxn modelId="{0B14E04A-02EE-4B11-9460-AA0B9D80A0CA}" type="presOf" srcId="{8EABBA1A-D714-44D4-8D5C-86A3ED4F64BC}" destId="{9581B8AE-F76D-44CA-BFAD-704129C6D2C2}" srcOrd="0" destOrd="0" presId="urn:microsoft.com/office/officeart/2005/8/layout/default"/>
    <dgm:cxn modelId="{EB145EC3-4BF1-414E-8D16-92A341FBACC2}" srcId="{8EABBA1A-D714-44D4-8D5C-86A3ED4F64BC}" destId="{53367DF8-3C0C-4793-A455-32376B2FD372}" srcOrd="0" destOrd="0" parTransId="{5C3C8EE4-1D28-4F70-BAB8-E15EFCEC0153}" sibTransId="{FE752B21-AB06-4612-B17C-A5650CA30D2F}"/>
    <dgm:cxn modelId="{0C78C6F4-2086-4C3A-B6B5-BD78E497CCD7}" srcId="{8EABBA1A-D714-44D4-8D5C-86A3ED4F64BC}" destId="{861A3364-3484-499A-B560-042DBD22AAAA}" srcOrd="1" destOrd="0" parTransId="{7809567A-7D1C-48A1-8144-D908C62DC581}" sibTransId="{8963E83D-E3BB-4808-99C1-6ECD354EF2D8}"/>
    <dgm:cxn modelId="{4170AB5E-E276-4644-AD5F-04F7ACE13758}" type="presParOf" srcId="{9581B8AE-F76D-44CA-BFAD-704129C6D2C2}" destId="{C8EC0131-2FC2-417B-B16C-19E4534CECF6}" srcOrd="0" destOrd="0" presId="urn:microsoft.com/office/officeart/2005/8/layout/default"/>
    <dgm:cxn modelId="{6F3605D2-15CB-4221-AED6-D610E679DA94}" type="presParOf" srcId="{9581B8AE-F76D-44CA-BFAD-704129C6D2C2}" destId="{C60A9ABE-0DB6-40E7-A4D2-5DE72E94D335}" srcOrd="1" destOrd="0" presId="urn:microsoft.com/office/officeart/2005/8/layout/default"/>
    <dgm:cxn modelId="{9E45A39A-4CB9-4379-AC13-0D69F0B6D8BD}" type="presParOf" srcId="{9581B8AE-F76D-44CA-BFAD-704129C6D2C2}" destId="{9D175233-B6EF-41FD-AF6D-C7798BAB6BF4}" srcOrd="2" destOrd="0" presId="urn:microsoft.com/office/officeart/2005/8/layout/default"/>
    <dgm:cxn modelId="{88620107-1136-49A1-8D13-B85F316685B4}" type="presParOf" srcId="{9581B8AE-F76D-44CA-BFAD-704129C6D2C2}" destId="{0ECDEA40-6E9B-49E6-9566-F86A4122A222}" srcOrd="3" destOrd="0" presId="urn:microsoft.com/office/officeart/2005/8/layout/default"/>
    <dgm:cxn modelId="{7ECDDD4B-6165-41A8-A18C-51CD1BB63B08}" type="presParOf" srcId="{9581B8AE-F76D-44CA-BFAD-704129C6D2C2}" destId="{E2FAE4F5-2FDB-4625-8A2F-E3A7B0D4309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FB417FF-69BA-4CD8-B190-6C3B0962895F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9C0D195-F629-42F6-9D94-F065F7D456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Changes in the number of new referrals seen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3E3A6B-A29D-4CD3-BD74-9A1996ED68ED}" type="parTrans" cxnId="{D46C9948-9B47-4509-916B-F6F531B8743D}">
      <dgm:prSet/>
      <dgm:spPr/>
      <dgm:t>
        <a:bodyPr/>
        <a:lstStyle/>
        <a:p>
          <a:endParaRPr lang="en-US"/>
        </a:p>
      </dgm:t>
    </dgm:pt>
    <dgm:pt modelId="{EE07899F-F1E7-4F47-97C1-A5CC85594260}" type="sibTrans" cxnId="{D46C9948-9B47-4509-916B-F6F531B8743D}">
      <dgm:prSet/>
      <dgm:spPr/>
      <dgm:t>
        <a:bodyPr/>
        <a:lstStyle/>
        <a:p>
          <a:endParaRPr lang="en-US"/>
        </a:p>
      </dgm:t>
    </dgm:pt>
    <dgm:pt modelId="{CA050D28-4B42-4387-B18F-8126BB4F168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Assess &amp; monitor attendance 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788219-C44E-418E-9D08-42D0E9C3BDD6}" type="parTrans" cxnId="{9916A801-CD99-43FB-8222-0C30E524596E}">
      <dgm:prSet/>
      <dgm:spPr/>
      <dgm:t>
        <a:bodyPr/>
        <a:lstStyle/>
        <a:p>
          <a:endParaRPr lang="en-US"/>
        </a:p>
      </dgm:t>
    </dgm:pt>
    <dgm:pt modelId="{8874FDA2-ECE2-49CC-ADB0-F747685000CE}" type="sibTrans" cxnId="{9916A801-CD99-43FB-8222-0C30E524596E}">
      <dgm:prSet/>
      <dgm:spPr/>
      <dgm:t>
        <a:bodyPr/>
        <a:lstStyle/>
        <a:p>
          <a:endParaRPr lang="en-US"/>
        </a:p>
      </dgm:t>
    </dgm:pt>
    <dgm:pt modelId="{A39A211D-8E78-4999-AA95-7F89587BF45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4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Changes in waiting times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C6FA1C-60F8-4A63-A787-CA6D47828E94}" type="parTrans" cxnId="{3E54C2AC-133C-4F8A-B215-DDB85EFB086C}">
      <dgm:prSet/>
      <dgm:spPr/>
      <dgm:t>
        <a:bodyPr/>
        <a:lstStyle/>
        <a:p>
          <a:endParaRPr lang="en-US"/>
        </a:p>
      </dgm:t>
    </dgm:pt>
    <dgm:pt modelId="{1AD0E6BD-3A94-4E95-851B-2FF30F59E22A}" type="sibTrans" cxnId="{3E54C2AC-133C-4F8A-B215-DDB85EFB086C}">
      <dgm:prSet/>
      <dgm:spPr/>
      <dgm:t>
        <a:bodyPr/>
        <a:lstStyle/>
        <a:p>
          <a:endParaRPr lang="en-US"/>
        </a:p>
      </dgm:t>
    </dgm:pt>
    <dgm:pt modelId="{E7D0CB8E-C821-4E88-B29C-4578F7CE6C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Outcome Measures 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01524F-4B8B-4FD5-9C72-A43F51BA2558}" type="parTrans" cxnId="{60AF0ABB-45FA-4B60-A808-1EF4F63B03C5}">
      <dgm:prSet/>
      <dgm:spPr/>
      <dgm:t>
        <a:bodyPr/>
        <a:lstStyle/>
        <a:p>
          <a:endParaRPr lang="en-US"/>
        </a:p>
      </dgm:t>
    </dgm:pt>
    <dgm:pt modelId="{AC266251-6F5E-4EEF-961A-50B1641AEC8F}" type="sibTrans" cxnId="{60AF0ABB-45FA-4B60-A808-1EF4F63B03C5}">
      <dgm:prSet/>
      <dgm:spPr/>
      <dgm:t>
        <a:bodyPr/>
        <a:lstStyle/>
        <a:p>
          <a:endParaRPr lang="en-US"/>
        </a:p>
      </dgm:t>
    </dgm:pt>
    <dgm:pt modelId="{5B3855A1-3F92-47F0-9337-5E8F2C00D2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Patient feedback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9F1558-1391-45B5-B1D5-4EAF818DAED6}" type="sibTrans" cxnId="{EFEBA91F-2B32-4B46-994D-B476ED2D61ED}">
      <dgm:prSet/>
      <dgm:spPr/>
      <dgm:t>
        <a:bodyPr/>
        <a:lstStyle/>
        <a:p>
          <a:endParaRPr lang="en-US"/>
        </a:p>
      </dgm:t>
    </dgm:pt>
    <dgm:pt modelId="{3F68CDB7-1679-4967-97CE-05800EF76A87}" type="parTrans" cxnId="{EFEBA91F-2B32-4B46-994D-B476ED2D61ED}">
      <dgm:prSet/>
      <dgm:spPr/>
      <dgm:t>
        <a:bodyPr/>
        <a:lstStyle/>
        <a:p>
          <a:endParaRPr lang="en-US"/>
        </a:p>
      </dgm:t>
    </dgm:pt>
    <dgm:pt modelId="{739F1305-7031-4A50-AD59-CA31EE2DE786}" type="pres">
      <dgm:prSet presAssocID="{FFB417FF-69BA-4CD8-B190-6C3B0962895F}" presName="diagram" presStyleCnt="0">
        <dgm:presLayoutVars>
          <dgm:dir/>
          <dgm:resizeHandles val="exact"/>
        </dgm:presLayoutVars>
      </dgm:prSet>
      <dgm:spPr/>
    </dgm:pt>
    <dgm:pt modelId="{A3D83C90-E2E3-4960-90FE-6E8D9C168914}" type="pres">
      <dgm:prSet presAssocID="{09C0D195-F629-42F6-9D94-F065F7D456BA}" presName="node" presStyleLbl="node1" presStyleIdx="0" presStyleCnt="5">
        <dgm:presLayoutVars>
          <dgm:bulletEnabled val="1"/>
        </dgm:presLayoutVars>
      </dgm:prSet>
      <dgm:spPr/>
    </dgm:pt>
    <dgm:pt modelId="{5DC67475-C1A4-46C6-A000-CF611219E041}" type="pres">
      <dgm:prSet presAssocID="{EE07899F-F1E7-4F47-97C1-A5CC85594260}" presName="sibTrans" presStyleCnt="0"/>
      <dgm:spPr/>
    </dgm:pt>
    <dgm:pt modelId="{F517CD05-6D91-4786-9F4A-0E0FCCF7A4E2}" type="pres">
      <dgm:prSet presAssocID="{CA050D28-4B42-4387-B18F-8126BB4F168B}" presName="node" presStyleLbl="node1" presStyleIdx="1" presStyleCnt="5">
        <dgm:presLayoutVars>
          <dgm:bulletEnabled val="1"/>
        </dgm:presLayoutVars>
      </dgm:prSet>
      <dgm:spPr/>
    </dgm:pt>
    <dgm:pt modelId="{1F1C3F8C-181D-4EAF-83FD-BEF24732FB14}" type="pres">
      <dgm:prSet presAssocID="{8874FDA2-ECE2-49CC-ADB0-F747685000CE}" presName="sibTrans" presStyleCnt="0"/>
      <dgm:spPr/>
    </dgm:pt>
    <dgm:pt modelId="{880384A6-FADA-4478-BE54-7727B8AD3F54}" type="pres">
      <dgm:prSet presAssocID="{A39A211D-8E78-4999-AA95-7F89587BF45A}" presName="node" presStyleLbl="node1" presStyleIdx="2" presStyleCnt="5">
        <dgm:presLayoutVars>
          <dgm:bulletEnabled val="1"/>
        </dgm:presLayoutVars>
      </dgm:prSet>
      <dgm:spPr/>
    </dgm:pt>
    <dgm:pt modelId="{009129A4-B296-4082-B3CB-41CDB9FE92C0}" type="pres">
      <dgm:prSet presAssocID="{1AD0E6BD-3A94-4E95-851B-2FF30F59E22A}" presName="sibTrans" presStyleCnt="0"/>
      <dgm:spPr/>
    </dgm:pt>
    <dgm:pt modelId="{1358B6CD-48DC-40CF-8ECE-1428160A5D2C}" type="pres">
      <dgm:prSet presAssocID="{E7D0CB8E-C821-4E88-B29C-4578F7CE6C40}" presName="node" presStyleLbl="node1" presStyleIdx="3" presStyleCnt="5">
        <dgm:presLayoutVars>
          <dgm:bulletEnabled val="1"/>
        </dgm:presLayoutVars>
      </dgm:prSet>
      <dgm:spPr/>
    </dgm:pt>
    <dgm:pt modelId="{05D3A92F-2B3B-43A1-8573-650890EDFC7B}" type="pres">
      <dgm:prSet presAssocID="{AC266251-6F5E-4EEF-961A-50B1641AEC8F}" presName="sibTrans" presStyleCnt="0"/>
      <dgm:spPr/>
    </dgm:pt>
    <dgm:pt modelId="{B8F9F187-18D3-4CD4-9889-925F0E0FACE7}" type="pres">
      <dgm:prSet presAssocID="{5B3855A1-3F92-47F0-9337-5E8F2C00D258}" presName="node" presStyleLbl="node1" presStyleIdx="4" presStyleCnt="5">
        <dgm:presLayoutVars>
          <dgm:bulletEnabled val="1"/>
        </dgm:presLayoutVars>
      </dgm:prSet>
      <dgm:spPr/>
    </dgm:pt>
  </dgm:ptLst>
  <dgm:cxnLst>
    <dgm:cxn modelId="{9916A801-CD99-43FB-8222-0C30E524596E}" srcId="{FFB417FF-69BA-4CD8-B190-6C3B0962895F}" destId="{CA050D28-4B42-4387-B18F-8126BB4F168B}" srcOrd="1" destOrd="0" parTransId="{17788219-C44E-418E-9D08-42D0E9C3BDD6}" sibTransId="{8874FDA2-ECE2-49CC-ADB0-F747685000CE}"/>
    <dgm:cxn modelId="{BA9CE506-7B7F-448F-90B4-9433C758AB10}" type="presOf" srcId="{A39A211D-8E78-4999-AA95-7F89587BF45A}" destId="{880384A6-FADA-4478-BE54-7727B8AD3F54}" srcOrd="0" destOrd="0" presId="urn:microsoft.com/office/officeart/2005/8/layout/default"/>
    <dgm:cxn modelId="{9A30D30E-D0B4-4B48-9D8C-68DA7B28FBD1}" type="presOf" srcId="{5B3855A1-3F92-47F0-9337-5E8F2C00D258}" destId="{B8F9F187-18D3-4CD4-9889-925F0E0FACE7}" srcOrd="0" destOrd="0" presId="urn:microsoft.com/office/officeart/2005/8/layout/default"/>
    <dgm:cxn modelId="{555F140F-639A-4686-8DAF-51A74B6DF209}" type="presOf" srcId="{FFB417FF-69BA-4CD8-B190-6C3B0962895F}" destId="{739F1305-7031-4A50-AD59-CA31EE2DE786}" srcOrd="0" destOrd="0" presId="urn:microsoft.com/office/officeart/2005/8/layout/default"/>
    <dgm:cxn modelId="{EFEBA91F-2B32-4B46-994D-B476ED2D61ED}" srcId="{FFB417FF-69BA-4CD8-B190-6C3B0962895F}" destId="{5B3855A1-3F92-47F0-9337-5E8F2C00D258}" srcOrd="4" destOrd="0" parTransId="{3F68CDB7-1679-4967-97CE-05800EF76A87}" sibTransId="{AA9F1558-1391-45B5-B1D5-4EAF818DAED6}"/>
    <dgm:cxn modelId="{85E18120-ADA8-46C2-99D0-2DD789054AB4}" type="presOf" srcId="{09C0D195-F629-42F6-9D94-F065F7D456BA}" destId="{A3D83C90-E2E3-4960-90FE-6E8D9C168914}" srcOrd="0" destOrd="0" presId="urn:microsoft.com/office/officeart/2005/8/layout/default"/>
    <dgm:cxn modelId="{D46C9948-9B47-4509-916B-F6F531B8743D}" srcId="{FFB417FF-69BA-4CD8-B190-6C3B0962895F}" destId="{09C0D195-F629-42F6-9D94-F065F7D456BA}" srcOrd="0" destOrd="0" parTransId="{673E3A6B-A29D-4CD3-BD74-9A1996ED68ED}" sibTransId="{EE07899F-F1E7-4F47-97C1-A5CC85594260}"/>
    <dgm:cxn modelId="{CD077C76-3925-46B7-8A70-5B8F55ABAE16}" type="presOf" srcId="{CA050D28-4B42-4387-B18F-8126BB4F168B}" destId="{F517CD05-6D91-4786-9F4A-0E0FCCF7A4E2}" srcOrd="0" destOrd="0" presId="urn:microsoft.com/office/officeart/2005/8/layout/default"/>
    <dgm:cxn modelId="{1376628E-0FB9-4117-9EC0-DA87596F4CF7}" type="presOf" srcId="{E7D0CB8E-C821-4E88-B29C-4578F7CE6C40}" destId="{1358B6CD-48DC-40CF-8ECE-1428160A5D2C}" srcOrd="0" destOrd="0" presId="urn:microsoft.com/office/officeart/2005/8/layout/default"/>
    <dgm:cxn modelId="{3E54C2AC-133C-4F8A-B215-DDB85EFB086C}" srcId="{FFB417FF-69BA-4CD8-B190-6C3B0962895F}" destId="{A39A211D-8E78-4999-AA95-7F89587BF45A}" srcOrd="2" destOrd="0" parTransId="{98C6FA1C-60F8-4A63-A787-CA6D47828E94}" sibTransId="{1AD0E6BD-3A94-4E95-851B-2FF30F59E22A}"/>
    <dgm:cxn modelId="{60AF0ABB-45FA-4B60-A808-1EF4F63B03C5}" srcId="{FFB417FF-69BA-4CD8-B190-6C3B0962895F}" destId="{E7D0CB8E-C821-4E88-B29C-4578F7CE6C40}" srcOrd="3" destOrd="0" parTransId="{B401524F-4B8B-4FD5-9C72-A43F51BA2558}" sibTransId="{AC266251-6F5E-4EEF-961A-50B1641AEC8F}"/>
    <dgm:cxn modelId="{28AE0B88-BCD6-4856-AEAB-C9E8119851E8}" type="presParOf" srcId="{739F1305-7031-4A50-AD59-CA31EE2DE786}" destId="{A3D83C90-E2E3-4960-90FE-6E8D9C168914}" srcOrd="0" destOrd="0" presId="urn:microsoft.com/office/officeart/2005/8/layout/default"/>
    <dgm:cxn modelId="{FCF39270-DE75-4DA7-9E6F-77F638C87B74}" type="presParOf" srcId="{739F1305-7031-4A50-AD59-CA31EE2DE786}" destId="{5DC67475-C1A4-46C6-A000-CF611219E041}" srcOrd="1" destOrd="0" presId="urn:microsoft.com/office/officeart/2005/8/layout/default"/>
    <dgm:cxn modelId="{8E2C7966-D0E2-4DCF-80BE-7DBB5DD9FB9D}" type="presParOf" srcId="{739F1305-7031-4A50-AD59-CA31EE2DE786}" destId="{F517CD05-6D91-4786-9F4A-0E0FCCF7A4E2}" srcOrd="2" destOrd="0" presId="urn:microsoft.com/office/officeart/2005/8/layout/default"/>
    <dgm:cxn modelId="{EA723717-5354-4A85-B2B7-8E49CFE0708F}" type="presParOf" srcId="{739F1305-7031-4A50-AD59-CA31EE2DE786}" destId="{1F1C3F8C-181D-4EAF-83FD-BEF24732FB14}" srcOrd="3" destOrd="0" presId="urn:microsoft.com/office/officeart/2005/8/layout/default"/>
    <dgm:cxn modelId="{F6018079-95CD-4DD7-8CC9-652D33FABE58}" type="presParOf" srcId="{739F1305-7031-4A50-AD59-CA31EE2DE786}" destId="{880384A6-FADA-4478-BE54-7727B8AD3F54}" srcOrd="4" destOrd="0" presId="urn:microsoft.com/office/officeart/2005/8/layout/default"/>
    <dgm:cxn modelId="{8238FAA3-0D63-4D6A-AADE-A685F1C91A87}" type="presParOf" srcId="{739F1305-7031-4A50-AD59-CA31EE2DE786}" destId="{009129A4-B296-4082-B3CB-41CDB9FE92C0}" srcOrd="5" destOrd="0" presId="urn:microsoft.com/office/officeart/2005/8/layout/default"/>
    <dgm:cxn modelId="{F5A8B94C-DFEF-4D8D-9A83-E40A68E477C8}" type="presParOf" srcId="{739F1305-7031-4A50-AD59-CA31EE2DE786}" destId="{1358B6CD-48DC-40CF-8ECE-1428160A5D2C}" srcOrd="6" destOrd="0" presId="urn:microsoft.com/office/officeart/2005/8/layout/default"/>
    <dgm:cxn modelId="{93E4E4C2-1591-471B-8904-D0ED327E6B14}" type="presParOf" srcId="{739F1305-7031-4A50-AD59-CA31EE2DE786}" destId="{05D3A92F-2B3B-43A1-8573-650890EDFC7B}" srcOrd="7" destOrd="0" presId="urn:microsoft.com/office/officeart/2005/8/layout/default"/>
    <dgm:cxn modelId="{CB1ED69B-3A23-4D61-83AA-44D7A3A6141D}" type="presParOf" srcId="{739F1305-7031-4A50-AD59-CA31EE2DE786}" destId="{B8F9F187-18D3-4CD4-9889-925F0E0FACE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A83E6C-AD1D-4ED1-BF22-11128A32760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9E0B50-A515-47DF-956D-1DAE2052A527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Build leadership and innovation skills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A2CBD2-B3E2-4807-938C-E4C18601F0B3}" type="parTrans" cxnId="{26AD9ECC-2F43-4569-B32E-F9928848C174}">
      <dgm:prSet/>
      <dgm:spPr/>
      <dgm:t>
        <a:bodyPr/>
        <a:lstStyle/>
        <a:p>
          <a:endParaRPr lang="en-US"/>
        </a:p>
      </dgm:t>
    </dgm:pt>
    <dgm:pt modelId="{3A7A3585-9FFD-4728-9AEA-44087A94FC2A}" type="sibTrans" cxnId="{26AD9ECC-2F43-4569-B32E-F9928848C174}">
      <dgm:prSet/>
      <dgm:spPr/>
      <dgm:t>
        <a:bodyPr/>
        <a:lstStyle/>
        <a:p>
          <a:endParaRPr lang="en-US" dirty="0"/>
        </a:p>
      </dgm:t>
    </dgm:pt>
    <dgm:pt modelId="{FA1B2EFB-9716-4C2C-A411-F3BD6E7CAAF6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Enhance confidence in service improvement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56B154-BA9F-44F2-A01A-2D93BB604A2E}" type="parTrans" cxnId="{63B11B6C-6DEA-422B-A488-C366902F41F6}">
      <dgm:prSet/>
      <dgm:spPr/>
      <dgm:t>
        <a:bodyPr/>
        <a:lstStyle/>
        <a:p>
          <a:endParaRPr lang="en-US"/>
        </a:p>
      </dgm:t>
    </dgm:pt>
    <dgm:pt modelId="{2311078D-DEB0-43CF-85B9-284439546893}" type="sibTrans" cxnId="{63B11B6C-6DEA-422B-A488-C366902F41F6}">
      <dgm:prSet/>
      <dgm:spPr/>
      <dgm:t>
        <a:bodyPr/>
        <a:lstStyle/>
        <a:p>
          <a:endParaRPr lang="en-US" dirty="0"/>
        </a:p>
      </dgm:t>
    </dgm:pt>
    <dgm:pt modelId="{7D27B078-839E-4735-B9D5-24706D2B7A9E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Strengthen teamwork and communication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EB0ECF-1D06-4337-9470-EAA81BEABE93}" type="parTrans" cxnId="{26B00A28-D974-42A6-8F83-F654ADAD7C84}">
      <dgm:prSet/>
      <dgm:spPr/>
      <dgm:t>
        <a:bodyPr/>
        <a:lstStyle/>
        <a:p>
          <a:endParaRPr lang="en-US"/>
        </a:p>
      </dgm:t>
    </dgm:pt>
    <dgm:pt modelId="{988004D4-6F2C-4C5C-831D-305D625C0F8E}" type="sibTrans" cxnId="{26B00A28-D974-42A6-8F83-F654ADAD7C84}">
      <dgm:prSet/>
      <dgm:spPr/>
      <dgm:t>
        <a:bodyPr/>
        <a:lstStyle/>
        <a:p>
          <a:endParaRPr lang="en-US" dirty="0"/>
        </a:p>
      </dgm:t>
    </dgm:pt>
    <dgm:pt modelId="{94ECF1CE-5B7A-4C65-81B6-4B646976B2AE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Develop data collection and evaluation experience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3429FB-0456-4BF6-95B6-BB756684C247}" type="parTrans" cxnId="{3F45AFF4-E548-49D1-894E-EBCE165ACADE}">
      <dgm:prSet/>
      <dgm:spPr/>
      <dgm:t>
        <a:bodyPr/>
        <a:lstStyle/>
        <a:p>
          <a:endParaRPr lang="en-US"/>
        </a:p>
      </dgm:t>
    </dgm:pt>
    <dgm:pt modelId="{8C4A5F7E-587B-4F7D-A9CE-299162028982}" type="sibTrans" cxnId="{3F45AFF4-E548-49D1-894E-EBCE165ACADE}">
      <dgm:prSet/>
      <dgm:spPr/>
      <dgm:t>
        <a:bodyPr/>
        <a:lstStyle/>
        <a:p>
          <a:endParaRPr lang="en-US" dirty="0"/>
        </a:p>
      </dgm:t>
    </dgm:pt>
    <dgm:pt modelId="{DFFD5CDF-9E2D-4B47-B97D-0D9C73F6EE13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Encourage reflective, proactive practice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BD071F-0483-4BE4-A54A-DA19BA3CD33C}" type="parTrans" cxnId="{7229367D-446C-409B-8A54-FA67F5786A35}">
      <dgm:prSet/>
      <dgm:spPr/>
      <dgm:t>
        <a:bodyPr/>
        <a:lstStyle/>
        <a:p>
          <a:endParaRPr lang="en-US"/>
        </a:p>
      </dgm:t>
    </dgm:pt>
    <dgm:pt modelId="{36212317-0C2E-4418-BDCA-BFFD2C24CC22}" type="sibTrans" cxnId="{7229367D-446C-409B-8A54-FA67F5786A35}">
      <dgm:prSet/>
      <dgm:spPr/>
      <dgm:t>
        <a:bodyPr/>
        <a:lstStyle/>
        <a:p>
          <a:endParaRPr lang="en-US"/>
        </a:p>
      </dgm:t>
    </dgm:pt>
    <dgm:pt modelId="{4738BC8D-20A4-4E50-B39C-548808116FCE}" type="pres">
      <dgm:prSet presAssocID="{11A83E6C-AD1D-4ED1-BF22-11128A32760D}" presName="diagram" presStyleCnt="0">
        <dgm:presLayoutVars>
          <dgm:dir/>
          <dgm:resizeHandles val="exact"/>
        </dgm:presLayoutVars>
      </dgm:prSet>
      <dgm:spPr/>
    </dgm:pt>
    <dgm:pt modelId="{790E211A-BD15-4E51-8653-9585F7A76A0B}" type="pres">
      <dgm:prSet presAssocID="{0B9E0B50-A515-47DF-956D-1DAE2052A527}" presName="node" presStyleLbl="node1" presStyleIdx="0" presStyleCnt="5">
        <dgm:presLayoutVars>
          <dgm:bulletEnabled val="1"/>
        </dgm:presLayoutVars>
      </dgm:prSet>
      <dgm:spPr/>
    </dgm:pt>
    <dgm:pt modelId="{9BA0E698-7E83-4E11-A0A2-094CD0352605}" type="pres">
      <dgm:prSet presAssocID="{3A7A3585-9FFD-4728-9AEA-44087A94FC2A}" presName="sibTrans" presStyleCnt="0"/>
      <dgm:spPr/>
    </dgm:pt>
    <dgm:pt modelId="{61446FEB-BCCC-4A42-8DEE-090D7392BC11}" type="pres">
      <dgm:prSet presAssocID="{FA1B2EFB-9716-4C2C-A411-F3BD6E7CAAF6}" presName="node" presStyleLbl="node1" presStyleIdx="1" presStyleCnt="5">
        <dgm:presLayoutVars>
          <dgm:bulletEnabled val="1"/>
        </dgm:presLayoutVars>
      </dgm:prSet>
      <dgm:spPr/>
    </dgm:pt>
    <dgm:pt modelId="{53C17A2E-F119-4374-8A13-5C5F62405E84}" type="pres">
      <dgm:prSet presAssocID="{2311078D-DEB0-43CF-85B9-284439546893}" presName="sibTrans" presStyleCnt="0"/>
      <dgm:spPr/>
    </dgm:pt>
    <dgm:pt modelId="{0E69A72A-3374-4C14-B8FD-2D052201A280}" type="pres">
      <dgm:prSet presAssocID="{7D27B078-839E-4735-B9D5-24706D2B7A9E}" presName="node" presStyleLbl="node1" presStyleIdx="2" presStyleCnt="5">
        <dgm:presLayoutVars>
          <dgm:bulletEnabled val="1"/>
        </dgm:presLayoutVars>
      </dgm:prSet>
      <dgm:spPr/>
    </dgm:pt>
    <dgm:pt modelId="{06999AB0-2473-4717-82A4-6B2FF14A6144}" type="pres">
      <dgm:prSet presAssocID="{988004D4-6F2C-4C5C-831D-305D625C0F8E}" presName="sibTrans" presStyleCnt="0"/>
      <dgm:spPr/>
    </dgm:pt>
    <dgm:pt modelId="{E6611431-70D2-41F2-8FD6-D804E02BE1A6}" type="pres">
      <dgm:prSet presAssocID="{94ECF1CE-5B7A-4C65-81B6-4B646976B2AE}" presName="node" presStyleLbl="node1" presStyleIdx="3" presStyleCnt="5">
        <dgm:presLayoutVars>
          <dgm:bulletEnabled val="1"/>
        </dgm:presLayoutVars>
      </dgm:prSet>
      <dgm:spPr/>
    </dgm:pt>
    <dgm:pt modelId="{C4172ED7-8F95-4EC1-AB1C-9852112A3493}" type="pres">
      <dgm:prSet presAssocID="{8C4A5F7E-587B-4F7D-A9CE-299162028982}" presName="sibTrans" presStyleCnt="0"/>
      <dgm:spPr/>
    </dgm:pt>
    <dgm:pt modelId="{32347C0E-752C-4ED9-A91A-6588AAA0BE97}" type="pres">
      <dgm:prSet presAssocID="{DFFD5CDF-9E2D-4B47-B97D-0D9C73F6EE13}" presName="node" presStyleLbl="node1" presStyleIdx="4" presStyleCnt="5">
        <dgm:presLayoutVars>
          <dgm:bulletEnabled val="1"/>
        </dgm:presLayoutVars>
      </dgm:prSet>
      <dgm:spPr/>
    </dgm:pt>
  </dgm:ptLst>
  <dgm:cxnLst>
    <dgm:cxn modelId="{AFF99D0E-BFFD-46FF-A0F1-A17F629521BA}" type="presOf" srcId="{FA1B2EFB-9716-4C2C-A411-F3BD6E7CAAF6}" destId="{61446FEB-BCCC-4A42-8DEE-090D7392BC11}" srcOrd="0" destOrd="0" presId="urn:microsoft.com/office/officeart/2005/8/layout/default"/>
    <dgm:cxn modelId="{26B00A28-D974-42A6-8F83-F654ADAD7C84}" srcId="{11A83E6C-AD1D-4ED1-BF22-11128A32760D}" destId="{7D27B078-839E-4735-B9D5-24706D2B7A9E}" srcOrd="2" destOrd="0" parTransId="{2AEB0ECF-1D06-4337-9470-EAA81BEABE93}" sibTransId="{988004D4-6F2C-4C5C-831D-305D625C0F8E}"/>
    <dgm:cxn modelId="{36927C2F-933D-4FA2-81D0-820429AA8118}" type="presOf" srcId="{0B9E0B50-A515-47DF-956D-1DAE2052A527}" destId="{790E211A-BD15-4E51-8653-9585F7A76A0B}" srcOrd="0" destOrd="0" presId="urn:microsoft.com/office/officeart/2005/8/layout/default"/>
    <dgm:cxn modelId="{C0C2BC36-3828-4A65-AD57-FD5871BE08AB}" type="presOf" srcId="{7D27B078-839E-4735-B9D5-24706D2B7A9E}" destId="{0E69A72A-3374-4C14-B8FD-2D052201A280}" srcOrd="0" destOrd="0" presId="urn:microsoft.com/office/officeart/2005/8/layout/default"/>
    <dgm:cxn modelId="{63B11B6C-6DEA-422B-A488-C366902F41F6}" srcId="{11A83E6C-AD1D-4ED1-BF22-11128A32760D}" destId="{FA1B2EFB-9716-4C2C-A411-F3BD6E7CAAF6}" srcOrd="1" destOrd="0" parTransId="{D556B154-BA9F-44F2-A01A-2D93BB604A2E}" sibTransId="{2311078D-DEB0-43CF-85B9-284439546893}"/>
    <dgm:cxn modelId="{04D62B4F-CAAA-4926-ADB3-D5F7F132BD9B}" type="presOf" srcId="{94ECF1CE-5B7A-4C65-81B6-4B646976B2AE}" destId="{E6611431-70D2-41F2-8FD6-D804E02BE1A6}" srcOrd="0" destOrd="0" presId="urn:microsoft.com/office/officeart/2005/8/layout/default"/>
    <dgm:cxn modelId="{61BAAD71-2EE3-487F-B211-897C30F0F29B}" type="presOf" srcId="{11A83E6C-AD1D-4ED1-BF22-11128A32760D}" destId="{4738BC8D-20A4-4E50-B39C-548808116FCE}" srcOrd="0" destOrd="0" presId="urn:microsoft.com/office/officeart/2005/8/layout/default"/>
    <dgm:cxn modelId="{7229367D-446C-409B-8A54-FA67F5786A35}" srcId="{11A83E6C-AD1D-4ED1-BF22-11128A32760D}" destId="{DFFD5CDF-9E2D-4B47-B97D-0D9C73F6EE13}" srcOrd="4" destOrd="0" parTransId="{2BBD071F-0483-4BE4-A54A-DA19BA3CD33C}" sibTransId="{36212317-0C2E-4418-BDCA-BFFD2C24CC22}"/>
    <dgm:cxn modelId="{CFCFE982-015A-4AD0-ADDB-FC93656CB5B0}" type="presOf" srcId="{DFFD5CDF-9E2D-4B47-B97D-0D9C73F6EE13}" destId="{32347C0E-752C-4ED9-A91A-6588AAA0BE97}" srcOrd="0" destOrd="0" presId="urn:microsoft.com/office/officeart/2005/8/layout/default"/>
    <dgm:cxn modelId="{26AD9ECC-2F43-4569-B32E-F9928848C174}" srcId="{11A83E6C-AD1D-4ED1-BF22-11128A32760D}" destId="{0B9E0B50-A515-47DF-956D-1DAE2052A527}" srcOrd="0" destOrd="0" parTransId="{CEA2CBD2-B3E2-4807-938C-E4C18601F0B3}" sibTransId="{3A7A3585-9FFD-4728-9AEA-44087A94FC2A}"/>
    <dgm:cxn modelId="{3F45AFF4-E548-49D1-894E-EBCE165ACADE}" srcId="{11A83E6C-AD1D-4ED1-BF22-11128A32760D}" destId="{94ECF1CE-5B7A-4C65-81B6-4B646976B2AE}" srcOrd="3" destOrd="0" parTransId="{B33429FB-0456-4BF6-95B6-BB756684C247}" sibTransId="{8C4A5F7E-587B-4F7D-A9CE-299162028982}"/>
    <dgm:cxn modelId="{C50CEC0F-4FC7-49F8-A9F9-E5DE17C29204}" type="presParOf" srcId="{4738BC8D-20A4-4E50-B39C-548808116FCE}" destId="{790E211A-BD15-4E51-8653-9585F7A76A0B}" srcOrd="0" destOrd="0" presId="urn:microsoft.com/office/officeart/2005/8/layout/default"/>
    <dgm:cxn modelId="{4F4A31DE-AD1D-475A-9011-CFB0EEBA6CAE}" type="presParOf" srcId="{4738BC8D-20A4-4E50-B39C-548808116FCE}" destId="{9BA0E698-7E83-4E11-A0A2-094CD0352605}" srcOrd="1" destOrd="0" presId="urn:microsoft.com/office/officeart/2005/8/layout/default"/>
    <dgm:cxn modelId="{01ED86A1-051E-480F-BCF1-36616D3F5932}" type="presParOf" srcId="{4738BC8D-20A4-4E50-B39C-548808116FCE}" destId="{61446FEB-BCCC-4A42-8DEE-090D7392BC11}" srcOrd="2" destOrd="0" presId="urn:microsoft.com/office/officeart/2005/8/layout/default"/>
    <dgm:cxn modelId="{6EE6CE1B-1A71-471E-9145-CCAE6B8555FF}" type="presParOf" srcId="{4738BC8D-20A4-4E50-B39C-548808116FCE}" destId="{53C17A2E-F119-4374-8A13-5C5F62405E84}" srcOrd="3" destOrd="0" presId="urn:microsoft.com/office/officeart/2005/8/layout/default"/>
    <dgm:cxn modelId="{C3FC49CA-ECC6-462F-BA7F-2BEE2792C267}" type="presParOf" srcId="{4738BC8D-20A4-4E50-B39C-548808116FCE}" destId="{0E69A72A-3374-4C14-B8FD-2D052201A280}" srcOrd="4" destOrd="0" presId="urn:microsoft.com/office/officeart/2005/8/layout/default"/>
    <dgm:cxn modelId="{74B1D647-DCAF-4FCE-BFA3-100591AEE02C}" type="presParOf" srcId="{4738BC8D-20A4-4E50-B39C-548808116FCE}" destId="{06999AB0-2473-4717-82A4-6B2FF14A6144}" srcOrd="5" destOrd="0" presId="urn:microsoft.com/office/officeart/2005/8/layout/default"/>
    <dgm:cxn modelId="{CC94AA5B-72FC-4A65-B0F8-6AC8622BCD0E}" type="presParOf" srcId="{4738BC8D-20A4-4E50-B39C-548808116FCE}" destId="{E6611431-70D2-41F2-8FD6-D804E02BE1A6}" srcOrd="6" destOrd="0" presId="urn:microsoft.com/office/officeart/2005/8/layout/default"/>
    <dgm:cxn modelId="{DFBDEBD5-B574-4866-A821-EC0E2E57850A}" type="presParOf" srcId="{4738BC8D-20A4-4E50-B39C-548808116FCE}" destId="{C4172ED7-8F95-4EC1-AB1C-9852112A3493}" srcOrd="7" destOrd="0" presId="urn:microsoft.com/office/officeart/2005/8/layout/default"/>
    <dgm:cxn modelId="{64FDC6C7-4BCB-45FC-8B97-AF0A55AD3839}" type="presParOf" srcId="{4738BC8D-20A4-4E50-B39C-548808116FCE}" destId="{32347C0E-752C-4ED9-A91A-6588AAA0BE9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B75568-F8BB-4746-9669-DA892F12531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F4DF1FD-16BE-4095-87C8-0126D85F2699}">
      <dgm:prSet/>
      <dgm:spPr/>
      <dgm:t>
        <a:bodyPr/>
        <a:lstStyle/>
        <a:p>
          <a:pPr algn="ctr"/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Exercise groups may increase capacity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D01206-70AB-4B93-A0BA-180A50142940}" type="parTrans" cxnId="{D3EE13A9-874D-4C95-A878-4B1B985758C6}">
      <dgm:prSet/>
      <dgm:spPr/>
      <dgm:t>
        <a:bodyPr/>
        <a:lstStyle/>
        <a:p>
          <a:endParaRPr lang="en-US"/>
        </a:p>
      </dgm:t>
    </dgm:pt>
    <dgm:pt modelId="{D50ACA78-3B04-4DCC-87CF-C39E535106C2}" type="sibTrans" cxnId="{D3EE13A9-874D-4C95-A878-4B1B985758C6}">
      <dgm:prSet/>
      <dgm:spPr/>
      <dgm:t>
        <a:bodyPr/>
        <a:lstStyle/>
        <a:p>
          <a:endParaRPr lang="en-US"/>
        </a:p>
      </dgm:t>
    </dgm:pt>
    <dgm:pt modelId="{6D4049C2-67C0-4E52-97A8-9AE3BF030A25}">
      <dgm:prSet/>
      <dgm:spPr/>
      <dgm:t>
        <a:bodyPr/>
        <a:lstStyle/>
        <a:p>
          <a:pPr algn="ctr"/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Leadership and teamwork are essential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C71F6E-3B61-4695-8315-B9F50157CF02}" type="parTrans" cxnId="{17D3E836-5AF3-40E8-9F94-E81498EA0848}">
      <dgm:prSet/>
      <dgm:spPr/>
      <dgm:t>
        <a:bodyPr/>
        <a:lstStyle/>
        <a:p>
          <a:endParaRPr lang="en-US"/>
        </a:p>
      </dgm:t>
    </dgm:pt>
    <dgm:pt modelId="{F5F18878-AC53-4844-A159-C0627D4F681A}" type="sibTrans" cxnId="{17D3E836-5AF3-40E8-9F94-E81498EA0848}">
      <dgm:prSet/>
      <dgm:spPr/>
      <dgm:t>
        <a:bodyPr/>
        <a:lstStyle/>
        <a:p>
          <a:endParaRPr lang="en-US"/>
        </a:p>
      </dgm:t>
    </dgm:pt>
    <dgm:pt modelId="{3F5E96A6-4DC0-4EF2-A88E-61BF89BA3E14}">
      <dgm:prSet/>
      <dgm:spPr/>
      <dgm:t>
        <a:bodyPr/>
        <a:lstStyle/>
        <a:p>
          <a:pPr algn="ctr"/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Data will evidence success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1970AA-361D-4F9E-A110-9E48AB824D6A}" type="parTrans" cxnId="{D03A155A-A324-4CB4-ABC3-367E73640C73}">
      <dgm:prSet/>
      <dgm:spPr/>
      <dgm:t>
        <a:bodyPr/>
        <a:lstStyle/>
        <a:p>
          <a:endParaRPr lang="en-US"/>
        </a:p>
      </dgm:t>
    </dgm:pt>
    <dgm:pt modelId="{422090EF-A82C-46AB-973D-58A01FA7B433}" type="sibTrans" cxnId="{D03A155A-A324-4CB4-ABC3-367E73640C73}">
      <dgm:prSet/>
      <dgm:spPr/>
      <dgm:t>
        <a:bodyPr/>
        <a:lstStyle/>
        <a:p>
          <a:endParaRPr lang="en-US"/>
        </a:p>
      </dgm:t>
    </dgm:pt>
    <dgm:pt modelId="{5F30F311-FBAA-433E-AA40-7013803AA828}">
      <dgm:prSet/>
      <dgm:spPr/>
      <dgm:t>
        <a:bodyPr/>
        <a:lstStyle/>
        <a:p>
          <a:pPr algn="ctr"/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Challenge supports personal and service development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DF55EB-6A0F-49B2-ADF4-80A5A5515A60}" type="parTrans" cxnId="{1D359F60-52D0-49BD-BC40-740AF1D2B3E6}">
      <dgm:prSet/>
      <dgm:spPr/>
      <dgm:t>
        <a:bodyPr/>
        <a:lstStyle/>
        <a:p>
          <a:endParaRPr lang="en-US"/>
        </a:p>
      </dgm:t>
    </dgm:pt>
    <dgm:pt modelId="{6B753B87-5795-480A-965C-7D5E01EF1D9D}" type="sibTrans" cxnId="{1D359F60-52D0-49BD-BC40-740AF1D2B3E6}">
      <dgm:prSet/>
      <dgm:spPr/>
      <dgm:t>
        <a:bodyPr/>
        <a:lstStyle/>
        <a:p>
          <a:endParaRPr lang="en-US"/>
        </a:p>
      </dgm:t>
    </dgm:pt>
    <dgm:pt modelId="{72514479-5285-4FBA-95A2-68E85BBACB65}" type="pres">
      <dgm:prSet presAssocID="{6DB75568-F8BB-4746-9669-DA892F125311}" presName="root" presStyleCnt="0">
        <dgm:presLayoutVars>
          <dgm:dir/>
          <dgm:resizeHandles val="exact"/>
        </dgm:presLayoutVars>
      </dgm:prSet>
      <dgm:spPr/>
    </dgm:pt>
    <dgm:pt modelId="{BF6E43C6-1826-4CBA-8A8A-4E9A9AD34A55}" type="pres">
      <dgm:prSet presAssocID="{6DB75568-F8BB-4746-9669-DA892F125311}" presName="container" presStyleCnt="0">
        <dgm:presLayoutVars>
          <dgm:dir/>
          <dgm:resizeHandles val="exact"/>
        </dgm:presLayoutVars>
      </dgm:prSet>
      <dgm:spPr/>
    </dgm:pt>
    <dgm:pt modelId="{008689CF-DAB9-46F1-B370-35B50A2AB254}" type="pres">
      <dgm:prSet presAssocID="{9F4DF1FD-16BE-4095-87C8-0126D85F2699}" presName="compNode" presStyleCnt="0"/>
      <dgm:spPr/>
    </dgm:pt>
    <dgm:pt modelId="{02D68347-16AF-470B-8E19-C2E3D1EC7E7B}" type="pres">
      <dgm:prSet presAssocID="{9F4DF1FD-16BE-4095-87C8-0126D85F2699}" presName="iconBgRect" presStyleLbl="bgShp" presStyleIdx="0" presStyleCnt="4"/>
      <dgm:spPr/>
    </dgm:pt>
    <dgm:pt modelId="{CDC28828-BE06-445A-9438-FA1BD10D820A}" type="pres">
      <dgm:prSet presAssocID="{9F4DF1FD-16BE-4095-87C8-0126D85F269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E0FA604-21D5-4CAE-811F-3127D50210EB}" type="pres">
      <dgm:prSet presAssocID="{9F4DF1FD-16BE-4095-87C8-0126D85F2699}" presName="spaceRect" presStyleCnt="0"/>
      <dgm:spPr/>
    </dgm:pt>
    <dgm:pt modelId="{035C62E5-03A3-4902-B4FF-A871845FA943}" type="pres">
      <dgm:prSet presAssocID="{9F4DF1FD-16BE-4095-87C8-0126D85F2699}" presName="textRect" presStyleLbl="revTx" presStyleIdx="0" presStyleCnt="4">
        <dgm:presLayoutVars>
          <dgm:chMax val="1"/>
          <dgm:chPref val="1"/>
        </dgm:presLayoutVars>
      </dgm:prSet>
      <dgm:spPr/>
    </dgm:pt>
    <dgm:pt modelId="{FD152880-ACB7-497B-8B0D-E3A8BC1247E9}" type="pres">
      <dgm:prSet presAssocID="{D50ACA78-3B04-4DCC-87CF-C39E535106C2}" presName="sibTrans" presStyleLbl="sibTrans2D1" presStyleIdx="0" presStyleCnt="0"/>
      <dgm:spPr/>
    </dgm:pt>
    <dgm:pt modelId="{A2F4C280-7465-43C5-8249-8D89B4E705C5}" type="pres">
      <dgm:prSet presAssocID="{6D4049C2-67C0-4E52-97A8-9AE3BF030A25}" presName="compNode" presStyleCnt="0"/>
      <dgm:spPr/>
    </dgm:pt>
    <dgm:pt modelId="{4617371A-B6FD-4CD7-B9FA-A71B932ADBD3}" type="pres">
      <dgm:prSet presAssocID="{6D4049C2-67C0-4E52-97A8-9AE3BF030A25}" presName="iconBgRect" presStyleLbl="bgShp" presStyleIdx="1" presStyleCnt="4"/>
      <dgm:spPr/>
    </dgm:pt>
    <dgm:pt modelId="{3858338B-D99A-458F-91B9-3E0E8380FCCE}" type="pres">
      <dgm:prSet presAssocID="{6D4049C2-67C0-4E52-97A8-9AE3BF030A2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931F069-1212-4DFA-8B39-501165029879}" type="pres">
      <dgm:prSet presAssocID="{6D4049C2-67C0-4E52-97A8-9AE3BF030A25}" presName="spaceRect" presStyleCnt="0"/>
      <dgm:spPr/>
    </dgm:pt>
    <dgm:pt modelId="{48945E20-ADFD-4F9A-B262-4BDDE7DAA9AC}" type="pres">
      <dgm:prSet presAssocID="{6D4049C2-67C0-4E52-97A8-9AE3BF030A25}" presName="textRect" presStyleLbl="revTx" presStyleIdx="1" presStyleCnt="4">
        <dgm:presLayoutVars>
          <dgm:chMax val="1"/>
          <dgm:chPref val="1"/>
        </dgm:presLayoutVars>
      </dgm:prSet>
      <dgm:spPr/>
    </dgm:pt>
    <dgm:pt modelId="{AD9DED70-EF85-4B72-9ECB-34D9EC46D6CA}" type="pres">
      <dgm:prSet presAssocID="{F5F18878-AC53-4844-A159-C0627D4F681A}" presName="sibTrans" presStyleLbl="sibTrans2D1" presStyleIdx="0" presStyleCnt="0"/>
      <dgm:spPr/>
    </dgm:pt>
    <dgm:pt modelId="{84907106-FA90-483D-A73D-8A3C197DCD5A}" type="pres">
      <dgm:prSet presAssocID="{3F5E96A6-4DC0-4EF2-A88E-61BF89BA3E14}" presName="compNode" presStyleCnt="0"/>
      <dgm:spPr/>
    </dgm:pt>
    <dgm:pt modelId="{45CFA1FF-83C8-4A41-8FDF-44EA6E92E2D6}" type="pres">
      <dgm:prSet presAssocID="{3F5E96A6-4DC0-4EF2-A88E-61BF89BA3E14}" presName="iconBgRect" presStyleLbl="bgShp" presStyleIdx="2" presStyleCnt="4"/>
      <dgm:spPr/>
    </dgm:pt>
    <dgm:pt modelId="{6A33E784-1798-43A5-BFD9-3FD93EADAD6B}" type="pres">
      <dgm:prSet presAssocID="{3F5E96A6-4DC0-4EF2-A88E-61BF89BA3E1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5DE1FCE-4C89-4193-B94C-6B18B221B281}" type="pres">
      <dgm:prSet presAssocID="{3F5E96A6-4DC0-4EF2-A88E-61BF89BA3E14}" presName="spaceRect" presStyleCnt="0"/>
      <dgm:spPr/>
    </dgm:pt>
    <dgm:pt modelId="{83BC58E1-ECB8-42BE-B3E0-C2AF6FCD152C}" type="pres">
      <dgm:prSet presAssocID="{3F5E96A6-4DC0-4EF2-A88E-61BF89BA3E14}" presName="textRect" presStyleLbl="revTx" presStyleIdx="2" presStyleCnt="4">
        <dgm:presLayoutVars>
          <dgm:chMax val="1"/>
          <dgm:chPref val="1"/>
        </dgm:presLayoutVars>
      </dgm:prSet>
      <dgm:spPr/>
    </dgm:pt>
    <dgm:pt modelId="{A1100F16-7145-465B-A817-DAA6EC497591}" type="pres">
      <dgm:prSet presAssocID="{422090EF-A82C-46AB-973D-58A01FA7B433}" presName="sibTrans" presStyleLbl="sibTrans2D1" presStyleIdx="0" presStyleCnt="0"/>
      <dgm:spPr/>
    </dgm:pt>
    <dgm:pt modelId="{0E4ED7C1-9CB7-45CE-ABE8-2252D11ECC65}" type="pres">
      <dgm:prSet presAssocID="{5F30F311-FBAA-433E-AA40-7013803AA828}" presName="compNode" presStyleCnt="0"/>
      <dgm:spPr/>
    </dgm:pt>
    <dgm:pt modelId="{0CF0BACA-E12F-4F78-84A7-7D7AFB6EF11B}" type="pres">
      <dgm:prSet presAssocID="{5F30F311-FBAA-433E-AA40-7013803AA828}" presName="iconBgRect" presStyleLbl="bgShp" presStyleIdx="3" presStyleCnt="4"/>
      <dgm:spPr/>
    </dgm:pt>
    <dgm:pt modelId="{C6D10A5E-E1D4-4D82-98A8-A83FC76BAF0E}" type="pres">
      <dgm:prSet presAssocID="{5F30F311-FBAA-433E-AA40-7013803AA82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A09F646-1963-4CB3-A86B-06E61D6F105E}" type="pres">
      <dgm:prSet presAssocID="{5F30F311-FBAA-433E-AA40-7013803AA828}" presName="spaceRect" presStyleCnt="0"/>
      <dgm:spPr/>
    </dgm:pt>
    <dgm:pt modelId="{856A39AA-0FB5-4EC4-B770-006BB6E10B6E}" type="pres">
      <dgm:prSet presAssocID="{5F30F311-FBAA-433E-AA40-7013803AA82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7D3E836-5AF3-40E8-9F94-E81498EA0848}" srcId="{6DB75568-F8BB-4746-9669-DA892F125311}" destId="{6D4049C2-67C0-4E52-97A8-9AE3BF030A25}" srcOrd="1" destOrd="0" parTransId="{FCC71F6E-3B61-4695-8315-B9F50157CF02}" sibTransId="{F5F18878-AC53-4844-A159-C0627D4F681A}"/>
    <dgm:cxn modelId="{5EE90F40-2DAC-4DA2-BEA9-3CF94014703C}" type="presOf" srcId="{6DB75568-F8BB-4746-9669-DA892F125311}" destId="{72514479-5285-4FBA-95A2-68E85BBACB65}" srcOrd="0" destOrd="0" presId="urn:microsoft.com/office/officeart/2018/2/layout/IconCircleList"/>
    <dgm:cxn modelId="{51F8C35C-A52E-4001-AB8E-CA5161FC3C6A}" type="presOf" srcId="{F5F18878-AC53-4844-A159-C0627D4F681A}" destId="{AD9DED70-EF85-4B72-9ECB-34D9EC46D6CA}" srcOrd="0" destOrd="0" presId="urn:microsoft.com/office/officeart/2018/2/layout/IconCircleList"/>
    <dgm:cxn modelId="{1D359F60-52D0-49BD-BC40-740AF1D2B3E6}" srcId="{6DB75568-F8BB-4746-9669-DA892F125311}" destId="{5F30F311-FBAA-433E-AA40-7013803AA828}" srcOrd="3" destOrd="0" parTransId="{41DF55EB-6A0F-49B2-ADF4-80A5A5515A60}" sibTransId="{6B753B87-5795-480A-965C-7D5E01EF1D9D}"/>
    <dgm:cxn modelId="{A66A0447-287B-4ACC-8FBB-0E910ADD0C42}" type="presOf" srcId="{D50ACA78-3B04-4DCC-87CF-C39E535106C2}" destId="{FD152880-ACB7-497B-8B0D-E3A8BC1247E9}" srcOrd="0" destOrd="0" presId="urn:microsoft.com/office/officeart/2018/2/layout/IconCircleList"/>
    <dgm:cxn modelId="{1ED82372-5A46-4C60-A3F3-B1D6523A6D35}" type="presOf" srcId="{422090EF-A82C-46AB-973D-58A01FA7B433}" destId="{A1100F16-7145-465B-A817-DAA6EC497591}" srcOrd="0" destOrd="0" presId="urn:microsoft.com/office/officeart/2018/2/layout/IconCircleList"/>
    <dgm:cxn modelId="{D03A155A-A324-4CB4-ABC3-367E73640C73}" srcId="{6DB75568-F8BB-4746-9669-DA892F125311}" destId="{3F5E96A6-4DC0-4EF2-A88E-61BF89BA3E14}" srcOrd="2" destOrd="0" parTransId="{F61970AA-361D-4F9E-A110-9E48AB824D6A}" sibTransId="{422090EF-A82C-46AB-973D-58A01FA7B433}"/>
    <dgm:cxn modelId="{273FBF7C-7582-4B83-BBAB-CEC4F2C534B0}" type="presOf" srcId="{3F5E96A6-4DC0-4EF2-A88E-61BF89BA3E14}" destId="{83BC58E1-ECB8-42BE-B3E0-C2AF6FCD152C}" srcOrd="0" destOrd="0" presId="urn:microsoft.com/office/officeart/2018/2/layout/IconCircleList"/>
    <dgm:cxn modelId="{D3EE13A9-874D-4C95-A878-4B1B985758C6}" srcId="{6DB75568-F8BB-4746-9669-DA892F125311}" destId="{9F4DF1FD-16BE-4095-87C8-0126D85F2699}" srcOrd="0" destOrd="0" parTransId="{5DD01206-70AB-4B93-A0BA-180A50142940}" sibTransId="{D50ACA78-3B04-4DCC-87CF-C39E535106C2}"/>
    <dgm:cxn modelId="{1FDA12AE-7B19-455D-BD21-93FADDAF9D2C}" type="presOf" srcId="{6D4049C2-67C0-4E52-97A8-9AE3BF030A25}" destId="{48945E20-ADFD-4F9A-B262-4BDDE7DAA9AC}" srcOrd="0" destOrd="0" presId="urn:microsoft.com/office/officeart/2018/2/layout/IconCircleList"/>
    <dgm:cxn modelId="{919359B7-CE39-4A80-B786-736C12DC569C}" type="presOf" srcId="{5F30F311-FBAA-433E-AA40-7013803AA828}" destId="{856A39AA-0FB5-4EC4-B770-006BB6E10B6E}" srcOrd="0" destOrd="0" presId="urn:microsoft.com/office/officeart/2018/2/layout/IconCircleList"/>
    <dgm:cxn modelId="{0429DCF6-4792-44DF-BA5C-23D6724A9897}" type="presOf" srcId="{9F4DF1FD-16BE-4095-87C8-0126D85F2699}" destId="{035C62E5-03A3-4902-B4FF-A871845FA943}" srcOrd="0" destOrd="0" presId="urn:microsoft.com/office/officeart/2018/2/layout/IconCircleList"/>
    <dgm:cxn modelId="{83859F76-959F-47D4-A0F3-608E9C414A25}" type="presParOf" srcId="{72514479-5285-4FBA-95A2-68E85BBACB65}" destId="{BF6E43C6-1826-4CBA-8A8A-4E9A9AD34A55}" srcOrd="0" destOrd="0" presId="urn:microsoft.com/office/officeart/2018/2/layout/IconCircleList"/>
    <dgm:cxn modelId="{75AA10CF-975C-4EE6-812E-8F62BD468E59}" type="presParOf" srcId="{BF6E43C6-1826-4CBA-8A8A-4E9A9AD34A55}" destId="{008689CF-DAB9-46F1-B370-35B50A2AB254}" srcOrd="0" destOrd="0" presId="urn:microsoft.com/office/officeart/2018/2/layout/IconCircleList"/>
    <dgm:cxn modelId="{548A6C49-A3E6-4CF7-B962-23144D9ADCCA}" type="presParOf" srcId="{008689CF-DAB9-46F1-B370-35B50A2AB254}" destId="{02D68347-16AF-470B-8E19-C2E3D1EC7E7B}" srcOrd="0" destOrd="0" presId="urn:microsoft.com/office/officeart/2018/2/layout/IconCircleList"/>
    <dgm:cxn modelId="{22BC511D-EB37-4149-BB1E-0C142DB751F2}" type="presParOf" srcId="{008689CF-DAB9-46F1-B370-35B50A2AB254}" destId="{CDC28828-BE06-445A-9438-FA1BD10D820A}" srcOrd="1" destOrd="0" presId="urn:microsoft.com/office/officeart/2018/2/layout/IconCircleList"/>
    <dgm:cxn modelId="{684A6CF0-9D3C-4E26-B39C-04D879717F36}" type="presParOf" srcId="{008689CF-DAB9-46F1-B370-35B50A2AB254}" destId="{AE0FA604-21D5-4CAE-811F-3127D50210EB}" srcOrd="2" destOrd="0" presId="urn:microsoft.com/office/officeart/2018/2/layout/IconCircleList"/>
    <dgm:cxn modelId="{E7B9008A-8078-4A1D-9845-6006EDEB2997}" type="presParOf" srcId="{008689CF-DAB9-46F1-B370-35B50A2AB254}" destId="{035C62E5-03A3-4902-B4FF-A871845FA943}" srcOrd="3" destOrd="0" presId="urn:microsoft.com/office/officeart/2018/2/layout/IconCircleList"/>
    <dgm:cxn modelId="{D38C9A4E-64A3-4D34-B421-D6BC6881E7DB}" type="presParOf" srcId="{BF6E43C6-1826-4CBA-8A8A-4E9A9AD34A55}" destId="{FD152880-ACB7-497B-8B0D-E3A8BC1247E9}" srcOrd="1" destOrd="0" presId="urn:microsoft.com/office/officeart/2018/2/layout/IconCircleList"/>
    <dgm:cxn modelId="{3CB2E410-479F-4980-815D-DEE6294D86B0}" type="presParOf" srcId="{BF6E43C6-1826-4CBA-8A8A-4E9A9AD34A55}" destId="{A2F4C280-7465-43C5-8249-8D89B4E705C5}" srcOrd="2" destOrd="0" presId="urn:microsoft.com/office/officeart/2018/2/layout/IconCircleList"/>
    <dgm:cxn modelId="{E2ABD7A7-BBCC-4CD4-96FD-A7324CAAD6E2}" type="presParOf" srcId="{A2F4C280-7465-43C5-8249-8D89B4E705C5}" destId="{4617371A-B6FD-4CD7-B9FA-A71B932ADBD3}" srcOrd="0" destOrd="0" presId="urn:microsoft.com/office/officeart/2018/2/layout/IconCircleList"/>
    <dgm:cxn modelId="{7DD8316D-3214-4FFD-AE84-7C36E65134A9}" type="presParOf" srcId="{A2F4C280-7465-43C5-8249-8D89B4E705C5}" destId="{3858338B-D99A-458F-91B9-3E0E8380FCCE}" srcOrd="1" destOrd="0" presId="urn:microsoft.com/office/officeart/2018/2/layout/IconCircleList"/>
    <dgm:cxn modelId="{AA02A54B-2F6C-4621-88E0-279001D0BD9D}" type="presParOf" srcId="{A2F4C280-7465-43C5-8249-8D89B4E705C5}" destId="{9931F069-1212-4DFA-8B39-501165029879}" srcOrd="2" destOrd="0" presId="urn:microsoft.com/office/officeart/2018/2/layout/IconCircleList"/>
    <dgm:cxn modelId="{864849EB-B58B-4286-B373-D6D4B4A453C1}" type="presParOf" srcId="{A2F4C280-7465-43C5-8249-8D89B4E705C5}" destId="{48945E20-ADFD-4F9A-B262-4BDDE7DAA9AC}" srcOrd="3" destOrd="0" presId="urn:microsoft.com/office/officeart/2018/2/layout/IconCircleList"/>
    <dgm:cxn modelId="{6BFA7956-CD58-40E3-B937-198F26DDC1DD}" type="presParOf" srcId="{BF6E43C6-1826-4CBA-8A8A-4E9A9AD34A55}" destId="{AD9DED70-EF85-4B72-9ECB-34D9EC46D6CA}" srcOrd="3" destOrd="0" presId="urn:microsoft.com/office/officeart/2018/2/layout/IconCircleList"/>
    <dgm:cxn modelId="{BCE3C69A-3894-4971-B7A0-7ADBE18D85EB}" type="presParOf" srcId="{BF6E43C6-1826-4CBA-8A8A-4E9A9AD34A55}" destId="{84907106-FA90-483D-A73D-8A3C197DCD5A}" srcOrd="4" destOrd="0" presId="urn:microsoft.com/office/officeart/2018/2/layout/IconCircleList"/>
    <dgm:cxn modelId="{28B962EA-A05F-4096-81E8-603D056D59BC}" type="presParOf" srcId="{84907106-FA90-483D-A73D-8A3C197DCD5A}" destId="{45CFA1FF-83C8-4A41-8FDF-44EA6E92E2D6}" srcOrd="0" destOrd="0" presId="urn:microsoft.com/office/officeart/2018/2/layout/IconCircleList"/>
    <dgm:cxn modelId="{51EB104C-8D01-4723-94B0-4EC8FB071AA1}" type="presParOf" srcId="{84907106-FA90-483D-A73D-8A3C197DCD5A}" destId="{6A33E784-1798-43A5-BFD9-3FD93EADAD6B}" srcOrd="1" destOrd="0" presId="urn:microsoft.com/office/officeart/2018/2/layout/IconCircleList"/>
    <dgm:cxn modelId="{8FCC7026-44F0-4233-A2FC-5671E7951A1C}" type="presParOf" srcId="{84907106-FA90-483D-A73D-8A3C197DCD5A}" destId="{A5DE1FCE-4C89-4193-B94C-6B18B221B281}" srcOrd="2" destOrd="0" presId="urn:microsoft.com/office/officeart/2018/2/layout/IconCircleList"/>
    <dgm:cxn modelId="{6DA6BB4A-1680-40AD-9559-0215EDDC0EDE}" type="presParOf" srcId="{84907106-FA90-483D-A73D-8A3C197DCD5A}" destId="{83BC58E1-ECB8-42BE-B3E0-C2AF6FCD152C}" srcOrd="3" destOrd="0" presId="urn:microsoft.com/office/officeart/2018/2/layout/IconCircleList"/>
    <dgm:cxn modelId="{9D91356F-2E31-476A-8936-E37DA25E2E89}" type="presParOf" srcId="{BF6E43C6-1826-4CBA-8A8A-4E9A9AD34A55}" destId="{A1100F16-7145-465B-A817-DAA6EC497591}" srcOrd="5" destOrd="0" presId="urn:microsoft.com/office/officeart/2018/2/layout/IconCircleList"/>
    <dgm:cxn modelId="{E1D48A94-DA1E-4028-9C50-E87319F078D6}" type="presParOf" srcId="{BF6E43C6-1826-4CBA-8A8A-4E9A9AD34A55}" destId="{0E4ED7C1-9CB7-45CE-ABE8-2252D11ECC65}" srcOrd="6" destOrd="0" presId="urn:microsoft.com/office/officeart/2018/2/layout/IconCircleList"/>
    <dgm:cxn modelId="{FAC98943-BD49-4522-A8D9-945AA324B220}" type="presParOf" srcId="{0E4ED7C1-9CB7-45CE-ABE8-2252D11ECC65}" destId="{0CF0BACA-E12F-4F78-84A7-7D7AFB6EF11B}" srcOrd="0" destOrd="0" presId="urn:microsoft.com/office/officeart/2018/2/layout/IconCircleList"/>
    <dgm:cxn modelId="{963DAF17-5AC6-4712-8F2C-4F87C7A05EBF}" type="presParOf" srcId="{0E4ED7C1-9CB7-45CE-ABE8-2252D11ECC65}" destId="{C6D10A5E-E1D4-4D82-98A8-A83FC76BAF0E}" srcOrd="1" destOrd="0" presId="urn:microsoft.com/office/officeart/2018/2/layout/IconCircleList"/>
    <dgm:cxn modelId="{41ED47E4-80AC-4F04-AD15-6C65DF310069}" type="presParOf" srcId="{0E4ED7C1-9CB7-45CE-ABE8-2252D11ECC65}" destId="{DA09F646-1963-4CB3-A86B-06E61D6F105E}" srcOrd="2" destOrd="0" presId="urn:microsoft.com/office/officeart/2018/2/layout/IconCircleList"/>
    <dgm:cxn modelId="{1EC5F143-4760-4360-9F28-6EDEB333BEA8}" type="presParOf" srcId="{0E4ED7C1-9CB7-45CE-ABE8-2252D11ECC65}" destId="{856A39AA-0FB5-4EC4-B770-006BB6E10B6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23D2B9-C9C3-48C1-B65E-DEC1F0A5DE16}">
      <dsp:nvSpPr>
        <dsp:cNvPr id="0" name=""/>
        <dsp:cNvSpPr/>
      </dsp:nvSpPr>
      <dsp:spPr>
        <a:xfrm>
          <a:off x="0" y="0"/>
          <a:ext cx="5029199" cy="1104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Growing demand and waiting lists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916" y="53916"/>
        <a:ext cx="4921367" cy="996648"/>
      </dsp:txXfrm>
    </dsp:sp>
    <dsp:sp modelId="{CC1AE184-02D8-4FF3-9F1E-2A9C73F84B11}">
      <dsp:nvSpPr>
        <dsp:cNvPr id="0" name=""/>
        <dsp:cNvSpPr/>
      </dsp:nvSpPr>
      <dsp:spPr>
        <a:xfrm>
          <a:off x="0" y="1284469"/>
          <a:ext cx="5029199" cy="110448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High follow-up caseload limits new assessments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916" y="1338385"/>
        <a:ext cx="4921367" cy="996648"/>
      </dsp:txXfrm>
    </dsp:sp>
    <dsp:sp modelId="{43EDA8C6-3BA0-4A5B-81CA-025479C9E406}">
      <dsp:nvSpPr>
        <dsp:cNvPr id="0" name=""/>
        <dsp:cNvSpPr/>
      </dsp:nvSpPr>
      <dsp:spPr>
        <a:xfrm>
          <a:off x="0" y="2558869"/>
          <a:ext cx="5029199" cy="110448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Travel time and geography reduce efficiency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916" y="2612785"/>
        <a:ext cx="4921367" cy="996648"/>
      </dsp:txXfrm>
    </dsp:sp>
    <dsp:sp modelId="{D8A0B814-6307-48CB-9687-A5A9106450A8}">
      <dsp:nvSpPr>
        <dsp:cNvPr id="0" name=""/>
        <dsp:cNvSpPr/>
      </dsp:nvSpPr>
      <dsp:spPr>
        <a:xfrm>
          <a:off x="0" y="3833268"/>
          <a:ext cx="5029199" cy="110448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Need for innovative, sustainable service delivery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916" y="3887184"/>
        <a:ext cx="4921367" cy="996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D9FEFF-28D9-45DD-B274-FFF406412876}">
      <dsp:nvSpPr>
        <dsp:cNvPr id="0" name=""/>
        <dsp:cNvSpPr/>
      </dsp:nvSpPr>
      <dsp:spPr>
        <a:xfrm>
          <a:off x="0" y="29641"/>
          <a:ext cx="4977578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60711"/>
        <a:ext cx="4915438" cy="574340"/>
      </dsp:txXfrm>
    </dsp:sp>
    <dsp:sp modelId="{EB05D086-809D-4214-A232-FE20EFD243BB}">
      <dsp:nvSpPr>
        <dsp:cNvPr id="0" name=""/>
        <dsp:cNvSpPr/>
      </dsp:nvSpPr>
      <dsp:spPr>
        <a:xfrm>
          <a:off x="0" y="764041"/>
          <a:ext cx="4977578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Collaboration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795111"/>
        <a:ext cx="4915438" cy="574340"/>
      </dsp:txXfrm>
    </dsp:sp>
    <dsp:sp modelId="{3731B007-628C-41F8-988B-419FAACF2F61}">
      <dsp:nvSpPr>
        <dsp:cNvPr id="0" name=""/>
        <dsp:cNvSpPr/>
      </dsp:nvSpPr>
      <dsp:spPr>
        <a:xfrm>
          <a:off x="0" y="1498441"/>
          <a:ext cx="4977578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Initiative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1529511"/>
        <a:ext cx="4915438" cy="574340"/>
      </dsp:txXfrm>
    </dsp:sp>
    <dsp:sp modelId="{B6C16A96-B2AA-483A-A141-FD8B1B4862AB}">
      <dsp:nvSpPr>
        <dsp:cNvPr id="0" name=""/>
        <dsp:cNvSpPr/>
      </dsp:nvSpPr>
      <dsp:spPr>
        <a:xfrm>
          <a:off x="0" y="2232841"/>
          <a:ext cx="4977578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Reflective Practice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2263911"/>
        <a:ext cx="4915438" cy="574340"/>
      </dsp:txXfrm>
    </dsp:sp>
    <dsp:sp modelId="{00B751AB-8E38-4D1F-A856-A1E4E78801D7}">
      <dsp:nvSpPr>
        <dsp:cNvPr id="0" name=""/>
        <dsp:cNvSpPr/>
      </dsp:nvSpPr>
      <dsp:spPr>
        <a:xfrm>
          <a:off x="0" y="2967241"/>
          <a:ext cx="4977578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Motivation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2998311"/>
        <a:ext cx="4915438" cy="5743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639AF-D2B8-48A8-928F-3F97D75B31B0}">
      <dsp:nvSpPr>
        <dsp:cNvPr id="0" name=""/>
        <dsp:cNvSpPr/>
      </dsp:nvSpPr>
      <dsp:spPr>
        <a:xfrm>
          <a:off x="826735" y="1576371"/>
          <a:ext cx="1072271" cy="10722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311CB-BE7A-40E0-B126-2947822F8153}">
      <dsp:nvSpPr>
        <dsp:cNvPr id="0" name=""/>
        <dsp:cNvSpPr/>
      </dsp:nvSpPr>
      <dsp:spPr>
        <a:xfrm>
          <a:off x="171458" y="3088037"/>
          <a:ext cx="2382825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Develop group sessions for adults with similar needs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58" y="3088037"/>
        <a:ext cx="2382825" cy="1417500"/>
      </dsp:txXfrm>
    </dsp:sp>
    <dsp:sp modelId="{17B6806B-F240-4D25-8728-9A3A02C5D6F8}">
      <dsp:nvSpPr>
        <dsp:cNvPr id="0" name=""/>
        <dsp:cNvSpPr/>
      </dsp:nvSpPr>
      <dsp:spPr>
        <a:xfrm>
          <a:off x="3626554" y="1576371"/>
          <a:ext cx="1072271" cy="10722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939A8-4E54-49A8-ADCE-61A9761B1078}">
      <dsp:nvSpPr>
        <dsp:cNvPr id="0" name=""/>
        <dsp:cNvSpPr/>
      </dsp:nvSpPr>
      <dsp:spPr>
        <a:xfrm>
          <a:off x="2971277" y="3088037"/>
          <a:ext cx="2382825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Assess suitability and risk prior to the session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1277" y="3088037"/>
        <a:ext cx="2382825" cy="1417500"/>
      </dsp:txXfrm>
    </dsp:sp>
    <dsp:sp modelId="{16D93978-BFF1-44AB-87E8-4F2B79CDD6C5}">
      <dsp:nvSpPr>
        <dsp:cNvPr id="0" name=""/>
        <dsp:cNvSpPr/>
      </dsp:nvSpPr>
      <dsp:spPr>
        <a:xfrm>
          <a:off x="6426374" y="1576371"/>
          <a:ext cx="1072271" cy="10722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9460F-93D5-4F01-9A1C-2CB6C563D25F}">
      <dsp:nvSpPr>
        <dsp:cNvPr id="0" name=""/>
        <dsp:cNvSpPr/>
      </dsp:nvSpPr>
      <dsp:spPr>
        <a:xfrm>
          <a:off x="5771097" y="3088037"/>
          <a:ext cx="2382825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Plans developed with the Therapists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71097" y="3088037"/>
        <a:ext cx="2382825" cy="1417500"/>
      </dsp:txXfrm>
    </dsp:sp>
    <dsp:sp modelId="{56D7CACB-B4E8-49A0-BED9-83C70BB66D94}">
      <dsp:nvSpPr>
        <dsp:cNvPr id="0" name=""/>
        <dsp:cNvSpPr/>
      </dsp:nvSpPr>
      <dsp:spPr>
        <a:xfrm>
          <a:off x="9226193" y="1576371"/>
          <a:ext cx="1072271" cy="10722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0BBA89-B078-4329-A288-0C70D8D5AF23}">
      <dsp:nvSpPr>
        <dsp:cNvPr id="0" name=""/>
        <dsp:cNvSpPr/>
      </dsp:nvSpPr>
      <dsp:spPr>
        <a:xfrm>
          <a:off x="8570916" y="3088037"/>
          <a:ext cx="2382825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Incorporate education, self-management, and exercises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70916" y="3088037"/>
        <a:ext cx="2382825" cy="1417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EC0131-2FC2-417B-B16C-19E4534CECF6}">
      <dsp:nvSpPr>
        <dsp:cNvPr id="0" name=""/>
        <dsp:cNvSpPr/>
      </dsp:nvSpPr>
      <dsp:spPr>
        <a:xfrm>
          <a:off x="1642383" y="2086"/>
          <a:ext cx="3079662" cy="18477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Options</a:t>
          </a:r>
          <a:r>
            <a:rPr lang="en-GB" sz="34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3400" kern="1200" dirty="0"/>
            <a:t> </a:t>
          </a:r>
          <a:endParaRPr lang="en-US" sz="3400" kern="1200" dirty="0"/>
        </a:p>
      </dsp:txBody>
      <dsp:txXfrm>
        <a:off x="1642383" y="2086"/>
        <a:ext cx="3079662" cy="1847797"/>
      </dsp:txXfrm>
    </dsp:sp>
    <dsp:sp modelId="{9D175233-B6EF-41FD-AF6D-C7798BAB6BF4}">
      <dsp:nvSpPr>
        <dsp:cNvPr id="0" name=""/>
        <dsp:cNvSpPr/>
      </dsp:nvSpPr>
      <dsp:spPr>
        <a:xfrm>
          <a:off x="1642383" y="2157850"/>
          <a:ext cx="3079662" cy="1847797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2383" y="2157850"/>
        <a:ext cx="3079662" cy="1847797"/>
      </dsp:txXfrm>
    </dsp:sp>
    <dsp:sp modelId="{E2FAE4F5-2FDB-4625-8A2F-E3A7B0D4309F}">
      <dsp:nvSpPr>
        <dsp:cNvPr id="0" name=""/>
        <dsp:cNvSpPr/>
      </dsp:nvSpPr>
      <dsp:spPr>
        <a:xfrm>
          <a:off x="1642383" y="4313614"/>
          <a:ext cx="3079662" cy="1847797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Contradictions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2383" y="4313614"/>
        <a:ext cx="3079662" cy="18477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83C90-E2E3-4960-90FE-6E8D9C168914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Changes in the number of new referrals seen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687"/>
        <a:ext cx="3286125" cy="1971675"/>
      </dsp:txXfrm>
    </dsp:sp>
    <dsp:sp modelId="{F517CD05-6D91-4786-9F4A-0E0FCCF7A4E2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Assess &amp; monitor attendance 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14737" y="39687"/>
        <a:ext cx="3286125" cy="1971675"/>
      </dsp:txXfrm>
    </dsp:sp>
    <dsp:sp modelId="{880384A6-FADA-4478-BE54-7727B8AD3F54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Changes in waiting times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9475" y="39687"/>
        <a:ext cx="3286125" cy="1971675"/>
      </dsp:txXfrm>
    </dsp:sp>
    <dsp:sp modelId="{1358B6CD-48DC-40CF-8ECE-1428160A5D2C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Outcome Measures 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07368" y="2339975"/>
        <a:ext cx="3286125" cy="1971675"/>
      </dsp:txXfrm>
    </dsp:sp>
    <dsp:sp modelId="{B8F9F187-18D3-4CD4-9889-925F0E0FACE7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Patient feedback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22106" y="2339975"/>
        <a:ext cx="3286125" cy="1971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E211A-BD15-4E51-8653-9585F7A76A0B}">
      <dsp:nvSpPr>
        <dsp:cNvPr id="0" name=""/>
        <dsp:cNvSpPr/>
      </dsp:nvSpPr>
      <dsp:spPr>
        <a:xfrm>
          <a:off x="308636" y="2270"/>
          <a:ext cx="2992018" cy="17952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Build leadership and innovation skills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8636" y="2270"/>
        <a:ext cx="2992018" cy="1795211"/>
      </dsp:txXfrm>
    </dsp:sp>
    <dsp:sp modelId="{61446FEB-BCCC-4A42-8DEE-090D7392BC11}">
      <dsp:nvSpPr>
        <dsp:cNvPr id="0" name=""/>
        <dsp:cNvSpPr/>
      </dsp:nvSpPr>
      <dsp:spPr>
        <a:xfrm>
          <a:off x="3599856" y="2270"/>
          <a:ext cx="2992018" cy="1795211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Enhance confidence in service improvement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9856" y="2270"/>
        <a:ext cx="2992018" cy="1795211"/>
      </dsp:txXfrm>
    </dsp:sp>
    <dsp:sp modelId="{0E69A72A-3374-4C14-B8FD-2D052201A280}">
      <dsp:nvSpPr>
        <dsp:cNvPr id="0" name=""/>
        <dsp:cNvSpPr/>
      </dsp:nvSpPr>
      <dsp:spPr>
        <a:xfrm>
          <a:off x="308636" y="2096683"/>
          <a:ext cx="2992018" cy="1795211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Strengthen teamwork and communication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8636" y="2096683"/>
        <a:ext cx="2992018" cy="1795211"/>
      </dsp:txXfrm>
    </dsp:sp>
    <dsp:sp modelId="{E6611431-70D2-41F2-8FD6-D804E02BE1A6}">
      <dsp:nvSpPr>
        <dsp:cNvPr id="0" name=""/>
        <dsp:cNvSpPr/>
      </dsp:nvSpPr>
      <dsp:spPr>
        <a:xfrm>
          <a:off x="3599856" y="2096683"/>
          <a:ext cx="2992018" cy="1795211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Develop data collection and evaluation experience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9856" y="2096683"/>
        <a:ext cx="2992018" cy="1795211"/>
      </dsp:txXfrm>
    </dsp:sp>
    <dsp:sp modelId="{32347C0E-752C-4ED9-A91A-6588AAA0BE97}">
      <dsp:nvSpPr>
        <dsp:cNvPr id="0" name=""/>
        <dsp:cNvSpPr/>
      </dsp:nvSpPr>
      <dsp:spPr>
        <a:xfrm>
          <a:off x="1954246" y="4191096"/>
          <a:ext cx="2992018" cy="1795211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Encourage reflective, proactive practice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54246" y="4191096"/>
        <a:ext cx="2992018" cy="17952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D68347-16AF-470B-8E19-C2E3D1EC7E7B}">
      <dsp:nvSpPr>
        <dsp:cNvPr id="0" name=""/>
        <dsp:cNvSpPr/>
      </dsp:nvSpPr>
      <dsp:spPr>
        <a:xfrm>
          <a:off x="145160" y="178712"/>
          <a:ext cx="1301244" cy="13012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C28828-BE06-445A-9438-FA1BD10D820A}">
      <dsp:nvSpPr>
        <dsp:cNvPr id="0" name=""/>
        <dsp:cNvSpPr/>
      </dsp:nvSpPr>
      <dsp:spPr>
        <a:xfrm>
          <a:off x="418421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C62E5-03A3-4902-B4FF-A871845FA943}">
      <dsp:nvSpPr>
        <dsp:cNvPr id="0" name=""/>
        <dsp:cNvSpPr/>
      </dsp:nvSpPr>
      <dsp:spPr>
        <a:xfrm>
          <a:off x="1725242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Exercise groups may increase capacity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25242" y="178712"/>
        <a:ext cx="3067218" cy="1301244"/>
      </dsp:txXfrm>
    </dsp:sp>
    <dsp:sp modelId="{4617371A-B6FD-4CD7-B9FA-A71B932ADBD3}">
      <dsp:nvSpPr>
        <dsp:cNvPr id="0" name=""/>
        <dsp:cNvSpPr/>
      </dsp:nvSpPr>
      <dsp:spPr>
        <a:xfrm>
          <a:off x="5326899" y="178712"/>
          <a:ext cx="1301244" cy="130124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8338B-D99A-458F-91B9-3E0E8380FCCE}">
      <dsp:nvSpPr>
        <dsp:cNvPr id="0" name=""/>
        <dsp:cNvSpPr/>
      </dsp:nvSpPr>
      <dsp:spPr>
        <a:xfrm>
          <a:off x="5600160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45E20-ADFD-4F9A-B262-4BDDE7DAA9AC}">
      <dsp:nvSpPr>
        <dsp:cNvPr id="0" name=""/>
        <dsp:cNvSpPr/>
      </dsp:nvSpPr>
      <dsp:spPr>
        <a:xfrm>
          <a:off x="6906981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Leadership and teamwork are essential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06981" y="178712"/>
        <a:ext cx="3067218" cy="1301244"/>
      </dsp:txXfrm>
    </dsp:sp>
    <dsp:sp modelId="{45CFA1FF-83C8-4A41-8FDF-44EA6E92E2D6}">
      <dsp:nvSpPr>
        <dsp:cNvPr id="0" name=""/>
        <dsp:cNvSpPr/>
      </dsp:nvSpPr>
      <dsp:spPr>
        <a:xfrm>
          <a:off x="145160" y="2086203"/>
          <a:ext cx="1301244" cy="13012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3E784-1798-43A5-BFD9-3FD93EADAD6B}">
      <dsp:nvSpPr>
        <dsp:cNvPr id="0" name=""/>
        <dsp:cNvSpPr/>
      </dsp:nvSpPr>
      <dsp:spPr>
        <a:xfrm>
          <a:off x="418421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BC58E1-ECB8-42BE-B3E0-C2AF6FCD152C}">
      <dsp:nvSpPr>
        <dsp:cNvPr id="0" name=""/>
        <dsp:cNvSpPr/>
      </dsp:nvSpPr>
      <dsp:spPr>
        <a:xfrm>
          <a:off x="1725242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Data will evidence success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25242" y="2086203"/>
        <a:ext cx="3067218" cy="1301244"/>
      </dsp:txXfrm>
    </dsp:sp>
    <dsp:sp modelId="{0CF0BACA-E12F-4F78-84A7-7D7AFB6EF11B}">
      <dsp:nvSpPr>
        <dsp:cNvPr id="0" name=""/>
        <dsp:cNvSpPr/>
      </dsp:nvSpPr>
      <dsp:spPr>
        <a:xfrm>
          <a:off x="5326899" y="2086203"/>
          <a:ext cx="1301244" cy="13012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10A5E-E1D4-4D82-98A8-A83FC76BAF0E}">
      <dsp:nvSpPr>
        <dsp:cNvPr id="0" name=""/>
        <dsp:cNvSpPr/>
      </dsp:nvSpPr>
      <dsp:spPr>
        <a:xfrm>
          <a:off x="5600160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A39AA-0FB5-4EC4-B770-006BB6E10B6E}">
      <dsp:nvSpPr>
        <dsp:cNvPr id="0" name=""/>
        <dsp:cNvSpPr/>
      </dsp:nvSpPr>
      <dsp:spPr>
        <a:xfrm>
          <a:off x="6906981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Challenge supports personal and service development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06981" y="2086203"/>
        <a:ext cx="3067218" cy="1301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C502A5-74A6-431B-98D1-C92D35E99A83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D9268-D1C6-4790-A08D-8BAB7ED93C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889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0115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195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25858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221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8955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0841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257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32372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2876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973138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5759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5D9268-D1C6-4790-A08D-8BAB7ED93C9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17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AA086-B719-8DC5-0AEF-CEFB704D91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7C2BF1-16E6-2C4E-3A22-ECBFA46BBC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86D0D-AC76-64AC-99A9-483744FBF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BC503-2605-F9B4-4148-982917A0FD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25EF9-9E5F-38C6-F801-89E12D18A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020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A4584-F9DD-453C-9722-614A8C446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7DC6D-C9C8-9A5E-6401-3D1AE7D74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7AF25-E29A-4D67-F8C8-BFE07AFBD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04F03-0341-BF15-14D3-0AA7A6D71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84CA4-FB30-4843-0C6A-5583FFDC4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661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0D856-260E-7991-93C6-DE4B17390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05E05B-0B91-8AD9-84AC-0768C648B1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2BED04-DA94-DF29-9D4A-02A4DF3A7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B79DD-4419-FB17-1C36-0C8A13A97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D484E1-495F-5705-9E44-9A66FD1BE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782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A9228-E27F-5ED6-87E7-631F45BF8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40972-58F9-9DCD-72A2-9ADC5EEDAF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D776BA-9B60-7447-05A7-A50E8ED71A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A2CDE3-DEB9-C377-2226-640A16633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18ACB-2748-8C40-35E3-EF8D5EF56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76AF43-8827-45DC-FD8E-B4DBAFC49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841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6D72D-55D0-CF0F-C3A6-35CBB71E2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B55C24-F34D-AE59-D77F-EA93E16C78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8845E4-B779-0256-B545-C4CC271F1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0BA00D-42EF-1FC1-F2E8-2DD6F7BD23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3B8D8E-5A8C-C458-DB88-3515DE4FDB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E2C319-FB3F-8CA2-C727-1A68129D10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6C239E-A6A5-D156-4271-7F9CCB747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2562E9-7602-B16D-31A7-56B3A68A8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0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A1896-960A-4A42-846D-C631406E2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49D5E7-ACF0-9244-1230-1C899CCEC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C9C322-3E05-E301-20A7-EC73A3048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87004D-01DE-3A77-34EA-31D31C2F1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009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B0F061-058A-417F-D816-FD618034B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877495-1FC7-BEED-1F55-3E49B4E77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8887A6-5220-C9C8-4C18-A24450BC8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170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AECFF-5053-ED7D-5513-16F2CA73B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8BC31-37F8-937B-6E2B-5C59BD589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8064B-DAB9-DEB8-9B24-6B6F74386F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5A81C-2476-B575-E00D-EDFD6C316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067A0E-F108-702B-D2F8-6277E540C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8828A1-16EC-59DA-DBF6-F238AC0F0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41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F0C43-5FE7-4348-EBBE-379243F0D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150702-BF67-A2CE-8CEA-CDC82B8622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32CAE4-87A2-DE1B-0136-4A091D769F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DEF925-8607-6EEB-A640-50D87D0B3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7CBD05-C4C6-F8CE-668D-98ECDE288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3B7E0E-93E4-FED4-9275-E5DBCDFB7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71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2FBD0-7CB9-FFA0-FDCD-5D7672DC5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165BDD-4D52-87DA-5FC3-C359CFC26D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9EE6E6-1D41-BAFD-94EA-0DB2196CB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5871C-29B2-8617-DF13-BA630D51B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601F94-B569-A4DF-3EFC-F4A98426A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61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046B1D-B508-14ED-DDAB-8199CE2B28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2B3BB-0928-244B-2EBB-7200FCE589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75CBD-C03E-2131-CAC3-EB7D2922A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ACCD2C-31FC-9441-F545-8ECD9C5AA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A4661-E027-E15D-245E-419A4871C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759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4F27AF-081C-C387-3419-DB9A5D075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980D9A-FB64-4BAC-8D98-892584B117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50574-C026-BA25-2F0C-DCBB4F19E2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72B168-9A59-412E-932F-BE93EEDC736E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673F43-52A4-4A1A-CC10-126F6BF49C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BBC29-6E2D-DA6C-363F-216833EE71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F44154-34FE-4444-A917-5DA13DAC0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242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teacherspayteachers.com/Product/Kids-in-Action-Stretches-and-Warm-Ups-Clip-Art-18-PNGs-869484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en/photo/1206026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vellypolly.tistory.com/entry/%EC%84%B1%EA%B3%B5%EC%9D%84-%ED%96%A5%ED%95%9C-%EC%B2%AB%EA%B1%B8%EC%9D%8C-%EC%97%85%EB%AC%B4-%EB%AA%A9%ED%91%9C-%EC%84%A4%EC%A0%95-%EB%B0%A9%EB%B2%95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www.asmarino.com/tig/zena/zena-vod/4298-vod-23-02-201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6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7.sv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hyperlink" Target="https://promptlings.wordpress.com/2015/06/06/love-hate-challenge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hyperlink" Target="https://pixabay.com/en/teamwork-suit-work-economy-finance-453484/" TargetMode="External"/><Relationship Id="rId5" Type="http://schemas.openxmlformats.org/officeDocument/2006/relationships/diagramQuickStyle" Target="../diagrams/quickStyle7.xml"/><Relationship Id="rId10" Type="http://schemas.openxmlformats.org/officeDocument/2006/relationships/image" Target="../media/image28.jpg"/><Relationship Id="rId4" Type="http://schemas.openxmlformats.org/officeDocument/2006/relationships/diagramLayout" Target="../diagrams/layout7.xml"/><Relationship Id="rId9" Type="http://schemas.openxmlformats.org/officeDocument/2006/relationships/hyperlink" Target="http://lebonheurestpossible.net/divers/vivre-longtemp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churchforstarvingartists.blog/2011/09/14/saying-thank-you-clergy-edition/" TargetMode="External"/><Relationship Id="rId5" Type="http://schemas.openxmlformats.org/officeDocument/2006/relationships/image" Target="../media/image30.jpeg"/><Relationship Id="rId4" Type="http://schemas.openxmlformats.org/officeDocument/2006/relationships/hyperlink" Target="http://www.schabell.org/2019/08/5-questions-everyones-asking-about-microservices-question1.html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28" name="Freeform: Shape 27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29" name="Freeform: Shape 28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49" name="Freeform: Shape 48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08B632-F335-4636-EC96-B333CED40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6409" y="1849698"/>
            <a:ext cx="5145024" cy="145405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b="1" dirty="0">
                <a:solidFill>
                  <a:schemeClr val="tx2"/>
                </a:solidFill>
                <a:latin typeface="Arial" panose="020B0604020202020204" pitchFamily="34" charset="0"/>
                <a:ea typeface="ADLaM Display" panose="020F0502020204030204" pitchFamily="2" charset="0"/>
                <a:cs typeface="Arial" panose="020B0604020202020204" pitchFamily="34" charset="0"/>
              </a:rPr>
              <a:t>Increasing Capacity for New Referrals in Community Therapies through Exercise Groups</a:t>
            </a:r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3A12B400-351F-0D4B-BFD7-48C1238270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0044" y="4510397"/>
            <a:ext cx="2629372" cy="1438712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926AE79-AEAD-4862-855C-3D7F191D7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4269" y="2043525"/>
            <a:ext cx="8583497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algn="l"/>
            <a:r>
              <a:rPr lang="en-US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Presenter: Marian Morris, Therapy Assistant Practitioner</a:t>
            </a:r>
          </a:p>
          <a:p>
            <a:pPr algn="l"/>
            <a:r>
              <a:rPr lang="en-US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Department: North Powys Community therapy </a:t>
            </a:r>
          </a:p>
        </p:txBody>
      </p:sp>
      <p:pic>
        <p:nvPicPr>
          <p:cNvPr id="5" name="Picture 4" descr="A group of kids doing stretching exercises&#10;&#10;AI-generated content may be incorrect.">
            <a:extLst>
              <a:ext uri="{FF2B5EF4-FFF2-40B4-BE49-F238E27FC236}">
                <a16:creationId xmlns:a16="http://schemas.microsoft.com/office/drawing/2014/main" id="{69FF1D04-FEC8-BEAB-E418-418135CE5E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737486" y="298246"/>
            <a:ext cx="1528642" cy="199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83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70E180-5191-A0E5-920A-589BCBF15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47B3DED7-8EA8-8143-6E96-40BF82BD4D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90613" y="2315040"/>
            <a:ext cx="9818585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Aim: Increase capacity for new referrals within Community Therapies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Focus: Using group-based exercise sessions for adults (18+)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Goal: Improve access, efficiency, and patient outcomes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A3962E-AB28-983C-A716-3E706DC228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4597" y="2755644"/>
            <a:ext cx="2762724" cy="1203562"/>
          </a:xfrm>
          <a:prstGeom prst="rect">
            <a:avLst/>
          </a:prstGeom>
        </p:spPr>
      </p:pic>
      <p:pic>
        <p:nvPicPr>
          <p:cNvPr id="8" name="Picture 7" descr="A hand holding a camera lens with a view of the ocean&#10;&#10;AI-generated content may be incorrect.">
            <a:extLst>
              <a:ext uri="{FF2B5EF4-FFF2-40B4-BE49-F238E27FC236}">
                <a16:creationId xmlns:a16="http://schemas.microsoft.com/office/drawing/2014/main" id="{A016E4FC-F8A0-3EC2-8EC9-55BD588FC5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01308" y="4084740"/>
            <a:ext cx="1275242" cy="849630"/>
          </a:xfrm>
          <a:prstGeom prst="rect">
            <a:avLst/>
          </a:prstGeom>
        </p:spPr>
      </p:pic>
      <p:pic>
        <p:nvPicPr>
          <p:cNvPr id="11" name="Picture 10" descr="A football goal on a green field&#10;&#10;AI-generated content may be incorrect.">
            <a:extLst>
              <a:ext uri="{FF2B5EF4-FFF2-40B4-BE49-F238E27FC236}">
                <a16:creationId xmlns:a16="http://schemas.microsoft.com/office/drawing/2014/main" id="{DC8CB77A-8D0B-F195-2816-1D85D814131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67798" y="5296419"/>
            <a:ext cx="1526061" cy="96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99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58086AEC-04C2-4BC4-BFB8-0135965C7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20C3BE3F-B8A9-4DC9-A867-EC91736FA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0CA2F3D1-53F2-478B-949B-6D4EA2E4E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455386"/>
            <a:ext cx="5378624" cy="6402614"/>
            <a:chOff x="-19221" y="197691"/>
            <a:chExt cx="5378624" cy="6402614"/>
          </a:xfrm>
        </p:grpSpPr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E53A4EE-6F9B-4EC8-9840-708F509D9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CD8289AA-777C-4230-BABC-203458BF6C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9D76777-71BF-4FFF-B568-E58E46EB1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72CDCD53-6393-431A-9E75-109BC8362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A62198F-7D76-4A2A-9669-40E5E8A3C8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97691"/>
              <a:ext cx="5378623" cy="6402614"/>
            </a:xfrm>
            <a:custGeom>
              <a:avLst/>
              <a:gdLst>
                <a:gd name="connsiteX0" fmla="*/ 2220349 w 5378623"/>
                <a:gd name="connsiteY0" fmla="*/ 67 h 6402614"/>
                <a:gd name="connsiteX1" fmla="*/ 3018161 w 5378623"/>
                <a:gd name="connsiteY1" fmla="*/ 108191 h 6402614"/>
                <a:gd name="connsiteX2" fmla="*/ 5265831 w 5378623"/>
                <a:gd name="connsiteY2" fmla="*/ 4066338 h 6402614"/>
                <a:gd name="connsiteX3" fmla="*/ 2912752 w 5378623"/>
                <a:gd name="connsiteY3" fmla="*/ 6386691 h 6402614"/>
                <a:gd name="connsiteX4" fmla="*/ 2840648 w 5378623"/>
                <a:gd name="connsiteY4" fmla="*/ 6402614 h 6402614"/>
                <a:gd name="connsiteX5" fmla="*/ 1474249 w 5378623"/>
                <a:gd name="connsiteY5" fmla="*/ 6402614 h 6402614"/>
                <a:gd name="connsiteX6" fmla="*/ 1340218 w 5378623"/>
                <a:gd name="connsiteY6" fmla="*/ 6370360 h 6402614"/>
                <a:gd name="connsiteX7" fmla="*/ 204687 w 5378623"/>
                <a:gd name="connsiteY7" fmla="*/ 5802379 h 6402614"/>
                <a:gd name="connsiteX8" fmla="*/ 0 w 5378623"/>
                <a:gd name="connsiteY8" fmla="*/ 5624181 h 6402614"/>
                <a:gd name="connsiteX9" fmla="*/ 0 w 5378623"/>
                <a:gd name="connsiteY9" fmla="*/ 5197118 h 6402614"/>
                <a:gd name="connsiteX10" fmla="*/ 120950 w 5378623"/>
                <a:gd name="connsiteY10" fmla="*/ 5327736 h 6402614"/>
                <a:gd name="connsiteX11" fmla="*/ 553277 w 5378623"/>
                <a:gd name="connsiteY11" fmla="*/ 5674143 h 6402614"/>
                <a:gd name="connsiteX12" fmla="*/ 1048951 w 5378623"/>
                <a:gd name="connsiteY12" fmla="*/ 5913372 h 6402614"/>
                <a:gd name="connsiteX13" fmla="*/ 1114406 w 5378623"/>
                <a:gd name="connsiteY13" fmla="*/ 5935664 h 6402614"/>
                <a:gd name="connsiteX14" fmla="*/ 1180375 w 5378623"/>
                <a:gd name="connsiteY14" fmla="*/ 5956470 h 6402614"/>
                <a:gd name="connsiteX15" fmla="*/ 1247107 w 5378623"/>
                <a:gd name="connsiteY15" fmla="*/ 5975278 h 6402614"/>
                <a:gd name="connsiteX16" fmla="*/ 1313053 w 5378623"/>
                <a:gd name="connsiteY16" fmla="*/ 5991905 h 6402614"/>
                <a:gd name="connsiteX17" fmla="*/ 1578771 w 5378623"/>
                <a:gd name="connsiteY17" fmla="*/ 6035400 h 6402614"/>
                <a:gd name="connsiteX18" fmla="*/ 2116969 w 5378623"/>
                <a:gd name="connsiteY18" fmla="*/ 6005033 h 6402614"/>
                <a:gd name="connsiteX19" fmla="*/ 2648341 w 5378623"/>
                <a:gd name="connsiteY19" fmla="*/ 5837212 h 6402614"/>
                <a:gd name="connsiteX20" fmla="*/ 3166862 w 5378623"/>
                <a:gd name="connsiteY20" fmla="*/ 5582136 h 6402614"/>
                <a:gd name="connsiteX21" fmla="*/ 3295551 w 5378623"/>
                <a:gd name="connsiteY21" fmla="*/ 5510900 h 6402614"/>
                <a:gd name="connsiteX22" fmla="*/ 3426292 w 5378623"/>
                <a:gd name="connsiteY22" fmla="*/ 5437546 h 6402614"/>
                <a:gd name="connsiteX23" fmla="*/ 3693498 w 5378623"/>
                <a:gd name="connsiteY23" fmla="*/ 5296779 h 6402614"/>
                <a:gd name="connsiteX24" fmla="*/ 3957511 w 5378623"/>
                <a:gd name="connsiteY24" fmla="*/ 5162806 h 6402614"/>
                <a:gd name="connsiteX25" fmla="*/ 4212170 w 5378623"/>
                <a:gd name="connsiteY25" fmla="*/ 5024936 h 6402614"/>
                <a:gd name="connsiteX26" fmla="*/ 4449651 w 5378623"/>
                <a:gd name="connsiteY26" fmla="*/ 4870986 h 6402614"/>
                <a:gd name="connsiteX27" fmla="*/ 4659728 w 5378623"/>
                <a:gd name="connsiteY27" fmla="*/ 4689640 h 6402614"/>
                <a:gd name="connsiteX28" fmla="*/ 4830457 w 5378623"/>
                <a:gd name="connsiteY28" fmla="*/ 4472596 h 6402614"/>
                <a:gd name="connsiteX29" fmla="*/ 4955705 w 5378623"/>
                <a:gd name="connsiteY29" fmla="*/ 4222268 h 6402614"/>
                <a:gd name="connsiteX30" fmla="*/ 4968352 w 5378623"/>
                <a:gd name="connsiteY30" fmla="*/ 4189141 h 6402614"/>
                <a:gd name="connsiteX31" fmla="*/ 4979564 w 5378623"/>
                <a:gd name="connsiteY31" fmla="*/ 4155400 h 6402614"/>
                <a:gd name="connsiteX32" fmla="*/ 4990913 w 5378623"/>
                <a:gd name="connsiteY32" fmla="*/ 4121577 h 6402614"/>
                <a:gd name="connsiteX33" fmla="*/ 5000865 w 5378623"/>
                <a:gd name="connsiteY33" fmla="*/ 4086570 h 6402614"/>
                <a:gd name="connsiteX34" fmla="*/ 5020612 w 5378623"/>
                <a:gd name="connsiteY34" fmla="*/ 4016281 h 6402614"/>
                <a:gd name="connsiteX35" fmla="*/ 5030486 w 5378623"/>
                <a:gd name="connsiteY35" fmla="*/ 3981137 h 6402614"/>
                <a:gd name="connsiteX36" fmla="*/ 5035423 w 5378623"/>
                <a:gd name="connsiteY36" fmla="*/ 3963565 h 6402614"/>
                <a:gd name="connsiteX37" fmla="*/ 5039507 w 5378623"/>
                <a:gd name="connsiteY37" fmla="*/ 3945765 h 6402614"/>
                <a:gd name="connsiteX38" fmla="*/ 5071597 w 5378623"/>
                <a:gd name="connsiteY38" fmla="*/ 3802972 h 6402614"/>
                <a:gd name="connsiteX39" fmla="*/ 5096108 w 5378623"/>
                <a:gd name="connsiteY39" fmla="*/ 3658610 h 6402614"/>
                <a:gd name="connsiteX40" fmla="*/ 5113299 w 5378623"/>
                <a:gd name="connsiteY40" fmla="*/ 3512985 h 6402614"/>
                <a:gd name="connsiteX41" fmla="*/ 5115328 w 5378623"/>
                <a:gd name="connsiteY41" fmla="*/ 3494749 h 6402614"/>
                <a:gd name="connsiteX42" fmla="*/ 5116446 w 5378623"/>
                <a:gd name="connsiteY42" fmla="*/ 3476502 h 6402614"/>
                <a:gd name="connsiteX43" fmla="*/ 5118711 w 5378623"/>
                <a:gd name="connsiteY43" fmla="*/ 3439898 h 6402614"/>
                <a:gd name="connsiteX44" fmla="*/ 5123270 w 5378623"/>
                <a:gd name="connsiteY44" fmla="*/ 3366583 h 6402614"/>
                <a:gd name="connsiteX45" fmla="*/ 5121172 w 5378623"/>
                <a:gd name="connsiteY45" fmla="*/ 3072860 h 6402614"/>
                <a:gd name="connsiteX46" fmla="*/ 5119473 w 5378623"/>
                <a:gd name="connsiteY46" fmla="*/ 3036121 h 6402614"/>
                <a:gd name="connsiteX47" fmla="*/ 5116244 w 5378623"/>
                <a:gd name="connsiteY47" fmla="*/ 2999552 h 6402614"/>
                <a:gd name="connsiteX48" fmla="*/ 5109221 w 5378623"/>
                <a:gd name="connsiteY48" fmla="*/ 2926379 h 6402614"/>
                <a:gd name="connsiteX49" fmla="*/ 5089643 w 5378623"/>
                <a:gd name="connsiteY49" fmla="*/ 2780639 h 6402614"/>
                <a:gd name="connsiteX50" fmla="*/ 5084078 w 5378623"/>
                <a:gd name="connsiteY50" fmla="*/ 2744255 h 6402614"/>
                <a:gd name="connsiteX51" fmla="*/ 5077785 w 5378623"/>
                <a:gd name="connsiteY51" fmla="*/ 2708026 h 6402614"/>
                <a:gd name="connsiteX52" fmla="*/ 5063128 w 5378623"/>
                <a:gd name="connsiteY52" fmla="*/ 2636053 h 6402614"/>
                <a:gd name="connsiteX53" fmla="*/ 5047530 w 5378623"/>
                <a:gd name="connsiteY53" fmla="*/ 2564176 h 6402614"/>
                <a:gd name="connsiteX54" fmla="*/ 5028967 w 5378623"/>
                <a:gd name="connsiteY54" fmla="*/ 2493127 h 6402614"/>
                <a:gd name="connsiteX55" fmla="*/ 4822623 w 5378623"/>
                <a:gd name="connsiteY55" fmla="*/ 1944830 h 6402614"/>
                <a:gd name="connsiteX56" fmla="*/ 4108183 w 5378623"/>
                <a:gd name="connsiteY56" fmla="*/ 1038170 h 6402614"/>
                <a:gd name="connsiteX57" fmla="*/ 3638213 w 5378623"/>
                <a:gd name="connsiteY57" fmla="*/ 712395 h 6402614"/>
                <a:gd name="connsiteX58" fmla="*/ 3575480 w 5378623"/>
                <a:gd name="connsiteY58" fmla="*/ 678662 h 6402614"/>
                <a:gd name="connsiteX59" fmla="*/ 3512574 w 5378623"/>
                <a:gd name="connsiteY59" fmla="*/ 645577 h 6402614"/>
                <a:gd name="connsiteX60" fmla="*/ 3448603 w 5378623"/>
                <a:gd name="connsiteY60" fmla="*/ 614757 h 6402614"/>
                <a:gd name="connsiteX61" fmla="*/ 3416617 w 5378623"/>
                <a:gd name="connsiteY61" fmla="*/ 599347 h 6402614"/>
                <a:gd name="connsiteX62" fmla="*/ 3384352 w 5378623"/>
                <a:gd name="connsiteY62" fmla="*/ 584559 h 6402614"/>
                <a:gd name="connsiteX63" fmla="*/ 3254088 w 5378623"/>
                <a:gd name="connsiteY63" fmla="*/ 529021 h 6402614"/>
                <a:gd name="connsiteX64" fmla="*/ 3121640 w 5378623"/>
                <a:gd name="connsiteY64" fmla="*/ 479505 h 6402614"/>
                <a:gd name="connsiteX65" fmla="*/ 2987193 w 5378623"/>
                <a:gd name="connsiteY65" fmla="*/ 436176 h 6402614"/>
                <a:gd name="connsiteX66" fmla="*/ 2851296 w 5378623"/>
                <a:gd name="connsiteY66" fmla="*/ 398256 h 6402614"/>
                <a:gd name="connsiteX67" fmla="*/ 2573611 w 5378623"/>
                <a:gd name="connsiteY67" fmla="*/ 336717 h 6402614"/>
                <a:gd name="connsiteX68" fmla="*/ 2014208 w 5378623"/>
                <a:gd name="connsiteY68" fmla="*/ 276896 h 6402614"/>
                <a:gd name="connsiteX69" fmla="*/ 1457097 w 5378623"/>
                <a:gd name="connsiteY69" fmla="*/ 322828 h 6402614"/>
                <a:gd name="connsiteX70" fmla="*/ 914684 w 5378623"/>
                <a:gd name="connsiteY70" fmla="*/ 486648 h 6402614"/>
                <a:gd name="connsiteX71" fmla="*/ 848661 w 5378623"/>
                <a:gd name="connsiteY71" fmla="*/ 515093 h 6402614"/>
                <a:gd name="connsiteX72" fmla="*/ 782834 w 5378623"/>
                <a:gd name="connsiteY72" fmla="*/ 544519 h 6402614"/>
                <a:gd name="connsiteX73" fmla="*/ 717715 w 5378623"/>
                <a:gd name="connsiteY73" fmla="*/ 575988 h 6402614"/>
                <a:gd name="connsiteX74" fmla="*/ 653112 w 5378623"/>
                <a:gd name="connsiteY74" fmla="*/ 608523 h 6402614"/>
                <a:gd name="connsiteX75" fmla="*/ 406671 w 5378623"/>
                <a:gd name="connsiteY75" fmla="*/ 756246 h 6402614"/>
                <a:gd name="connsiteX76" fmla="*/ 191033 w 5378623"/>
                <a:gd name="connsiteY76" fmla="*/ 942131 h 6402614"/>
                <a:gd name="connsiteX77" fmla="*/ 143339 w 5378623"/>
                <a:gd name="connsiteY77" fmla="*/ 996006 h 6402614"/>
                <a:gd name="connsiteX78" fmla="*/ 98848 w 5378623"/>
                <a:gd name="connsiteY78" fmla="*/ 1053288 h 6402614"/>
                <a:gd name="connsiteX79" fmla="*/ 56083 w 5378623"/>
                <a:gd name="connsiteY79" fmla="*/ 1112657 h 6402614"/>
                <a:gd name="connsiteX80" fmla="*/ 14889 w 5378623"/>
                <a:gd name="connsiteY80" fmla="*/ 1173837 h 6402614"/>
                <a:gd name="connsiteX81" fmla="*/ 0 w 5378623"/>
                <a:gd name="connsiteY81" fmla="*/ 1198088 h 6402614"/>
                <a:gd name="connsiteX82" fmla="*/ 0 w 5378623"/>
                <a:gd name="connsiteY82" fmla="*/ 888809 h 6402614"/>
                <a:gd name="connsiteX83" fmla="*/ 88781 w 5378623"/>
                <a:gd name="connsiteY83" fmla="*/ 802825 h 6402614"/>
                <a:gd name="connsiteX84" fmla="*/ 2220349 w 5378623"/>
                <a:gd name="connsiteY84" fmla="*/ 67 h 640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5378623" h="6402614">
                  <a:moveTo>
                    <a:pt x="2220349" y="67"/>
                  </a:moveTo>
                  <a:cubicBezTo>
                    <a:pt x="2484151" y="1784"/>
                    <a:pt x="2751801" y="36820"/>
                    <a:pt x="3018161" y="108191"/>
                  </a:cubicBezTo>
                  <a:cubicBezTo>
                    <a:pt x="4722867" y="564965"/>
                    <a:pt x="5729192" y="2337049"/>
                    <a:pt x="5265831" y="4066338"/>
                  </a:cubicBezTo>
                  <a:cubicBezTo>
                    <a:pt x="4947269" y="5255224"/>
                    <a:pt x="4017004" y="6114300"/>
                    <a:pt x="2912752" y="6386691"/>
                  </a:cubicBezTo>
                  <a:lnTo>
                    <a:pt x="2840648" y="6402614"/>
                  </a:lnTo>
                  <a:lnTo>
                    <a:pt x="1474249" y="6402614"/>
                  </a:lnTo>
                  <a:lnTo>
                    <a:pt x="1340218" y="6370360"/>
                  </a:lnTo>
                  <a:cubicBezTo>
                    <a:pt x="914042" y="6256167"/>
                    <a:pt x="531514" y="6059766"/>
                    <a:pt x="204687" y="5802379"/>
                  </a:cubicBezTo>
                  <a:lnTo>
                    <a:pt x="0" y="5624181"/>
                  </a:lnTo>
                  <a:lnTo>
                    <a:pt x="0" y="5197118"/>
                  </a:lnTo>
                  <a:lnTo>
                    <a:pt x="120950" y="5327736"/>
                  </a:lnTo>
                  <a:cubicBezTo>
                    <a:pt x="253827" y="5458395"/>
                    <a:pt x="397634" y="5575985"/>
                    <a:pt x="553277" y="5674143"/>
                  </a:cubicBezTo>
                  <a:cubicBezTo>
                    <a:pt x="708978" y="5772084"/>
                    <a:pt x="875421" y="5851690"/>
                    <a:pt x="1048951" y="5913372"/>
                  </a:cubicBezTo>
                  <a:cubicBezTo>
                    <a:pt x="1070860" y="5920750"/>
                    <a:pt x="1092382" y="5928719"/>
                    <a:pt x="1114406" y="5935664"/>
                  </a:cubicBezTo>
                  <a:lnTo>
                    <a:pt x="1180375" y="5956470"/>
                  </a:lnTo>
                  <a:lnTo>
                    <a:pt x="1247107" y="5975278"/>
                  </a:lnTo>
                  <a:cubicBezTo>
                    <a:pt x="1269462" y="5981848"/>
                    <a:pt x="1291029" y="5986236"/>
                    <a:pt x="1313053" y="5991905"/>
                  </a:cubicBezTo>
                  <a:cubicBezTo>
                    <a:pt x="1400808" y="6012869"/>
                    <a:pt x="1489584" y="6027036"/>
                    <a:pt x="1578771" y="6035400"/>
                  </a:cubicBezTo>
                  <a:cubicBezTo>
                    <a:pt x="1757312" y="6051941"/>
                    <a:pt x="1937844" y="6040152"/>
                    <a:pt x="2116969" y="6005033"/>
                  </a:cubicBezTo>
                  <a:cubicBezTo>
                    <a:pt x="2296104" y="5969454"/>
                    <a:pt x="2473717" y="5910978"/>
                    <a:pt x="2648341" y="5837212"/>
                  </a:cubicBezTo>
                  <a:cubicBezTo>
                    <a:pt x="2823148" y="5763610"/>
                    <a:pt x="2995347" y="5675863"/>
                    <a:pt x="3166862" y="5582136"/>
                  </a:cubicBezTo>
                  <a:cubicBezTo>
                    <a:pt x="3209843" y="5558645"/>
                    <a:pt x="3252667" y="5534880"/>
                    <a:pt x="3295551" y="5510900"/>
                  </a:cubicBezTo>
                  <a:lnTo>
                    <a:pt x="3426292" y="5437546"/>
                  </a:lnTo>
                  <a:cubicBezTo>
                    <a:pt x="3515217" y="5388460"/>
                    <a:pt x="3604599" y="5341930"/>
                    <a:pt x="3693498" y="5296779"/>
                  </a:cubicBezTo>
                  <a:lnTo>
                    <a:pt x="3957511" y="5162806"/>
                  </a:lnTo>
                  <a:cubicBezTo>
                    <a:pt x="4044259" y="5118005"/>
                    <a:pt x="4129592" y="5072941"/>
                    <a:pt x="4212170" y="5024936"/>
                  </a:cubicBezTo>
                  <a:cubicBezTo>
                    <a:pt x="4294563" y="4976766"/>
                    <a:pt x="4374532" y="4926554"/>
                    <a:pt x="4449651" y="4870986"/>
                  </a:cubicBezTo>
                  <a:cubicBezTo>
                    <a:pt x="4524973" y="4815937"/>
                    <a:pt x="4596075" y="4756163"/>
                    <a:pt x="4659728" y="4689640"/>
                  </a:cubicBezTo>
                  <a:cubicBezTo>
                    <a:pt x="4723566" y="4623283"/>
                    <a:pt x="4780828" y="4550758"/>
                    <a:pt x="4830457" y="4472596"/>
                  </a:cubicBezTo>
                  <a:cubicBezTo>
                    <a:pt x="4880087" y="4394434"/>
                    <a:pt x="4921716" y="4310302"/>
                    <a:pt x="4955705" y="4222268"/>
                  </a:cubicBezTo>
                  <a:lnTo>
                    <a:pt x="4968352" y="4189141"/>
                  </a:lnTo>
                  <a:lnTo>
                    <a:pt x="4979564" y="4155400"/>
                  </a:lnTo>
                  <a:lnTo>
                    <a:pt x="4990913" y="4121577"/>
                  </a:lnTo>
                  <a:cubicBezTo>
                    <a:pt x="4994441" y="4110119"/>
                    <a:pt x="4997522" y="4098194"/>
                    <a:pt x="5000865" y="4086570"/>
                  </a:cubicBezTo>
                  <a:lnTo>
                    <a:pt x="5020612" y="4016281"/>
                  </a:lnTo>
                  <a:lnTo>
                    <a:pt x="5030486" y="3981137"/>
                  </a:lnTo>
                  <a:lnTo>
                    <a:pt x="5035423" y="3963565"/>
                  </a:lnTo>
                  <a:lnTo>
                    <a:pt x="5039507" y="3945765"/>
                  </a:lnTo>
                  <a:cubicBezTo>
                    <a:pt x="5050088" y="3898175"/>
                    <a:pt x="5061308" y="3850756"/>
                    <a:pt x="5071597" y="3802972"/>
                  </a:cubicBezTo>
                  <a:lnTo>
                    <a:pt x="5096108" y="3658610"/>
                  </a:lnTo>
                  <a:cubicBezTo>
                    <a:pt x="5102684" y="3610180"/>
                    <a:pt x="5107604" y="3561536"/>
                    <a:pt x="5113299" y="3512985"/>
                  </a:cubicBezTo>
                  <a:lnTo>
                    <a:pt x="5115328" y="3494749"/>
                  </a:lnTo>
                  <a:lnTo>
                    <a:pt x="5116446" y="3476502"/>
                  </a:lnTo>
                  <a:lnTo>
                    <a:pt x="5118711" y="3439898"/>
                  </a:lnTo>
                  <a:lnTo>
                    <a:pt x="5123270" y="3366583"/>
                  </a:lnTo>
                  <a:cubicBezTo>
                    <a:pt x="5126606" y="3268829"/>
                    <a:pt x="5127431" y="3170634"/>
                    <a:pt x="5121172" y="3072860"/>
                  </a:cubicBezTo>
                  <a:lnTo>
                    <a:pt x="5119473" y="3036121"/>
                  </a:lnTo>
                  <a:cubicBezTo>
                    <a:pt x="5118968" y="3023930"/>
                    <a:pt x="5117310" y="3011778"/>
                    <a:pt x="5116244" y="2999552"/>
                  </a:cubicBezTo>
                  <a:lnTo>
                    <a:pt x="5109221" y="2926379"/>
                  </a:lnTo>
                  <a:cubicBezTo>
                    <a:pt x="5105544" y="2877404"/>
                    <a:pt x="5096760" y="2829145"/>
                    <a:pt x="5089643" y="2780639"/>
                  </a:cubicBezTo>
                  <a:lnTo>
                    <a:pt x="5084078" y="2744255"/>
                  </a:lnTo>
                  <a:cubicBezTo>
                    <a:pt x="5082420" y="2732104"/>
                    <a:pt x="5080412" y="2719974"/>
                    <a:pt x="5077785" y="2708026"/>
                  </a:cubicBezTo>
                  <a:lnTo>
                    <a:pt x="5063128" y="2636053"/>
                  </a:lnTo>
                  <a:cubicBezTo>
                    <a:pt x="5057902" y="2612048"/>
                    <a:pt x="5053511" y="2587920"/>
                    <a:pt x="5047530" y="2564176"/>
                  </a:cubicBezTo>
                  <a:lnTo>
                    <a:pt x="5028967" y="2493127"/>
                  </a:lnTo>
                  <a:cubicBezTo>
                    <a:pt x="4979424" y="2303537"/>
                    <a:pt x="4909775" y="2119458"/>
                    <a:pt x="4822623" y="1944830"/>
                  </a:cubicBezTo>
                  <a:cubicBezTo>
                    <a:pt x="4648947" y="1594931"/>
                    <a:pt x="4401749" y="1285261"/>
                    <a:pt x="4108183" y="1038170"/>
                  </a:cubicBezTo>
                  <a:cubicBezTo>
                    <a:pt x="3961444" y="914460"/>
                    <a:pt x="3803854" y="805232"/>
                    <a:pt x="3638213" y="712395"/>
                  </a:cubicBezTo>
                  <a:lnTo>
                    <a:pt x="3575480" y="678662"/>
                  </a:lnTo>
                  <a:cubicBezTo>
                    <a:pt x="3554450" y="667578"/>
                    <a:pt x="3534194" y="655311"/>
                    <a:pt x="3512574" y="645577"/>
                  </a:cubicBezTo>
                  <a:lnTo>
                    <a:pt x="3448603" y="614757"/>
                  </a:lnTo>
                  <a:lnTo>
                    <a:pt x="3416617" y="599347"/>
                  </a:lnTo>
                  <a:cubicBezTo>
                    <a:pt x="3406000" y="594185"/>
                    <a:pt x="3395413" y="588913"/>
                    <a:pt x="3384352" y="584559"/>
                  </a:cubicBezTo>
                  <a:cubicBezTo>
                    <a:pt x="3340850" y="566062"/>
                    <a:pt x="3297707" y="547083"/>
                    <a:pt x="3254088" y="529021"/>
                  </a:cubicBezTo>
                  <a:cubicBezTo>
                    <a:pt x="3209736" y="512847"/>
                    <a:pt x="3165607" y="496270"/>
                    <a:pt x="3121640" y="479505"/>
                  </a:cubicBezTo>
                  <a:lnTo>
                    <a:pt x="2987193" y="436176"/>
                  </a:lnTo>
                  <a:cubicBezTo>
                    <a:pt x="2942116" y="422708"/>
                    <a:pt x="2896575" y="410968"/>
                    <a:pt x="2851296" y="398256"/>
                  </a:cubicBezTo>
                  <a:cubicBezTo>
                    <a:pt x="2759507" y="375285"/>
                    <a:pt x="2666373" y="353923"/>
                    <a:pt x="2573611" y="336717"/>
                  </a:cubicBezTo>
                  <a:cubicBezTo>
                    <a:pt x="2387776" y="301762"/>
                    <a:pt x="2200839" y="280304"/>
                    <a:pt x="2014208" y="276896"/>
                  </a:cubicBezTo>
                  <a:cubicBezTo>
                    <a:pt x="1827605" y="273381"/>
                    <a:pt x="1641223" y="288238"/>
                    <a:pt x="1457097" y="322828"/>
                  </a:cubicBezTo>
                  <a:cubicBezTo>
                    <a:pt x="1272912" y="357634"/>
                    <a:pt x="1091595" y="413727"/>
                    <a:pt x="914684" y="486648"/>
                  </a:cubicBezTo>
                  <a:lnTo>
                    <a:pt x="848661" y="515093"/>
                  </a:lnTo>
                  <a:cubicBezTo>
                    <a:pt x="826573" y="524592"/>
                    <a:pt x="804281" y="533573"/>
                    <a:pt x="782834" y="544519"/>
                  </a:cubicBezTo>
                  <a:lnTo>
                    <a:pt x="717715" y="575988"/>
                  </a:lnTo>
                  <a:cubicBezTo>
                    <a:pt x="696005" y="586632"/>
                    <a:pt x="673986" y="596729"/>
                    <a:pt x="653112" y="608523"/>
                  </a:cubicBezTo>
                  <a:cubicBezTo>
                    <a:pt x="568070" y="653782"/>
                    <a:pt x="483901" y="700897"/>
                    <a:pt x="406671" y="756246"/>
                  </a:cubicBezTo>
                  <a:cubicBezTo>
                    <a:pt x="327441" y="809669"/>
                    <a:pt x="256836" y="872706"/>
                    <a:pt x="191033" y="942131"/>
                  </a:cubicBezTo>
                  <a:cubicBezTo>
                    <a:pt x="175048" y="959988"/>
                    <a:pt x="159064" y="977846"/>
                    <a:pt x="143339" y="996006"/>
                  </a:cubicBezTo>
                  <a:lnTo>
                    <a:pt x="98848" y="1053288"/>
                  </a:lnTo>
                  <a:cubicBezTo>
                    <a:pt x="83542" y="1072023"/>
                    <a:pt x="70312" y="1092822"/>
                    <a:pt x="56083" y="1112657"/>
                  </a:cubicBezTo>
                  <a:cubicBezTo>
                    <a:pt x="42010" y="1132765"/>
                    <a:pt x="27965" y="1152765"/>
                    <a:pt x="14889" y="1173837"/>
                  </a:cubicBezTo>
                  <a:lnTo>
                    <a:pt x="0" y="1198088"/>
                  </a:lnTo>
                  <a:lnTo>
                    <a:pt x="0" y="888809"/>
                  </a:lnTo>
                  <a:lnTo>
                    <a:pt x="88781" y="802825"/>
                  </a:lnTo>
                  <a:cubicBezTo>
                    <a:pt x="672175" y="289643"/>
                    <a:pt x="1428944" y="-5083"/>
                    <a:pt x="2220349" y="6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2C6A9A-FC51-FB34-BE79-C5D132498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034" y="1860676"/>
            <a:ext cx="3659777" cy="2820908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the Need to Implement Change?</a:t>
            </a:r>
          </a:p>
        </p:txBody>
      </p:sp>
      <p:graphicFrame>
        <p:nvGraphicFramePr>
          <p:cNvPr id="59" name="Rectangle 1">
            <a:extLst>
              <a:ext uri="{FF2B5EF4-FFF2-40B4-BE49-F238E27FC236}">
                <a16:creationId xmlns:a16="http://schemas.microsoft.com/office/drawing/2014/main" id="{7B411B29-01AF-C2A6-3409-78F9FCC0A7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3067132"/>
              </p:ext>
            </p:extLst>
          </p:nvPr>
        </p:nvGraphicFramePr>
        <p:xfrm>
          <a:off x="6355080" y="955653"/>
          <a:ext cx="50292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C4859B3-FA0A-58B6-8E10-A671E1915A39}"/>
              </a:ext>
            </a:extLst>
          </p:cNvPr>
          <p:cNvSpPr txBox="1"/>
          <p:nvPr/>
        </p:nvSpPr>
        <p:spPr>
          <a:xfrm>
            <a:off x="6423660" y="6211669"/>
            <a:ext cx="4892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(Wales Centre for Public Policy, 2022)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149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1C80C-EB84-7536-8173-DEE388BD7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Skills</a:t>
            </a:r>
          </a:p>
        </p:txBody>
      </p:sp>
      <p:pic>
        <p:nvPicPr>
          <p:cNvPr id="24" name="Graphic 23" descr="Users">
            <a:extLst>
              <a:ext uri="{FF2B5EF4-FFF2-40B4-BE49-F238E27FC236}">
                <a16:creationId xmlns:a16="http://schemas.microsoft.com/office/drawing/2014/main" id="{0093717F-6942-5394-D42B-946F8B33F4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D53EF784-7F5E-9655-8726-3FB85E56AB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3441052"/>
              </p:ext>
            </p:extLst>
          </p:nvPr>
        </p:nvGraphicFramePr>
        <p:xfrm>
          <a:off x="6090574" y="2421681"/>
          <a:ext cx="4977578" cy="3633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pSp>
        <p:nvGrpSpPr>
          <p:cNvPr id="26" name="Group 25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8578EDF-44DA-F59B-1DD6-7BA8CA0A71E2}"/>
              </a:ext>
            </a:extLst>
          </p:cNvPr>
          <p:cNvSpPr txBox="1"/>
          <p:nvPr/>
        </p:nvSpPr>
        <p:spPr>
          <a:xfrm>
            <a:off x="5615061" y="6340172"/>
            <a:ext cx="5928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(Royal College of Nursing, 2024)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016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37F0AC8C-10E7-89A6-10AB-D03B81A26F3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C61F05-0F72-2D84-9CC7-D8A760551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/>
              <a:t>Creating Exercise Groups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426D16-A86F-A051-79E1-7C08FEFD74A6}"/>
              </a:ext>
            </a:extLst>
          </p:cNvPr>
          <p:cNvSpPr txBox="1"/>
          <p:nvPr/>
        </p:nvSpPr>
        <p:spPr>
          <a:xfrm>
            <a:off x="3388659" y="6393614"/>
            <a:ext cx="5096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(Powys Teaching Health Board, 2025)</a:t>
            </a:r>
          </a:p>
        </p:txBody>
      </p:sp>
      <p:graphicFrame>
        <p:nvGraphicFramePr>
          <p:cNvPr id="20" name="Rectangle 1">
            <a:extLst>
              <a:ext uri="{FF2B5EF4-FFF2-40B4-BE49-F238E27FC236}">
                <a16:creationId xmlns:a16="http://schemas.microsoft.com/office/drawing/2014/main" id="{E3B9CB49-5E0B-E0BE-99FE-DD0F919DCC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010565"/>
              </p:ext>
            </p:extLst>
          </p:nvPr>
        </p:nvGraphicFramePr>
        <p:xfrm>
          <a:off x="228600" y="95054"/>
          <a:ext cx="11125200" cy="6081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88315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3B037-57AA-330C-2FA2-89F8A5CB6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Options, Benefits and Contradictions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E077F73D-386C-6A72-7912-1AED6B9C4D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587080"/>
              </p:ext>
            </p:extLst>
          </p:nvPr>
        </p:nvGraphicFramePr>
        <p:xfrm>
          <a:off x="5520773" y="387891"/>
          <a:ext cx="6364429" cy="61634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E936D38A-3FCC-0BAE-A4A7-958ED4067DF7}"/>
              </a:ext>
            </a:extLst>
          </p:cNvPr>
          <p:cNvSpPr txBox="1"/>
          <p:nvPr/>
        </p:nvSpPr>
        <p:spPr>
          <a:xfrm>
            <a:off x="838200" y="6304003"/>
            <a:ext cx="6098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(Chartered Society of Physiotherapy, 2025)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81949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8954CD4-9ACB-10E5-2FD9-8C3A908ECD2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6496" b="1850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35DDEE-08F2-777A-1FF0-06D30D3CD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to Include, and Why?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6EA20F-006B-06EB-970C-789C8C75D8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42765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BFCD777E-CA90-820B-A5CF-C1ABC37C053E}"/>
              </a:ext>
            </a:extLst>
          </p:cNvPr>
          <p:cNvSpPr txBox="1"/>
          <p:nvPr/>
        </p:nvSpPr>
        <p:spPr>
          <a:xfrm>
            <a:off x="3402106" y="6521824"/>
            <a:ext cx="5123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(Chartered Society of Physiotherapy, 2025)</a:t>
            </a:r>
          </a:p>
        </p:txBody>
      </p:sp>
    </p:spTree>
    <p:extLst>
      <p:ext uri="{BB962C8B-B14F-4D97-AF65-F5344CB8AC3E}">
        <p14:creationId xmlns:p14="http://schemas.microsoft.com/office/powerpoint/2010/main" val="581374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5B238-95CA-D8EE-3D8E-4C7CB007C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791" y="-273577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How This Challenge Will Develop Me?</a:t>
            </a: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Rectangle 1">
            <a:extLst>
              <a:ext uri="{FF2B5EF4-FFF2-40B4-BE49-F238E27FC236}">
                <a16:creationId xmlns:a16="http://schemas.microsoft.com/office/drawing/2014/main" id="{E891651F-E3B5-1B10-63F0-1BCB9085E2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996466"/>
              </p:ext>
            </p:extLst>
          </p:nvPr>
        </p:nvGraphicFramePr>
        <p:xfrm>
          <a:off x="4648018" y="640822"/>
          <a:ext cx="6900512" cy="59885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1DB5AEA-1951-C7CA-2EA2-BF0A82AA20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20429" y="3706673"/>
            <a:ext cx="3488298" cy="174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756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F1686A-7707-8473-4B6C-1BFB89C68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8D66CEC-C26C-224E-27C9-A6C0215081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6407500"/>
              </p:ext>
            </p:extLst>
          </p:nvPr>
        </p:nvGraphicFramePr>
        <p:xfrm>
          <a:off x="1036321" y="1865446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 group of people in a line&#10;&#10;AI-generated content may be incorrect.">
            <a:extLst>
              <a:ext uri="{FF2B5EF4-FFF2-40B4-BE49-F238E27FC236}">
                <a16:creationId xmlns:a16="http://schemas.microsoft.com/office/drawing/2014/main" id="{9861BB6A-DD69-9FA6-9FEC-9CF1DDB43E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21115" y="412721"/>
            <a:ext cx="3035220" cy="1037666"/>
          </a:xfrm>
          <a:prstGeom prst="rect">
            <a:avLst/>
          </a:prstGeom>
        </p:spPr>
      </p:pic>
      <p:pic>
        <p:nvPicPr>
          <p:cNvPr id="8" name="Picture 7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7EF379F4-BC93-961D-8A1B-D4CDF5B3959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649398" y="5234632"/>
            <a:ext cx="2511168" cy="1621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850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F93E0B60-0204-4F9C-8CD5-C9BD373E1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53AA6-0805-D773-0EAC-086521018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882" y="4433530"/>
            <a:ext cx="4820134" cy="16356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b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  <a:br>
              <a:rPr lang="en-US" sz="3600" b="1" kern="1200" dirty="0">
                <a:solidFill>
                  <a:schemeClr val="tx2"/>
                </a:solidFill>
              </a:rPr>
            </a:br>
            <a:endParaRPr lang="en-US" sz="3600" b="1" kern="1200" dirty="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8DC7F4-2886-81C0-9043-10FE3C011C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323" r="21567" b="1"/>
          <a:stretch>
            <a:fillRect/>
          </a:stretch>
        </p:blipFill>
        <p:spPr>
          <a:xfrm>
            <a:off x="300" y="1130513"/>
            <a:ext cx="5004928" cy="5727482"/>
          </a:xfrm>
          <a:custGeom>
            <a:avLst/>
            <a:gdLst/>
            <a:ahLst/>
            <a:cxnLst/>
            <a:rect l="l" t="t" r="r" b="b"/>
            <a:pathLst>
              <a:path w="5004928" h="5727482">
                <a:moveTo>
                  <a:pt x="1673274" y="0"/>
                </a:moveTo>
                <a:cubicBezTo>
                  <a:pt x="3513296" y="0"/>
                  <a:pt x="5004928" y="1491632"/>
                  <a:pt x="5004928" y="3331654"/>
                </a:cubicBezTo>
                <a:cubicBezTo>
                  <a:pt x="5004928" y="4251665"/>
                  <a:pt x="4632020" y="5084579"/>
                  <a:pt x="4029109" y="5687489"/>
                </a:cubicBezTo>
                <a:lnTo>
                  <a:pt x="3985106" y="5727482"/>
                </a:lnTo>
                <a:lnTo>
                  <a:pt x="0" y="5727482"/>
                </a:lnTo>
                <a:lnTo>
                  <a:pt x="0" y="453879"/>
                </a:lnTo>
                <a:lnTo>
                  <a:pt x="85210" y="402113"/>
                </a:lnTo>
                <a:cubicBezTo>
                  <a:pt x="557283" y="145668"/>
                  <a:pt x="1098267" y="0"/>
                  <a:pt x="1673274" y="0"/>
                </a:cubicBezTo>
                <a:close/>
              </a:path>
            </a:pathLst>
          </a:custGeom>
        </p:spPr>
      </p:pic>
      <p:grpSp>
        <p:nvGrpSpPr>
          <p:cNvPr id="92" name="Group 91">
            <a:extLst>
              <a:ext uri="{FF2B5EF4-FFF2-40B4-BE49-F238E27FC236}">
                <a16:creationId xmlns:a16="http://schemas.microsoft.com/office/drawing/2014/main" id="{3BFA0782-E4B3-4AE1-904C-10681376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935182"/>
            <a:ext cx="5401996" cy="5922819"/>
            <a:chOff x="0" y="935182"/>
            <a:chExt cx="5401996" cy="5922819"/>
          </a:xfrm>
        </p:grpSpPr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767B6173-F03D-4643-AF45-C8A3A034C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251" cy="5796001"/>
            </a:xfrm>
            <a:custGeom>
              <a:avLst/>
              <a:gdLst>
                <a:gd name="connsiteX0" fmla="*/ 0 w 5086251"/>
                <a:gd name="connsiteY0" fmla="*/ 5336479 h 5796001"/>
                <a:gd name="connsiteX1" fmla="*/ 21826 w 5086251"/>
                <a:gd name="connsiteY1" fmla="*/ 5354914 h 5796001"/>
                <a:gd name="connsiteX2" fmla="*/ 568136 w 5086251"/>
                <a:gd name="connsiteY2" fmla="*/ 5687263 h 5796001"/>
                <a:gd name="connsiteX3" fmla="*/ 842562 w 5086251"/>
                <a:gd name="connsiteY3" fmla="*/ 5795316 h 5796001"/>
                <a:gd name="connsiteX4" fmla="*/ 845065 w 5086251"/>
                <a:gd name="connsiteY4" fmla="*/ 5796001 h 5796001"/>
                <a:gd name="connsiteX5" fmla="*/ 0 w 5086251"/>
                <a:gd name="connsiteY5" fmla="*/ 5796001 h 5796001"/>
                <a:gd name="connsiteX6" fmla="*/ 1713788 w 5086251"/>
                <a:gd name="connsiteY6" fmla="*/ 0 h 5796001"/>
                <a:gd name="connsiteX7" fmla="*/ 4987768 w 5086251"/>
                <a:gd name="connsiteY7" fmla="*/ 3991800 h 5796001"/>
                <a:gd name="connsiteX8" fmla="*/ 3684917 w 5086251"/>
                <a:gd name="connsiteY8" fmla="*/ 5224588 h 5796001"/>
                <a:gd name="connsiteX9" fmla="*/ 3215359 w 5086251"/>
                <a:gd name="connsiteY9" fmla="*/ 5711437 h 5796001"/>
                <a:gd name="connsiteX10" fmla="*/ 3131325 w 5086251"/>
                <a:gd name="connsiteY10" fmla="*/ 5796001 h 5796001"/>
                <a:gd name="connsiteX11" fmla="*/ 2222574 w 5086251"/>
                <a:gd name="connsiteY11" fmla="*/ 5796001 h 5796001"/>
                <a:gd name="connsiteX12" fmla="*/ 2310547 w 5086251"/>
                <a:gd name="connsiteY12" fmla="*/ 5743977 h 5796001"/>
                <a:gd name="connsiteX13" fmla="*/ 2936733 w 5086251"/>
                <a:gd name="connsiteY13" fmla="*/ 5161414 h 5796001"/>
                <a:gd name="connsiteX14" fmla="*/ 3263051 w 5086251"/>
                <a:gd name="connsiteY14" fmla="*/ 4825264 h 5796001"/>
                <a:gd name="connsiteX15" fmla="*/ 4024832 w 5086251"/>
                <a:gd name="connsiteY15" fmla="*/ 4296541 h 5796001"/>
                <a:gd name="connsiteX16" fmla="*/ 4270688 w 5086251"/>
                <a:gd name="connsiteY16" fmla="*/ 4145428 h 5796001"/>
                <a:gd name="connsiteX17" fmla="*/ 4418202 w 5086251"/>
                <a:gd name="connsiteY17" fmla="*/ 3838352 h 5796001"/>
                <a:gd name="connsiteX18" fmla="*/ 4426769 w 5086251"/>
                <a:gd name="connsiteY18" fmla="*/ 2771754 h 5796001"/>
                <a:gd name="connsiteX19" fmla="*/ 3911962 w 5086251"/>
                <a:gd name="connsiteY19" fmla="*/ 1761151 h 5796001"/>
                <a:gd name="connsiteX20" fmla="*/ 2878996 w 5086251"/>
                <a:gd name="connsiteY20" fmla="*/ 891074 h 5796001"/>
                <a:gd name="connsiteX21" fmla="*/ 1713788 w 5086251"/>
                <a:gd name="connsiteY21" fmla="*/ 569643 h 5796001"/>
                <a:gd name="connsiteX22" fmla="*/ 178318 w 5086251"/>
                <a:gd name="connsiteY22" fmla="*/ 1035168 h 5796001"/>
                <a:gd name="connsiteX23" fmla="*/ 0 w 5086251"/>
                <a:gd name="connsiteY23" fmla="*/ 1166764 h 5796001"/>
                <a:gd name="connsiteX24" fmla="*/ 0 w 5086251"/>
                <a:gd name="connsiteY24" fmla="*/ 470600 h 5796001"/>
                <a:gd name="connsiteX25" fmla="*/ 57412 w 5086251"/>
                <a:gd name="connsiteY25" fmla="*/ 434140 h 5796001"/>
                <a:gd name="connsiteX26" fmla="*/ 1713788 w 5086251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251" h="5796001">
                  <a:moveTo>
                    <a:pt x="0" y="5336479"/>
                  </a:moveTo>
                  <a:lnTo>
                    <a:pt x="21826" y="5354914"/>
                  </a:lnTo>
                  <a:cubicBezTo>
                    <a:pt x="190493" y="5486545"/>
                    <a:pt x="374629" y="5598829"/>
                    <a:pt x="568136" y="5687263"/>
                  </a:cubicBezTo>
                  <a:cubicBezTo>
                    <a:pt x="658050" y="5728362"/>
                    <a:pt x="749583" y="5764391"/>
                    <a:pt x="842562" y="5795316"/>
                  </a:cubicBezTo>
                  <a:lnTo>
                    <a:pt x="845065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1" y="2025871"/>
                    <a:pt x="4987768" y="3991800"/>
                  </a:cubicBezTo>
                  <a:cubicBezTo>
                    <a:pt x="4737256" y="4855774"/>
                    <a:pt x="4285030" y="4636101"/>
                    <a:pt x="3684917" y="5224588"/>
                  </a:cubicBezTo>
                  <a:cubicBezTo>
                    <a:pt x="3521758" y="5384631"/>
                    <a:pt x="3369286" y="5552220"/>
                    <a:pt x="3215359" y="5711437"/>
                  </a:cubicBezTo>
                  <a:lnTo>
                    <a:pt x="3131325" y="5796001"/>
                  </a:lnTo>
                  <a:lnTo>
                    <a:pt x="2222574" y="5796001"/>
                  </a:lnTo>
                  <a:lnTo>
                    <a:pt x="2310547" y="5743977"/>
                  </a:lnTo>
                  <a:cubicBezTo>
                    <a:pt x="2520268" y="5601656"/>
                    <a:pt x="2722540" y="5387726"/>
                    <a:pt x="2936733" y="5161414"/>
                  </a:cubicBezTo>
                  <a:cubicBezTo>
                    <a:pt x="3040664" y="5051578"/>
                    <a:pt x="3148133" y="4937972"/>
                    <a:pt x="3263051" y="4825264"/>
                  </a:cubicBezTo>
                  <a:cubicBezTo>
                    <a:pt x="3555098" y="4538829"/>
                    <a:pt x="3826658" y="4398841"/>
                    <a:pt x="4024832" y="4296541"/>
                  </a:cubicBezTo>
                  <a:cubicBezTo>
                    <a:pt x="4150553" y="4231753"/>
                    <a:pt x="4223938" y="4192627"/>
                    <a:pt x="4270688" y="4145428"/>
                  </a:cubicBezTo>
                  <a:cubicBezTo>
                    <a:pt x="4325632" y="4089790"/>
                    <a:pt x="4375177" y="3986594"/>
                    <a:pt x="4418202" y="3838352"/>
                  </a:cubicBezTo>
                  <a:cubicBezTo>
                    <a:pt x="4517661" y="3495740"/>
                    <a:pt x="4520455" y="3136797"/>
                    <a:pt x="4426769" y="2771754"/>
                  </a:cubicBezTo>
                  <a:cubicBezTo>
                    <a:pt x="4337740" y="2425376"/>
                    <a:pt x="4159867" y="2075944"/>
                    <a:pt x="3911962" y="1761151"/>
                  </a:cubicBezTo>
                  <a:cubicBezTo>
                    <a:pt x="3631649" y="1405261"/>
                    <a:pt x="3274600" y="1104467"/>
                    <a:pt x="2878996" y="891074"/>
                  </a:cubicBezTo>
                  <a:cubicBezTo>
                    <a:pt x="2489164" y="680734"/>
                    <a:pt x="2086109" y="569643"/>
                    <a:pt x="1713788" y="569643"/>
                  </a:cubicBezTo>
                  <a:cubicBezTo>
                    <a:pt x="1158071" y="569643"/>
                    <a:pt x="627356" y="732497"/>
                    <a:pt x="178318" y="1035168"/>
                  </a:cubicBezTo>
                  <a:lnTo>
                    <a:pt x="0" y="1166764"/>
                  </a:lnTo>
                  <a:lnTo>
                    <a:pt x="0" y="470600"/>
                  </a:lnTo>
                  <a:lnTo>
                    <a:pt x="57412" y="434140"/>
                  </a:lnTo>
                  <a:cubicBezTo>
                    <a:pt x="544779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9C5B76B-07C5-4AF3-B407-C1FC95B6C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379" cy="5796001"/>
            </a:xfrm>
            <a:custGeom>
              <a:avLst/>
              <a:gdLst>
                <a:gd name="connsiteX0" fmla="*/ 0 w 5086379"/>
                <a:gd name="connsiteY0" fmla="*/ 5185390 h 5796001"/>
                <a:gd name="connsiteX1" fmla="*/ 96129 w 5086379"/>
                <a:gd name="connsiteY1" fmla="*/ 5266609 h 5796001"/>
                <a:gd name="connsiteX2" fmla="*/ 618798 w 5086379"/>
                <a:gd name="connsiteY2" fmla="*/ 5584607 h 5796001"/>
                <a:gd name="connsiteX3" fmla="*/ 1151695 w 5086379"/>
                <a:gd name="connsiteY3" fmla="*/ 5761857 h 5796001"/>
                <a:gd name="connsiteX4" fmla="*/ 1364580 w 5086379"/>
                <a:gd name="connsiteY4" fmla="*/ 5796001 h 5796001"/>
                <a:gd name="connsiteX5" fmla="*/ 0 w 5086379"/>
                <a:gd name="connsiteY5" fmla="*/ 5796001 h 5796001"/>
                <a:gd name="connsiteX6" fmla="*/ 1713788 w 5086379"/>
                <a:gd name="connsiteY6" fmla="*/ 0 h 5796001"/>
                <a:gd name="connsiteX7" fmla="*/ 4987953 w 5086379"/>
                <a:gd name="connsiteY7" fmla="*/ 3992158 h 5796001"/>
                <a:gd name="connsiteX8" fmla="*/ 3685105 w 5086379"/>
                <a:gd name="connsiteY8" fmla="*/ 5224946 h 5796001"/>
                <a:gd name="connsiteX9" fmla="*/ 3215548 w 5086379"/>
                <a:gd name="connsiteY9" fmla="*/ 5711797 h 5796001"/>
                <a:gd name="connsiteX10" fmla="*/ 3131871 w 5086379"/>
                <a:gd name="connsiteY10" fmla="*/ 5796001 h 5796001"/>
                <a:gd name="connsiteX11" fmla="*/ 1917858 w 5086379"/>
                <a:gd name="connsiteY11" fmla="*/ 5796001 h 5796001"/>
                <a:gd name="connsiteX12" fmla="*/ 2003797 w 5086379"/>
                <a:gd name="connsiteY12" fmla="*/ 5774314 h 5796001"/>
                <a:gd name="connsiteX13" fmla="*/ 2849381 w 5086379"/>
                <a:gd name="connsiteY13" fmla="*/ 5084958 h 5796001"/>
                <a:gd name="connsiteX14" fmla="*/ 3178679 w 5086379"/>
                <a:gd name="connsiteY14" fmla="*/ 4745758 h 5796001"/>
                <a:gd name="connsiteX15" fmla="*/ 3969142 w 5086379"/>
                <a:gd name="connsiteY15" fmla="*/ 4196398 h 5796001"/>
                <a:gd name="connsiteX16" fmla="*/ 4185198 w 5086379"/>
                <a:gd name="connsiteY16" fmla="*/ 4067178 h 5796001"/>
                <a:gd name="connsiteX17" fmla="*/ 4304401 w 5086379"/>
                <a:gd name="connsiteY17" fmla="*/ 3808022 h 5796001"/>
                <a:gd name="connsiteX18" fmla="*/ 4312036 w 5086379"/>
                <a:gd name="connsiteY18" fmla="*/ 2799394 h 5796001"/>
                <a:gd name="connsiteX19" fmla="*/ 3817903 w 5086379"/>
                <a:gd name="connsiteY19" fmla="*/ 1830249 h 5796001"/>
                <a:gd name="connsiteX20" fmla="*/ 2821256 w 5086379"/>
                <a:gd name="connsiteY20" fmla="*/ 990682 h 5796001"/>
                <a:gd name="connsiteX21" fmla="*/ 1713788 w 5086379"/>
                <a:gd name="connsiteY21" fmla="*/ 683787 h 5796001"/>
                <a:gd name="connsiteX22" fmla="*/ 66552 w 5086379"/>
                <a:gd name="connsiteY22" fmla="*/ 1261053 h 5796001"/>
                <a:gd name="connsiteX23" fmla="*/ 0 w 5086379"/>
                <a:gd name="connsiteY23" fmla="*/ 1320232 h 5796001"/>
                <a:gd name="connsiteX24" fmla="*/ 0 w 5086379"/>
                <a:gd name="connsiteY24" fmla="*/ 470600 h 5796001"/>
                <a:gd name="connsiteX25" fmla="*/ 57413 w 5086379"/>
                <a:gd name="connsiteY25" fmla="*/ 434140 h 5796001"/>
                <a:gd name="connsiteX26" fmla="*/ 1713788 w 5086379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379" h="5796001">
                  <a:moveTo>
                    <a:pt x="0" y="5185390"/>
                  </a:moveTo>
                  <a:lnTo>
                    <a:pt x="96129" y="5266609"/>
                  </a:lnTo>
                  <a:cubicBezTo>
                    <a:pt x="257505" y="5392583"/>
                    <a:pt x="433673" y="5500009"/>
                    <a:pt x="618798" y="5584607"/>
                  </a:cubicBezTo>
                  <a:cubicBezTo>
                    <a:pt x="790710" y="5663125"/>
                    <a:pt x="968770" y="5722306"/>
                    <a:pt x="1151695" y="5761857"/>
                  </a:cubicBezTo>
                  <a:lnTo>
                    <a:pt x="1364580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2" y="2025871"/>
                    <a:pt x="4987953" y="3992158"/>
                  </a:cubicBezTo>
                  <a:cubicBezTo>
                    <a:pt x="4737442" y="4856134"/>
                    <a:pt x="4285216" y="4636462"/>
                    <a:pt x="3685105" y="5224946"/>
                  </a:cubicBezTo>
                  <a:cubicBezTo>
                    <a:pt x="3521946" y="5384990"/>
                    <a:pt x="3369474" y="5552580"/>
                    <a:pt x="3215548" y="5711797"/>
                  </a:cubicBezTo>
                  <a:lnTo>
                    <a:pt x="3131871" y="5796001"/>
                  </a:lnTo>
                  <a:lnTo>
                    <a:pt x="1917858" y="5796001"/>
                  </a:lnTo>
                  <a:lnTo>
                    <a:pt x="2003797" y="5774314"/>
                  </a:lnTo>
                  <a:cubicBezTo>
                    <a:pt x="2274866" y="5680612"/>
                    <a:pt x="2506021" y="5447849"/>
                    <a:pt x="2849381" y="5084958"/>
                  </a:cubicBezTo>
                  <a:cubicBezTo>
                    <a:pt x="2954055" y="4974404"/>
                    <a:pt x="3062270" y="4860082"/>
                    <a:pt x="3178679" y="4745758"/>
                  </a:cubicBezTo>
                  <a:cubicBezTo>
                    <a:pt x="3483577" y="4446761"/>
                    <a:pt x="3764263" y="4302105"/>
                    <a:pt x="3969142" y="4196398"/>
                  </a:cubicBezTo>
                  <a:cubicBezTo>
                    <a:pt x="4069906" y="4144529"/>
                    <a:pt x="4149251" y="4103431"/>
                    <a:pt x="4185198" y="4067178"/>
                  </a:cubicBezTo>
                  <a:cubicBezTo>
                    <a:pt x="4225429" y="4026438"/>
                    <a:pt x="4267708" y="3934369"/>
                    <a:pt x="4304401" y="3808022"/>
                  </a:cubicBezTo>
                  <a:cubicBezTo>
                    <a:pt x="4398272" y="3484435"/>
                    <a:pt x="4400693" y="3145054"/>
                    <a:pt x="4312036" y="2799394"/>
                  </a:cubicBezTo>
                  <a:cubicBezTo>
                    <a:pt x="4226918" y="2467731"/>
                    <a:pt x="4056124" y="2132658"/>
                    <a:pt x="3817903" y="1830249"/>
                  </a:cubicBezTo>
                  <a:cubicBezTo>
                    <a:pt x="3547276" y="1486741"/>
                    <a:pt x="3202705" y="1196357"/>
                    <a:pt x="2821256" y="990682"/>
                  </a:cubicBezTo>
                  <a:cubicBezTo>
                    <a:pt x="2448933" y="789853"/>
                    <a:pt x="2065994" y="683787"/>
                    <a:pt x="1713788" y="683787"/>
                  </a:cubicBezTo>
                  <a:cubicBezTo>
                    <a:pt x="1106552" y="683787"/>
                    <a:pt x="530689" y="887150"/>
                    <a:pt x="66552" y="1261053"/>
                  </a:cubicBezTo>
                  <a:lnTo>
                    <a:pt x="0" y="1320232"/>
                  </a:lnTo>
                  <a:lnTo>
                    <a:pt x="0" y="470600"/>
                  </a:lnTo>
                  <a:lnTo>
                    <a:pt x="57413" y="434140"/>
                  </a:lnTo>
                  <a:cubicBezTo>
                    <a:pt x="544780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62C44622-9766-4F88-A9B0-A71B34E4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111816"/>
              <a:ext cx="5064554" cy="5746185"/>
            </a:xfrm>
            <a:custGeom>
              <a:avLst/>
              <a:gdLst>
                <a:gd name="connsiteX0" fmla="*/ 0 w 5064554"/>
                <a:gd name="connsiteY0" fmla="*/ 5562249 h 5746185"/>
                <a:gd name="connsiteX1" fmla="*/ 46809 w 5064554"/>
                <a:gd name="connsiteY1" fmla="*/ 5601914 h 5746185"/>
                <a:gd name="connsiteX2" fmla="*/ 103803 w 5064554"/>
                <a:gd name="connsiteY2" fmla="*/ 5645347 h 5746185"/>
                <a:gd name="connsiteX3" fmla="*/ 161915 w 5064554"/>
                <a:gd name="connsiteY3" fmla="*/ 5687702 h 5746185"/>
                <a:gd name="connsiteX4" fmla="*/ 220771 w 5064554"/>
                <a:gd name="connsiteY4" fmla="*/ 5729158 h 5746185"/>
                <a:gd name="connsiteX5" fmla="*/ 246285 w 5064554"/>
                <a:gd name="connsiteY5" fmla="*/ 5746185 h 5746185"/>
                <a:gd name="connsiteX6" fmla="*/ 0 w 5064554"/>
                <a:gd name="connsiteY6" fmla="*/ 5746185 h 5746185"/>
                <a:gd name="connsiteX7" fmla="*/ 1720118 w 5064554"/>
                <a:gd name="connsiteY7" fmla="*/ 79 h 5746185"/>
                <a:gd name="connsiteX8" fmla="*/ 2041220 w 5064554"/>
                <a:gd name="connsiteY8" fmla="*/ 19280 h 5746185"/>
                <a:gd name="connsiteX9" fmla="*/ 2356178 w 5064554"/>
                <a:gd name="connsiteY9" fmla="*/ 76533 h 5746185"/>
                <a:gd name="connsiteX10" fmla="*/ 2956476 w 5064554"/>
                <a:gd name="connsiteY10" fmla="*/ 284898 h 5746185"/>
                <a:gd name="connsiteX11" fmla="*/ 3238838 w 5064554"/>
                <a:gd name="connsiteY11" fmla="*/ 428117 h 5746185"/>
                <a:gd name="connsiteX12" fmla="*/ 3508346 w 5064554"/>
                <a:gd name="connsiteY12" fmla="*/ 593052 h 5746185"/>
                <a:gd name="connsiteX13" fmla="*/ 4003038 w 5064554"/>
                <a:gd name="connsiteY13" fmla="*/ 983938 h 5746185"/>
                <a:gd name="connsiteX14" fmla="*/ 4429376 w 5064554"/>
                <a:gd name="connsiteY14" fmla="*/ 1448410 h 5746185"/>
                <a:gd name="connsiteX15" fmla="*/ 4770594 w 5064554"/>
                <a:gd name="connsiteY15" fmla="*/ 1980902 h 5746185"/>
                <a:gd name="connsiteX16" fmla="*/ 4902648 w 5064554"/>
                <a:gd name="connsiteY16" fmla="*/ 2270210 h 5746185"/>
                <a:gd name="connsiteX17" fmla="*/ 4931144 w 5064554"/>
                <a:gd name="connsiteY17" fmla="*/ 2344691 h 5746185"/>
                <a:gd name="connsiteX18" fmla="*/ 4957220 w 5064554"/>
                <a:gd name="connsiteY18" fmla="*/ 2420068 h 5746185"/>
                <a:gd name="connsiteX19" fmla="*/ 4980316 w 5064554"/>
                <a:gd name="connsiteY19" fmla="*/ 2496522 h 5746185"/>
                <a:gd name="connsiteX20" fmla="*/ 5000617 w 5064554"/>
                <a:gd name="connsiteY20" fmla="*/ 2574414 h 5746185"/>
                <a:gd name="connsiteX21" fmla="*/ 5063572 w 5064554"/>
                <a:gd name="connsiteY21" fmla="*/ 3209382 h 5746185"/>
                <a:gd name="connsiteX22" fmla="*/ 5028556 w 5064554"/>
                <a:gd name="connsiteY22" fmla="*/ 3526687 h 5746185"/>
                <a:gd name="connsiteX23" fmla="*/ 4946789 w 5064554"/>
                <a:gd name="connsiteY23" fmla="*/ 3833942 h 5746185"/>
                <a:gd name="connsiteX24" fmla="*/ 4837646 w 5064554"/>
                <a:gd name="connsiteY24" fmla="*/ 4130967 h 5746185"/>
                <a:gd name="connsiteX25" fmla="*/ 4769104 w 5064554"/>
                <a:gd name="connsiteY25" fmla="*/ 4278673 h 5746185"/>
                <a:gd name="connsiteX26" fmla="*/ 4680818 w 5064554"/>
                <a:gd name="connsiteY26" fmla="*/ 4422429 h 5746185"/>
                <a:gd name="connsiteX27" fmla="*/ 4567762 w 5064554"/>
                <a:gd name="connsiteY27" fmla="*/ 4555058 h 5746185"/>
                <a:gd name="connsiteX28" fmla="*/ 4502759 w 5064554"/>
                <a:gd name="connsiteY28" fmla="*/ 4613925 h 5746185"/>
                <a:gd name="connsiteX29" fmla="*/ 4434218 w 5064554"/>
                <a:gd name="connsiteY29" fmla="*/ 4666689 h 5746185"/>
                <a:gd name="connsiteX30" fmla="*/ 4160610 w 5064554"/>
                <a:gd name="connsiteY30" fmla="*/ 4832881 h 5746185"/>
                <a:gd name="connsiteX31" fmla="*/ 3920156 w 5064554"/>
                <a:gd name="connsiteY31" fmla="*/ 4984175 h 5746185"/>
                <a:gd name="connsiteX32" fmla="*/ 3812501 w 5064554"/>
                <a:gd name="connsiteY32" fmla="*/ 5068168 h 5746185"/>
                <a:gd name="connsiteX33" fmla="*/ 3711179 w 5064554"/>
                <a:gd name="connsiteY33" fmla="*/ 5159158 h 5746185"/>
                <a:gd name="connsiteX34" fmla="*/ 3662380 w 5064554"/>
                <a:gd name="connsiteY34" fmla="*/ 5207795 h 5746185"/>
                <a:gd name="connsiteX35" fmla="*/ 3612091 w 5064554"/>
                <a:gd name="connsiteY35" fmla="*/ 5259662 h 5746185"/>
                <a:gd name="connsiteX36" fmla="*/ 3511327 w 5064554"/>
                <a:gd name="connsiteY36" fmla="*/ 5365012 h 5746185"/>
                <a:gd name="connsiteX37" fmla="*/ 3302909 w 5064554"/>
                <a:gd name="connsiteY37" fmla="*/ 5577146 h 5746185"/>
                <a:gd name="connsiteX38" fmla="*/ 3195253 w 5064554"/>
                <a:gd name="connsiteY38" fmla="*/ 5683753 h 5746185"/>
                <a:gd name="connsiteX39" fmla="*/ 3129248 w 5064554"/>
                <a:gd name="connsiteY39" fmla="*/ 5746185 h 5746185"/>
                <a:gd name="connsiteX40" fmla="*/ 2696114 w 5064554"/>
                <a:gd name="connsiteY40" fmla="*/ 5746185 h 5746185"/>
                <a:gd name="connsiteX41" fmla="*/ 2854035 w 5064554"/>
                <a:gd name="connsiteY41" fmla="*/ 5578941 h 5746185"/>
                <a:gd name="connsiteX42" fmla="*/ 2949771 w 5064554"/>
                <a:gd name="connsiteY42" fmla="*/ 5468566 h 5746185"/>
                <a:gd name="connsiteX43" fmla="*/ 3045690 w 5064554"/>
                <a:gd name="connsiteY43" fmla="*/ 5356219 h 5746185"/>
                <a:gd name="connsiteX44" fmla="*/ 3243679 w 5064554"/>
                <a:gd name="connsiteY44" fmla="*/ 5129905 h 5746185"/>
                <a:gd name="connsiteX45" fmla="*/ 3350402 w 5064554"/>
                <a:gd name="connsiteY45" fmla="*/ 5019889 h 5746185"/>
                <a:gd name="connsiteX46" fmla="*/ 3405908 w 5064554"/>
                <a:gd name="connsiteY46" fmla="*/ 4965868 h 5746185"/>
                <a:gd name="connsiteX47" fmla="*/ 3465323 w 5064554"/>
                <a:gd name="connsiteY47" fmla="*/ 4911130 h 5746185"/>
                <a:gd name="connsiteX48" fmla="*/ 3728872 w 5064554"/>
                <a:gd name="connsiteY48" fmla="*/ 4715505 h 5746185"/>
                <a:gd name="connsiteX49" fmla="*/ 4012537 w 5064554"/>
                <a:gd name="connsiteY49" fmla="*/ 4566545 h 5746185"/>
                <a:gd name="connsiteX50" fmla="*/ 4146455 w 5064554"/>
                <a:gd name="connsiteY50" fmla="*/ 4502832 h 5746185"/>
                <a:gd name="connsiteX51" fmla="*/ 4265658 w 5064554"/>
                <a:gd name="connsiteY51" fmla="*/ 4436787 h 5746185"/>
                <a:gd name="connsiteX52" fmla="*/ 4447068 w 5064554"/>
                <a:gd name="connsiteY52" fmla="*/ 4266826 h 5746185"/>
                <a:gd name="connsiteX53" fmla="*/ 4561802 w 5064554"/>
                <a:gd name="connsiteY53" fmla="*/ 4033693 h 5746185"/>
                <a:gd name="connsiteX54" fmla="*/ 4618237 w 5064554"/>
                <a:gd name="connsiteY54" fmla="*/ 3765564 h 5746185"/>
                <a:gd name="connsiteX55" fmla="*/ 4628108 w 5064554"/>
                <a:gd name="connsiteY55" fmla="*/ 3492050 h 5746185"/>
                <a:gd name="connsiteX56" fmla="*/ 4609670 w 5064554"/>
                <a:gd name="connsiteY56" fmla="*/ 3222125 h 5746185"/>
                <a:gd name="connsiteX57" fmla="*/ 4567390 w 5064554"/>
                <a:gd name="connsiteY57" fmla="*/ 2956508 h 5746185"/>
                <a:gd name="connsiteX58" fmla="*/ 4501083 w 5064554"/>
                <a:gd name="connsiteY58" fmla="*/ 2695555 h 5746185"/>
                <a:gd name="connsiteX59" fmla="*/ 4320789 w 5064554"/>
                <a:gd name="connsiteY59" fmla="*/ 2183167 h 5746185"/>
                <a:gd name="connsiteX60" fmla="*/ 4055189 w 5064554"/>
                <a:gd name="connsiteY60" fmla="*/ 1697159 h 5746185"/>
                <a:gd name="connsiteX61" fmla="*/ 3893334 w 5064554"/>
                <a:gd name="connsiteY61" fmla="*/ 1467972 h 5746185"/>
                <a:gd name="connsiteX62" fmla="*/ 3712854 w 5064554"/>
                <a:gd name="connsiteY62" fmla="*/ 1250454 h 5746185"/>
                <a:gd name="connsiteX63" fmla="*/ 3300486 w 5064554"/>
                <a:gd name="connsiteY63" fmla="*/ 856873 h 5746185"/>
                <a:gd name="connsiteX64" fmla="*/ 2823118 w 5064554"/>
                <a:gd name="connsiteY64" fmla="*/ 536158 h 5746185"/>
                <a:gd name="connsiteX65" fmla="*/ 2759232 w 5064554"/>
                <a:gd name="connsiteY65" fmla="*/ 502417 h 5746185"/>
                <a:gd name="connsiteX66" fmla="*/ 2694601 w 5064554"/>
                <a:gd name="connsiteY66" fmla="*/ 470293 h 5746185"/>
                <a:gd name="connsiteX67" fmla="*/ 2628854 w 5064554"/>
                <a:gd name="connsiteY67" fmla="*/ 440142 h 5746185"/>
                <a:gd name="connsiteX68" fmla="*/ 2562361 w 5064554"/>
                <a:gd name="connsiteY68" fmla="*/ 411605 h 5746185"/>
                <a:gd name="connsiteX69" fmla="*/ 2289497 w 5064554"/>
                <a:gd name="connsiteY69" fmla="*/ 316484 h 5746185"/>
                <a:gd name="connsiteX70" fmla="*/ 2007510 w 5064554"/>
                <a:gd name="connsiteY70" fmla="*/ 254927 h 5746185"/>
                <a:gd name="connsiteX71" fmla="*/ 1720677 w 5064554"/>
                <a:gd name="connsiteY71" fmla="*/ 231775 h 5746185"/>
                <a:gd name="connsiteX72" fmla="*/ 1144034 w 5064554"/>
                <a:gd name="connsiteY72" fmla="*/ 303923 h 5746185"/>
                <a:gd name="connsiteX73" fmla="*/ 609856 w 5064554"/>
                <a:gd name="connsiteY73" fmla="*/ 517135 h 5746185"/>
                <a:gd name="connsiteX74" fmla="*/ 137330 w 5064554"/>
                <a:gd name="connsiteY74" fmla="*/ 828337 h 5746185"/>
                <a:gd name="connsiteX75" fmla="*/ 0 w 5064554"/>
                <a:gd name="connsiteY75" fmla="*/ 943022 h 5746185"/>
                <a:gd name="connsiteX76" fmla="*/ 0 w 5064554"/>
                <a:gd name="connsiteY76" fmla="*/ 441968 h 5746185"/>
                <a:gd name="connsiteX77" fmla="*/ 170854 w 5064554"/>
                <a:gd name="connsiteY77" fmla="*/ 345537 h 5746185"/>
                <a:gd name="connsiteX78" fmla="*/ 466998 w 5064554"/>
                <a:gd name="connsiteY78" fmla="*/ 218852 h 5746185"/>
                <a:gd name="connsiteX79" fmla="*/ 1086479 w 5064554"/>
                <a:gd name="connsiteY79" fmla="*/ 56253 h 5746185"/>
                <a:gd name="connsiteX80" fmla="*/ 1720118 w 5064554"/>
                <a:gd name="connsiteY80" fmla="*/ 79 h 574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5064554" h="5746185">
                  <a:moveTo>
                    <a:pt x="0" y="5562249"/>
                  </a:moveTo>
                  <a:lnTo>
                    <a:pt x="46809" y="5601914"/>
                  </a:lnTo>
                  <a:cubicBezTo>
                    <a:pt x="65807" y="5616093"/>
                    <a:pt x="84433" y="5631168"/>
                    <a:pt x="103803" y="5645347"/>
                  </a:cubicBezTo>
                  <a:lnTo>
                    <a:pt x="161915" y="5687702"/>
                  </a:lnTo>
                  <a:lnTo>
                    <a:pt x="220771" y="5729158"/>
                  </a:lnTo>
                  <a:lnTo>
                    <a:pt x="246285" y="5746185"/>
                  </a:lnTo>
                  <a:lnTo>
                    <a:pt x="0" y="5746185"/>
                  </a:lnTo>
                  <a:close/>
                  <a:moveTo>
                    <a:pt x="1720118" y="79"/>
                  </a:moveTo>
                  <a:cubicBezTo>
                    <a:pt x="1827587" y="-820"/>
                    <a:pt x="1935057" y="6001"/>
                    <a:pt x="2041220" y="19280"/>
                  </a:cubicBezTo>
                  <a:cubicBezTo>
                    <a:pt x="2147573" y="31844"/>
                    <a:pt x="2252621" y="51766"/>
                    <a:pt x="2356178" y="76533"/>
                  </a:cubicBezTo>
                  <a:cubicBezTo>
                    <a:pt x="2563478" y="126245"/>
                    <a:pt x="2764261" y="197316"/>
                    <a:pt x="2956476" y="284898"/>
                  </a:cubicBezTo>
                  <a:cubicBezTo>
                    <a:pt x="3052583" y="329049"/>
                    <a:pt x="3147013" y="376429"/>
                    <a:pt x="3238838" y="428117"/>
                  </a:cubicBezTo>
                  <a:cubicBezTo>
                    <a:pt x="3331032" y="479266"/>
                    <a:pt x="3421180" y="534185"/>
                    <a:pt x="3508346" y="593052"/>
                  </a:cubicBezTo>
                  <a:cubicBezTo>
                    <a:pt x="3682868" y="710785"/>
                    <a:pt x="3849007" y="840722"/>
                    <a:pt x="4003038" y="983938"/>
                  </a:cubicBezTo>
                  <a:cubicBezTo>
                    <a:pt x="4157071" y="1127158"/>
                    <a:pt x="4300488" y="1282041"/>
                    <a:pt x="4429376" y="1448410"/>
                  </a:cubicBezTo>
                  <a:cubicBezTo>
                    <a:pt x="4558636" y="1614781"/>
                    <a:pt x="4672623" y="1793174"/>
                    <a:pt x="4770594" y="1980902"/>
                  </a:cubicBezTo>
                  <a:cubicBezTo>
                    <a:pt x="4819206" y="2074945"/>
                    <a:pt x="4862977" y="2171681"/>
                    <a:pt x="4902648" y="2270210"/>
                  </a:cubicBezTo>
                  <a:cubicBezTo>
                    <a:pt x="4912334" y="2294978"/>
                    <a:pt x="4922390" y="2319565"/>
                    <a:pt x="4931144" y="2344691"/>
                  </a:cubicBezTo>
                  <a:lnTo>
                    <a:pt x="4957220" y="2420068"/>
                  </a:lnTo>
                  <a:lnTo>
                    <a:pt x="4980316" y="2496522"/>
                  </a:lnTo>
                  <a:cubicBezTo>
                    <a:pt x="4987766" y="2522187"/>
                    <a:pt x="4993911" y="2548031"/>
                    <a:pt x="5000617" y="2574414"/>
                  </a:cubicBezTo>
                  <a:cubicBezTo>
                    <a:pt x="5051278" y="2781523"/>
                    <a:pt x="5069160" y="2996351"/>
                    <a:pt x="5063572" y="3209382"/>
                  </a:cubicBezTo>
                  <a:cubicBezTo>
                    <a:pt x="5060778" y="3315809"/>
                    <a:pt x="5049043" y="3422236"/>
                    <a:pt x="5028556" y="3526687"/>
                  </a:cubicBezTo>
                  <a:cubicBezTo>
                    <a:pt x="5008069" y="3631141"/>
                    <a:pt x="4979571" y="3733619"/>
                    <a:pt x="4946789" y="3833942"/>
                  </a:cubicBezTo>
                  <a:cubicBezTo>
                    <a:pt x="4914009" y="3934267"/>
                    <a:pt x="4879179" y="4032079"/>
                    <a:pt x="4837646" y="4130967"/>
                  </a:cubicBezTo>
                  <a:cubicBezTo>
                    <a:pt x="4816971" y="4180322"/>
                    <a:pt x="4794620" y="4229678"/>
                    <a:pt x="4769104" y="4278673"/>
                  </a:cubicBezTo>
                  <a:cubicBezTo>
                    <a:pt x="4743029" y="4327308"/>
                    <a:pt x="4714530" y="4375946"/>
                    <a:pt x="4680818" y="4422429"/>
                  </a:cubicBezTo>
                  <a:cubicBezTo>
                    <a:pt x="4647478" y="4469092"/>
                    <a:pt x="4609482" y="4513961"/>
                    <a:pt x="4567762" y="4555058"/>
                  </a:cubicBezTo>
                  <a:cubicBezTo>
                    <a:pt x="4546715" y="4575518"/>
                    <a:pt x="4525110" y="4595260"/>
                    <a:pt x="4502759" y="4613925"/>
                  </a:cubicBezTo>
                  <a:cubicBezTo>
                    <a:pt x="4480408" y="4632591"/>
                    <a:pt x="4457313" y="4649999"/>
                    <a:pt x="4434218" y="4666689"/>
                  </a:cubicBezTo>
                  <a:cubicBezTo>
                    <a:pt x="4341090" y="4733452"/>
                    <a:pt x="4246659" y="4783347"/>
                    <a:pt x="4160610" y="4832881"/>
                  </a:cubicBezTo>
                  <a:cubicBezTo>
                    <a:pt x="4074002" y="4881876"/>
                    <a:pt x="3994471" y="4930513"/>
                    <a:pt x="3920156" y="4984175"/>
                  </a:cubicBezTo>
                  <a:cubicBezTo>
                    <a:pt x="3882905" y="5010734"/>
                    <a:pt x="3847144" y="5038913"/>
                    <a:pt x="3812501" y="5068168"/>
                  </a:cubicBezTo>
                  <a:cubicBezTo>
                    <a:pt x="3777485" y="5097062"/>
                    <a:pt x="3743960" y="5127752"/>
                    <a:pt x="3711179" y="5159158"/>
                  </a:cubicBezTo>
                  <a:cubicBezTo>
                    <a:pt x="3694601" y="5175132"/>
                    <a:pt x="3679143" y="5190745"/>
                    <a:pt x="3662380" y="5207795"/>
                  </a:cubicBezTo>
                  <a:lnTo>
                    <a:pt x="3612091" y="5259662"/>
                  </a:lnTo>
                  <a:lnTo>
                    <a:pt x="3511327" y="5365012"/>
                  </a:lnTo>
                  <a:cubicBezTo>
                    <a:pt x="3443530" y="5435544"/>
                    <a:pt x="3373686" y="5505897"/>
                    <a:pt x="3302909" y="5577146"/>
                  </a:cubicBezTo>
                  <a:cubicBezTo>
                    <a:pt x="3267520" y="5612861"/>
                    <a:pt x="3231573" y="5648219"/>
                    <a:pt x="3195253" y="5683753"/>
                  </a:cubicBezTo>
                  <a:lnTo>
                    <a:pt x="3129248" y="5746185"/>
                  </a:lnTo>
                  <a:lnTo>
                    <a:pt x="2696114" y="5746185"/>
                  </a:lnTo>
                  <a:lnTo>
                    <a:pt x="2854035" y="5578941"/>
                  </a:lnTo>
                  <a:cubicBezTo>
                    <a:pt x="2886257" y="5542689"/>
                    <a:pt x="2917921" y="5505718"/>
                    <a:pt x="2949771" y="5468566"/>
                  </a:cubicBezTo>
                  <a:lnTo>
                    <a:pt x="3045690" y="5356219"/>
                  </a:lnTo>
                  <a:cubicBezTo>
                    <a:pt x="3110136" y="5281019"/>
                    <a:pt x="3174578" y="5204384"/>
                    <a:pt x="3243679" y="5129905"/>
                  </a:cubicBezTo>
                  <a:cubicBezTo>
                    <a:pt x="3278324" y="5092934"/>
                    <a:pt x="3313897" y="5056143"/>
                    <a:pt x="3350402" y="5019889"/>
                  </a:cubicBezTo>
                  <a:lnTo>
                    <a:pt x="3405908" y="4965868"/>
                  </a:lnTo>
                  <a:cubicBezTo>
                    <a:pt x="3424533" y="4947921"/>
                    <a:pt x="3445208" y="4929077"/>
                    <a:pt x="3465323" y="4911130"/>
                  </a:cubicBezTo>
                  <a:cubicBezTo>
                    <a:pt x="3546342" y="4838623"/>
                    <a:pt x="3635745" y="4772936"/>
                    <a:pt x="3728872" y="4715505"/>
                  </a:cubicBezTo>
                  <a:cubicBezTo>
                    <a:pt x="3821999" y="4657895"/>
                    <a:pt x="3919784" y="4609976"/>
                    <a:pt x="4012537" y="4566545"/>
                  </a:cubicBezTo>
                  <a:cubicBezTo>
                    <a:pt x="4058915" y="4544830"/>
                    <a:pt x="4103989" y="4524011"/>
                    <a:pt x="4146455" y="4502832"/>
                  </a:cubicBezTo>
                  <a:cubicBezTo>
                    <a:pt x="4189107" y="4481656"/>
                    <a:pt x="4229152" y="4460298"/>
                    <a:pt x="4265658" y="4436787"/>
                  </a:cubicBezTo>
                  <a:cubicBezTo>
                    <a:pt x="4339041" y="4390303"/>
                    <a:pt x="4398456" y="4335026"/>
                    <a:pt x="4447068" y="4266826"/>
                  </a:cubicBezTo>
                  <a:cubicBezTo>
                    <a:pt x="4495309" y="4198628"/>
                    <a:pt x="4533305" y="4118942"/>
                    <a:pt x="4561802" y="4033693"/>
                  </a:cubicBezTo>
                  <a:cubicBezTo>
                    <a:pt x="4590112" y="3948445"/>
                    <a:pt x="4608180" y="3856557"/>
                    <a:pt x="4618237" y="3765564"/>
                  </a:cubicBezTo>
                  <a:cubicBezTo>
                    <a:pt x="4627922" y="3674214"/>
                    <a:pt x="4630157" y="3582682"/>
                    <a:pt x="4628108" y="3492050"/>
                  </a:cubicBezTo>
                  <a:cubicBezTo>
                    <a:pt x="4625128" y="3401236"/>
                    <a:pt x="4618611" y="3311322"/>
                    <a:pt x="4609670" y="3222125"/>
                  </a:cubicBezTo>
                  <a:cubicBezTo>
                    <a:pt x="4600543" y="3132928"/>
                    <a:pt x="4586760" y="3044269"/>
                    <a:pt x="4567390" y="2956508"/>
                  </a:cubicBezTo>
                  <a:cubicBezTo>
                    <a:pt x="4548205" y="2868747"/>
                    <a:pt x="4525296" y="2782062"/>
                    <a:pt x="4501083" y="2695555"/>
                  </a:cubicBezTo>
                  <a:cubicBezTo>
                    <a:pt x="4452658" y="2522726"/>
                    <a:pt x="4395662" y="2350434"/>
                    <a:pt x="4320789" y="2183167"/>
                  </a:cubicBezTo>
                  <a:cubicBezTo>
                    <a:pt x="4245914" y="2015899"/>
                    <a:pt x="4157071" y="1853298"/>
                    <a:pt x="4055189" y="1697159"/>
                  </a:cubicBezTo>
                  <a:cubicBezTo>
                    <a:pt x="4004157" y="1619267"/>
                    <a:pt x="3950142" y="1542813"/>
                    <a:pt x="3893334" y="1467972"/>
                  </a:cubicBezTo>
                  <a:cubicBezTo>
                    <a:pt x="3836528" y="1393134"/>
                    <a:pt x="3775995" y="1320986"/>
                    <a:pt x="3712854" y="1250454"/>
                  </a:cubicBezTo>
                  <a:cubicBezTo>
                    <a:pt x="3587133" y="1109210"/>
                    <a:pt x="3449118" y="977120"/>
                    <a:pt x="3300486" y="856873"/>
                  </a:cubicBezTo>
                  <a:cubicBezTo>
                    <a:pt x="3152043" y="736089"/>
                    <a:pt x="2992237" y="628047"/>
                    <a:pt x="2823118" y="536158"/>
                  </a:cubicBezTo>
                  <a:cubicBezTo>
                    <a:pt x="2801884" y="524852"/>
                    <a:pt x="2780652" y="513367"/>
                    <a:pt x="2759232" y="502417"/>
                  </a:cubicBezTo>
                  <a:lnTo>
                    <a:pt x="2694601" y="470293"/>
                  </a:lnTo>
                  <a:lnTo>
                    <a:pt x="2628854" y="440142"/>
                  </a:lnTo>
                  <a:cubicBezTo>
                    <a:pt x="2606875" y="430092"/>
                    <a:pt x="2584525" y="421117"/>
                    <a:pt x="2562361" y="411605"/>
                  </a:cubicBezTo>
                  <a:cubicBezTo>
                    <a:pt x="2473517" y="374455"/>
                    <a:pt x="2382068" y="343227"/>
                    <a:pt x="2289497" y="316484"/>
                  </a:cubicBezTo>
                  <a:cubicBezTo>
                    <a:pt x="2196929" y="289923"/>
                    <a:pt x="2102498" y="269643"/>
                    <a:pt x="2007510" y="254927"/>
                  </a:cubicBezTo>
                  <a:cubicBezTo>
                    <a:pt x="1912333" y="240748"/>
                    <a:pt x="1816411" y="232852"/>
                    <a:pt x="1720677" y="231775"/>
                  </a:cubicBezTo>
                  <a:cubicBezTo>
                    <a:pt x="1526042" y="230339"/>
                    <a:pt x="1331219" y="254747"/>
                    <a:pt x="1144034" y="303923"/>
                  </a:cubicBezTo>
                  <a:cubicBezTo>
                    <a:pt x="956475" y="352739"/>
                    <a:pt x="777671" y="427399"/>
                    <a:pt x="609856" y="517135"/>
                  </a:cubicBezTo>
                  <a:cubicBezTo>
                    <a:pt x="441854" y="607049"/>
                    <a:pt x="284843" y="712938"/>
                    <a:pt x="137330" y="828337"/>
                  </a:cubicBezTo>
                  <a:lnTo>
                    <a:pt x="0" y="943022"/>
                  </a:lnTo>
                  <a:lnTo>
                    <a:pt x="0" y="441968"/>
                  </a:lnTo>
                  <a:lnTo>
                    <a:pt x="170854" y="345537"/>
                  </a:lnTo>
                  <a:cubicBezTo>
                    <a:pt x="267240" y="298045"/>
                    <a:pt x="366234" y="255824"/>
                    <a:pt x="466998" y="218852"/>
                  </a:cubicBezTo>
                  <a:cubicBezTo>
                    <a:pt x="668527" y="144732"/>
                    <a:pt x="876944" y="92505"/>
                    <a:pt x="1086479" y="56253"/>
                  </a:cubicBezTo>
                  <a:cubicBezTo>
                    <a:pt x="1296203" y="20358"/>
                    <a:pt x="1507974" y="1514"/>
                    <a:pt x="1720118" y="7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96" name="Freeform: Shape 95">
              <a:extLst>
                <a:ext uri="{FF2B5EF4-FFF2-40B4-BE49-F238E27FC236}">
                  <a16:creationId xmlns:a16="http://schemas.microsoft.com/office/drawing/2014/main" id="{76DA3EB3-67D4-47DC-A531-F4B0EB029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935182"/>
              <a:ext cx="5401995" cy="5922818"/>
            </a:xfrm>
            <a:custGeom>
              <a:avLst/>
              <a:gdLst>
                <a:gd name="connsiteX0" fmla="*/ 0 w 5401995"/>
                <a:gd name="connsiteY0" fmla="*/ 5912646 h 5922818"/>
                <a:gd name="connsiteX1" fmla="*/ 15931 w 5401995"/>
                <a:gd name="connsiteY1" fmla="*/ 5922818 h 5922818"/>
                <a:gd name="connsiteX2" fmla="*/ 0 w 5401995"/>
                <a:gd name="connsiteY2" fmla="*/ 5922818 h 5922818"/>
                <a:gd name="connsiteX3" fmla="*/ 1741724 w 5401995"/>
                <a:gd name="connsiteY3" fmla="*/ 0 h 5922818"/>
                <a:gd name="connsiteX4" fmla="*/ 5401995 w 5401995"/>
                <a:gd name="connsiteY4" fmla="*/ 3449232 h 5922818"/>
                <a:gd name="connsiteX5" fmla="*/ 4367046 w 5401995"/>
                <a:gd name="connsiteY5" fmla="*/ 5852517 h 5922818"/>
                <a:gd name="connsiteX6" fmla="*/ 4290573 w 5401995"/>
                <a:gd name="connsiteY6" fmla="*/ 5922818 h 5922818"/>
                <a:gd name="connsiteX7" fmla="*/ 3023725 w 5401995"/>
                <a:gd name="connsiteY7" fmla="*/ 5922818 h 5922818"/>
                <a:gd name="connsiteX8" fmla="*/ 3043643 w 5401995"/>
                <a:gd name="connsiteY8" fmla="*/ 5905761 h 5922818"/>
                <a:gd name="connsiteX9" fmla="*/ 3156885 w 5401995"/>
                <a:gd name="connsiteY9" fmla="*/ 5797204 h 5922818"/>
                <a:gd name="connsiteX10" fmla="*/ 3267706 w 5401995"/>
                <a:gd name="connsiteY10" fmla="*/ 5685616 h 5922818"/>
                <a:gd name="connsiteX11" fmla="*/ 3487673 w 5401995"/>
                <a:gd name="connsiteY11" fmla="*/ 5458875 h 5922818"/>
                <a:gd name="connsiteX12" fmla="*/ 3598682 w 5401995"/>
                <a:gd name="connsiteY12" fmla="*/ 5345506 h 5922818"/>
                <a:gd name="connsiteX13" fmla="*/ 3713227 w 5401995"/>
                <a:gd name="connsiteY13" fmla="*/ 5233203 h 5922818"/>
                <a:gd name="connsiteX14" fmla="*/ 4248708 w 5401995"/>
                <a:gd name="connsiteY14" fmla="*/ 4858691 h 5922818"/>
                <a:gd name="connsiteX15" fmla="*/ 4518032 w 5401995"/>
                <a:gd name="connsiteY15" fmla="*/ 4700401 h 5922818"/>
                <a:gd name="connsiteX16" fmla="*/ 4720304 w 5401995"/>
                <a:gd name="connsiteY16" fmla="*/ 4500399 h 5922818"/>
                <a:gd name="connsiteX17" fmla="*/ 4846027 w 5401995"/>
                <a:gd name="connsiteY17" fmla="*/ 4246029 h 5922818"/>
                <a:gd name="connsiteX18" fmla="*/ 4920900 w 5401995"/>
                <a:gd name="connsiteY18" fmla="*/ 3963496 h 5922818"/>
                <a:gd name="connsiteX19" fmla="*/ 4933752 w 5401995"/>
                <a:gd name="connsiteY19" fmla="*/ 3891303 h 5922818"/>
                <a:gd name="connsiteX20" fmla="*/ 4944740 w 5401995"/>
                <a:gd name="connsiteY20" fmla="*/ 3818931 h 5922818"/>
                <a:gd name="connsiteX21" fmla="*/ 4952935 w 5401995"/>
                <a:gd name="connsiteY21" fmla="*/ 3746381 h 5922818"/>
                <a:gd name="connsiteX22" fmla="*/ 4958896 w 5401995"/>
                <a:gd name="connsiteY22" fmla="*/ 3673652 h 5922818"/>
                <a:gd name="connsiteX23" fmla="*/ 4962249 w 5401995"/>
                <a:gd name="connsiteY23" fmla="*/ 3382920 h 5922818"/>
                <a:gd name="connsiteX24" fmla="*/ 4957593 w 5401995"/>
                <a:gd name="connsiteY24" fmla="*/ 3310370 h 5922818"/>
                <a:gd name="connsiteX25" fmla="*/ 4950515 w 5401995"/>
                <a:gd name="connsiteY25" fmla="*/ 3237998 h 5922818"/>
                <a:gd name="connsiteX26" fmla="*/ 4941761 w 5401995"/>
                <a:gd name="connsiteY26" fmla="*/ 3165805 h 5922818"/>
                <a:gd name="connsiteX27" fmla="*/ 4931145 w 5401995"/>
                <a:gd name="connsiteY27" fmla="*/ 3093968 h 5922818"/>
                <a:gd name="connsiteX28" fmla="*/ 4869122 w 5401995"/>
                <a:gd name="connsiteY28" fmla="*/ 2809296 h 5922818"/>
                <a:gd name="connsiteX29" fmla="*/ 4660144 w 5401995"/>
                <a:gd name="connsiteY29" fmla="*/ 2260271 h 5922818"/>
                <a:gd name="connsiteX30" fmla="*/ 4518404 w 5401995"/>
                <a:gd name="connsiteY30" fmla="*/ 1998593 h 5922818"/>
                <a:gd name="connsiteX31" fmla="*/ 4355246 w 5401995"/>
                <a:gd name="connsiteY31" fmla="*/ 1746720 h 5922818"/>
                <a:gd name="connsiteX32" fmla="*/ 4171971 w 5401995"/>
                <a:gd name="connsiteY32" fmla="*/ 1505719 h 5922818"/>
                <a:gd name="connsiteX33" fmla="*/ 3969141 w 5401995"/>
                <a:gd name="connsiteY33" fmla="*/ 1277017 h 5922818"/>
                <a:gd name="connsiteX34" fmla="*/ 3748056 w 5401995"/>
                <a:gd name="connsiteY34" fmla="*/ 1062043 h 5922818"/>
                <a:gd name="connsiteX35" fmla="*/ 3507974 w 5401995"/>
                <a:gd name="connsiteY35" fmla="*/ 864002 h 5922818"/>
                <a:gd name="connsiteX36" fmla="*/ 3250199 w 5401995"/>
                <a:gd name="connsiteY36" fmla="*/ 684854 h 5922818"/>
                <a:gd name="connsiteX37" fmla="*/ 2974728 w 5401995"/>
                <a:gd name="connsiteY37" fmla="*/ 529060 h 5922818"/>
                <a:gd name="connsiteX38" fmla="*/ 2683054 w 5401995"/>
                <a:gd name="connsiteY38" fmla="*/ 400004 h 5922818"/>
                <a:gd name="connsiteX39" fmla="*/ 2377410 w 5401995"/>
                <a:gd name="connsiteY39" fmla="*/ 302321 h 5922818"/>
                <a:gd name="connsiteX40" fmla="*/ 1738558 w 5401995"/>
                <a:gd name="connsiteY40" fmla="*/ 219075 h 5922818"/>
                <a:gd name="connsiteX41" fmla="*/ 1096353 w 5401995"/>
                <a:gd name="connsiteY41" fmla="*/ 287347 h 5922818"/>
                <a:gd name="connsiteX42" fmla="*/ 1076608 w 5401995"/>
                <a:gd name="connsiteY42" fmla="*/ 291269 h 5922818"/>
                <a:gd name="connsiteX43" fmla="*/ 1057052 w 5401995"/>
                <a:gd name="connsiteY43" fmla="*/ 296081 h 5922818"/>
                <a:gd name="connsiteX44" fmla="*/ 1017940 w 5401995"/>
                <a:gd name="connsiteY44" fmla="*/ 305708 h 5922818"/>
                <a:gd name="connsiteX45" fmla="*/ 939899 w 5401995"/>
                <a:gd name="connsiteY45" fmla="*/ 325137 h 5922818"/>
                <a:gd name="connsiteX46" fmla="*/ 862788 w 5401995"/>
                <a:gd name="connsiteY46" fmla="*/ 347418 h 5922818"/>
                <a:gd name="connsiteX47" fmla="*/ 786052 w 5401995"/>
                <a:gd name="connsiteY47" fmla="*/ 370948 h 5922818"/>
                <a:gd name="connsiteX48" fmla="*/ 710434 w 5401995"/>
                <a:gd name="connsiteY48" fmla="*/ 397152 h 5922818"/>
                <a:gd name="connsiteX49" fmla="*/ 635372 w 5401995"/>
                <a:gd name="connsiteY49" fmla="*/ 424425 h 5922818"/>
                <a:gd name="connsiteX50" fmla="*/ 561615 w 5401995"/>
                <a:gd name="connsiteY50" fmla="*/ 454551 h 5922818"/>
                <a:gd name="connsiteX51" fmla="*/ 488419 w 5401995"/>
                <a:gd name="connsiteY51" fmla="*/ 485744 h 5922818"/>
                <a:gd name="connsiteX52" fmla="*/ 206696 w 5401995"/>
                <a:gd name="connsiteY52" fmla="*/ 629655 h 5922818"/>
                <a:gd name="connsiteX53" fmla="*/ 0 w 5401995"/>
                <a:gd name="connsiteY53" fmla="*/ 763803 h 5922818"/>
                <a:gd name="connsiteX54" fmla="*/ 0 w 5401995"/>
                <a:gd name="connsiteY54" fmla="*/ 418320 h 5922818"/>
                <a:gd name="connsiteX55" fmla="*/ 89677 w 5401995"/>
                <a:gd name="connsiteY55" fmla="*/ 370541 h 5922818"/>
                <a:gd name="connsiteX56" fmla="*/ 1741724 w 5401995"/>
                <a:gd name="connsiteY56" fmla="*/ 0 h 5922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5401995" h="5922818">
                  <a:moveTo>
                    <a:pt x="0" y="5912646"/>
                  </a:moveTo>
                  <a:lnTo>
                    <a:pt x="15931" y="5922818"/>
                  </a:lnTo>
                  <a:lnTo>
                    <a:pt x="0" y="5922818"/>
                  </a:lnTo>
                  <a:close/>
                  <a:moveTo>
                    <a:pt x="1741724" y="0"/>
                  </a:moveTo>
                  <a:cubicBezTo>
                    <a:pt x="3763330" y="0"/>
                    <a:pt x="5401995" y="1544222"/>
                    <a:pt x="5401995" y="3449232"/>
                  </a:cubicBezTo>
                  <a:cubicBezTo>
                    <a:pt x="5401995" y="4383723"/>
                    <a:pt x="5007554" y="5231364"/>
                    <a:pt x="4367046" y="5852517"/>
                  </a:cubicBezTo>
                  <a:lnTo>
                    <a:pt x="4290573" y="5922818"/>
                  </a:lnTo>
                  <a:lnTo>
                    <a:pt x="3023725" y="5922818"/>
                  </a:lnTo>
                  <a:lnTo>
                    <a:pt x="3043643" y="5905761"/>
                  </a:lnTo>
                  <a:cubicBezTo>
                    <a:pt x="3081825" y="5870109"/>
                    <a:pt x="3119635" y="5833924"/>
                    <a:pt x="3156885" y="5797204"/>
                  </a:cubicBezTo>
                  <a:cubicBezTo>
                    <a:pt x="3194136" y="5760482"/>
                    <a:pt x="3231014" y="5723050"/>
                    <a:pt x="3267706" y="5685616"/>
                  </a:cubicBezTo>
                  <a:cubicBezTo>
                    <a:pt x="3341276" y="5610748"/>
                    <a:pt x="3414103" y="5534633"/>
                    <a:pt x="3487673" y="5458875"/>
                  </a:cubicBezTo>
                  <a:lnTo>
                    <a:pt x="3598682" y="5345506"/>
                  </a:lnTo>
                  <a:cubicBezTo>
                    <a:pt x="3635933" y="5307715"/>
                    <a:pt x="3673369" y="5270460"/>
                    <a:pt x="3713227" y="5233203"/>
                  </a:cubicBezTo>
                  <a:cubicBezTo>
                    <a:pt x="3869868" y="5083827"/>
                    <a:pt x="4057798" y="4960832"/>
                    <a:pt x="4248708" y="4858691"/>
                  </a:cubicBezTo>
                  <a:cubicBezTo>
                    <a:pt x="4343325" y="4806462"/>
                    <a:pt x="4437012" y="4757622"/>
                    <a:pt x="4518032" y="4700401"/>
                  </a:cubicBezTo>
                  <a:cubicBezTo>
                    <a:pt x="4599240" y="4643539"/>
                    <a:pt x="4667408" y="4577761"/>
                    <a:pt x="4720304" y="4500399"/>
                  </a:cubicBezTo>
                  <a:cubicBezTo>
                    <a:pt x="4774131" y="4423929"/>
                    <a:pt x="4813991" y="4336941"/>
                    <a:pt x="4846027" y="4246029"/>
                  </a:cubicBezTo>
                  <a:cubicBezTo>
                    <a:pt x="4878062" y="4155120"/>
                    <a:pt x="4901903" y="4059396"/>
                    <a:pt x="4920900" y="3963496"/>
                  </a:cubicBezTo>
                  <a:cubicBezTo>
                    <a:pt x="4924998" y="3939253"/>
                    <a:pt x="4930213" y="3915366"/>
                    <a:pt x="4933752" y="3891303"/>
                  </a:cubicBezTo>
                  <a:lnTo>
                    <a:pt x="4944740" y="3818931"/>
                  </a:lnTo>
                  <a:lnTo>
                    <a:pt x="4952935" y="3746381"/>
                  </a:lnTo>
                  <a:cubicBezTo>
                    <a:pt x="4956103" y="3722138"/>
                    <a:pt x="4956848" y="3697895"/>
                    <a:pt x="4958896" y="3673652"/>
                  </a:cubicBezTo>
                  <a:cubicBezTo>
                    <a:pt x="4966160" y="3576682"/>
                    <a:pt x="4966346" y="3479712"/>
                    <a:pt x="4962249" y="3382920"/>
                  </a:cubicBezTo>
                  <a:lnTo>
                    <a:pt x="4957593" y="3310370"/>
                  </a:lnTo>
                  <a:cubicBezTo>
                    <a:pt x="4955544" y="3286128"/>
                    <a:pt x="4952750" y="3262063"/>
                    <a:pt x="4950515" y="3237998"/>
                  </a:cubicBezTo>
                  <a:cubicBezTo>
                    <a:pt x="4948466" y="3213755"/>
                    <a:pt x="4944555" y="3189870"/>
                    <a:pt x="4941761" y="3165805"/>
                  </a:cubicBezTo>
                  <a:cubicBezTo>
                    <a:pt x="4939154" y="3141741"/>
                    <a:pt x="4935055" y="3117855"/>
                    <a:pt x="4931145" y="3093968"/>
                  </a:cubicBezTo>
                  <a:cubicBezTo>
                    <a:pt x="4915313" y="2998246"/>
                    <a:pt x="4894639" y="2903237"/>
                    <a:pt x="4869122" y="2809296"/>
                  </a:cubicBezTo>
                  <a:cubicBezTo>
                    <a:pt x="4817156" y="2621416"/>
                    <a:pt x="4746939" y="2437813"/>
                    <a:pt x="4660144" y="2260271"/>
                  </a:cubicBezTo>
                  <a:cubicBezTo>
                    <a:pt x="4616561" y="2171501"/>
                    <a:pt x="4569251" y="2084156"/>
                    <a:pt x="4518404" y="1998593"/>
                  </a:cubicBezTo>
                  <a:cubicBezTo>
                    <a:pt x="4467931" y="1912853"/>
                    <a:pt x="4412986" y="1828894"/>
                    <a:pt x="4355246" y="1746720"/>
                  </a:cubicBezTo>
                  <a:cubicBezTo>
                    <a:pt x="4297694" y="1664544"/>
                    <a:pt x="4236043" y="1584507"/>
                    <a:pt x="4171971" y="1505719"/>
                  </a:cubicBezTo>
                  <a:cubicBezTo>
                    <a:pt x="4107528" y="1427287"/>
                    <a:pt x="4039918" y="1350994"/>
                    <a:pt x="3969141" y="1277017"/>
                  </a:cubicBezTo>
                  <a:cubicBezTo>
                    <a:pt x="3898364" y="1203221"/>
                    <a:pt x="3825167" y="1130849"/>
                    <a:pt x="3748056" y="1062043"/>
                  </a:cubicBezTo>
                  <a:cubicBezTo>
                    <a:pt x="3671133" y="993236"/>
                    <a:pt x="3591043" y="926925"/>
                    <a:pt x="3507974" y="864002"/>
                  </a:cubicBezTo>
                  <a:cubicBezTo>
                    <a:pt x="3424904" y="801078"/>
                    <a:pt x="3339042" y="741005"/>
                    <a:pt x="3250199" y="684854"/>
                  </a:cubicBezTo>
                  <a:cubicBezTo>
                    <a:pt x="3161168" y="629241"/>
                    <a:pt x="3069530" y="576655"/>
                    <a:pt x="2974728" y="529060"/>
                  </a:cubicBezTo>
                  <a:cubicBezTo>
                    <a:pt x="2880110" y="481288"/>
                    <a:pt x="2783072" y="437439"/>
                    <a:pt x="2683054" y="400004"/>
                  </a:cubicBezTo>
                  <a:cubicBezTo>
                    <a:pt x="2583408" y="361858"/>
                    <a:pt x="2481341" y="329058"/>
                    <a:pt x="2377410" y="302321"/>
                  </a:cubicBezTo>
                  <a:cubicBezTo>
                    <a:pt x="2169737" y="248667"/>
                    <a:pt x="1954240" y="218897"/>
                    <a:pt x="1738558" y="219075"/>
                  </a:cubicBezTo>
                  <a:cubicBezTo>
                    <a:pt x="1522503" y="219788"/>
                    <a:pt x="1306634" y="242605"/>
                    <a:pt x="1096353" y="287347"/>
                  </a:cubicBezTo>
                  <a:lnTo>
                    <a:pt x="1076608" y="291269"/>
                  </a:lnTo>
                  <a:lnTo>
                    <a:pt x="1057052" y="296081"/>
                  </a:lnTo>
                  <a:lnTo>
                    <a:pt x="1017940" y="305708"/>
                  </a:lnTo>
                  <a:lnTo>
                    <a:pt x="939899" y="325137"/>
                  </a:lnTo>
                  <a:cubicBezTo>
                    <a:pt x="913823" y="331019"/>
                    <a:pt x="888493" y="339755"/>
                    <a:pt x="862788" y="347418"/>
                  </a:cubicBezTo>
                  <a:lnTo>
                    <a:pt x="786052" y="370948"/>
                  </a:lnTo>
                  <a:cubicBezTo>
                    <a:pt x="760350" y="378258"/>
                    <a:pt x="735578" y="388418"/>
                    <a:pt x="710434" y="397152"/>
                  </a:cubicBezTo>
                  <a:lnTo>
                    <a:pt x="635372" y="424425"/>
                  </a:lnTo>
                  <a:cubicBezTo>
                    <a:pt x="610227" y="432981"/>
                    <a:pt x="586201" y="444390"/>
                    <a:pt x="561615" y="454551"/>
                  </a:cubicBezTo>
                  <a:lnTo>
                    <a:pt x="488419" y="485744"/>
                  </a:lnTo>
                  <a:cubicBezTo>
                    <a:pt x="391519" y="528927"/>
                    <a:pt x="297519" y="577078"/>
                    <a:pt x="206696" y="629655"/>
                  </a:cubicBezTo>
                  <a:lnTo>
                    <a:pt x="0" y="763803"/>
                  </a:lnTo>
                  <a:lnTo>
                    <a:pt x="0" y="418320"/>
                  </a:lnTo>
                  <a:lnTo>
                    <a:pt x="89677" y="370541"/>
                  </a:lnTo>
                  <a:cubicBezTo>
                    <a:pt x="585987" y="133552"/>
                    <a:pt x="1147340" y="0"/>
                    <a:pt x="1741724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A yellow post-it note with black text&#10;&#10;AI-generated content may be incorrect.">
            <a:extLst>
              <a:ext uri="{FF2B5EF4-FFF2-40B4-BE49-F238E27FC236}">
                <a16:creationId xmlns:a16="http://schemas.microsoft.com/office/drawing/2014/main" id="{D9AFB387-CD20-EABA-84E4-9565F34BBBDC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7623" b="4"/>
          <a:stretch>
            <a:fillRect/>
          </a:stretch>
        </p:blipFill>
        <p:spPr>
          <a:xfrm>
            <a:off x="5970866" y="4"/>
            <a:ext cx="4985039" cy="3574989"/>
          </a:xfrm>
          <a:custGeom>
            <a:avLst/>
            <a:gdLst/>
            <a:ahLst/>
            <a:cxnLst/>
            <a:rect l="l" t="t" r="r" b="b"/>
            <a:pathLst>
              <a:path w="5061985" h="3630170">
                <a:moveTo>
                  <a:pt x="253815" y="0"/>
                </a:moveTo>
                <a:lnTo>
                  <a:pt x="4808170" y="0"/>
                </a:lnTo>
                <a:lnTo>
                  <a:pt x="4863087" y="114001"/>
                </a:lnTo>
                <a:cubicBezTo>
                  <a:pt x="4991162" y="416805"/>
                  <a:pt x="5061985" y="749721"/>
                  <a:pt x="5061985" y="1099178"/>
                </a:cubicBezTo>
                <a:cubicBezTo>
                  <a:pt x="5061985" y="2497007"/>
                  <a:pt x="3928821" y="3630170"/>
                  <a:pt x="2530993" y="3630170"/>
                </a:cubicBezTo>
                <a:cubicBezTo>
                  <a:pt x="1133164" y="3630170"/>
                  <a:pt x="0" y="2497007"/>
                  <a:pt x="0" y="1099178"/>
                </a:cubicBezTo>
                <a:cubicBezTo>
                  <a:pt x="0" y="749721"/>
                  <a:pt x="70823" y="416805"/>
                  <a:pt x="198898" y="114001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98" name="Group 97">
            <a:extLst>
              <a:ext uri="{FF2B5EF4-FFF2-40B4-BE49-F238E27FC236}">
                <a16:creationId xmlns:a16="http://schemas.microsoft.com/office/drawing/2014/main" id="{2482B707-DAC7-4D8A-BA19-3771A51A6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5815" y="-1438"/>
            <a:ext cx="5699636" cy="3920553"/>
            <a:chOff x="5605815" y="-1438"/>
            <a:chExt cx="5699636" cy="3920553"/>
          </a:xfrm>
        </p:grpSpPr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ECB3F052-1839-4D87-A112-D7EF7788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80141" y="-1438"/>
              <a:ext cx="5174061" cy="3697191"/>
            </a:xfrm>
            <a:custGeom>
              <a:avLst/>
              <a:gdLst>
                <a:gd name="connsiteX0" fmla="*/ 264241 w 5174061"/>
                <a:gd name="connsiteY0" fmla="*/ 0 h 3697191"/>
                <a:gd name="connsiteX1" fmla="*/ 654940 w 5174061"/>
                <a:gd name="connsiteY1" fmla="*/ 0 h 3697191"/>
                <a:gd name="connsiteX2" fmla="*/ 634048 w 5174061"/>
                <a:gd name="connsiteY2" fmla="*/ 36881 h 3697191"/>
                <a:gd name="connsiteX3" fmla="*/ 542485 w 5174061"/>
                <a:gd name="connsiteY3" fmla="*/ 238736 h 3697191"/>
                <a:gd name="connsiteX4" fmla="*/ 416337 w 5174061"/>
                <a:gd name="connsiteY4" fmla="*/ 662204 h 3697191"/>
                <a:gd name="connsiteX5" fmla="*/ 382914 w 5174061"/>
                <a:gd name="connsiteY5" fmla="*/ 880245 h 3697191"/>
                <a:gd name="connsiteX6" fmla="*/ 367997 w 5174061"/>
                <a:gd name="connsiteY6" fmla="*/ 1099943 h 3697191"/>
                <a:gd name="connsiteX7" fmla="*/ 371311 w 5174061"/>
                <a:gd name="connsiteY7" fmla="*/ 1320102 h 3697191"/>
                <a:gd name="connsiteX8" fmla="*/ 392397 w 5174061"/>
                <a:gd name="connsiteY8" fmla="*/ 1539340 h 3697191"/>
                <a:gd name="connsiteX9" fmla="*/ 495433 w 5174061"/>
                <a:gd name="connsiteY9" fmla="*/ 1968700 h 3697191"/>
                <a:gd name="connsiteX10" fmla="*/ 680602 w 5174061"/>
                <a:gd name="connsiteY10" fmla="*/ 2372187 h 3697191"/>
                <a:gd name="connsiteX11" fmla="*/ 802053 w 5174061"/>
                <a:gd name="connsiteY11" fmla="*/ 2559474 h 3697191"/>
                <a:gd name="connsiteX12" fmla="*/ 869455 w 5174061"/>
                <a:gd name="connsiteY12" fmla="*/ 2648790 h 3697191"/>
                <a:gd name="connsiteX13" fmla="*/ 941644 w 5174061"/>
                <a:gd name="connsiteY13" fmla="*/ 2735343 h 3697191"/>
                <a:gd name="connsiteX14" fmla="*/ 1267324 w 5174061"/>
                <a:gd name="connsiteY14" fmla="*/ 3048041 h 3697191"/>
                <a:gd name="connsiteX15" fmla="*/ 1311706 w 5174061"/>
                <a:gd name="connsiteY15" fmla="*/ 3083214 h 3697191"/>
                <a:gd name="connsiteX16" fmla="*/ 1356916 w 5174061"/>
                <a:gd name="connsiteY16" fmla="*/ 3117467 h 3697191"/>
                <a:gd name="connsiteX17" fmla="*/ 1402771 w 5174061"/>
                <a:gd name="connsiteY17" fmla="*/ 3150892 h 3697191"/>
                <a:gd name="connsiteX18" fmla="*/ 1449454 w 5174061"/>
                <a:gd name="connsiteY18" fmla="*/ 3183212 h 3697191"/>
                <a:gd name="connsiteX19" fmla="*/ 1643463 w 5174061"/>
                <a:gd name="connsiteY19" fmla="*/ 3301716 h 3697191"/>
                <a:gd name="connsiteX20" fmla="*/ 2064352 w 5174061"/>
                <a:gd name="connsiteY20" fmla="*/ 3476665 h 3697191"/>
                <a:gd name="connsiteX21" fmla="*/ 2516088 w 5174061"/>
                <a:gd name="connsiteY21" fmla="*/ 3544618 h 3697191"/>
                <a:gd name="connsiteX22" fmla="*/ 2573268 w 5174061"/>
                <a:gd name="connsiteY22" fmla="*/ 3544986 h 3697191"/>
                <a:gd name="connsiteX23" fmla="*/ 2628607 w 5174061"/>
                <a:gd name="connsiteY23" fmla="*/ 3542868 h 3697191"/>
                <a:gd name="connsiteX24" fmla="*/ 2737811 w 5174061"/>
                <a:gd name="connsiteY24" fmla="*/ 3528781 h 3697191"/>
                <a:gd name="connsiteX25" fmla="*/ 2945356 w 5174061"/>
                <a:gd name="connsiteY25" fmla="*/ 3461379 h 3697191"/>
                <a:gd name="connsiteX26" fmla="*/ 3132366 w 5174061"/>
                <a:gd name="connsiteY26" fmla="*/ 3346834 h 3697191"/>
                <a:gd name="connsiteX27" fmla="*/ 3299304 w 5174061"/>
                <a:gd name="connsiteY27" fmla="*/ 3198588 h 3697191"/>
                <a:gd name="connsiteX28" fmla="*/ 3452982 w 5174061"/>
                <a:gd name="connsiteY28" fmla="*/ 3029625 h 3697191"/>
                <a:gd name="connsiteX29" fmla="*/ 3527474 w 5174061"/>
                <a:gd name="connsiteY29" fmla="*/ 2940494 h 3697191"/>
                <a:gd name="connsiteX30" fmla="*/ 3602148 w 5174061"/>
                <a:gd name="connsiteY30" fmla="*/ 2849797 h 3697191"/>
                <a:gd name="connsiteX31" fmla="*/ 3756380 w 5174061"/>
                <a:gd name="connsiteY31" fmla="*/ 2667021 h 3697191"/>
                <a:gd name="connsiteX32" fmla="*/ 3839435 w 5174061"/>
                <a:gd name="connsiteY32" fmla="*/ 2578074 h 3697191"/>
                <a:gd name="connsiteX33" fmla="*/ 3882619 w 5174061"/>
                <a:gd name="connsiteY33" fmla="*/ 2534428 h 3697191"/>
                <a:gd name="connsiteX34" fmla="*/ 3928934 w 5174061"/>
                <a:gd name="connsiteY34" fmla="*/ 2490139 h 3697191"/>
                <a:gd name="connsiteX35" fmla="*/ 4134085 w 5174061"/>
                <a:gd name="connsiteY35" fmla="*/ 2332041 h 3697191"/>
                <a:gd name="connsiteX36" fmla="*/ 4354888 w 5174061"/>
                <a:gd name="connsiteY36" fmla="*/ 2211603 h 3697191"/>
                <a:gd name="connsiteX37" fmla="*/ 4459212 w 5174061"/>
                <a:gd name="connsiteY37" fmla="*/ 2160131 h 3697191"/>
                <a:gd name="connsiteX38" fmla="*/ 4551935 w 5174061"/>
                <a:gd name="connsiteY38" fmla="*/ 2106817 h 3697191"/>
                <a:gd name="connsiteX39" fmla="*/ 4693090 w 5174061"/>
                <a:gd name="connsiteY39" fmla="*/ 1969437 h 3697191"/>
                <a:gd name="connsiteX40" fmla="*/ 4782498 w 5174061"/>
                <a:gd name="connsiteY40" fmla="*/ 1781137 h 3697191"/>
                <a:gd name="connsiteX41" fmla="*/ 4826512 w 5174061"/>
                <a:gd name="connsiteY41" fmla="*/ 1564478 h 3697191"/>
                <a:gd name="connsiteX42" fmla="*/ 4834247 w 5174061"/>
                <a:gd name="connsiteY42" fmla="*/ 1343582 h 3697191"/>
                <a:gd name="connsiteX43" fmla="*/ 4819882 w 5174061"/>
                <a:gd name="connsiteY43" fmla="*/ 1125541 h 3697191"/>
                <a:gd name="connsiteX44" fmla="*/ 4786918 w 5174061"/>
                <a:gd name="connsiteY44" fmla="*/ 910907 h 3697191"/>
                <a:gd name="connsiteX45" fmla="*/ 4735354 w 5174061"/>
                <a:gd name="connsiteY45" fmla="*/ 700048 h 3697191"/>
                <a:gd name="connsiteX46" fmla="*/ 4595028 w 5174061"/>
                <a:gd name="connsiteY46" fmla="*/ 285972 h 3697191"/>
                <a:gd name="connsiteX47" fmla="*/ 4499577 w 5174061"/>
                <a:gd name="connsiteY47" fmla="*/ 86313 h 3697191"/>
                <a:gd name="connsiteX48" fmla="*/ 4449808 w 5174061"/>
                <a:gd name="connsiteY48" fmla="*/ 0 h 3697191"/>
                <a:gd name="connsiteX49" fmla="*/ 4876728 w 5174061"/>
                <a:gd name="connsiteY49" fmla="*/ 0 h 3697191"/>
                <a:gd name="connsiteX50" fmla="*/ 4945109 w 5174061"/>
                <a:gd name="connsiteY50" fmla="*/ 122534 h 3697191"/>
                <a:gd name="connsiteX51" fmla="*/ 5047868 w 5174061"/>
                <a:gd name="connsiteY51" fmla="*/ 356228 h 3697191"/>
                <a:gd name="connsiteX52" fmla="*/ 5070058 w 5174061"/>
                <a:gd name="connsiteY52" fmla="*/ 416355 h 3697191"/>
                <a:gd name="connsiteX53" fmla="*/ 5090408 w 5174061"/>
                <a:gd name="connsiteY53" fmla="*/ 477311 h 3697191"/>
                <a:gd name="connsiteX54" fmla="*/ 5108455 w 5174061"/>
                <a:gd name="connsiteY54" fmla="*/ 539096 h 3697191"/>
                <a:gd name="connsiteX55" fmla="*/ 5124292 w 5174061"/>
                <a:gd name="connsiteY55" fmla="*/ 601524 h 3697191"/>
                <a:gd name="connsiteX56" fmla="*/ 5173278 w 5174061"/>
                <a:gd name="connsiteY56" fmla="*/ 1114583 h 3697191"/>
                <a:gd name="connsiteX57" fmla="*/ 5145931 w 5174061"/>
                <a:gd name="connsiteY57" fmla="*/ 1371021 h 3697191"/>
                <a:gd name="connsiteX58" fmla="*/ 5082213 w 5174061"/>
                <a:gd name="connsiteY58" fmla="*/ 1619356 h 3697191"/>
                <a:gd name="connsiteX59" fmla="*/ 4997316 w 5174061"/>
                <a:gd name="connsiteY59" fmla="*/ 1859404 h 3697191"/>
                <a:gd name="connsiteX60" fmla="*/ 4943912 w 5174061"/>
                <a:gd name="connsiteY60" fmla="*/ 1978737 h 3697191"/>
                <a:gd name="connsiteX61" fmla="*/ 4875222 w 5174061"/>
                <a:gd name="connsiteY61" fmla="*/ 2094940 h 3697191"/>
                <a:gd name="connsiteX62" fmla="*/ 4787286 w 5174061"/>
                <a:gd name="connsiteY62" fmla="*/ 2202210 h 3697191"/>
                <a:gd name="connsiteX63" fmla="*/ 4736644 w 5174061"/>
                <a:gd name="connsiteY63" fmla="*/ 2249815 h 3697191"/>
                <a:gd name="connsiteX64" fmla="*/ 4683238 w 5174061"/>
                <a:gd name="connsiteY64" fmla="*/ 2292447 h 3697191"/>
                <a:gd name="connsiteX65" fmla="*/ 4470262 w 5174061"/>
                <a:gd name="connsiteY65" fmla="*/ 2426789 h 3697191"/>
                <a:gd name="connsiteX66" fmla="*/ 4283066 w 5174061"/>
                <a:gd name="connsiteY66" fmla="*/ 2549069 h 3697191"/>
                <a:gd name="connsiteX67" fmla="*/ 4199183 w 5174061"/>
                <a:gd name="connsiteY67" fmla="*/ 2616930 h 3697191"/>
                <a:gd name="connsiteX68" fmla="*/ 4120364 w 5174061"/>
                <a:gd name="connsiteY68" fmla="*/ 2690501 h 3697191"/>
                <a:gd name="connsiteX69" fmla="*/ 4082336 w 5174061"/>
                <a:gd name="connsiteY69" fmla="*/ 2729819 h 3697191"/>
                <a:gd name="connsiteX70" fmla="*/ 4043203 w 5174061"/>
                <a:gd name="connsiteY70" fmla="*/ 2771715 h 3697191"/>
                <a:gd name="connsiteX71" fmla="*/ 3964753 w 5174061"/>
                <a:gd name="connsiteY71" fmla="*/ 2856794 h 3697191"/>
                <a:gd name="connsiteX72" fmla="*/ 3802510 w 5174061"/>
                <a:gd name="connsiteY72" fmla="*/ 3028152 h 3697191"/>
                <a:gd name="connsiteX73" fmla="*/ 3718628 w 5174061"/>
                <a:gd name="connsiteY73" fmla="*/ 3114245 h 3697191"/>
                <a:gd name="connsiteX74" fmla="*/ 3631890 w 5174061"/>
                <a:gd name="connsiteY74" fmla="*/ 3199417 h 3697191"/>
                <a:gd name="connsiteX75" fmla="*/ 3446812 w 5174061"/>
                <a:gd name="connsiteY75" fmla="*/ 3363224 h 3697191"/>
                <a:gd name="connsiteX76" fmla="*/ 3240927 w 5174061"/>
                <a:gd name="connsiteY76" fmla="*/ 3508616 h 3697191"/>
                <a:gd name="connsiteX77" fmla="*/ 3011284 w 5174061"/>
                <a:gd name="connsiteY77" fmla="*/ 3620399 h 3697191"/>
                <a:gd name="connsiteX78" fmla="*/ 2763501 w 5174061"/>
                <a:gd name="connsiteY78" fmla="*/ 3684208 h 3697191"/>
                <a:gd name="connsiteX79" fmla="*/ 2636710 w 5174061"/>
                <a:gd name="connsiteY79" fmla="*/ 3695994 h 3697191"/>
                <a:gd name="connsiteX80" fmla="*/ 2605035 w 5174061"/>
                <a:gd name="connsiteY80" fmla="*/ 3697008 h 3697191"/>
                <a:gd name="connsiteX81" fmla="*/ 2573360 w 5174061"/>
                <a:gd name="connsiteY81" fmla="*/ 3697191 h 3697191"/>
                <a:gd name="connsiteX82" fmla="*/ 2511852 w 5174061"/>
                <a:gd name="connsiteY82" fmla="*/ 3695810 h 3697191"/>
                <a:gd name="connsiteX83" fmla="*/ 1554976 w 5174061"/>
                <a:gd name="connsiteY83" fmla="*/ 3483386 h 3697191"/>
                <a:gd name="connsiteX84" fmla="*/ 1332515 w 5174061"/>
                <a:gd name="connsiteY84" fmla="*/ 3373997 h 3697191"/>
                <a:gd name="connsiteX85" fmla="*/ 1121840 w 5174061"/>
                <a:gd name="connsiteY85" fmla="*/ 3242233 h 3697191"/>
                <a:gd name="connsiteX86" fmla="*/ 742662 w 5174061"/>
                <a:gd name="connsiteY86" fmla="*/ 2920052 h 3697191"/>
                <a:gd name="connsiteX87" fmla="*/ 426282 w 5174061"/>
                <a:gd name="connsiteY87" fmla="*/ 2530745 h 3697191"/>
                <a:gd name="connsiteX88" fmla="*/ 190562 w 5174061"/>
                <a:gd name="connsiteY88" fmla="*/ 2084350 h 3697191"/>
                <a:gd name="connsiteX89" fmla="*/ 45078 w 5174061"/>
                <a:gd name="connsiteY89" fmla="*/ 1598454 h 3697191"/>
                <a:gd name="connsiteX90" fmla="*/ 9077 w 5174061"/>
                <a:gd name="connsiteY90" fmla="*/ 1346437 h 3697191"/>
                <a:gd name="connsiteX91" fmla="*/ 513 w 5174061"/>
                <a:gd name="connsiteY91" fmla="*/ 1091933 h 3697191"/>
                <a:gd name="connsiteX92" fmla="*/ 18468 w 5174061"/>
                <a:gd name="connsiteY92" fmla="*/ 838073 h 3697191"/>
                <a:gd name="connsiteX93" fmla="*/ 61652 w 5174061"/>
                <a:gd name="connsiteY93" fmla="*/ 587528 h 3697191"/>
                <a:gd name="connsiteX94" fmla="*/ 214870 w 5174061"/>
                <a:gd name="connsiteY94" fmla="*/ 104487 h 369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5174061" h="3697191">
                  <a:moveTo>
                    <a:pt x="264241" y="0"/>
                  </a:moveTo>
                  <a:lnTo>
                    <a:pt x="654940" y="0"/>
                  </a:lnTo>
                  <a:lnTo>
                    <a:pt x="634048" y="36881"/>
                  </a:lnTo>
                  <a:cubicBezTo>
                    <a:pt x="600517" y="102783"/>
                    <a:pt x="569947" y="170161"/>
                    <a:pt x="542485" y="238736"/>
                  </a:cubicBezTo>
                  <a:cubicBezTo>
                    <a:pt x="487515" y="375840"/>
                    <a:pt x="445066" y="517825"/>
                    <a:pt x="416337" y="662204"/>
                  </a:cubicBezTo>
                  <a:cubicBezTo>
                    <a:pt x="402066" y="734393"/>
                    <a:pt x="391017" y="807227"/>
                    <a:pt x="382914" y="880245"/>
                  </a:cubicBezTo>
                  <a:cubicBezTo>
                    <a:pt x="375086" y="953263"/>
                    <a:pt x="370115" y="1026650"/>
                    <a:pt x="367997" y="1099943"/>
                  </a:cubicBezTo>
                  <a:cubicBezTo>
                    <a:pt x="366155" y="1173330"/>
                    <a:pt x="366708" y="1246808"/>
                    <a:pt x="371311" y="1320102"/>
                  </a:cubicBezTo>
                  <a:cubicBezTo>
                    <a:pt x="374995" y="1393396"/>
                    <a:pt x="382453" y="1466507"/>
                    <a:pt x="392397" y="1539340"/>
                  </a:cubicBezTo>
                  <a:cubicBezTo>
                    <a:pt x="412839" y="1684916"/>
                    <a:pt x="446907" y="1829018"/>
                    <a:pt x="495433" y="1968700"/>
                  </a:cubicBezTo>
                  <a:cubicBezTo>
                    <a:pt x="543866" y="2108291"/>
                    <a:pt x="605743" y="2243830"/>
                    <a:pt x="680602" y="2372187"/>
                  </a:cubicBezTo>
                  <a:cubicBezTo>
                    <a:pt x="718170" y="2436274"/>
                    <a:pt x="758593" y="2498979"/>
                    <a:pt x="802053" y="2559474"/>
                  </a:cubicBezTo>
                  <a:cubicBezTo>
                    <a:pt x="823691" y="2589860"/>
                    <a:pt x="846343" y="2619509"/>
                    <a:pt x="869455" y="2648790"/>
                  </a:cubicBezTo>
                  <a:cubicBezTo>
                    <a:pt x="892934" y="2677978"/>
                    <a:pt x="916874" y="2706983"/>
                    <a:pt x="941644" y="2735343"/>
                  </a:cubicBezTo>
                  <a:cubicBezTo>
                    <a:pt x="1040443" y="2848784"/>
                    <a:pt x="1149740" y="2953385"/>
                    <a:pt x="1267324" y="3048041"/>
                  </a:cubicBezTo>
                  <a:cubicBezTo>
                    <a:pt x="1282240" y="3059642"/>
                    <a:pt x="1296697" y="3071797"/>
                    <a:pt x="1311706" y="3083214"/>
                  </a:cubicBezTo>
                  <a:lnTo>
                    <a:pt x="1356916" y="3117467"/>
                  </a:lnTo>
                  <a:lnTo>
                    <a:pt x="1402771" y="3150892"/>
                  </a:lnTo>
                  <a:lnTo>
                    <a:pt x="1449454" y="3183212"/>
                  </a:lnTo>
                  <a:cubicBezTo>
                    <a:pt x="1512252" y="3225383"/>
                    <a:pt x="1576798" y="3265252"/>
                    <a:pt x="1643463" y="3301716"/>
                  </a:cubicBezTo>
                  <a:cubicBezTo>
                    <a:pt x="1776608" y="3374549"/>
                    <a:pt x="1917396" y="3435137"/>
                    <a:pt x="2064352" y="3476665"/>
                  </a:cubicBezTo>
                  <a:cubicBezTo>
                    <a:pt x="2211217" y="3518100"/>
                    <a:pt x="2363422" y="3541120"/>
                    <a:pt x="2516088" y="3544618"/>
                  </a:cubicBezTo>
                  <a:lnTo>
                    <a:pt x="2573268" y="3544986"/>
                  </a:lnTo>
                  <a:cubicBezTo>
                    <a:pt x="2591776" y="3544710"/>
                    <a:pt x="2610191" y="3544158"/>
                    <a:pt x="2628607" y="3542868"/>
                  </a:cubicBezTo>
                  <a:cubicBezTo>
                    <a:pt x="2665346" y="3540198"/>
                    <a:pt x="2701901" y="3535779"/>
                    <a:pt x="2737811" y="3528781"/>
                  </a:cubicBezTo>
                  <a:cubicBezTo>
                    <a:pt x="2809725" y="3515061"/>
                    <a:pt x="2879428" y="3492318"/>
                    <a:pt x="2945356" y="3461379"/>
                  </a:cubicBezTo>
                  <a:cubicBezTo>
                    <a:pt x="3011467" y="3430718"/>
                    <a:pt x="3073620" y="3391400"/>
                    <a:pt x="3132366" y="3346834"/>
                  </a:cubicBezTo>
                  <a:cubicBezTo>
                    <a:pt x="3191204" y="3302453"/>
                    <a:pt x="3246359" y="3252086"/>
                    <a:pt x="3299304" y="3198588"/>
                  </a:cubicBezTo>
                  <a:cubicBezTo>
                    <a:pt x="3352341" y="3145091"/>
                    <a:pt x="3402800" y="3088002"/>
                    <a:pt x="3452982" y="3029625"/>
                  </a:cubicBezTo>
                  <a:cubicBezTo>
                    <a:pt x="3478027" y="3000344"/>
                    <a:pt x="3502704" y="2970603"/>
                    <a:pt x="3527474" y="2940494"/>
                  </a:cubicBezTo>
                  <a:lnTo>
                    <a:pt x="3602148" y="2849797"/>
                  </a:lnTo>
                  <a:cubicBezTo>
                    <a:pt x="3652332" y="2789025"/>
                    <a:pt x="3702514" y="2727056"/>
                    <a:pt x="3756380" y="2667021"/>
                  </a:cubicBezTo>
                  <a:cubicBezTo>
                    <a:pt x="3783358" y="2637004"/>
                    <a:pt x="3810982" y="2607354"/>
                    <a:pt x="3839435" y="2578074"/>
                  </a:cubicBezTo>
                  <a:lnTo>
                    <a:pt x="3882619" y="2534428"/>
                  </a:lnTo>
                  <a:cubicBezTo>
                    <a:pt x="3897167" y="2519972"/>
                    <a:pt x="3913189" y="2504595"/>
                    <a:pt x="3928934" y="2490139"/>
                  </a:cubicBezTo>
                  <a:cubicBezTo>
                    <a:pt x="3992100" y="2431485"/>
                    <a:pt x="4061527" y="2378448"/>
                    <a:pt x="4134085" y="2332041"/>
                  </a:cubicBezTo>
                  <a:cubicBezTo>
                    <a:pt x="4206550" y="2285449"/>
                    <a:pt x="4282606" y="2246684"/>
                    <a:pt x="4354888" y="2211603"/>
                  </a:cubicBezTo>
                  <a:cubicBezTo>
                    <a:pt x="4390982" y="2194108"/>
                    <a:pt x="4426156" y="2177350"/>
                    <a:pt x="4459212" y="2160131"/>
                  </a:cubicBezTo>
                  <a:cubicBezTo>
                    <a:pt x="4492360" y="2143097"/>
                    <a:pt x="4523574" y="2125878"/>
                    <a:pt x="4551935" y="2106817"/>
                  </a:cubicBezTo>
                  <a:cubicBezTo>
                    <a:pt x="4609023" y="2069250"/>
                    <a:pt x="4655246" y="2024592"/>
                    <a:pt x="4693090" y="1969437"/>
                  </a:cubicBezTo>
                  <a:cubicBezTo>
                    <a:pt x="4730658" y="1914375"/>
                    <a:pt x="4760308" y="1850104"/>
                    <a:pt x="4782498" y="1781137"/>
                  </a:cubicBezTo>
                  <a:cubicBezTo>
                    <a:pt x="4804506" y="1712263"/>
                    <a:pt x="4818593" y="1637956"/>
                    <a:pt x="4826512" y="1564478"/>
                  </a:cubicBezTo>
                  <a:cubicBezTo>
                    <a:pt x="4834154" y="1490722"/>
                    <a:pt x="4835812" y="1416784"/>
                    <a:pt x="4834247" y="1343582"/>
                  </a:cubicBezTo>
                  <a:cubicBezTo>
                    <a:pt x="4831944" y="1270288"/>
                    <a:pt x="4826972" y="1197638"/>
                    <a:pt x="4819882" y="1125541"/>
                  </a:cubicBezTo>
                  <a:cubicBezTo>
                    <a:pt x="4812792" y="1053444"/>
                    <a:pt x="4802019" y="981714"/>
                    <a:pt x="4786918" y="910907"/>
                  </a:cubicBezTo>
                  <a:cubicBezTo>
                    <a:pt x="4772001" y="840007"/>
                    <a:pt x="4754230" y="769935"/>
                    <a:pt x="4735354" y="700048"/>
                  </a:cubicBezTo>
                  <a:cubicBezTo>
                    <a:pt x="4697603" y="560365"/>
                    <a:pt x="4653220" y="421051"/>
                    <a:pt x="4595028" y="285972"/>
                  </a:cubicBezTo>
                  <a:cubicBezTo>
                    <a:pt x="4565931" y="218433"/>
                    <a:pt x="4534072" y="151815"/>
                    <a:pt x="4499577" y="86313"/>
                  </a:cubicBezTo>
                  <a:lnTo>
                    <a:pt x="4449808" y="0"/>
                  </a:lnTo>
                  <a:lnTo>
                    <a:pt x="4876728" y="0"/>
                  </a:lnTo>
                  <a:lnTo>
                    <a:pt x="4945109" y="122534"/>
                  </a:lnTo>
                  <a:cubicBezTo>
                    <a:pt x="4982860" y="198498"/>
                    <a:pt x="5017022" y="276581"/>
                    <a:pt x="5047868" y="356228"/>
                  </a:cubicBezTo>
                  <a:cubicBezTo>
                    <a:pt x="5055418" y="376209"/>
                    <a:pt x="5063244" y="396097"/>
                    <a:pt x="5070058" y="416355"/>
                  </a:cubicBezTo>
                  <a:lnTo>
                    <a:pt x="5090408" y="477311"/>
                  </a:lnTo>
                  <a:lnTo>
                    <a:pt x="5108455" y="539096"/>
                  </a:lnTo>
                  <a:cubicBezTo>
                    <a:pt x="5114348" y="559721"/>
                    <a:pt x="5119136" y="580715"/>
                    <a:pt x="5124292" y="601524"/>
                  </a:cubicBezTo>
                  <a:cubicBezTo>
                    <a:pt x="5163702" y="768923"/>
                    <a:pt x="5177698" y="942490"/>
                    <a:pt x="5173278" y="1114583"/>
                  </a:cubicBezTo>
                  <a:cubicBezTo>
                    <a:pt x="5170976" y="1200677"/>
                    <a:pt x="5161860" y="1286585"/>
                    <a:pt x="5145931" y="1371021"/>
                  </a:cubicBezTo>
                  <a:cubicBezTo>
                    <a:pt x="5129909" y="1455457"/>
                    <a:pt x="5107718" y="1538328"/>
                    <a:pt x="5082213" y="1619356"/>
                  </a:cubicBezTo>
                  <a:cubicBezTo>
                    <a:pt x="5056800" y="1700569"/>
                    <a:pt x="5029544" y="1779572"/>
                    <a:pt x="4997316" y="1859404"/>
                  </a:cubicBezTo>
                  <a:cubicBezTo>
                    <a:pt x="4981204" y="1899274"/>
                    <a:pt x="4963708" y="1939143"/>
                    <a:pt x="4943912" y="1978737"/>
                  </a:cubicBezTo>
                  <a:cubicBezTo>
                    <a:pt x="4923746" y="2018146"/>
                    <a:pt x="4901464" y="2057372"/>
                    <a:pt x="4875222" y="2094940"/>
                  </a:cubicBezTo>
                  <a:cubicBezTo>
                    <a:pt x="4849348" y="2132691"/>
                    <a:pt x="4819790" y="2168879"/>
                    <a:pt x="4787286" y="2202210"/>
                  </a:cubicBezTo>
                  <a:cubicBezTo>
                    <a:pt x="4770989" y="2218785"/>
                    <a:pt x="4754046" y="2234714"/>
                    <a:pt x="4736644" y="2249815"/>
                  </a:cubicBezTo>
                  <a:cubicBezTo>
                    <a:pt x="4719240" y="2264824"/>
                    <a:pt x="4701285" y="2278912"/>
                    <a:pt x="4683238" y="2292447"/>
                  </a:cubicBezTo>
                  <a:cubicBezTo>
                    <a:pt x="4610681" y="2346405"/>
                    <a:pt x="4537202" y="2386828"/>
                    <a:pt x="4470262" y="2426789"/>
                  </a:cubicBezTo>
                  <a:cubicBezTo>
                    <a:pt x="4402953" y="2466382"/>
                    <a:pt x="4340892" y="2505700"/>
                    <a:pt x="4283066" y="2549069"/>
                  </a:cubicBezTo>
                  <a:cubicBezTo>
                    <a:pt x="4253970" y="2570523"/>
                    <a:pt x="4226163" y="2593267"/>
                    <a:pt x="4199183" y="2616930"/>
                  </a:cubicBezTo>
                  <a:cubicBezTo>
                    <a:pt x="4172021" y="2640319"/>
                    <a:pt x="4145871" y="2665087"/>
                    <a:pt x="4120364" y="2690501"/>
                  </a:cubicBezTo>
                  <a:cubicBezTo>
                    <a:pt x="4107474" y="2703392"/>
                    <a:pt x="4095412" y="2716006"/>
                    <a:pt x="4082336" y="2729819"/>
                  </a:cubicBezTo>
                  <a:lnTo>
                    <a:pt x="4043203" y="2771715"/>
                  </a:lnTo>
                  <a:lnTo>
                    <a:pt x="3964753" y="2856794"/>
                  </a:lnTo>
                  <a:cubicBezTo>
                    <a:pt x="3911992" y="2913790"/>
                    <a:pt x="3857574" y="2970603"/>
                    <a:pt x="3802510" y="3028152"/>
                  </a:cubicBezTo>
                  <a:cubicBezTo>
                    <a:pt x="3774980" y="3056880"/>
                    <a:pt x="3746896" y="3085517"/>
                    <a:pt x="3718628" y="3114245"/>
                  </a:cubicBezTo>
                  <a:cubicBezTo>
                    <a:pt x="3690175" y="3142789"/>
                    <a:pt x="3661263" y="3171149"/>
                    <a:pt x="3631890" y="3199417"/>
                  </a:cubicBezTo>
                  <a:cubicBezTo>
                    <a:pt x="3573236" y="3255954"/>
                    <a:pt x="3511636" y="3310924"/>
                    <a:pt x="3446812" y="3363224"/>
                  </a:cubicBezTo>
                  <a:cubicBezTo>
                    <a:pt x="3382082" y="3415524"/>
                    <a:pt x="3313484" y="3464694"/>
                    <a:pt x="3240927" y="3508616"/>
                  </a:cubicBezTo>
                  <a:cubicBezTo>
                    <a:pt x="3168369" y="3552444"/>
                    <a:pt x="3091484" y="3590565"/>
                    <a:pt x="3011284" y="3620399"/>
                  </a:cubicBezTo>
                  <a:cubicBezTo>
                    <a:pt x="2931083" y="3650324"/>
                    <a:pt x="2847753" y="3671870"/>
                    <a:pt x="2763501" y="3684208"/>
                  </a:cubicBezTo>
                  <a:cubicBezTo>
                    <a:pt x="2721330" y="3690193"/>
                    <a:pt x="2679066" y="3694429"/>
                    <a:pt x="2636710" y="3695994"/>
                  </a:cubicBezTo>
                  <a:lnTo>
                    <a:pt x="2605035" y="3697008"/>
                  </a:lnTo>
                  <a:lnTo>
                    <a:pt x="2573360" y="3697191"/>
                  </a:lnTo>
                  <a:lnTo>
                    <a:pt x="2511852" y="3695810"/>
                  </a:lnTo>
                  <a:cubicBezTo>
                    <a:pt x="2184330" y="3685037"/>
                    <a:pt x="1858557" y="3613861"/>
                    <a:pt x="1554976" y="3483386"/>
                  </a:cubicBezTo>
                  <a:cubicBezTo>
                    <a:pt x="1479195" y="3450606"/>
                    <a:pt x="1404704" y="3414327"/>
                    <a:pt x="1332515" y="3373997"/>
                  </a:cubicBezTo>
                  <a:cubicBezTo>
                    <a:pt x="1260050" y="3333943"/>
                    <a:pt x="1189794" y="3289838"/>
                    <a:pt x="1121840" y="3242233"/>
                  </a:cubicBezTo>
                  <a:cubicBezTo>
                    <a:pt x="986117" y="3147025"/>
                    <a:pt x="859417" y="3038557"/>
                    <a:pt x="742662" y="2920052"/>
                  </a:cubicBezTo>
                  <a:cubicBezTo>
                    <a:pt x="626000" y="2801823"/>
                    <a:pt x="518821" y="2670797"/>
                    <a:pt x="426282" y="2530745"/>
                  </a:cubicBezTo>
                  <a:cubicBezTo>
                    <a:pt x="333652" y="2390418"/>
                    <a:pt x="254741" y="2240700"/>
                    <a:pt x="190562" y="2084350"/>
                  </a:cubicBezTo>
                  <a:cubicBezTo>
                    <a:pt x="126292" y="1928094"/>
                    <a:pt x="77858" y="1764932"/>
                    <a:pt x="45078" y="1598454"/>
                  </a:cubicBezTo>
                  <a:cubicBezTo>
                    <a:pt x="28504" y="1515216"/>
                    <a:pt x="16903" y="1430964"/>
                    <a:pt x="9077" y="1346437"/>
                  </a:cubicBezTo>
                  <a:cubicBezTo>
                    <a:pt x="2262" y="1261817"/>
                    <a:pt x="-1421" y="1176828"/>
                    <a:pt x="513" y="1091933"/>
                  </a:cubicBezTo>
                  <a:cubicBezTo>
                    <a:pt x="1986" y="1007036"/>
                    <a:pt x="8063" y="922232"/>
                    <a:pt x="18468" y="838073"/>
                  </a:cubicBezTo>
                  <a:cubicBezTo>
                    <a:pt x="28689" y="753822"/>
                    <a:pt x="43237" y="670215"/>
                    <a:pt x="61652" y="587528"/>
                  </a:cubicBezTo>
                  <a:cubicBezTo>
                    <a:pt x="98300" y="422156"/>
                    <a:pt x="149679" y="260283"/>
                    <a:pt x="214870" y="10448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B6160BCB-9856-41AA-A8B4-C000F9D31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762601 w 5207741"/>
                <a:gd name="connsiteY1" fmla="*/ 0 h 3738815"/>
                <a:gd name="connsiteX2" fmla="*/ 717282 w 5207741"/>
                <a:gd name="connsiteY2" fmla="*/ 76130 h 3738815"/>
                <a:gd name="connsiteX3" fmla="*/ 628158 w 5207741"/>
                <a:gd name="connsiteY3" fmla="*/ 264800 h 3738815"/>
                <a:gd name="connsiteX4" fmla="*/ 460483 w 5207741"/>
                <a:gd name="connsiteY4" fmla="*/ 1110997 h 3738815"/>
                <a:gd name="connsiteX5" fmla="*/ 599705 w 5207741"/>
                <a:gd name="connsiteY5" fmla="*/ 1885190 h 3738815"/>
                <a:gd name="connsiteX6" fmla="*/ 982566 w 5207741"/>
                <a:gd name="connsiteY6" fmla="*/ 2534986 h 3738815"/>
                <a:gd name="connsiteX7" fmla="*/ 1690186 w 5207741"/>
                <a:gd name="connsiteY7" fmla="*/ 3078339 h 3738815"/>
                <a:gd name="connsiteX8" fmla="*/ 2582147 w 5207741"/>
                <a:gd name="connsiteY8" fmla="*/ 3278517 h 3738815"/>
                <a:gd name="connsiteX9" fmla="*/ 3046773 w 5207741"/>
                <a:gd name="connsiteY9" fmla="*/ 3124195 h 3738815"/>
                <a:gd name="connsiteX10" fmla="*/ 3534327 w 5207741"/>
                <a:gd name="connsiteY10" fmla="*/ 2653491 h 3738815"/>
                <a:gd name="connsiteX11" fmla="*/ 3788371 w 5207741"/>
                <a:gd name="connsiteY11" fmla="*/ 2381860 h 3738815"/>
                <a:gd name="connsiteX12" fmla="*/ 4381538 w 5207741"/>
                <a:gd name="connsiteY12" fmla="*/ 1954710 h 3738815"/>
                <a:gd name="connsiteX13" fmla="*/ 4572876 w 5207741"/>
                <a:gd name="connsiteY13" fmla="*/ 1832613 h 3738815"/>
                <a:gd name="connsiteX14" fmla="*/ 4687698 w 5207741"/>
                <a:gd name="connsiteY14" fmla="*/ 1584555 h 3738815"/>
                <a:gd name="connsiteX15" fmla="*/ 4694328 w 5207741"/>
                <a:gd name="connsiteY15" fmla="*/ 722704 h 3738815"/>
                <a:gd name="connsiteX16" fmla="*/ 4427822 w 5207741"/>
                <a:gd name="connsiteY16" fmla="*/ 101669 h 3738815"/>
                <a:gd name="connsiteX17" fmla="*/ 4357980 w 5207741"/>
                <a:gd name="connsiteY17" fmla="*/ 0 h 3738815"/>
                <a:gd name="connsiteX18" fmla="*/ 4900539 w 5207741"/>
                <a:gd name="connsiteY18" fmla="*/ 0 h 3738815"/>
                <a:gd name="connsiteX19" fmla="*/ 5023799 w 5207741"/>
                <a:gd name="connsiteY19" fmla="*/ 256448 h 3738815"/>
                <a:gd name="connsiteX20" fmla="*/ 5131054 w 5207741"/>
                <a:gd name="connsiteY20" fmla="*/ 1708493 h 3738815"/>
                <a:gd name="connsiteX21" fmla="*/ 4116721 w 5207741"/>
                <a:gd name="connsiteY21" fmla="*/ 2704502 h 3738815"/>
                <a:gd name="connsiteX22" fmla="*/ 2582056 w 5207741"/>
                <a:gd name="connsiteY22" fmla="*/ 3738815 h 3738815"/>
                <a:gd name="connsiteX23" fmla="*/ 632301 w 5207741"/>
                <a:gd name="connsiteY23" fmla="*/ 2833780 h 3738815"/>
                <a:gd name="connsiteX24" fmla="*/ 0 w 5207741"/>
                <a:gd name="connsiteY24" fmla="*/ 1110906 h 3738815"/>
                <a:gd name="connsiteX25" fmla="*/ 202913 w 5207741"/>
                <a:gd name="connsiteY25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762601" y="0"/>
                  </a:lnTo>
                  <a:lnTo>
                    <a:pt x="717282" y="76130"/>
                  </a:lnTo>
                  <a:cubicBezTo>
                    <a:pt x="684728" y="137306"/>
                    <a:pt x="654998" y="200230"/>
                    <a:pt x="628158" y="264800"/>
                  </a:cubicBezTo>
                  <a:cubicBezTo>
                    <a:pt x="516927" y="532471"/>
                    <a:pt x="460483" y="817176"/>
                    <a:pt x="460483" y="1110997"/>
                  </a:cubicBezTo>
                  <a:cubicBezTo>
                    <a:pt x="460483" y="1378024"/>
                    <a:pt x="507351" y="1638514"/>
                    <a:pt x="599705" y="1885190"/>
                  </a:cubicBezTo>
                  <a:cubicBezTo>
                    <a:pt x="688836" y="2123213"/>
                    <a:pt x="817654" y="2341899"/>
                    <a:pt x="982566" y="2534986"/>
                  </a:cubicBezTo>
                  <a:cubicBezTo>
                    <a:pt x="1177587" y="2763432"/>
                    <a:pt x="1422331" y="2951271"/>
                    <a:pt x="1690186" y="3078339"/>
                  </a:cubicBezTo>
                  <a:cubicBezTo>
                    <a:pt x="1970289" y="3211208"/>
                    <a:pt x="2270370" y="3278517"/>
                    <a:pt x="2582147" y="3278517"/>
                  </a:cubicBezTo>
                  <a:cubicBezTo>
                    <a:pt x="2751940" y="3278517"/>
                    <a:pt x="2895213" y="3230912"/>
                    <a:pt x="3046773" y="3124195"/>
                  </a:cubicBezTo>
                  <a:cubicBezTo>
                    <a:pt x="3210120" y="3009188"/>
                    <a:pt x="3367573" y="2836358"/>
                    <a:pt x="3534327" y="2653491"/>
                  </a:cubicBezTo>
                  <a:cubicBezTo>
                    <a:pt x="3615264" y="2564727"/>
                    <a:pt x="3698871" y="2472925"/>
                    <a:pt x="3788371" y="2381860"/>
                  </a:cubicBezTo>
                  <a:cubicBezTo>
                    <a:pt x="4015803" y="2150375"/>
                    <a:pt x="4227214" y="2037303"/>
                    <a:pt x="4381538" y="1954710"/>
                  </a:cubicBezTo>
                  <a:cubicBezTo>
                    <a:pt x="4479325" y="1902317"/>
                    <a:pt x="4536506" y="1870826"/>
                    <a:pt x="4572876" y="1832613"/>
                  </a:cubicBezTo>
                  <a:cubicBezTo>
                    <a:pt x="4615601" y="1787772"/>
                    <a:pt x="4654274" y="1704257"/>
                    <a:pt x="4687698" y="1584555"/>
                  </a:cubicBezTo>
                  <a:cubicBezTo>
                    <a:pt x="4765044" y="1307676"/>
                    <a:pt x="4767254" y="1017723"/>
                    <a:pt x="4694328" y="722704"/>
                  </a:cubicBezTo>
                  <a:cubicBezTo>
                    <a:pt x="4642396" y="512766"/>
                    <a:pt x="4551463" y="301482"/>
                    <a:pt x="4427822" y="101669"/>
                  </a:cubicBezTo>
                  <a:lnTo>
                    <a:pt x="4357980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6BE7FD8-DDBE-4757-AEA0-50DEA9A49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869557 w 5207741"/>
                <a:gd name="connsiteY1" fmla="*/ 0 h 3738815"/>
                <a:gd name="connsiteX2" fmla="*/ 798472 w 5207741"/>
                <a:gd name="connsiteY2" fmla="*/ 119401 h 3738815"/>
                <a:gd name="connsiteX3" fmla="*/ 713145 w 5207741"/>
                <a:gd name="connsiteY3" fmla="*/ 300066 h 3738815"/>
                <a:gd name="connsiteX4" fmla="*/ 552561 w 5207741"/>
                <a:gd name="connsiteY4" fmla="*/ 1110906 h 3738815"/>
                <a:gd name="connsiteX5" fmla="*/ 685890 w 5207741"/>
                <a:gd name="connsiteY5" fmla="*/ 1852779 h 3738815"/>
                <a:gd name="connsiteX6" fmla="*/ 1052546 w 5207741"/>
                <a:gd name="connsiteY6" fmla="*/ 2475043 h 3738815"/>
                <a:gd name="connsiteX7" fmla="*/ 1729596 w 5207741"/>
                <a:gd name="connsiteY7" fmla="*/ 2995009 h 3738815"/>
                <a:gd name="connsiteX8" fmla="*/ 2582147 w 5207741"/>
                <a:gd name="connsiteY8" fmla="*/ 3186347 h 3738815"/>
                <a:gd name="connsiteX9" fmla="*/ 3466281 w 5207741"/>
                <a:gd name="connsiteY9" fmla="*/ 2591430 h 3738815"/>
                <a:gd name="connsiteX10" fmla="*/ 3722720 w 5207741"/>
                <a:gd name="connsiteY10" fmla="*/ 2317314 h 3738815"/>
                <a:gd name="connsiteX11" fmla="*/ 4338077 w 5207741"/>
                <a:gd name="connsiteY11" fmla="*/ 1873497 h 3738815"/>
                <a:gd name="connsiteX12" fmla="*/ 4506212 w 5207741"/>
                <a:gd name="connsiteY12" fmla="*/ 1769080 h 3738815"/>
                <a:gd name="connsiteX13" fmla="*/ 4599026 w 5207741"/>
                <a:gd name="connsiteY13" fmla="*/ 1559787 h 3738815"/>
                <a:gd name="connsiteX14" fmla="*/ 4605012 w 5207741"/>
                <a:gd name="connsiteY14" fmla="*/ 744803 h 3738815"/>
                <a:gd name="connsiteX15" fmla="*/ 4349253 w 5207741"/>
                <a:gd name="connsiteY15" fmla="*/ 149548 h 3738815"/>
                <a:gd name="connsiteX16" fmla="*/ 4246488 w 5207741"/>
                <a:gd name="connsiteY16" fmla="*/ 0 h 3738815"/>
                <a:gd name="connsiteX17" fmla="*/ 4900539 w 5207741"/>
                <a:gd name="connsiteY17" fmla="*/ 0 h 3738815"/>
                <a:gd name="connsiteX18" fmla="*/ 5023799 w 5207741"/>
                <a:gd name="connsiteY18" fmla="*/ 256448 h 3738815"/>
                <a:gd name="connsiteX19" fmla="*/ 5131054 w 5207741"/>
                <a:gd name="connsiteY19" fmla="*/ 1708493 h 3738815"/>
                <a:gd name="connsiteX20" fmla="*/ 4116721 w 5207741"/>
                <a:gd name="connsiteY20" fmla="*/ 2704502 h 3738815"/>
                <a:gd name="connsiteX21" fmla="*/ 2582056 w 5207741"/>
                <a:gd name="connsiteY21" fmla="*/ 3738815 h 3738815"/>
                <a:gd name="connsiteX22" fmla="*/ 632301 w 5207741"/>
                <a:gd name="connsiteY22" fmla="*/ 2833780 h 3738815"/>
                <a:gd name="connsiteX23" fmla="*/ 0 w 5207741"/>
                <a:gd name="connsiteY23" fmla="*/ 1110906 h 3738815"/>
                <a:gd name="connsiteX24" fmla="*/ 202913 w 5207741"/>
                <a:gd name="connsiteY24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869557" y="0"/>
                  </a:lnTo>
                  <a:lnTo>
                    <a:pt x="798472" y="119401"/>
                  </a:lnTo>
                  <a:cubicBezTo>
                    <a:pt x="767299" y="177982"/>
                    <a:pt x="738835" y="238236"/>
                    <a:pt x="713145" y="300066"/>
                  </a:cubicBezTo>
                  <a:cubicBezTo>
                    <a:pt x="606611" y="556503"/>
                    <a:pt x="552561" y="829331"/>
                    <a:pt x="552561" y="1110906"/>
                  </a:cubicBezTo>
                  <a:cubicBezTo>
                    <a:pt x="552561" y="1366883"/>
                    <a:pt x="597403" y="1616415"/>
                    <a:pt x="685890" y="1852779"/>
                  </a:cubicBezTo>
                  <a:cubicBezTo>
                    <a:pt x="771247" y="2080764"/>
                    <a:pt x="894631" y="2290058"/>
                    <a:pt x="1052546" y="2475043"/>
                  </a:cubicBezTo>
                  <a:cubicBezTo>
                    <a:pt x="1239188" y="2693729"/>
                    <a:pt x="1473342" y="2873466"/>
                    <a:pt x="1729596" y="2995009"/>
                  </a:cubicBezTo>
                  <a:cubicBezTo>
                    <a:pt x="1997267" y="3121985"/>
                    <a:pt x="2284091" y="3186347"/>
                    <a:pt x="2582147" y="3186347"/>
                  </a:cubicBezTo>
                  <a:cubicBezTo>
                    <a:pt x="2908748" y="3186347"/>
                    <a:pt x="3109939" y="2982394"/>
                    <a:pt x="3466281" y="2591430"/>
                  </a:cubicBezTo>
                  <a:cubicBezTo>
                    <a:pt x="3547771" y="2502022"/>
                    <a:pt x="3632022" y="2409575"/>
                    <a:pt x="3722720" y="2317314"/>
                  </a:cubicBezTo>
                  <a:cubicBezTo>
                    <a:pt x="3959913" y="2075884"/>
                    <a:pt x="4178506" y="1958853"/>
                    <a:pt x="4338077" y="1873497"/>
                  </a:cubicBezTo>
                  <a:cubicBezTo>
                    <a:pt x="4416344" y="1831509"/>
                    <a:pt x="4478220" y="1798453"/>
                    <a:pt x="4506212" y="1769080"/>
                  </a:cubicBezTo>
                  <a:cubicBezTo>
                    <a:pt x="4537518" y="1736208"/>
                    <a:pt x="4570483" y="1661901"/>
                    <a:pt x="4599026" y="1559787"/>
                  </a:cubicBezTo>
                  <a:cubicBezTo>
                    <a:pt x="4672136" y="1298377"/>
                    <a:pt x="4674070" y="1024169"/>
                    <a:pt x="4605012" y="744803"/>
                  </a:cubicBezTo>
                  <a:cubicBezTo>
                    <a:pt x="4555290" y="543912"/>
                    <a:pt x="4468017" y="341363"/>
                    <a:pt x="4349253" y="149548"/>
                  </a:cubicBezTo>
                  <a:lnTo>
                    <a:pt x="4246488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9FC4450-C88E-4D5D-99DD-0A34BCFC9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05815" y="-1438"/>
              <a:ext cx="5699636" cy="3920553"/>
            </a:xfrm>
            <a:custGeom>
              <a:avLst/>
              <a:gdLst>
                <a:gd name="connsiteX0" fmla="*/ 236526 w 5699636"/>
                <a:gd name="connsiteY0" fmla="*/ 0 h 3920553"/>
                <a:gd name="connsiteX1" fmla="*/ 639747 w 5699636"/>
                <a:gd name="connsiteY1" fmla="*/ 0 h 3920553"/>
                <a:gd name="connsiteX2" fmla="*/ 591602 w 5699636"/>
                <a:gd name="connsiteY2" fmla="*/ 108703 h 3920553"/>
                <a:gd name="connsiteX3" fmla="*/ 459286 w 5699636"/>
                <a:gd name="connsiteY3" fmla="*/ 562740 h 3920553"/>
                <a:gd name="connsiteX4" fmla="*/ 413892 w 5699636"/>
                <a:gd name="connsiteY4" fmla="*/ 1032063 h 3920553"/>
                <a:gd name="connsiteX5" fmla="*/ 453025 w 5699636"/>
                <a:gd name="connsiteY5" fmla="*/ 1501385 h 3920553"/>
                <a:gd name="connsiteX6" fmla="*/ 578251 w 5699636"/>
                <a:gd name="connsiteY6" fmla="*/ 1955698 h 3920553"/>
                <a:gd name="connsiteX7" fmla="*/ 1074276 w 5699636"/>
                <a:gd name="connsiteY7" fmla="*/ 2759357 h 3920553"/>
                <a:gd name="connsiteX8" fmla="*/ 1843958 w 5699636"/>
                <a:gd name="connsiteY8" fmla="*/ 3325729 h 3920553"/>
                <a:gd name="connsiteX9" fmla="*/ 1898743 w 5699636"/>
                <a:gd name="connsiteY9" fmla="*/ 3351419 h 3920553"/>
                <a:gd name="connsiteX10" fmla="*/ 1926183 w 5699636"/>
                <a:gd name="connsiteY10" fmla="*/ 3364309 h 3920553"/>
                <a:gd name="connsiteX11" fmla="*/ 1954267 w 5699636"/>
                <a:gd name="connsiteY11" fmla="*/ 3375727 h 3920553"/>
                <a:gd name="connsiteX12" fmla="*/ 2010435 w 5699636"/>
                <a:gd name="connsiteY12" fmla="*/ 3398655 h 3920553"/>
                <a:gd name="connsiteX13" fmla="*/ 2066970 w 5699636"/>
                <a:gd name="connsiteY13" fmla="*/ 3420569 h 3920553"/>
                <a:gd name="connsiteX14" fmla="*/ 2181884 w 5699636"/>
                <a:gd name="connsiteY14" fmla="*/ 3460439 h 3920553"/>
                <a:gd name="connsiteX15" fmla="*/ 2298915 w 5699636"/>
                <a:gd name="connsiteY15" fmla="*/ 3494600 h 3920553"/>
                <a:gd name="connsiteX16" fmla="*/ 2782326 w 5699636"/>
                <a:gd name="connsiteY16" fmla="*/ 3572314 h 3920553"/>
                <a:gd name="connsiteX17" fmla="*/ 2843833 w 5699636"/>
                <a:gd name="connsiteY17" fmla="*/ 3576274 h 3920553"/>
                <a:gd name="connsiteX18" fmla="*/ 2903961 w 5699636"/>
                <a:gd name="connsiteY18" fmla="*/ 3577194 h 3920553"/>
                <a:gd name="connsiteX19" fmla="*/ 2963904 w 5699636"/>
                <a:gd name="connsiteY19" fmla="*/ 3575261 h 3920553"/>
                <a:gd name="connsiteX20" fmla="*/ 3023662 w 5699636"/>
                <a:gd name="connsiteY20" fmla="*/ 3570380 h 3920553"/>
                <a:gd name="connsiteX21" fmla="*/ 3083053 w 5699636"/>
                <a:gd name="connsiteY21" fmla="*/ 3562462 h 3920553"/>
                <a:gd name="connsiteX22" fmla="*/ 3141983 w 5699636"/>
                <a:gd name="connsiteY22" fmla="*/ 3551320 h 3920553"/>
                <a:gd name="connsiteX23" fmla="*/ 3200176 w 5699636"/>
                <a:gd name="connsiteY23" fmla="*/ 3536680 h 3920553"/>
                <a:gd name="connsiteX24" fmla="*/ 3257633 w 5699636"/>
                <a:gd name="connsiteY24" fmla="*/ 3518909 h 3920553"/>
                <a:gd name="connsiteX25" fmla="*/ 3477516 w 5699636"/>
                <a:gd name="connsiteY25" fmla="*/ 3418175 h 3920553"/>
                <a:gd name="connsiteX26" fmla="*/ 3678982 w 5699636"/>
                <a:gd name="connsiteY26" fmla="*/ 3278585 h 3920553"/>
                <a:gd name="connsiteX27" fmla="*/ 3863784 w 5699636"/>
                <a:gd name="connsiteY27" fmla="*/ 3113397 h 3920553"/>
                <a:gd name="connsiteX28" fmla="*/ 3951994 w 5699636"/>
                <a:gd name="connsiteY28" fmla="*/ 3025185 h 3920553"/>
                <a:gd name="connsiteX29" fmla="*/ 4038271 w 5699636"/>
                <a:gd name="connsiteY29" fmla="*/ 2934489 h 3920553"/>
                <a:gd name="connsiteX30" fmla="*/ 4209537 w 5699636"/>
                <a:gd name="connsiteY30" fmla="*/ 2750241 h 3920553"/>
                <a:gd name="connsiteX31" fmla="*/ 4295998 w 5699636"/>
                <a:gd name="connsiteY31" fmla="*/ 2657978 h 3920553"/>
                <a:gd name="connsiteX32" fmla="*/ 4385130 w 5699636"/>
                <a:gd name="connsiteY32" fmla="*/ 2566728 h 3920553"/>
                <a:gd name="connsiteX33" fmla="*/ 4802060 w 5699636"/>
                <a:gd name="connsiteY33" fmla="*/ 2262318 h 3920553"/>
                <a:gd name="connsiteX34" fmla="*/ 5011721 w 5699636"/>
                <a:gd name="connsiteY34" fmla="*/ 2133685 h 3920553"/>
                <a:gd name="connsiteX35" fmla="*/ 5169267 w 5699636"/>
                <a:gd name="connsiteY35" fmla="*/ 1971075 h 3920553"/>
                <a:gd name="connsiteX36" fmla="*/ 5267146 w 5699636"/>
                <a:gd name="connsiteY36" fmla="*/ 1764268 h 3920553"/>
                <a:gd name="connsiteX37" fmla="*/ 5325432 w 5699636"/>
                <a:gd name="connsiteY37" fmla="*/ 1534533 h 3920553"/>
                <a:gd name="connsiteX38" fmla="*/ 5335468 w 5699636"/>
                <a:gd name="connsiteY38" fmla="*/ 1475879 h 3920553"/>
                <a:gd name="connsiteX39" fmla="*/ 5343939 w 5699636"/>
                <a:gd name="connsiteY39" fmla="*/ 1417133 h 3920553"/>
                <a:gd name="connsiteX40" fmla="*/ 5350293 w 5699636"/>
                <a:gd name="connsiteY40" fmla="*/ 1358203 h 3920553"/>
                <a:gd name="connsiteX41" fmla="*/ 5354896 w 5699636"/>
                <a:gd name="connsiteY41" fmla="*/ 1299089 h 3920553"/>
                <a:gd name="connsiteX42" fmla="*/ 5357476 w 5699636"/>
                <a:gd name="connsiteY42" fmla="*/ 1062816 h 3920553"/>
                <a:gd name="connsiteX43" fmla="*/ 5353884 w 5699636"/>
                <a:gd name="connsiteY43" fmla="*/ 1003886 h 3920553"/>
                <a:gd name="connsiteX44" fmla="*/ 5348452 w 5699636"/>
                <a:gd name="connsiteY44" fmla="*/ 945141 h 3920553"/>
                <a:gd name="connsiteX45" fmla="*/ 5341730 w 5699636"/>
                <a:gd name="connsiteY45" fmla="*/ 886486 h 3920553"/>
                <a:gd name="connsiteX46" fmla="*/ 5333442 w 5699636"/>
                <a:gd name="connsiteY46" fmla="*/ 828017 h 3920553"/>
                <a:gd name="connsiteX47" fmla="*/ 5285194 w 5699636"/>
                <a:gd name="connsiteY47" fmla="*/ 596624 h 3920553"/>
                <a:gd name="connsiteX48" fmla="*/ 5122400 w 5699636"/>
                <a:gd name="connsiteY48" fmla="*/ 150414 h 3920553"/>
                <a:gd name="connsiteX49" fmla="*/ 5044359 w 5699636"/>
                <a:gd name="connsiteY49" fmla="*/ 0 h 3920553"/>
                <a:gd name="connsiteX50" fmla="*/ 5463111 w 5699636"/>
                <a:gd name="connsiteY50" fmla="*/ 0 h 3920553"/>
                <a:gd name="connsiteX51" fmla="*/ 5475681 w 5699636"/>
                <a:gd name="connsiteY51" fmla="*/ 25671 h 3920553"/>
                <a:gd name="connsiteX52" fmla="*/ 5684924 w 5699636"/>
                <a:gd name="connsiteY52" fmla="*/ 830307 h 3920553"/>
                <a:gd name="connsiteX53" fmla="*/ 5699636 w 5699636"/>
                <a:gd name="connsiteY53" fmla="*/ 1116940 h 3920553"/>
                <a:gd name="connsiteX54" fmla="*/ 5699636 w 5699636"/>
                <a:gd name="connsiteY54" fmla="*/ 1116977 h 3920553"/>
                <a:gd name="connsiteX55" fmla="*/ 5684923 w 5699636"/>
                <a:gd name="connsiteY55" fmla="*/ 1403610 h 3920553"/>
                <a:gd name="connsiteX56" fmla="*/ 2849819 w 5699636"/>
                <a:gd name="connsiteY56" fmla="*/ 3920553 h 3920553"/>
                <a:gd name="connsiteX57" fmla="*/ 0 w 5699636"/>
                <a:gd name="connsiteY57" fmla="*/ 1116958 h 3920553"/>
                <a:gd name="connsiteX58" fmla="*/ 223956 w 5699636"/>
                <a:gd name="connsiteY58" fmla="*/ 25671 h 392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699636" h="3920553">
                  <a:moveTo>
                    <a:pt x="236526" y="0"/>
                  </a:moveTo>
                  <a:lnTo>
                    <a:pt x="639747" y="0"/>
                  </a:lnTo>
                  <a:lnTo>
                    <a:pt x="591602" y="108703"/>
                  </a:lnTo>
                  <a:cubicBezTo>
                    <a:pt x="533962" y="256028"/>
                    <a:pt x="488751" y="407957"/>
                    <a:pt x="459286" y="562740"/>
                  </a:cubicBezTo>
                  <a:cubicBezTo>
                    <a:pt x="429913" y="717524"/>
                    <a:pt x="414720" y="874701"/>
                    <a:pt x="413892" y="1032063"/>
                  </a:cubicBezTo>
                  <a:cubicBezTo>
                    <a:pt x="412695" y="1189424"/>
                    <a:pt x="425953" y="1346601"/>
                    <a:pt x="453025" y="1501385"/>
                  </a:cubicBezTo>
                  <a:cubicBezTo>
                    <a:pt x="479820" y="1656260"/>
                    <a:pt x="522636" y="1808373"/>
                    <a:pt x="578251" y="1955698"/>
                  </a:cubicBezTo>
                  <a:cubicBezTo>
                    <a:pt x="690403" y="2249979"/>
                    <a:pt x="857892" y="2525294"/>
                    <a:pt x="1074276" y="2759357"/>
                  </a:cubicBezTo>
                  <a:cubicBezTo>
                    <a:pt x="1290659" y="2993419"/>
                    <a:pt x="1553634" y="3185586"/>
                    <a:pt x="1843958" y="3325729"/>
                  </a:cubicBezTo>
                  <a:lnTo>
                    <a:pt x="1898743" y="3351419"/>
                  </a:lnTo>
                  <a:lnTo>
                    <a:pt x="1926183" y="3364309"/>
                  </a:lnTo>
                  <a:lnTo>
                    <a:pt x="1954267" y="3375727"/>
                  </a:lnTo>
                  <a:lnTo>
                    <a:pt x="2010435" y="3398655"/>
                  </a:lnTo>
                  <a:cubicBezTo>
                    <a:pt x="2029126" y="3406205"/>
                    <a:pt x="2047726" y="3414400"/>
                    <a:pt x="2066970" y="3420569"/>
                  </a:cubicBezTo>
                  <a:cubicBezTo>
                    <a:pt x="2105275" y="3433644"/>
                    <a:pt x="2143303" y="3447916"/>
                    <a:pt x="2181884" y="3460439"/>
                  </a:cubicBezTo>
                  <a:lnTo>
                    <a:pt x="2298915" y="3494600"/>
                  </a:lnTo>
                  <a:cubicBezTo>
                    <a:pt x="2456368" y="3535575"/>
                    <a:pt x="2618426" y="3562001"/>
                    <a:pt x="2782326" y="3572314"/>
                  </a:cubicBezTo>
                  <a:lnTo>
                    <a:pt x="2843833" y="3576274"/>
                  </a:lnTo>
                  <a:cubicBezTo>
                    <a:pt x="2863998" y="3576826"/>
                    <a:pt x="2883888" y="3576826"/>
                    <a:pt x="2903961" y="3577194"/>
                  </a:cubicBezTo>
                  <a:cubicBezTo>
                    <a:pt x="2923942" y="3577010"/>
                    <a:pt x="2943922" y="3575813"/>
                    <a:pt x="2963904" y="3575261"/>
                  </a:cubicBezTo>
                  <a:cubicBezTo>
                    <a:pt x="2983885" y="3574156"/>
                    <a:pt x="3003681" y="3571946"/>
                    <a:pt x="3023662" y="3570380"/>
                  </a:cubicBezTo>
                  <a:cubicBezTo>
                    <a:pt x="3043458" y="3568171"/>
                    <a:pt x="3063164" y="3565040"/>
                    <a:pt x="3083053" y="3562462"/>
                  </a:cubicBezTo>
                  <a:cubicBezTo>
                    <a:pt x="3102665" y="3558963"/>
                    <a:pt x="3122278" y="3555095"/>
                    <a:pt x="3141983" y="3551320"/>
                  </a:cubicBezTo>
                  <a:cubicBezTo>
                    <a:pt x="3161318" y="3546441"/>
                    <a:pt x="3180839" y="3541929"/>
                    <a:pt x="3200176" y="3536680"/>
                  </a:cubicBezTo>
                  <a:cubicBezTo>
                    <a:pt x="3219236" y="3530695"/>
                    <a:pt x="3238664" y="3525539"/>
                    <a:pt x="3257633" y="3518909"/>
                  </a:cubicBezTo>
                  <a:cubicBezTo>
                    <a:pt x="3333689" y="3493219"/>
                    <a:pt x="3407168" y="3458781"/>
                    <a:pt x="3477516" y="3418175"/>
                  </a:cubicBezTo>
                  <a:cubicBezTo>
                    <a:pt x="3547678" y="3377109"/>
                    <a:pt x="3615080" y="3330425"/>
                    <a:pt x="3678982" y="3278585"/>
                  </a:cubicBezTo>
                  <a:cubicBezTo>
                    <a:pt x="3743069" y="3226929"/>
                    <a:pt x="3804485" y="3171406"/>
                    <a:pt x="3863784" y="3113397"/>
                  </a:cubicBezTo>
                  <a:cubicBezTo>
                    <a:pt x="3893524" y="3084484"/>
                    <a:pt x="3922989" y="3055111"/>
                    <a:pt x="3951994" y="3025185"/>
                  </a:cubicBezTo>
                  <a:cubicBezTo>
                    <a:pt x="3980999" y="2995260"/>
                    <a:pt x="4009635" y="2964967"/>
                    <a:pt x="4038271" y="2934489"/>
                  </a:cubicBezTo>
                  <a:cubicBezTo>
                    <a:pt x="4095636" y="2873625"/>
                    <a:pt x="4152264" y="2811841"/>
                    <a:pt x="4209537" y="2750241"/>
                  </a:cubicBezTo>
                  <a:lnTo>
                    <a:pt x="4295998" y="2657978"/>
                  </a:lnTo>
                  <a:cubicBezTo>
                    <a:pt x="4325002" y="2627316"/>
                    <a:pt x="4354100" y="2596930"/>
                    <a:pt x="4385130" y="2566728"/>
                  </a:cubicBezTo>
                  <a:cubicBezTo>
                    <a:pt x="4507041" y="2445278"/>
                    <a:pt x="4653446" y="2345280"/>
                    <a:pt x="4802060" y="2262318"/>
                  </a:cubicBezTo>
                  <a:cubicBezTo>
                    <a:pt x="4875630" y="2219962"/>
                    <a:pt x="4948648" y="2180276"/>
                    <a:pt x="5011721" y="2133685"/>
                  </a:cubicBezTo>
                  <a:cubicBezTo>
                    <a:pt x="5075070" y="2087370"/>
                    <a:pt x="5128016" y="2033964"/>
                    <a:pt x="5169267" y="1971075"/>
                  </a:cubicBezTo>
                  <a:cubicBezTo>
                    <a:pt x="5211162" y="1908830"/>
                    <a:pt x="5242193" y="1838206"/>
                    <a:pt x="5267146" y="1764268"/>
                  </a:cubicBezTo>
                  <a:cubicBezTo>
                    <a:pt x="5292100" y="1690329"/>
                    <a:pt x="5310699" y="1612523"/>
                    <a:pt x="5325432" y="1534533"/>
                  </a:cubicBezTo>
                  <a:cubicBezTo>
                    <a:pt x="5328746" y="1514920"/>
                    <a:pt x="5332706" y="1495492"/>
                    <a:pt x="5335468" y="1475879"/>
                  </a:cubicBezTo>
                  <a:lnTo>
                    <a:pt x="5343939" y="1417133"/>
                  </a:lnTo>
                  <a:lnTo>
                    <a:pt x="5350293" y="1358203"/>
                  </a:lnTo>
                  <a:cubicBezTo>
                    <a:pt x="5352686" y="1338590"/>
                    <a:pt x="5353240" y="1318793"/>
                    <a:pt x="5354896" y="1299089"/>
                  </a:cubicBezTo>
                  <a:cubicBezTo>
                    <a:pt x="5360513" y="1220362"/>
                    <a:pt x="5360606" y="1141451"/>
                    <a:pt x="5357476" y="1062816"/>
                  </a:cubicBezTo>
                  <a:lnTo>
                    <a:pt x="5353884" y="1003886"/>
                  </a:lnTo>
                  <a:cubicBezTo>
                    <a:pt x="5352319" y="984274"/>
                    <a:pt x="5350200" y="964753"/>
                    <a:pt x="5348452" y="945141"/>
                  </a:cubicBezTo>
                  <a:cubicBezTo>
                    <a:pt x="5346886" y="925527"/>
                    <a:pt x="5343939" y="906007"/>
                    <a:pt x="5341730" y="886486"/>
                  </a:cubicBezTo>
                  <a:cubicBezTo>
                    <a:pt x="5339704" y="866874"/>
                    <a:pt x="5336481" y="847445"/>
                    <a:pt x="5333442" y="828017"/>
                  </a:cubicBezTo>
                  <a:cubicBezTo>
                    <a:pt x="5321104" y="750211"/>
                    <a:pt x="5304990" y="673050"/>
                    <a:pt x="5285194" y="596624"/>
                  </a:cubicBezTo>
                  <a:cubicBezTo>
                    <a:pt x="5244679" y="444051"/>
                    <a:pt x="5189985" y="294700"/>
                    <a:pt x="5122400" y="150414"/>
                  </a:cubicBezTo>
                  <a:lnTo>
                    <a:pt x="5044359" y="0"/>
                  </a:lnTo>
                  <a:lnTo>
                    <a:pt x="5463111" y="0"/>
                  </a:lnTo>
                  <a:lnTo>
                    <a:pt x="5475681" y="25671"/>
                  </a:lnTo>
                  <a:cubicBezTo>
                    <a:pt x="5583839" y="277235"/>
                    <a:pt x="5655735" y="547560"/>
                    <a:pt x="5684924" y="830307"/>
                  </a:cubicBezTo>
                  <a:lnTo>
                    <a:pt x="5699636" y="1116940"/>
                  </a:lnTo>
                  <a:lnTo>
                    <a:pt x="5699636" y="1116977"/>
                  </a:lnTo>
                  <a:lnTo>
                    <a:pt x="5684923" y="1403610"/>
                  </a:lnTo>
                  <a:cubicBezTo>
                    <a:pt x="5538982" y="2817342"/>
                    <a:pt x="4325342" y="3920553"/>
                    <a:pt x="2849819" y="3920553"/>
                  </a:cubicBezTo>
                  <a:cubicBezTo>
                    <a:pt x="1275927" y="3920553"/>
                    <a:pt x="0" y="2665344"/>
                    <a:pt x="0" y="1116958"/>
                  </a:cubicBezTo>
                  <a:cubicBezTo>
                    <a:pt x="0" y="729862"/>
                    <a:pt x="79746" y="361089"/>
                    <a:pt x="223956" y="25671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B7FB3-338E-1CAF-6082-1C506971C8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6186" y="3594698"/>
            <a:ext cx="4805691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943351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236F5-6F6C-282E-AB9E-223908619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DEAD9AC-865F-15AC-295E-C3F3F216632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046654"/>
            <a:ext cx="10515600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Chartered Society of Physiotherapy (2025)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What is work-related stress?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What is work-related stress? | The Chartered Society of Physiotherapy (Accessed 1 November 2025).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Physiopedia (2025)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Outcome and Experience Measures.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dirty="0"/>
              <a:t>Outcome and experience measures | The Chartered Society of Physiotherapy (Accessed 15 November 2025).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Powys Teaching Health Board (2025)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RISK MANAGEMENT FRAMEWORK MARCH 2025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5.0 edn. Brecon: PTHB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(2024)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Leadership Skills. How to demonstrate and develop leadership skills within your career.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dirty="0"/>
              <a:t>RCN Careers Resources: Leadership skills | Royal College of Nursing (Accessed 15 November 2025).</a:t>
            </a: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Wales Centre for Public Policy (2022)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Reducing waiting times in Wales.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Reducing waiting times in Wales | WCPP (Accessed 1 November 2025).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689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13827</TotalTime>
  <Words>430</Words>
  <Application>Microsoft Office PowerPoint</Application>
  <PresentationFormat>Widescreen</PresentationFormat>
  <Paragraphs>92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Increasing Capacity for New Referrals in Community Therapies through Exercise Groups</vt:lpstr>
      <vt:lpstr>Introduction</vt:lpstr>
      <vt:lpstr>Why the Need to Implement Change?</vt:lpstr>
      <vt:lpstr>Leadership Skills</vt:lpstr>
      <vt:lpstr>Creating Exercise Groups</vt:lpstr>
      <vt:lpstr>Options, Benefits and Contradictions</vt:lpstr>
      <vt:lpstr>Data to Include, and Why? </vt:lpstr>
      <vt:lpstr>How This Challenge Will Develop Me?</vt:lpstr>
      <vt:lpstr>Summary</vt:lpstr>
      <vt:lpstr>Thank you for Listening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 Morris (PTHB - Llanidloes Hospital)</dc:creator>
  <cp:lastModifiedBy>Marian Morris (PTHB - Llanidloes Hospital)</cp:lastModifiedBy>
  <cp:revision>1</cp:revision>
  <dcterms:created xsi:type="dcterms:W3CDTF">2025-11-01T13:06:52Z</dcterms:created>
  <dcterms:modified xsi:type="dcterms:W3CDTF">2025-11-18T08:47:02Z</dcterms:modified>
</cp:coreProperties>
</file>