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48408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897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10035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89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48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41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038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27502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584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64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88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0FBEFC6F-611F-49B7-8D2D-762A4B88A919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C601A403-D888-46FF-96DF-4F3EC62E858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39476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3DDF5-9F65-434A-ABC2-A1A4F8586C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3076" y="3101008"/>
            <a:ext cx="9280455" cy="1149626"/>
          </a:xfrm>
        </p:spPr>
        <p:txBody>
          <a:bodyPr/>
          <a:lstStyle/>
          <a:p>
            <a:r>
              <a:rPr lang="en-GB" b="1" dirty="0"/>
              <a:t>Work placement experience 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E3CDFB-F69D-428C-BFE5-51B29FBD8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6" y="6059913"/>
            <a:ext cx="3485821" cy="639328"/>
          </a:xfrm>
        </p:spPr>
        <p:txBody>
          <a:bodyPr/>
          <a:lstStyle/>
          <a:p>
            <a:r>
              <a:rPr lang="en-GB" dirty="0"/>
              <a:t>Germaine Engondo </a:t>
            </a:r>
          </a:p>
        </p:txBody>
      </p:sp>
    </p:spTree>
    <p:extLst>
      <p:ext uri="{BB962C8B-B14F-4D97-AF65-F5344CB8AC3E}">
        <p14:creationId xmlns:p14="http://schemas.microsoft.com/office/powerpoint/2010/main" val="4245002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BBEC1-94AB-4D4C-8256-83BE57B2B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199" y="785266"/>
            <a:ext cx="5870714" cy="264373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Positive: </a:t>
            </a:r>
          </a:p>
          <a:p>
            <a:pPr>
              <a:buFontTx/>
              <a:buChar char="-"/>
            </a:pPr>
            <a:r>
              <a:rPr lang="en-GB" sz="2400" b="1" dirty="0"/>
              <a:t>We got paid </a:t>
            </a:r>
          </a:p>
          <a:p>
            <a:pPr>
              <a:buFontTx/>
              <a:buChar char="-"/>
            </a:pPr>
            <a:r>
              <a:rPr lang="en-GB" sz="2400" b="1" dirty="0"/>
              <a:t>Free ice cream </a:t>
            </a:r>
          </a:p>
          <a:p>
            <a:pPr>
              <a:buFontTx/>
              <a:buChar char="-"/>
            </a:pPr>
            <a:r>
              <a:rPr lang="en-GB" sz="2400" b="1" dirty="0"/>
              <a:t>Meet new people </a:t>
            </a:r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0C8892-38B9-4906-B00C-58073219D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710" y="270089"/>
            <a:ext cx="4387013" cy="32224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059477-849E-4183-AFFF-8EC5DDE63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710" y="3943677"/>
            <a:ext cx="4147914" cy="2644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5F2FCD-9E80-42E5-90BB-10CDA3E439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6923" y="3723861"/>
            <a:ext cx="5246367" cy="2864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0167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78BA0-1635-4EE7-A161-6179B5EEB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4481" y="299349"/>
            <a:ext cx="5423689" cy="2960686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Negative: </a:t>
            </a:r>
          </a:p>
          <a:p>
            <a:r>
              <a:rPr lang="en-GB" b="1" dirty="0"/>
              <a:t>The place needs a good Clean up</a:t>
            </a:r>
          </a:p>
          <a:p>
            <a:r>
              <a:rPr lang="en-GB" b="1" dirty="0"/>
              <a:t>Long hours ( you don’t event know when you going to finish) </a:t>
            </a:r>
          </a:p>
          <a:p>
            <a:r>
              <a:rPr lang="en-GB" b="1" dirty="0"/>
              <a:t>Rude boss (she scream at people to do things that aren’t there jobs) </a:t>
            </a:r>
          </a:p>
          <a:p>
            <a:r>
              <a:rPr lang="en-GB" b="1" dirty="0"/>
              <a:t>Sells cakes that are out of date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27E210-E2CD-4136-9847-6444FF04D9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13" b="12411"/>
          <a:stretch/>
        </p:blipFill>
        <p:spPr>
          <a:xfrm>
            <a:off x="833144" y="166827"/>
            <a:ext cx="4761016" cy="36590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B01088-4FF7-46EE-B8D9-2D021AE131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500" t="32401" r="31462" b="11776"/>
          <a:stretch/>
        </p:blipFill>
        <p:spPr>
          <a:xfrm>
            <a:off x="1219200" y="3546296"/>
            <a:ext cx="4876800" cy="31448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A6519D-25CB-4200-97B5-7817E74A27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84" t="52410" r="42539" b="19164"/>
          <a:stretch/>
        </p:blipFill>
        <p:spPr>
          <a:xfrm>
            <a:off x="6304482" y="3429000"/>
            <a:ext cx="5423689" cy="2760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65610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69</TotalTime>
  <Words>61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Franklin Gothic Book</vt:lpstr>
      <vt:lpstr>Crop</vt:lpstr>
      <vt:lpstr>Work placement experience 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Workplace.</dc:title>
  <dc:creator>germaine Engondo</dc:creator>
  <cp:lastModifiedBy>germaine Engondo</cp:lastModifiedBy>
  <cp:revision>8</cp:revision>
  <dcterms:created xsi:type="dcterms:W3CDTF">2019-05-14T20:59:19Z</dcterms:created>
  <dcterms:modified xsi:type="dcterms:W3CDTF">2019-05-20T08:44:57Z</dcterms:modified>
</cp:coreProperties>
</file>