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64" r:id="rId2"/>
    <p:sldId id="265" r:id="rId3"/>
    <p:sldId id="262" r:id="rId4"/>
    <p:sldId id="263" r:id="rId5"/>
    <p:sldId id="261" r:id="rId6"/>
    <p:sldId id="257" r:id="rId7"/>
    <p:sldId id="258" r:id="rId8"/>
    <p:sldId id="267" r:id="rId9"/>
    <p:sldId id="260"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4" d="100"/>
          <a:sy n="74" d="100"/>
        </p:scale>
        <p:origin x="55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20F2644-C458-48A2-4549-12E42ABFCC6D}"/>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2BA37212-F2C9-2ACE-B5F1-7FE19634EF4C}"/>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A5F00501-23C2-49AE-BDC2-7B0991592772}" type="datetime1">
              <a:rPr lang="en-GB"/>
              <a:pPr lvl="0"/>
              <a:t>18/02/2026</a:t>
            </a:fld>
            <a:endParaRPr lang="en-GB"/>
          </a:p>
        </p:txBody>
      </p:sp>
      <p:sp>
        <p:nvSpPr>
          <p:cNvPr id="4" name="Slide Image Placeholder 3">
            <a:extLst>
              <a:ext uri="{FF2B5EF4-FFF2-40B4-BE49-F238E27FC236}">
                <a16:creationId xmlns:a16="http://schemas.microsoft.com/office/drawing/2014/main" id="{36A0966F-16E0-4793-5C4F-177852EE1606}"/>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1F437E5B-DA41-2EBB-236A-BDEFF16CCA1B}"/>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a:extLst>
              <a:ext uri="{FF2B5EF4-FFF2-40B4-BE49-F238E27FC236}">
                <a16:creationId xmlns:a16="http://schemas.microsoft.com/office/drawing/2014/main" id="{B3CEFA7F-0521-B57C-62EC-3C879024317C}"/>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BFC92EC8-ACF3-9C14-4240-ADE8672D0500}"/>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F4CD2AEE-6CB2-4766-9FC9-9330CD98A58E}" type="slidenum">
              <a:t>‹#›</a:t>
            </a:fld>
            <a:endParaRPr lang="en-GB"/>
          </a:p>
        </p:txBody>
      </p:sp>
    </p:spTree>
    <p:extLst>
      <p:ext uri="{BB962C8B-B14F-4D97-AF65-F5344CB8AC3E}">
        <p14:creationId xmlns:p14="http://schemas.microsoft.com/office/powerpoint/2010/main" val="3406921146"/>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2" name="Picture 6" descr="HD-PanelTitle-GrommetsCombined.png">
            <a:extLst>
              <a:ext uri="{FF2B5EF4-FFF2-40B4-BE49-F238E27FC236}">
                <a16:creationId xmlns:a16="http://schemas.microsoft.com/office/drawing/2014/main" id="{9BE7D39D-791F-5245-BA28-8C4070B2CA0F}"/>
              </a:ext>
            </a:extLst>
          </p:cNvPr>
          <p:cNvPicPr>
            <a:picLocks noChangeAspect="1"/>
          </p:cNvPicPr>
          <p:nvPr/>
        </p:nvPicPr>
        <p:blipFill>
          <a:blip r:embed="rId2"/>
          <a:stretch>
            <a:fillRect/>
          </a:stretch>
        </p:blipFill>
        <p:spPr>
          <a:xfrm>
            <a:off x="0" y="0"/>
            <a:ext cx="12188823" cy="6856216"/>
          </a:xfrm>
          <a:prstGeom prst="rect">
            <a:avLst/>
          </a:prstGeom>
          <a:noFill/>
          <a:ln cap="flat">
            <a:noFill/>
          </a:ln>
        </p:spPr>
      </p:pic>
      <p:sp>
        <p:nvSpPr>
          <p:cNvPr id="3" name="Title 1">
            <a:extLst>
              <a:ext uri="{FF2B5EF4-FFF2-40B4-BE49-F238E27FC236}">
                <a16:creationId xmlns:a16="http://schemas.microsoft.com/office/drawing/2014/main" id="{D359FB7D-B30B-CE73-FD64-8D80EDFE950D}"/>
              </a:ext>
            </a:extLst>
          </p:cNvPr>
          <p:cNvSpPr txBox="1">
            <a:spLocks noGrp="1"/>
          </p:cNvSpPr>
          <p:nvPr>
            <p:ph type="ctrTitle"/>
          </p:nvPr>
        </p:nvSpPr>
        <p:spPr>
          <a:xfrm>
            <a:off x="2692395" y="1871127"/>
            <a:ext cx="6815672" cy="1515535"/>
          </a:xfrm>
        </p:spPr>
        <p:txBody>
          <a:bodyPr anchor="b">
            <a:noAutofit/>
          </a:bodyPr>
          <a:lstStyle>
            <a:lvl1pPr>
              <a:defRPr sz="5400"/>
            </a:lvl1pPr>
          </a:lstStyle>
          <a:p>
            <a:pPr lvl="0"/>
            <a:r>
              <a:rPr lang="en-GB"/>
              <a:t>Click to edit Master title style</a:t>
            </a:r>
            <a:endParaRPr lang="en-US"/>
          </a:p>
        </p:txBody>
      </p:sp>
      <p:sp>
        <p:nvSpPr>
          <p:cNvPr id="4" name="Subtitle 2">
            <a:extLst>
              <a:ext uri="{FF2B5EF4-FFF2-40B4-BE49-F238E27FC236}">
                <a16:creationId xmlns:a16="http://schemas.microsoft.com/office/drawing/2014/main" id="{832ECE95-A495-413D-D095-5EA6CEA68A46}"/>
              </a:ext>
            </a:extLst>
          </p:cNvPr>
          <p:cNvSpPr txBox="1">
            <a:spLocks noGrp="1"/>
          </p:cNvSpPr>
          <p:nvPr>
            <p:ph type="subTitle" idx="1"/>
          </p:nvPr>
        </p:nvSpPr>
        <p:spPr>
          <a:xfrm>
            <a:off x="2692395" y="3657600"/>
            <a:ext cx="6815672" cy="1320805"/>
          </a:xfrm>
        </p:spPr>
        <p:txBody>
          <a:bodyPr anchorCtr="1"/>
          <a:lstStyle>
            <a:lvl1pPr marL="0" indent="0" algn="ctr">
              <a:spcBef>
                <a:spcPts val="500"/>
              </a:spcBef>
              <a:buNone/>
              <a:defRPr sz="2100">
                <a:solidFill>
                  <a:srgbClr val="000000"/>
                </a:solidFill>
              </a:defRPr>
            </a:lvl1pPr>
          </a:lstStyle>
          <a:p>
            <a:pPr lvl="0"/>
            <a:r>
              <a:rPr lang="en-GB"/>
              <a:t>Click to edit Master subtitle style</a:t>
            </a:r>
            <a:endParaRPr lang="en-US"/>
          </a:p>
        </p:txBody>
      </p:sp>
      <p:sp>
        <p:nvSpPr>
          <p:cNvPr id="5" name="Date Placeholder 3">
            <a:extLst>
              <a:ext uri="{FF2B5EF4-FFF2-40B4-BE49-F238E27FC236}">
                <a16:creationId xmlns:a16="http://schemas.microsoft.com/office/drawing/2014/main" id="{C9784810-86B9-BEC5-FE58-97F73B316BD3}"/>
              </a:ext>
            </a:extLst>
          </p:cNvPr>
          <p:cNvSpPr txBox="1">
            <a:spLocks noGrp="1"/>
          </p:cNvSpPr>
          <p:nvPr>
            <p:ph type="dt" sz="half" idx="7"/>
          </p:nvPr>
        </p:nvSpPr>
        <p:spPr>
          <a:xfrm>
            <a:off x="7983233" y="5037667"/>
            <a:ext cx="897465" cy="279404"/>
          </a:xfrm>
        </p:spPr>
        <p:txBody>
          <a:bodyPr/>
          <a:lstStyle>
            <a:lvl1pPr>
              <a:defRPr/>
            </a:lvl1pPr>
          </a:lstStyle>
          <a:p>
            <a:pPr lvl="0"/>
            <a:fld id="{1AB38E7B-94BA-44B5-89F0-A9EA03000F11}" type="datetime1">
              <a:rPr lang="en-US"/>
              <a:pPr lvl="0"/>
              <a:t>2/18/2026</a:t>
            </a:fld>
            <a:endParaRPr lang="en-US"/>
          </a:p>
        </p:txBody>
      </p:sp>
      <p:sp>
        <p:nvSpPr>
          <p:cNvPr id="6" name="Footer Placeholder 4">
            <a:extLst>
              <a:ext uri="{FF2B5EF4-FFF2-40B4-BE49-F238E27FC236}">
                <a16:creationId xmlns:a16="http://schemas.microsoft.com/office/drawing/2014/main" id="{167CDEE8-FB3F-BA53-0C63-700CE57B7CCB}"/>
              </a:ext>
            </a:extLst>
          </p:cNvPr>
          <p:cNvSpPr txBox="1">
            <a:spLocks noGrp="1"/>
          </p:cNvSpPr>
          <p:nvPr>
            <p:ph type="ftr" sz="quarter" idx="9"/>
          </p:nvPr>
        </p:nvSpPr>
        <p:spPr>
          <a:xfrm>
            <a:off x="2692395" y="5037667"/>
            <a:ext cx="5214631" cy="279404"/>
          </a:xfrm>
        </p:spPr>
        <p:txBody>
          <a:bodyPr/>
          <a:lstStyle>
            <a:lvl1pPr>
              <a:defRPr/>
            </a:lvl1pPr>
          </a:lstStyle>
          <a:p>
            <a:pPr lvl="0"/>
            <a:r>
              <a:rPr lang="en-US"/>
              <a:t>Sample Footer Text</a:t>
            </a:r>
          </a:p>
        </p:txBody>
      </p:sp>
      <p:sp>
        <p:nvSpPr>
          <p:cNvPr id="7" name="Slide Number Placeholder 5">
            <a:extLst>
              <a:ext uri="{FF2B5EF4-FFF2-40B4-BE49-F238E27FC236}">
                <a16:creationId xmlns:a16="http://schemas.microsoft.com/office/drawing/2014/main" id="{89C2C254-6A91-CF4D-923C-8BC7DCB31611}"/>
              </a:ext>
            </a:extLst>
          </p:cNvPr>
          <p:cNvSpPr txBox="1">
            <a:spLocks noGrp="1"/>
          </p:cNvSpPr>
          <p:nvPr>
            <p:ph type="sldNum" sz="quarter" idx="8"/>
          </p:nvPr>
        </p:nvSpPr>
        <p:spPr>
          <a:xfrm>
            <a:off x="8956895" y="5037667"/>
            <a:ext cx="551163" cy="279404"/>
          </a:xfrm>
        </p:spPr>
        <p:txBody>
          <a:bodyPr/>
          <a:lstStyle>
            <a:lvl1pPr>
              <a:defRPr/>
            </a:lvl1pPr>
          </a:lstStyle>
          <a:p>
            <a:pPr lvl="0"/>
            <a:fld id="{28C161BC-BA8B-4469-BA1F-B9525B115BC9}" type="slidenum">
              <a:t>‹#›</a:t>
            </a:fld>
            <a:endParaRPr lang="en-US"/>
          </a:p>
        </p:txBody>
      </p:sp>
      <p:cxnSp>
        <p:nvCxnSpPr>
          <p:cNvPr id="8" name="Straight Connector 14">
            <a:extLst>
              <a:ext uri="{FF2B5EF4-FFF2-40B4-BE49-F238E27FC236}">
                <a16:creationId xmlns:a16="http://schemas.microsoft.com/office/drawing/2014/main" id="{4738B913-D157-9FCE-6252-147F57E92619}"/>
              </a:ext>
            </a:extLst>
          </p:cNvPr>
          <p:cNvCxnSpPr/>
          <p:nvPr/>
        </p:nvCxnSpPr>
        <p:spPr>
          <a:xfrm>
            <a:off x="2692395" y="3522131"/>
            <a:ext cx="6815673" cy="0"/>
          </a:xfrm>
          <a:prstGeom prst="straightConnector1">
            <a:avLst/>
          </a:prstGeom>
          <a:noFill/>
          <a:ln w="15873" cap="flat">
            <a:solidFill>
              <a:srgbClr val="E8D191"/>
            </a:solidFill>
            <a:prstDash val="solid"/>
            <a:miter/>
          </a:ln>
        </p:spPr>
      </p:cxnSp>
    </p:spTree>
    <p:extLst>
      <p:ext uri="{BB962C8B-B14F-4D97-AF65-F5344CB8AC3E}">
        <p14:creationId xmlns:p14="http://schemas.microsoft.com/office/powerpoint/2010/main" val="33815076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2" name="Straight Connector 6">
            <a:extLst>
              <a:ext uri="{FF2B5EF4-FFF2-40B4-BE49-F238E27FC236}">
                <a16:creationId xmlns:a16="http://schemas.microsoft.com/office/drawing/2014/main" id="{B0C85E65-DE08-D987-129E-5651AFECF2DD}"/>
              </a:ext>
            </a:extLst>
          </p:cNvPr>
          <p:cNvCxnSpPr/>
          <p:nvPr/>
        </p:nvCxnSpPr>
        <p:spPr>
          <a:xfrm>
            <a:off x="1396169" y="2421468"/>
            <a:ext cx="9407302" cy="0"/>
          </a:xfrm>
          <a:prstGeom prst="straightConnector1">
            <a:avLst/>
          </a:prstGeom>
          <a:noFill/>
          <a:ln w="15873" cap="flat">
            <a:solidFill>
              <a:srgbClr val="E8D191"/>
            </a:solidFill>
            <a:prstDash val="solid"/>
            <a:miter/>
          </a:ln>
        </p:spPr>
      </p:cxnSp>
      <p:sp>
        <p:nvSpPr>
          <p:cNvPr id="3" name="Title 1">
            <a:extLst>
              <a:ext uri="{FF2B5EF4-FFF2-40B4-BE49-F238E27FC236}">
                <a16:creationId xmlns:a16="http://schemas.microsoft.com/office/drawing/2014/main" id="{30A6F42E-52F9-DF36-AB20-46A9B2A0444A}"/>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4" name="Content Placeholder 2">
            <a:extLst>
              <a:ext uri="{FF2B5EF4-FFF2-40B4-BE49-F238E27FC236}">
                <a16:creationId xmlns:a16="http://schemas.microsoft.com/office/drawing/2014/main" id="{B3A059A2-917A-7C9D-259B-C7EB1C326A4C}"/>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0A405E79-2DC6-7BB8-2998-38F7DE6B350D}"/>
              </a:ext>
            </a:extLst>
          </p:cNvPr>
          <p:cNvSpPr txBox="1">
            <a:spLocks noGrp="1"/>
          </p:cNvSpPr>
          <p:nvPr>
            <p:ph type="dt" sz="half" idx="7"/>
          </p:nvPr>
        </p:nvSpPr>
        <p:spPr/>
        <p:txBody>
          <a:bodyPr/>
          <a:lstStyle>
            <a:lvl1pPr>
              <a:defRPr/>
            </a:lvl1pPr>
          </a:lstStyle>
          <a:p>
            <a:pPr lvl="0"/>
            <a:fld id="{644E6144-7F29-4F8F-81A7-36868DE7EADB}" type="datetime1">
              <a:rPr lang="en-US"/>
              <a:pPr lvl="0"/>
              <a:t>2/18/2026</a:t>
            </a:fld>
            <a:endParaRPr lang="en-US"/>
          </a:p>
        </p:txBody>
      </p:sp>
      <p:sp>
        <p:nvSpPr>
          <p:cNvPr id="6" name="Footer Placeholder 4">
            <a:extLst>
              <a:ext uri="{FF2B5EF4-FFF2-40B4-BE49-F238E27FC236}">
                <a16:creationId xmlns:a16="http://schemas.microsoft.com/office/drawing/2014/main" id="{B1F7C9CA-B935-0E47-3026-714F2E650C41}"/>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5">
            <a:extLst>
              <a:ext uri="{FF2B5EF4-FFF2-40B4-BE49-F238E27FC236}">
                <a16:creationId xmlns:a16="http://schemas.microsoft.com/office/drawing/2014/main" id="{B95C975B-7E83-56F1-06F7-C8D216803F4C}"/>
              </a:ext>
            </a:extLst>
          </p:cNvPr>
          <p:cNvSpPr txBox="1">
            <a:spLocks noGrp="1"/>
          </p:cNvSpPr>
          <p:nvPr>
            <p:ph type="sldNum" sz="quarter" idx="8"/>
          </p:nvPr>
        </p:nvSpPr>
        <p:spPr/>
        <p:txBody>
          <a:bodyPr/>
          <a:lstStyle>
            <a:lvl1pPr>
              <a:defRPr/>
            </a:lvl1pPr>
          </a:lstStyle>
          <a:p>
            <a:pPr lvl="0"/>
            <a:fld id="{4266BD1A-0A81-4C90-9D9E-BD55B76BE730}" type="slidenum">
              <a:t>‹#›</a:t>
            </a:fld>
            <a:endParaRPr lang="en-US"/>
          </a:p>
        </p:txBody>
      </p:sp>
    </p:spTree>
    <p:extLst>
      <p:ext uri="{BB962C8B-B14F-4D97-AF65-F5344CB8AC3E}">
        <p14:creationId xmlns:p14="http://schemas.microsoft.com/office/powerpoint/2010/main" val="23652671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E5BCB-E5A4-AF2A-122C-FADC9C1D5440}"/>
              </a:ext>
            </a:extLst>
          </p:cNvPr>
          <p:cNvSpPr txBox="1">
            <a:spLocks noGrp="1"/>
          </p:cNvSpPr>
          <p:nvPr>
            <p:ph type="title"/>
          </p:nvPr>
        </p:nvSpPr>
        <p:spPr>
          <a:xfrm>
            <a:off x="2015072" y="1752603"/>
            <a:ext cx="8158688" cy="1822518"/>
          </a:xfrm>
        </p:spPr>
        <p:txBody>
          <a:bodyPr anchor="b"/>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A68849FB-E5EB-D319-A8F5-6C8D35B909D8}"/>
              </a:ext>
            </a:extLst>
          </p:cNvPr>
          <p:cNvSpPr txBox="1">
            <a:spLocks noGrp="1"/>
          </p:cNvSpPr>
          <p:nvPr>
            <p:ph type="body" idx="1"/>
          </p:nvPr>
        </p:nvSpPr>
        <p:spPr>
          <a:xfrm>
            <a:off x="2015063" y="3846048"/>
            <a:ext cx="8158688" cy="954551"/>
          </a:xfrm>
        </p:spPr>
        <p:txBody>
          <a:bodyPr anchorCtr="1"/>
          <a:lstStyle>
            <a:lvl1pPr marL="0" indent="0" algn="ctr">
              <a:buNone/>
              <a:defRPr>
                <a:solidFill>
                  <a:srgbClr val="000000"/>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0E667AE9-7401-1699-49D2-85D8D85D6D7C}"/>
              </a:ext>
            </a:extLst>
          </p:cNvPr>
          <p:cNvSpPr txBox="1">
            <a:spLocks noGrp="1"/>
          </p:cNvSpPr>
          <p:nvPr>
            <p:ph type="dt" sz="half" idx="7"/>
          </p:nvPr>
        </p:nvSpPr>
        <p:spPr/>
        <p:txBody>
          <a:bodyPr/>
          <a:lstStyle>
            <a:lvl1pPr>
              <a:defRPr/>
            </a:lvl1pPr>
          </a:lstStyle>
          <a:p>
            <a:pPr lvl="0"/>
            <a:fld id="{5A3308E0-B93A-49F6-B0E4-FE30C7F1B27F}" type="datetime1">
              <a:rPr lang="en-US"/>
              <a:pPr lvl="0"/>
              <a:t>2/18/2026</a:t>
            </a:fld>
            <a:endParaRPr lang="en-US"/>
          </a:p>
        </p:txBody>
      </p:sp>
      <p:sp>
        <p:nvSpPr>
          <p:cNvPr id="5" name="Footer Placeholder 4">
            <a:extLst>
              <a:ext uri="{FF2B5EF4-FFF2-40B4-BE49-F238E27FC236}">
                <a16:creationId xmlns:a16="http://schemas.microsoft.com/office/drawing/2014/main" id="{098F38D8-0900-CAB7-7D03-5A6276B3A370}"/>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316BC2D1-0EFF-E1C0-46A4-F4CA90B07D23}"/>
              </a:ext>
            </a:extLst>
          </p:cNvPr>
          <p:cNvSpPr txBox="1">
            <a:spLocks noGrp="1"/>
          </p:cNvSpPr>
          <p:nvPr>
            <p:ph type="sldNum" sz="quarter" idx="8"/>
          </p:nvPr>
        </p:nvSpPr>
        <p:spPr/>
        <p:txBody>
          <a:bodyPr/>
          <a:lstStyle>
            <a:lvl1pPr>
              <a:defRPr/>
            </a:lvl1pPr>
          </a:lstStyle>
          <a:p>
            <a:pPr lvl="0"/>
            <a:fld id="{1A8AA30F-1661-43AA-8AA0-4DEA32AEB187}" type="slidenum">
              <a:t>‹#›</a:t>
            </a:fld>
            <a:endParaRPr lang="en-US"/>
          </a:p>
        </p:txBody>
      </p:sp>
      <p:cxnSp>
        <p:nvCxnSpPr>
          <p:cNvPr id="7" name="Straight Connector 15">
            <a:extLst>
              <a:ext uri="{FF2B5EF4-FFF2-40B4-BE49-F238E27FC236}">
                <a16:creationId xmlns:a16="http://schemas.microsoft.com/office/drawing/2014/main" id="{0A7E827A-28BB-4313-ADCD-4122FBDBC29A}"/>
              </a:ext>
            </a:extLst>
          </p:cNvPr>
          <p:cNvCxnSpPr/>
          <p:nvPr/>
        </p:nvCxnSpPr>
        <p:spPr>
          <a:xfrm>
            <a:off x="2012722" y="3710589"/>
            <a:ext cx="8163379" cy="0"/>
          </a:xfrm>
          <a:prstGeom prst="straightConnector1">
            <a:avLst/>
          </a:prstGeom>
          <a:noFill/>
          <a:ln w="15873" cap="flat">
            <a:solidFill>
              <a:srgbClr val="E8D191"/>
            </a:solidFill>
            <a:prstDash val="solid"/>
            <a:miter/>
          </a:ln>
        </p:spPr>
      </p:cxnSp>
    </p:spTree>
    <p:extLst>
      <p:ext uri="{BB962C8B-B14F-4D97-AF65-F5344CB8AC3E}">
        <p14:creationId xmlns:p14="http://schemas.microsoft.com/office/powerpoint/2010/main" val="42726539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2" name="Straight Connector 7">
            <a:extLst>
              <a:ext uri="{FF2B5EF4-FFF2-40B4-BE49-F238E27FC236}">
                <a16:creationId xmlns:a16="http://schemas.microsoft.com/office/drawing/2014/main" id="{CD356086-714C-AAEC-DD14-A8AD675AD85A}"/>
              </a:ext>
            </a:extLst>
          </p:cNvPr>
          <p:cNvCxnSpPr/>
          <p:nvPr/>
        </p:nvCxnSpPr>
        <p:spPr>
          <a:xfrm>
            <a:off x="1396169" y="2421468"/>
            <a:ext cx="9407302" cy="0"/>
          </a:xfrm>
          <a:prstGeom prst="straightConnector1">
            <a:avLst/>
          </a:prstGeom>
          <a:noFill/>
          <a:ln w="15873" cap="flat">
            <a:solidFill>
              <a:srgbClr val="E8D191"/>
            </a:solidFill>
            <a:prstDash val="solid"/>
            <a:miter/>
          </a:ln>
        </p:spPr>
      </p:cxnSp>
      <p:sp>
        <p:nvSpPr>
          <p:cNvPr id="3" name="Title 1">
            <a:extLst>
              <a:ext uri="{FF2B5EF4-FFF2-40B4-BE49-F238E27FC236}">
                <a16:creationId xmlns:a16="http://schemas.microsoft.com/office/drawing/2014/main" id="{927B5DD3-3828-7A3A-F72C-56BE5A5C85D8}"/>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4" name="Content Placeholder 2">
            <a:extLst>
              <a:ext uri="{FF2B5EF4-FFF2-40B4-BE49-F238E27FC236}">
                <a16:creationId xmlns:a16="http://schemas.microsoft.com/office/drawing/2014/main" id="{44CA0401-DACD-B48E-50B6-70C812345AF0}"/>
              </a:ext>
            </a:extLst>
          </p:cNvPr>
          <p:cNvSpPr txBox="1">
            <a:spLocks noGrp="1"/>
          </p:cNvSpPr>
          <p:nvPr>
            <p:ph idx="1"/>
          </p:nvPr>
        </p:nvSpPr>
        <p:spPr>
          <a:xfrm>
            <a:off x="1298448" y="2560320"/>
            <a:ext cx="4718303" cy="331012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Content Placeholder 3">
            <a:extLst>
              <a:ext uri="{FF2B5EF4-FFF2-40B4-BE49-F238E27FC236}">
                <a16:creationId xmlns:a16="http://schemas.microsoft.com/office/drawing/2014/main" id="{924C5E31-0D61-A940-D609-99AFBA425936}"/>
              </a:ext>
            </a:extLst>
          </p:cNvPr>
          <p:cNvSpPr txBox="1">
            <a:spLocks noGrp="1"/>
          </p:cNvSpPr>
          <p:nvPr>
            <p:ph idx="2"/>
          </p:nvPr>
        </p:nvSpPr>
        <p:spPr>
          <a:xfrm>
            <a:off x="6181344" y="2560320"/>
            <a:ext cx="4718303" cy="331012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Date Placeholder 4">
            <a:extLst>
              <a:ext uri="{FF2B5EF4-FFF2-40B4-BE49-F238E27FC236}">
                <a16:creationId xmlns:a16="http://schemas.microsoft.com/office/drawing/2014/main" id="{0A6FBA1F-909B-BB05-00AF-C002AD1E3308}"/>
              </a:ext>
            </a:extLst>
          </p:cNvPr>
          <p:cNvSpPr txBox="1">
            <a:spLocks noGrp="1"/>
          </p:cNvSpPr>
          <p:nvPr>
            <p:ph type="dt" sz="half" idx="7"/>
          </p:nvPr>
        </p:nvSpPr>
        <p:spPr/>
        <p:txBody>
          <a:bodyPr/>
          <a:lstStyle>
            <a:lvl1pPr>
              <a:defRPr/>
            </a:lvl1pPr>
          </a:lstStyle>
          <a:p>
            <a:pPr lvl="0"/>
            <a:fld id="{F1F9F49D-9D2D-47CA-B0A5-DCC4F46B0883}" type="datetime1">
              <a:rPr lang="en-US"/>
              <a:pPr lvl="0"/>
              <a:t>2/18/2026</a:t>
            </a:fld>
            <a:endParaRPr lang="en-US"/>
          </a:p>
        </p:txBody>
      </p:sp>
      <p:sp>
        <p:nvSpPr>
          <p:cNvPr id="7" name="Footer Placeholder 5">
            <a:extLst>
              <a:ext uri="{FF2B5EF4-FFF2-40B4-BE49-F238E27FC236}">
                <a16:creationId xmlns:a16="http://schemas.microsoft.com/office/drawing/2014/main" id="{830A1C68-9D53-A2C3-AB97-70090F98A55D}"/>
              </a:ext>
            </a:extLst>
          </p:cNvPr>
          <p:cNvSpPr txBox="1">
            <a:spLocks noGrp="1"/>
          </p:cNvSpPr>
          <p:nvPr>
            <p:ph type="ftr" sz="quarter" idx="9"/>
          </p:nvPr>
        </p:nvSpPr>
        <p:spPr/>
        <p:txBody>
          <a:bodyPr/>
          <a:lstStyle>
            <a:lvl1pPr>
              <a:defRPr/>
            </a:lvl1pPr>
          </a:lstStyle>
          <a:p>
            <a:pPr lvl="0"/>
            <a:r>
              <a:rPr lang="en-US"/>
              <a:t>Sample Footer Text</a:t>
            </a:r>
          </a:p>
        </p:txBody>
      </p:sp>
      <p:sp>
        <p:nvSpPr>
          <p:cNvPr id="8" name="Slide Number Placeholder 6">
            <a:extLst>
              <a:ext uri="{FF2B5EF4-FFF2-40B4-BE49-F238E27FC236}">
                <a16:creationId xmlns:a16="http://schemas.microsoft.com/office/drawing/2014/main" id="{DF4A41C0-F033-8EE7-8C09-61DF7D5DAA1C}"/>
              </a:ext>
            </a:extLst>
          </p:cNvPr>
          <p:cNvSpPr txBox="1">
            <a:spLocks noGrp="1"/>
          </p:cNvSpPr>
          <p:nvPr>
            <p:ph type="sldNum" sz="quarter" idx="8"/>
          </p:nvPr>
        </p:nvSpPr>
        <p:spPr/>
        <p:txBody>
          <a:bodyPr/>
          <a:lstStyle>
            <a:lvl1pPr>
              <a:defRPr/>
            </a:lvl1pPr>
          </a:lstStyle>
          <a:p>
            <a:pPr lvl="0"/>
            <a:fld id="{C05005AB-AF24-457C-9CB9-C11FC7721099}" type="slidenum">
              <a:t>‹#›</a:t>
            </a:fld>
            <a:endParaRPr lang="en-US"/>
          </a:p>
        </p:txBody>
      </p:sp>
    </p:spTree>
    <p:extLst>
      <p:ext uri="{BB962C8B-B14F-4D97-AF65-F5344CB8AC3E}">
        <p14:creationId xmlns:p14="http://schemas.microsoft.com/office/powerpoint/2010/main" val="27963316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75C1A-58DD-9B22-AD3E-8CD27BE8A685}"/>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2FFA3709-586F-92EA-DEB9-25249818ED2A}"/>
              </a:ext>
            </a:extLst>
          </p:cNvPr>
          <p:cNvSpPr txBox="1">
            <a:spLocks noGrp="1"/>
          </p:cNvSpPr>
          <p:nvPr>
            <p:ph type="body" idx="1"/>
          </p:nvPr>
        </p:nvSpPr>
        <p:spPr>
          <a:xfrm>
            <a:off x="1295403" y="2658535"/>
            <a:ext cx="4718303" cy="576264"/>
          </a:xfrm>
        </p:spPr>
        <p:txBody>
          <a:bodyPr anchor="b">
            <a:noAutofit/>
          </a:bodyPr>
          <a:lstStyle>
            <a:lvl1pPr marL="0" indent="0">
              <a:spcBef>
                <a:spcPts val="700"/>
              </a:spcBef>
              <a:buNone/>
              <a:defRPr sz="2800">
                <a:solidFill>
                  <a:srgbClr val="D9B247"/>
                </a:solidFill>
              </a:defRPr>
            </a:lvl1pPr>
          </a:lstStyle>
          <a:p>
            <a:pPr lvl="0"/>
            <a:r>
              <a:rPr lang="en-GB"/>
              <a:t>Click to edit Master text styles</a:t>
            </a:r>
          </a:p>
        </p:txBody>
      </p:sp>
      <p:sp>
        <p:nvSpPr>
          <p:cNvPr id="4" name="Content Placeholder 3">
            <a:extLst>
              <a:ext uri="{FF2B5EF4-FFF2-40B4-BE49-F238E27FC236}">
                <a16:creationId xmlns:a16="http://schemas.microsoft.com/office/drawing/2014/main" id="{F42929AD-DC3D-63EA-3E44-2BDE3AA2EA2B}"/>
              </a:ext>
            </a:extLst>
          </p:cNvPr>
          <p:cNvSpPr txBox="1">
            <a:spLocks noGrp="1"/>
          </p:cNvSpPr>
          <p:nvPr>
            <p:ph idx="2"/>
          </p:nvPr>
        </p:nvSpPr>
        <p:spPr>
          <a:xfrm>
            <a:off x="1295403" y="3243257"/>
            <a:ext cx="4718303" cy="263260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6A1C89F-8F70-C028-6D8C-FFF155C8607E}"/>
              </a:ext>
            </a:extLst>
          </p:cNvPr>
          <p:cNvSpPr txBox="1">
            <a:spLocks noGrp="1"/>
          </p:cNvSpPr>
          <p:nvPr>
            <p:ph type="body" idx="3"/>
          </p:nvPr>
        </p:nvSpPr>
        <p:spPr>
          <a:xfrm>
            <a:off x="6180667" y="2658535"/>
            <a:ext cx="4718303" cy="576264"/>
          </a:xfrm>
        </p:spPr>
        <p:txBody>
          <a:bodyPr anchor="b">
            <a:noAutofit/>
          </a:bodyPr>
          <a:lstStyle>
            <a:lvl1pPr marL="0" indent="0">
              <a:spcBef>
                <a:spcPts val="700"/>
              </a:spcBef>
              <a:buNone/>
              <a:defRPr sz="2800">
                <a:solidFill>
                  <a:srgbClr val="D9B247"/>
                </a:solidFill>
              </a:defRPr>
            </a:lvl1pPr>
          </a:lstStyle>
          <a:p>
            <a:pPr lvl="0"/>
            <a:r>
              <a:rPr lang="en-GB"/>
              <a:t>Click to edit Master text styles</a:t>
            </a:r>
          </a:p>
        </p:txBody>
      </p:sp>
      <p:sp>
        <p:nvSpPr>
          <p:cNvPr id="6" name="Content Placeholder 5">
            <a:extLst>
              <a:ext uri="{FF2B5EF4-FFF2-40B4-BE49-F238E27FC236}">
                <a16:creationId xmlns:a16="http://schemas.microsoft.com/office/drawing/2014/main" id="{73D83547-A023-E448-A813-778D209A704A}"/>
              </a:ext>
            </a:extLst>
          </p:cNvPr>
          <p:cNvSpPr txBox="1">
            <a:spLocks noGrp="1"/>
          </p:cNvSpPr>
          <p:nvPr>
            <p:ph idx="4"/>
          </p:nvPr>
        </p:nvSpPr>
        <p:spPr>
          <a:xfrm>
            <a:off x="6180667" y="3243257"/>
            <a:ext cx="4718303" cy="263260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A43FE8D-0B2F-9FFF-E59F-CAE17B3315F6}"/>
              </a:ext>
            </a:extLst>
          </p:cNvPr>
          <p:cNvSpPr txBox="1">
            <a:spLocks noGrp="1"/>
          </p:cNvSpPr>
          <p:nvPr>
            <p:ph type="dt" sz="half" idx="7"/>
          </p:nvPr>
        </p:nvSpPr>
        <p:spPr/>
        <p:txBody>
          <a:bodyPr/>
          <a:lstStyle>
            <a:lvl1pPr>
              <a:defRPr/>
            </a:lvl1pPr>
          </a:lstStyle>
          <a:p>
            <a:pPr lvl="0"/>
            <a:fld id="{5FB94373-AF11-4FE9-A9B6-9A966F57F936}" type="datetime1">
              <a:rPr lang="en-US"/>
              <a:pPr lvl="0"/>
              <a:t>2/18/2026</a:t>
            </a:fld>
            <a:endParaRPr lang="en-US"/>
          </a:p>
        </p:txBody>
      </p:sp>
      <p:sp>
        <p:nvSpPr>
          <p:cNvPr id="8" name="Footer Placeholder 7">
            <a:extLst>
              <a:ext uri="{FF2B5EF4-FFF2-40B4-BE49-F238E27FC236}">
                <a16:creationId xmlns:a16="http://schemas.microsoft.com/office/drawing/2014/main" id="{4B956BC4-1CBD-8842-DFCD-FC6D6AB8E1C1}"/>
              </a:ext>
            </a:extLst>
          </p:cNvPr>
          <p:cNvSpPr txBox="1">
            <a:spLocks noGrp="1"/>
          </p:cNvSpPr>
          <p:nvPr>
            <p:ph type="ftr" sz="quarter" idx="9"/>
          </p:nvPr>
        </p:nvSpPr>
        <p:spPr/>
        <p:txBody>
          <a:bodyPr/>
          <a:lstStyle>
            <a:lvl1pPr>
              <a:defRPr/>
            </a:lvl1pPr>
          </a:lstStyle>
          <a:p>
            <a:pPr lvl="0"/>
            <a:r>
              <a:rPr lang="en-US"/>
              <a:t>Sample Footer Text</a:t>
            </a:r>
          </a:p>
        </p:txBody>
      </p:sp>
      <p:sp>
        <p:nvSpPr>
          <p:cNvPr id="9" name="Slide Number Placeholder 8">
            <a:extLst>
              <a:ext uri="{FF2B5EF4-FFF2-40B4-BE49-F238E27FC236}">
                <a16:creationId xmlns:a16="http://schemas.microsoft.com/office/drawing/2014/main" id="{B5511F28-148E-0E2B-6BAB-B49C87552D60}"/>
              </a:ext>
            </a:extLst>
          </p:cNvPr>
          <p:cNvSpPr txBox="1">
            <a:spLocks noGrp="1"/>
          </p:cNvSpPr>
          <p:nvPr>
            <p:ph type="sldNum" sz="quarter" idx="8"/>
          </p:nvPr>
        </p:nvSpPr>
        <p:spPr/>
        <p:txBody>
          <a:bodyPr/>
          <a:lstStyle>
            <a:lvl1pPr>
              <a:defRPr/>
            </a:lvl1pPr>
          </a:lstStyle>
          <a:p>
            <a:pPr lvl="0"/>
            <a:fld id="{B95AF681-C195-4267-B0B0-093D5C980536}" type="slidenum">
              <a:t>‹#›</a:t>
            </a:fld>
            <a:endParaRPr lang="en-US"/>
          </a:p>
        </p:txBody>
      </p:sp>
      <p:cxnSp>
        <p:nvCxnSpPr>
          <p:cNvPr id="10" name="Straight Connector 17">
            <a:extLst>
              <a:ext uri="{FF2B5EF4-FFF2-40B4-BE49-F238E27FC236}">
                <a16:creationId xmlns:a16="http://schemas.microsoft.com/office/drawing/2014/main" id="{1099B6A2-1353-E8A6-5BB7-1D2AF69430ED}"/>
              </a:ext>
            </a:extLst>
          </p:cNvPr>
          <p:cNvCxnSpPr/>
          <p:nvPr/>
        </p:nvCxnSpPr>
        <p:spPr>
          <a:xfrm>
            <a:off x="1396169" y="2421468"/>
            <a:ext cx="9407302" cy="0"/>
          </a:xfrm>
          <a:prstGeom prst="straightConnector1">
            <a:avLst/>
          </a:prstGeom>
          <a:noFill/>
          <a:ln w="15873" cap="flat">
            <a:solidFill>
              <a:srgbClr val="E8D191"/>
            </a:solidFill>
            <a:prstDash val="solid"/>
            <a:miter/>
          </a:ln>
        </p:spPr>
      </p:cxnSp>
    </p:spTree>
    <p:extLst>
      <p:ext uri="{BB962C8B-B14F-4D97-AF65-F5344CB8AC3E}">
        <p14:creationId xmlns:p14="http://schemas.microsoft.com/office/powerpoint/2010/main" val="379378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6B46C4-3BCE-84AD-28D4-1AF63769D178}"/>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11C2671F-1409-60A2-3FE4-21A23315745A}"/>
              </a:ext>
            </a:extLst>
          </p:cNvPr>
          <p:cNvSpPr txBox="1">
            <a:spLocks noGrp="1"/>
          </p:cNvSpPr>
          <p:nvPr>
            <p:ph type="dt" sz="half" idx="7"/>
          </p:nvPr>
        </p:nvSpPr>
        <p:spPr/>
        <p:txBody>
          <a:bodyPr/>
          <a:lstStyle>
            <a:lvl1pPr>
              <a:defRPr/>
            </a:lvl1pPr>
          </a:lstStyle>
          <a:p>
            <a:pPr lvl="0"/>
            <a:fld id="{C1803A17-58BA-466A-B178-E1E45EB10B9A}" type="datetime1">
              <a:rPr lang="en-US"/>
              <a:pPr lvl="0"/>
              <a:t>2/18/2026</a:t>
            </a:fld>
            <a:endParaRPr lang="en-US"/>
          </a:p>
        </p:txBody>
      </p:sp>
      <p:sp>
        <p:nvSpPr>
          <p:cNvPr id="4" name="Footer Placeholder 3">
            <a:extLst>
              <a:ext uri="{FF2B5EF4-FFF2-40B4-BE49-F238E27FC236}">
                <a16:creationId xmlns:a16="http://schemas.microsoft.com/office/drawing/2014/main" id="{94A0CD24-0BAA-658A-0D6E-563AAFD90FE4}"/>
              </a:ext>
            </a:extLst>
          </p:cNvPr>
          <p:cNvSpPr txBox="1">
            <a:spLocks noGrp="1"/>
          </p:cNvSpPr>
          <p:nvPr>
            <p:ph type="ftr" sz="quarter" idx="9"/>
          </p:nvPr>
        </p:nvSpPr>
        <p:spPr/>
        <p:txBody>
          <a:bodyPr/>
          <a:lstStyle>
            <a:lvl1pPr>
              <a:defRPr/>
            </a:lvl1pPr>
          </a:lstStyle>
          <a:p>
            <a:pPr lvl="0"/>
            <a:r>
              <a:rPr lang="en-US"/>
              <a:t>Sample Footer Text</a:t>
            </a:r>
          </a:p>
        </p:txBody>
      </p:sp>
      <p:sp>
        <p:nvSpPr>
          <p:cNvPr id="5" name="Slide Number Placeholder 4">
            <a:extLst>
              <a:ext uri="{FF2B5EF4-FFF2-40B4-BE49-F238E27FC236}">
                <a16:creationId xmlns:a16="http://schemas.microsoft.com/office/drawing/2014/main" id="{2171A33A-6BFF-8461-0BB9-9CBE0391173E}"/>
              </a:ext>
            </a:extLst>
          </p:cNvPr>
          <p:cNvSpPr txBox="1">
            <a:spLocks noGrp="1"/>
          </p:cNvSpPr>
          <p:nvPr>
            <p:ph type="sldNum" sz="quarter" idx="8"/>
          </p:nvPr>
        </p:nvSpPr>
        <p:spPr/>
        <p:txBody>
          <a:bodyPr/>
          <a:lstStyle>
            <a:lvl1pPr>
              <a:defRPr/>
            </a:lvl1pPr>
          </a:lstStyle>
          <a:p>
            <a:pPr lvl="0"/>
            <a:fld id="{B1FAEAE9-4B5B-457D-85B4-19562E21F44F}" type="slidenum">
              <a:t>‹#›</a:t>
            </a:fld>
            <a:endParaRPr lang="en-US"/>
          </a:p>
        </p:txBody>
      </p:sp>
      <p:cxnSp>
        <p:nvCxnSpPr>
          <p:cNvPr id="6" name="Straight Connector 13">
            <a:extLst>
              <a:ext uri="{FF2B5EF4-FFF2-40B4-BE49-F238E27FC236}">
                <a16:creationId xmlns:a16="http://schemas.microsoft.com/office/drawing/2014/main" id="{9CE3D7AE-EB39-FA20-8F58-4EE70A974BA7}"/>
              </a:ext>
            </a:extLst>
          </p:cNvPr>
          <p:cNvCxnSpPr/>
          <p:nvPr/>
        </p:nvCxnSpPr>
        <p:spPr>
          <a:xfrm>
            <a:off x="1396169" y="2421468"/>
            <a:ext cx="9407302" cy="0"/>
          </a:xfrm>
          <a:prstGeom prst="straightConnector1">
            <a:avLst/>
          </a:prstGeom>
          <a:noFill/>
          <a:ln w="15873" cap="flat">
            <a:solidFill>
              <a:srgbClr val="E8D191"/>
            </a:solidFill>
            <a:prstDash val="solid"/>
            <a:miter/>
          </a:ln>
        </p:spPr>
      </p:cxnSp>
    </p:spTree>
    <p:extLst>
      <p:ext uri="{BB962C8B-B14F-4D97-AF65-F5344CB8AC3E}">
        <p14:creationId xmlns:p14="http://schemas.microsoft.com/office/powerpoint/2010/main" val="11606075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C645A9B-A8D3-A799-B16B-77A529A5C47D}"/>
              </a:ext>
            </a:extLst>
          </p:cNvPr>
          <p:cNvSpPr txBox="1">
            <a:spLocks noGrp="1"/>
          </p:cNvSpPr>
          <p:nvPr>
            <p:ph type="dt" sz="half" idx="7"/>
          </p:nvPr>
        </p:nvSpPr>
        <p:spPr/>
        <p:txBody>
          <a:bodyPr/>
          <a:lstStyle>
            <a:lvl1pPr>
              <a:defRPr/>
            </a:lvl1pPr>
          </a:lstStyle>
          <a:p>
            <a:pPr lvl="0"/>
            <a:fld id="{630295CF-2F4B-4EFD-AA3C-78A51D26BD3A}" type="datetime1">
              <a:rPr lang="en-US"/>
              <a:pPr lvl="0"/>
              <a:t>2/18/2026</a:t>
            </a:fld>
            <a:endParaRPr lang="en-US"/>
          </a:p>
        </p:txBody>
      </p:sp>
      <p:sp>
        <p:nvSpPr>
          <p:cNvPr id="3" name="Footer Placeholder 2">
            <a:extLst>
              <a:ext uri="{FF2B5EF4-FFF2-40B4-BE49-F238E27FC236}">
                <a16:creationId xmlns:a16="http://schemas.microsoft.com/office/drawing/2014/main" id="{CFEBAC96-239C-46F1-854F-4835413DBEAD}"/>
              </a:ext>
            </a:extLst>
          </p:cNvPr>
          <p:cNvSpPr txBox="1">
            <a:spLocks noGrp="1"/>
          </p:cNvSpPr>
          <p:nvPr>
            <p:ph type="ftr" sz="quarter" idx="9"/>
          </p:nvPr>
        </p:nvSpPr>
        <p:spPr/>
        <p:txBody>
          <a:bodyPr/>
          <a:lstStyle>
            <a:lvl1pPr>
              <a:defRPr/>
            </a:lvl1pPr>
          </a:lstStyle>
          <a:p>
            <a:pPr lvl="0"/>
            <a:r>
              <a:rPr lang="en-US"/>
              <a:t>Sample Footer Text</a:t>
            </a:r>
          </a:p>
        </p:txBody>
      </p:sp>
      <p:sp>
        <p:nvSpPr>
          <p:cNvPr id="4" name="Slide Number Placeholder 3">
            <a:extLst>
              <a:ext uri="{FF2B5EF4-FFF2-40B4-BE49-F238E27FC236}">
                <a16:creationId xmlns:a16="http://schemas.microsoft.com/office/drawing/2014/main" id="{44432A31-37BE-ABED-BA51-8EC1774ACEB6}"/>
              </a:ext>
            </a:extLst>
          </p:cNvPr>
          <p:cNvSpPr txBox="1">
            <a:spLocks noGrp="1"/>
          </p:cNvSpPr>
          <p:nvPr>
            <p:ph type="sldNum" sz="quarter" idx="8"/>
          </p:nvPr>
        </p:nvSpPr>
        <p:spPr/>
        <p:txBody>
          <a:bodyPr/>
          <a:lstStyle>
            <a:lvl1pPr>
              <a:defRPr/>
            </a:lvl1pPr>
          </a:lstStyle>
          <a:p>
            <a:pPr lvl="0"/>
            <a:fld id="{2E14A50B-AD7A-499B-9A24-4A3FAD62764E}" type="slidenum">
              <a:t>‹#›</a:t>
            </a:fld>
            <a:endParaRPr lang="en-US"/>
          </a:p>
        </p:txBody>
      </p:sp>
    </p:spTree>
    <p:extLst>
      <p:ext uri="{BB962C8B-B14F-4D97-AF65-F5344CB8AC3E}">
        <p14:creationId xmlns:p14="http://schemas.microsoft.com/office/powerpoint/2010/main" val="3773838442"/>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01AE0-0497-D94A-53C2-BA9A4AE0984E}"/>
              </a:ext>
            </a:extLst>
          </p:cNvPr>
          <p:cNvSpPr txBox="1">
            <a:spLocks noGrp="1"/>
          </p:cNvSpPr>
          <p:nvPr>
            <p:ph type="title"/>
          </p:nvPr>
        </p:nvSpPr>
        <p:spPr>
          <a:xfrm>
            <a:off x="1293811" y="1388534"/>
            <a:ext cx="3718453" cy="1371600"/>
          </a:xfrm>
        </p:spPr>
        <p:txBody>
          <a:bodyPr anchor="b"/>
          <a:lstStyle>
            <a:lvl1pPr>
              <a:defRPr sz="2400"/>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4E00FBD0-2312-C2AA-B648-CBF01D3FA434}"/>
              </a:ext>
            </a:extLst>
          </p:cNvPr>
          <p:cNvSpPr txBox="1">
            <a:spLocks noGrp="1"/>
          </p:cNvSpPr>
          <p:nvPr>
            <p:ph idx="1"/>
          </p:nvPr>
        </p:nvSpPr>
        <p:spPr>
          <a:xfrm>
            <a:off x="5418670" y="982129"/>
            <a:ext cx="5469465" cy="4893731"/>
          </a:xfrm>
        </p:spPr>
        <p:txBody>
          <a:bodyPr anchor="ct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AABFE6B-9731-77CA-A236-2793CDBB1D3A}"/>
              </a:ext>
            </a:extLst>
          </p:cNvPr>
          <p:cNvSpPr txBox="1">
            <a:spLocks noGrp="1"/>
          </p:cNvSpPr>
          <p:nvPr>
            <p:ph type="body" idx="2"/>
          </p:nvPr>
        </p:nvSpPr>
        <p:spPr>
          <a:xfrm>
            <a:off x="1293811" y="3031062"/>
            <a:ext cx="3718453" cy="2438403"/>
          </a:xfrm>
        </p:spPr>
        <p:txBody>
          <a:bodyPr anchorCtr="1"/>
          <a:lstStyle>
            <a:lvl1pPr marL="0" indent="0" algn="ctr">
              <a:spcBef>
                <a:spcPts val="400"/>
              </a:spcBef>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8D8F0E1C-AB6F-C1DD-03B7-31EE7F895CED}"/>
              </a:ext>
            </a:extLst>
          </p:cNvPr>
          <p:cNvSpPr txBox="1">
            <a:spLocks noGrp="1"/>
          </p:cNvSpPr>
          <p:nvPr>
            <p:ph type="dt" sz="half" idx="7"/>
          </p:nvPr>
        </p:nvSpPr>
        <p:spPr/>
        <p:txBody>
          <a:bodyPr/>
          <a:lstStyle>
            <a:lvl1pPr>
              <a:defRPr/>
            </a:lvl1pPr>
          </a:lstStyle>
          <a:p>
            <a:pPr lvl="0"/>
            <a:fld id="{5FA5CE75-2018-4D56-95EE-ADE7AA2479EE}" type="datetime1">
              <a:rPr lang="en-US"/>
              <a:pPr lvl="0"/>
              <a:t>2/18/2026</a:t>
            </a:fld>
            <a:endParaRPr lang="en-US"/>
          </a:p>
        </p:txBody>
      </p:sp>
      <p:sp>
        <p:nvSpPr>
          <p:cNvPr id="6" name="Footer Placeholder 5">
            <a:extLst>
              <a:ext uri="{FF2B5EF4-FFF2-40B4-BE49-F238E27FC236}">
                <a16:creationId xmlns:a16="http://schemas.microsoft.com/office/drawing/2014/main" id="{05ABC7FA-6EC3-8429-AFE3-73BF6E583E6B}"/>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6">
            <a:extLst>
              <a:ext uri="{FF2B5EF4-FFF2-40B4-BE49-F238E27FC236}">
                <a16:creationId xmlns:a16="http://schemas.microsoft.com/office/drawing/2014/main" id="{64C25045-0C39-39E6-9786-0B02E0F61146}"/>
              </a:ext>
            </a:extLst>
          </p:cNvPr>
          <p:cNvSpPr txBox="1">
            <a:spLocks noGrp="1"/>
          </p:cNvSpPr>
          <p:nvPr>
            <p:ph type="sldNum" sz="quarter" idx="8"/>
          </p:nvPr>
        </p:nvSpPr>
        <p:spPr/>
        <p:txBody>
          <a:bodyPr/>
          <a:lstStyle>
            <a:lvl1pPr>
              <a:defRPr/>
            </a:lvl1pPr>
          </a:lstStyle>
          <a:p>
            <a:pPr lvl="0"/>
            <a:fld id="{15613299-5200-4CDC-B868-A5B96BD287BB}" type="slidenum">
              <a:t>‹#›</a:t>
            </a:fld>
            <a:endParaRPr lang="en-US"/>
          </a:p>
        </p:txBody>
      </p:sp>
      <p:cxnSp>
        <p:nvCxnSpPr>
          <p:cNvPr id="8" name="Straight Connector 15">
            <a:extLst>
              <a:ext uri="{FF2B5EF4-FFF2-40B4-BE49-F238E27FC236}">
                <a16:creationId xmlns:a16="http://schemas.microsoft.com/office/drawing/2014/main" id="{1BA35BF0-6564-EC24-80A0-2CE48EF410E9}"/>
              </a:ext>
            </a:extLst>
          </p:cNvPr>
          <p:cNvCxnSpPr/>
          <p:nvPr/>
        </p:nvCxnSpPr>
        <p:spPr>
          <a:xfrm>
            <a:off x="1396169" y="2912528"/>
            <a:ext cx="3514497" cy="0"/>
          </a:xfrm>
          <a:prstGeom prst="straightConnector1">
            <a:avLst/>
          </a:prstGeom>
          <a:noFill/>
          <a:ln w="15873" cap="flat">
            <a:solidFill>
              <a:srgbClr val="E8D191"/>
            </a:solidFill>
            <a:prstDash val="solid"/>
            <a:miter/>
          </a:ln>
        </p:spPr>
      </p:cxnSp>
    </p:spTree>
    <p:extLst>
      <p:ext uri="{BB962C8B-B14F-4D97-AF65-F5344CB8AC3E}">
        <p14:creationId xmlns:p14="http://schemas.microsoft.com/office/powerpoint/2010/main" val="23993574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2A5C2-94CB-221C-1CCB-26F66440D955}"/>
              </a:ext>
            </a:extLst>
          </p:cNvPr>
          <p:cNvSpPr txBox="1">
            <a:spLocks noGrp="1"/>
          </p:cNvSpPr>
          <p:nvPr>
            <p:ph type="title"/>
          </p:nvPr>
        </p:nvSpPr>
        <p:spPr>
          <a:xfrm>
            <a:off x="1295403" y="1883828"/>
            <a:ext cx="6241813" cy="1371600"/>
          </a:xfrm>
        </p:spPr>
        <p:txBody>
          <a:bodyPr anchor="b"/>
          <a:lstStyle>
            <a:lvl1pPr>
              <a:defRPr sz="28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0D711E75-02E0-E3E9-0049-2B1BC23279C3}"/>
              </a:ext>
            </a:extLst>
          </p:cNvPr>
          <p:cNvSpPr txBox="1">
            <a:spLocks noGrp="1"/>
          </p:cNvSpPr>
          <p:nvPr>
            <p:ph type="pic" idx="1"/>
          </p:nvPr>
        </p:nvSpPr>
        <p:spPr>
          <a:xfrm>
            <a:off x="8094826" y="1041401"/>
            <a:ext cx="3063349" cy="4775197"/>
          </a:xfrm>
          <a:ln w="57150">
            <a:solidFill>
              <a:srgbClr val="7F7F7F"/>
            </a:solidFill>
            <a:prstDash val="solid"/>
            <a:miter/>
          </a:ln>
        </p:spPr>
        <p:txBody>
          <a:bodyPr anchorCtr="1"/>
          <a:lstStyle>
            <a:lvl1pPr marL="0" indent="0" algn="ctr">
              <a:spcBef>
                <a:spcPts val="400"/>
              </a:spcBef>
              <a:buNone/>
              <a:defRPr sz="16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83218CEB-F3DE-1634-B416-537F24CBB5DE}"/>
              </a:ext>
            </a:extLst>
          </p:cNvPr>
          <p:cNvSpPr txBox="1">
            <a:spLocks noGrp="1"/>
          </p:cNvSpPr>
          <p:nvPr>
            <p:ph type="body" idx="2"/>
          </p:nvPr>
        </p:nvSpPr>
        <p:spPr>
          <a:xfrm>
            <a:off x="1295403" y="3255428"/>
            <a:ext cx="6241813" cy="1828800"/>
          </a:xfrm>
        </p:spPr>
        <p:txBody>
          <a:bodyPr anchorCtr="1"/>
          <a:lstStyle>
            <a:lvl1pPr marL="0" indent="0" algn="ctr">
              <a:spcBef>
                <a:spcPts val="400"/>
              </a:spcBef>
              <a:buNone/>
              <a:defRPr sz="1800"/>
            </a:lvl1pPr>
          </a:lstStyle>
          <a:p>
            <a:pPr lvl="0"/>
            <a:r>
              <a:rPr lang="en-GB"/>
              <a:t>Click to edit Master text styles</a:t>
            </a:r>
          </a:p>
        </p:txBody>
      </p:sp>
      <p:sp>
        <p:nvSpPr>
          <p:cNvPr id="5" name="Date Placeholder 4">
            <a:extLst>
              <a:ext uri="{FF2B5EF4-FFF2-40B4-BE49-F238E27FC236}">
                <a16:creationId xmlns:a16="http://schemas.microsoft.com/office/drawing/2014/main" id="{A1109A1E-3F9F-F05A-03DC-A2235CB5B018}"/>
              </a:ext>
            </a:extLst>
          </p:cNvPr>
          <p:cNvSpPr txBox="1">
            <a:spLocks noGrp="1"/>
          </p:cNvSpPr>
          <p:nvPr>
            <p:ph type="dt" sz="half" idx="7"/>
          </p:nvPr>
        </p:nvSpPr>
        <p:spPr/>
        <p:txBody>
          <a:bodyPr/>
          <a:lstStyle>
            <a:lvl1pPr>
              <a:defRPr/>
            </a:lvl1pPr>
          </a:lstStyle>
          <a:p>
            <a:pPr lvl="0"/>
            <a:fld id="{082A935E-206B-47FE-B44A-606F23831908}" type="datetime1">
              <a:rPr lang="en-US"/>
              <a:pPr lvl="0"/>
              <a:t>2/18/2026</a:t>
            </a:fld>
            <a:endParaRPr lang="en-US"/>
          </a:p>
        </p:txBody>
      </p:sp>
      <p:sp>
        <p:nvSpPr>
          <p:cNvPr id="6" name="Footer Placeholder 5">
            <a:extLst>
              <a:ext uri="{FF2B5EF4-FFF2-40B4-BE49-F238E27FC236}">
                <a16:creationId xmlns:a16="http://schemas.microsoft.com/office/drawing/2014/main" id="{9FBA939B-2D17-986E-2479-4A345267D794}"/>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6">
            <a:extLst>
              <a:ext uri="{FF2B5EF4-FFF2-40B4-BE49-F238E27FC236}">
                <a16:creationId xmlns:a16="http://schemas.microsoft.com/office/drawing/2014/main" id="{821BD998-04F6-8138-9723-91E92A2B7DC0}"/>
              </a:ext>
            </a:extLst>
          </p:cNvPr>
          <p:cNvSpPr txBox="1">
            <a:spLocks noGrp="1"/>
          </p:cNvSpPr>
          <p:nvPr>
            <p:ph type="sldNum" sz="quarter" idx="8"/>
          </p:nvPr>
        </p:nvSpPr>
        <p:spPr/>
        <p:txBody>
          <a:bodyPr/>
          <a:lstStyle>
            <a:lvl1pPr>
              <a:defRPr/>
            </a:lvl1pPr>
          </a:lstStyle>
          <a:p>
            <a:pPr lvl="0"/>
            <a:fld id="{481C4C34-5EBD-4BC7-A3A7-AE0E637912DE}" type="slidenum">
              <a:t>‹#›</a:t>
            </a:fld>
            <a:endParaRPr lang="en-US"/>
          </a:p>
        </p:txBody>
      </p:sp>
    </p:spTree>
    <p:extLst>
      <p:ext uri="{BB962C8B-B14F-4D97-AF65-F5344CB8AC3E}">
        <p14:creationId xmlns:p14="http://schemas.microsoft.com/office/powerpoint/2010/main" val="6064378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C1BB8-E206-E391-9AA6-A9DEF55619F8}"/>
              </a:ext>
            </a:extLst>
          </p:cNvPr>
          <p:cNvSpPr txBox="1">
            <a:spLocks noGrp="1"/>
          </p:cNvSpPr>
          <p:nvPr>
            <p:ph type="title"/>
          </p:nvPr>
        </p:nvSpPr>
        <p:spPr>
          <a:xfrm>
            <a:off x="1295403" y="4815413"/>
            <a:ext cx="9609667" cy="566735"/>
          </a:xfrm>
        </p:spPr>
        <p:txBody>
          <a:bodyPr anchor="b"/>
          <a:lstStyle>
            <a:lvl1pPr>
              <a:defRPr sz="24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78CDF813-8770-736F-0F27-067362715144}"/>
              </a:ext>
            </a:extLst>
          </p:cNvPr>
          <p:cNvSpPr txBox="1">
            <a:spLocks noGrp="1"/>
          </p:cNvSpPr>
          <p:nvPr>
            <p:ph type="pic" idx="4294967295"/>
          </p:nvPr>
        </p:nvSpPr>
        <p:spPr>
          <a:xfrm>
            <a:off x="1041428" y="1041401"/>
            <a:ext cx="10105976" cy="3335868"/>
          </a:xfrm>
          <a:ln w="57150">
            <a:solidFill>
              <a:srgbClr val="7F7F7F"/>
            </a:solidFill>
            <a:prstDash val="solid"/>
            <a:miter/>
          </a:ln>
        </p:spPr>
        <p:txBody>
          <a:bodyPr anchorCtr="1"/>
          <a:lstStyle>
            <a:lvl1pPr marL="0" indent="0" algn="ctr">
              <a:spcBef>
                <a:spcPts val="400"/>
              </a:spcBef>
              <a:buNone/>
              <a:defRPr sz="16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8A89D728-4019-945B-DDA4-AA6D19C9D9A4}"/>
              </a:ext>
            </a:extLst>
          </p:cNvPr>
          <p:cNvSpPr txBox="1">
            <a:spLocks noGrp="1"/>
          </p:cNvSpPr>
          <p:nvPr>
            <p:ph type="body" idx="4294967295"/>
          </p:nvPr>
        </p:nvSpPr>
        <p:spPr>
          <a:xfrm>
            <a:off x="1295403" y="5382149"/>
            <a:ext cx="9609667" cy="493711"/>
          </a:xfrm>
        </p:spPr>
        <p:txBody>
          <a:bodyPr anchorCtr="1"/>
          <a:lstStyle>
            <a:lvl1pPr marL="0" indent="0" algn="ctr">
              <a:spcBef>
                <a:spcPts val="300"/>
              </a:spcBef>
              <a:buNone/>
              <a:defRPr sz="1400"/>
            </a:lvl1pPr>
          </a:lstStyle>
          <a:p>
            <a:pPr lvl="0"/>
            <a:r>
              <a:rPr lang="en-GB"/>
              <a:t>Click to edit Master text styles</a:t>
            </a:r>
          </a:p>
        </p:txBody>
      </p:sp>
      <p:sp>
        <p:nvSpPr>
          <p:cNvPr id="5" name="Date Placeholder 4">
            <a:extLst>
              <a:ext uri="{FF2B5EF4-FFF2-40B4-BE49-F238E27FC236}">
                <a16:creationId xmlns:a16="http://schemas.microsoft.com/office/drawing/2014/main" id="{79DE20CC-FC3D-205E-45AF-B2383DDE7F04}"/>
              </a:ext>
            </a:extLst>
          </p:cNvPr>
          <p:cNvSpPr txBox="1">
            <a:spLocks noGrp="1"/>
          </p:cNvSpPr>
          <p:nvPr>
            <p:ph type="dt" sz="half" idx="7"/>
          </p:nvPr>
        </p:nvSpPr>
        <p:spPr/>
        <p:txBody>
          <a:bodyPr/>
          <a:lstStyle>
            <a:lvl1pPr>
              <a:defRPr/>
            </a:lvl1pPr>
          </a:lstStyle>
          <a:p>
            <a:pPr lvl="0"/>
            <a:fld id="{C86A4228-B72E-4DCB-AD27-084C6EB34763}" type="datetime1">
              <a:rPr lang="en-US"/>
              <a:pPr lvl="0"/>
              <a:t>2/18/2026</a:t>
            </a:fld>
            <a:endParaRPr lang="en-US"/>
          </a:p>
        </p:txBody>
      </p:sp>
      <p:sp>
        <p:nvSpPr>
          <p:cNvPr id="6" name="Footer Placeholder 5">
            <a:extLst>
              <a:ext uri="{FF2B5EF4-FFF2-40B4-BE49-F238E27FC236}">
                <a16:creationId xmlns:a16="http://schemas.microsoft.com/office/drawing/2014/main" id="{7B157475-0F7D-6E13-77FA-376356E6AD5E}"/>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6">
            <a:extLst>
              <a:ext uri="{FF2B5EF4-FFF2-40B4-BE49-F238E27FC236}">
                <a16:creationId xmlns:a16="http://schemas.microsoft.com/office/drawing/2014/main" id="{B8553D8B-CB07-3E9F-55DC-FA566BC1CAB4}"/>
              </a:ext>
            </a:extLst>
          </p:cNvPr>
          <p:cNvSpPr txBox="1">
            <a:spLocks noGrp="1"/>
          </p:cNvSpPr>
          <p:nvPr>
            <p:ph type="sldNum" sz="quarter" idx="8"/>
          </p:nvPr>
        </p:nvSpPr>
        <p:spPr/>
        <p:txBody>
          <a:bodyPr/>
          <a:lstStyle>
            <a:lvl1pPr>
              <a:defRPr/>
            </a:lvl1pPr>
          </a:lstStyle>
          <a:p>
            <a:pPr lvl="0"/>
            <a:fld id="{19055D21-6DD5-46B6-AD0B-0C11680DAB1C}" type="slidenum">
              <a:t>‹#›</a:t>
            </a:fld>
            <a:endParaRPr lang="en-US"/>
          </a:p>
        </p:txBody>
      </p:sp>
    </p:spTree>
    <p:extLst>
      <p:ext uri="{BB962C8B-B14F-4D97-AF65-F5344CB8AC3E}">
        <p14:creationId xmlns:p14="http://schemas.microsoft.com/office/powerpoint/2010/main" val="5229630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A13CA-CFEE-4A46-AA96-37B958AC4BA2}"/>
              </a:ext>
            </a:extLst>
          </p:cNvPr>
          <p:cNvSpPr txBox="1">
            <a:spLocks noGrp="1"/>
          </p:cNvSpPr>
          <p:nvPr>
            <p:ph type="title"/>
          </p:nvPr>
        </p:nvSpPr>
        <p:spPr>
          <a:xfrm>
            <a:off x="1303870" y="982129"/>
            <a:ext cx="9592732" cy="2954865"/>
          </a:xfrm>
        </p:spPr>
        <p:txBody>
          <a:bodyPr/>
          <a:lstStyle>
            <a:lvl1pPr>
              <a:defRPr sz="32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785CD791-6F29-C02A-3CC2-87F6F522681D}"/>
              </a:ext>
            </a:extLst>
          </p:cNvPr>
          <p:cNvSpPr txBox="1">
            <a:spLocks noGrp="1"/>
          </p:cNvSpPr>
          <p:nvPr>
            <p:ph type="body" idx="4294967295"/>
          </p:nvPr>
        </p:nvSpPr>
        <p:spPr>
          <a:xfrm>
            <a:off x="1303870" y="4343400"/>
            <a:ext cx="9592732" cy="1532470"/>
          </a:xfrm>
        </p:spPr>
        <p:txBody>
          <a:bodyPr anchor="ctr" anchorCtr="1"/>
          <a:lstStyle>
            <a:lvl1pPr marL="0" indent="0" algn="ctr">
              <a:spcBef>
                <a:spcPts val="500"/>
              </a:spcBef>
              <a:buNone/>
              <a:defRPr sz="2000">
                <a:solidFill>
                  <a:srgbClr val="000000"/>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2732A417-FB06-FDBF-6E02-8F4A0055EB96}"/>
              </a:ext>
            </a:extLst>
          </p:cNvPr>
          <p:cNvSpPr txBox="1">
            <a:spLocks noGrp="1"/>
          </p:cNvSpPr>
          <p:nvPr>
            <p:ph type="dt" sz="half" idx="7"/>
          </p:nvPr>
        </p:nvSpPr>
        <p:spPr/>
        <p:txBody>
          <a:bodyPr/>
          <a:lstStyle>
            <a:lvl1pPr>
              <a:defRPr/>
            </a:lvl1pPr>
          </a:lstStyle>
          <a:p>
            <a:pPr lvl="0"/>
            <a:fld id="{471FB502-44E7-4519-A80C-40220F59F80B}" type="datetime1">
              <a:rPr lang="en-US"/>
              <a:pPr lvl="0"/>
              <a:t>2/18/2026</a:t>
            </a:fld>
            <a:endParaRPr lang="en-US"/>
          </a:p>
        </p:txBody>
      </p:sp>
      <p:sp>
        <p:nvSpPr>
          <p:cNvPr id="5" name="Footer Placeholder 4">
            <a:extLst>
              <a:ext uri="{FF2B5EF4-FFF2-40B4-BE49-F238E27FC236}">
                <a16:creationId xmlns:a16="http://schemas.microsoft.com/office/drawing/2014/main" id="{6EA23795-1BF0-2E40-0BD5-FF835E9A5118}"/>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635E1F30-0FE5-9CEA-6AC6-F7F7BF06C678}"/>
              </a:ext>
            </a:extLst>
          </p:cNvPr>
          <p:cNvSpPr txBox="1">
            <a:spLocks noGrp="1"/>
          </p:cNvSpPr>
          <p:nvPr>
            <p:ph type="sldNum" sz="quarter" idx="8"/>
          </p:nvPr>
        </p:nvSpPr>
        <p:spPr/>
        <p:txBody>
          <a:bodyPr/>
          <a:lstStyle>
            <a:lvl1pPr>
              <a:defRPr/>
            </a:lvl1pPr>
          </a:lstStyle>
          <a:p>
            <a:pPr lvl="0"/>
            <a:fld id="{4B939D9C-182D-4FA4-B561-DD2BA0AA602B}" type="slidenum">
              <a:t>‹#›</a:t>
            </a:fld>
            <a:endParaRPr lang="en-US"/>
          </a:p>
        </p:txBody>
      </p:sp>
      <p:cxnSp>
        <p:nvCxnSpPr>
          <p:cNvPr id="7" name="Straight Connector 14">
            <a:extLst>
              <a:ext uri="{FF2B5EF4-FFF2-40B4-BE49-F238E27FC236}">
                <a16:creationId xmlns:a16="http://schemas.microsoft.com/office/drawing/2014/main" id="{F74D8B43-AE76-82CB-1F80-E5C4352AFDD0}"/>
              </a:ext>
            </a:extLst>
          </p:cNvPr>
          <p:cNvCxnSpPr/>
          <p:nvPr/>
        </p:nvCxnSpPr>
        <p:spPr>
          <a:xfrm>
            <a:off x="1396169" y="4140202"/>
            <a:ext cx="9407302" cy="0"/>
          </a:xfrm>
          <a:prstGeom prst="straightConnector1">
            <a:avLst/>
          </a:prstGeom>
          <a:noFill/>
          <a:ln w="15873" cap="flat">
            <a:solidFill>
              <a:srgbClr val="E8D191"/>
            </a:solidFill>
            <a:prstDash val="solid"/>
            <a:miter/>
          </a:ln>
        </p:spPr>
      </p:cxnSp>
    </p:spTree>
    <p:extLst>
      <p:ext uri="{BB962C8B-B14F-4D97-AF65-F5344CB8AC3E}">
        <p14:creationId xmlns:p14="http://schemas.microsoft.com/office/powerpoint/2010/main" val="3914606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768BA-82C4-E7AD-F4B8-1E274B79B6F6}"/>
              </a:ext>
            </a:extLst>
          </p:cNvPr>
          <p:cNvSpPr txBox="1">
            <a:spLocks noGrp="1"/>
          </p:cNvSpPr>
          <p:nvPr>
            <p:ph type="title"/>
          </p:nvPr>
        </p:nvSpPr>
        <p:spPr>
          <a:xfrm>
            <a:off x="1446215" y="982129"/>
            <a:ext cx="9296393" cy="2370664"/>
          </a:xfrm>
        </p:spPr>
        <p:txBody>
          <a:bodyPr/>
          <a:lstStyle>
            <a:lvl1pPr>
              <a:defRPr sz="3200">
                <a:solidFill>
                  <a:srgbClr val="000000"/>
                </a:solidFill>
              </a:defRPr>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E25CA891-1B1C-E10A-60C2-01F2D2303788}"/>
              </a:ext>
            </a:extLst>
          </p:cNvPr>
          <p:cNvSpPr txBox="1">
            <a:spLocks noGrp="1"/>
          </p:cNvSpPr>
          <p:nvPr>
            <p:ph type="body" idx="4294967295"/>
          </p:nvPr>
        </p:nvSpPr>
        <p:spPr>
          <a:xfrm>
            <a:off x="1674815" y="3352803"/>
            <a:ext cx="8839203" cy="584201"/>
          </a:xfrm>
        </p:spPr>
        <p:txBody>
          <a:bodyPr anchor="ctr"/>
          <a:lstStyle>
            <a:lvl1pPr marL="0" indent="0" algn="r">
              <a:spcBef>
                <a:spcPts val="500"/>
              </a:spcBef>
              <a:buNone/>
              <a:defRPr sz="2000"/>
            </a:lvl1pPr>
          </a:lstStyle>
          <a:p>
            <a:pPr lvl="0"/>
            <a:r>
              <a:rPr lang="en-GB"/>
              <a:t>Click to edit Master text styles</a:t>
            </a:r>
          </a:p>
        </p:txBody>
      </p:sp>
      <p:sp>
        <p:nvSpPr>
          <p:cNvPr id="4" name="Text Placeholder 2">
            <a:extLst>
              <a:ext uri="{FF2B5EF4-FFF2-40B4-BE49-F238E27FC236}">
                <a16:creationId xmlns:a16="http://schemas.microsoft.com/office/drawing/2014/main" id="{F2AF8757-1624-4881-844B-320DC26F00B2}"/>
              </a:ext>
            </a:extLst>
          </p:cNvPr>
          <p:cNvSpPr txBox="1">
            <a:spLocks noGrp="1"/>
          </p:cNvSpPr>
          <p:nvPr>
            <p:ph type="body" idx="4294967295"/>
          </p:nvPr>
        </p:nvSpPr>
        <p:spPr>
          <a:xfrm>
            <a:off x="1295403" y="4343400"/>
            <a:ext cx="9609667" cy="1532470"/>
          </a:xfrm>
        </p:spPr>
        <p:txBody>
          <a:bodyPr anchor="ctr" anchorCtr="1"/>
          <a:lstStyle>
            <a:lvl1pPr marL="0" indent="0" algn="ctr">
              <a:spcBef>
                <a:spcPts val="500"/>
              </a:spcBef>
              <a:buNone/>
              <a:defRPr sz="2000">
                <a:solidFill>
                  <a:srgbClr val="000000"/>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A32691BD-B6E5-153A-2C75-56A4E1B3E7AA}"/>
              </a:ext>
            </a:extLst>
          </p:cNvPr>
          <p:cNvSpPr txBox="1">
            <a:spLocks noGrp="1"/>
          </p:cNvSpPr>
          <p:nvPr>
            <p:ph type="dt" sz="half" idx="7"/>
          </p:nvPr>
        </p:nvSpPr>
        <p:spPr/>
        <p:txBody>
          <a:bodyPr/>
          <a:lstStyle>
            <a:lvl1pPr>
              <a:defRPr/>
            </a:lvl1pPr>
          </a:lstStyle>
          <a:p>
            <a:pPr lvl="0"/>
            <a:fld id="{FD9D1005-0AF9-41DF-9ECB-C079E952B5C6}" type="datetime1">
              <a:rPr lang="en-US"/>
              <a:pPr lvl="0"/>
              <a:t>2/18/2026</a:t>
            </a:fld>
            <a:endParaRPr lang="en-US"/>
          </a:p>
        </p:txBody>
      </p:sp>
      <p:sp>
        <p:nvSpPr>
          <p:cNvPr id="6" name="Footer Placeholder 4">
            <a:extLst>
              <a:ext uri="{FF2B5EF4-FFF2-40B4-BE49-F238E27FC236}">
                <a16:creationId xmlns:a16="http://schemas.microsoft.com/office/drawing/2014/main" id="{94FE61D8-304E-C221-ECBC-A99880F75598}"/>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5">
            <a:extLst>
              <a:ext uri="{FF2B5EF4-FFF2-40B4-BE49-F238E27FC236}">
                <a16:creationId xmlns:a16="http://schemas.microsoft.com/office/drawing/2014/main" id="{EC09B86F-6035-1D73-F460-0E69E1AAAA80}"/>
              </a:ext>
            </a:extLst>
          </p:cNvPr>
          <p:cNvSpPr txBox="1">
            <a:spLocks noGrp="1"/>
          </p:cNvSpPr>
          <p:nvPr>
            <p:ph type="sldNum" sz="quarter" idx="8"/>
          </p:nvPr>
        </p:nvSpPr>
        <p:spPr/>
        <p:txBody>
          <a:bodyPr/>
          <a:lstStyle>
            <a:lvl1pPr>
              <a:defRPr/>
            </a:lvl1pPr>
          </a:lstStyle>
          <a:p>
            <a:pPr lvl="0"/>
            <a:fld id="{25A1C9C2-74FE-4288-96D3-BC40888575D2}" type="slidenum">
              <a:t>‹#›</a:t>
            </a:fld>
            <a:endParaRPr lang="en-US"/>
          </a:p>
        </p:txBody>
      </p:sp>
      <p:sp>
        <p:nvSpPr>
          <p:cNvPr id="8" name="TextBox 13">
            <a:extLst>
              <a:ext uri="{FF2B5EF4-FFF2-40B4-BE49-F238E27FC236}">
                <a16:creationId xmlns:a16="http://schemas.microsoft.com/office/drawing/2014/main" id="{D6FFF65E-ABE5-B294-ECFF-42C408B74251}"/>
              </a:ext>
            </a:extLst>
          </p:cNvPr>
          <p:cNvSpPr txBox="1"/>
          <p:nvPr/>
        </p:nvSpPr>
        <p:spPr>
          <a:xfrm>
            <a:off x="862014" y="87996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000000"/>
                </a:solidFill>
                <a:uFillTx/>
                <a:latin typeface="Garamond"/>
              </a:rPr>
              <a:t>“</a:t>
            </a:r>
          </a:p>
        </p:txBody>
      </p:sp>
      <p:sp>
        <p:nvSpPr>
          <p:cNvPr id="9" name="TextBox 14">
            <a:extLst>
              <a:ext uri="{FF2B5EF4-FFF2-40B4-BE49-F238E27FC236}">
                <a16:creationId xmlns:a16="http://schemas.microsoft.com/office/drawing/2014/main" id="{B69E44A5-82E4-4456-5515-5097582811E6}"/>
              </a:ext>
            </a:extLst>
          </p:cNvPr>
          <p:cNvSpPr txBox="1"/>
          <p:nvPr/>
        </p:nvSpPr>
        <p:spPr>
          <a:xfrm>
            <a:off x="10600264" y="282787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000000"/>
                </a:solidFill>
                <a:uFillTx/>
                <a:latin typeface="Garamond"/>
              </a:rPr>
              <a:t>”</a:t>
            </a:r>
          </a:p>
        </p:txBody>
      </p:sp>
      <p:cxnSp>
        <p:nvCxnSpPr>
          <p:cNvPr id="10" name="Straight Connector 18">
            <a:extLst>
              <a:ext uri="{FF2B5EF4-FFF2-40B4-BE49-F238E27FC236}">
                <a16:creationId xmlns:a16="http://schemas.microsoft.com/office/drawing/2014/main" id="{1F4847CA-1263-5F8D-A1BE-D84C6BFD5D76}"/>
              </a:ext>
            </a:extLst>
          </p:cNvPr>
          <p:cNvCxnSpPr/>
          <p:nvPr/>
        </p:nvCxnSpPr>
        <p:spPr>
          <a:xfrm>
            <a:off x="1396169" y="4140202"/>
            <a:ext cx="9407302" cy="0"/>
          </a:xfrm>
          <a:prstGeom prst="straightConnector1">
            <a:avLst/>
          </a:prstGeom>
          <a:noFill/>
          <a:ln w="15873" cap="flat">
            <a:solidFill>
              <a:srgbClr val="E8D191"/>
            </a:solidFill>
            <a:prstDash val="solid"/>
            <a:miter/>
          </a:ln>
        </p:spPr>
      </p:cxnSp>
    </p:spTree>
    <p:extLst>
      <p:ext uri="{BB962C8B-B14F-4D97-AF65-F5344CB8AC3E}">
        <p14:creationId xmlns:p14="http://schemas.microsoft.com/office/powerpoint/2010/main" val="36606674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F0F50-E7B5-6561-0EC7-118729A28C72}"/>
              </a:ext>
            </a:extLst>
          </p:cNvPr>
          <p:cNvSpPr txBox="1">
            <a:spLocks noGrp="1"/>
          </p:cNvSpPr>
          <p:nvPr>
            <p:ph type="title"/>
          </p:nvPr>
        </p:nvSpPr>
        <p:spPr>
          <a:xfrm>
            <a:off x="1295403" y="3308582"/>
            <a:ext cx="9609667" cy="1468800"/>
          </a:xfrm>
        </p:spPr>
        <p:txBody>
          <a:bodyPr anchor="b" anchorCtr="0"/>
          <a:lstStyle>
            <a:lvl1pPr algn="l">
              <a:defRPr sz="32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645A0F32-24AA-EC29-8DCD-C52806F59599}"/>
              </a:ext>
            </a:extLst>
          </p:cNvPr>
          <p:cNvSpPr txBox="1">
            <a:spLocks noGrp="1"/>
          </p:cNvSpPr>
          <p:nvPr>
            <p:ph type="body" idx="4294967295"/>
          </p:nvPr>
        </p:nvSpPr>
        <p:spPr>
          <a:xfrm>
            <a:off x="1295403" y="4777383"/>
            <a:ext cx="9609667" cy="860395"/>
          </a:xfrm>
        </p:spPr>
        <p:txBody>
          <a:bodyPr/>
          <a:lstStyle>
            <a:lvl1pPr marL="0" indent="0">
              <a:spcBef>
                <a:spcPts val="500"/>
              </a:spcBef>
              <a:buNone/>
              <a:defRPr sz="2000">
                <a:solidFill>
                  <a:srgbClr val="000000"/>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2525D0F7-7C88-335A-3015-6A241F7DD373}"/>
              </a:ext>
            </a:extLst>
          </p:cNvPr>
          <p:cNvSpPr txBox="1">
            <a:spLocks noGrp="1"/>
          </p:cNvSpPr>
          <p:nvPr>
            <p:ph type="dt" sz="half" idx="7"/>
          </p:nvPr>
        </p:nvSpPr>
        <p:spPr/>
        <p:txBody>
          <a:bodyPr/>
          <a:lstStyle>
            <a:lvl1pPr>
              <a:defRPr/>
            </a:lvl1pPr>
          </a:lstStyle>
          <a:p>
            <a:pPr lvl="0"/>
            <a:fld id="{A4491745-2792-45D3-AAED-F9A798CF9599}" type="datetime1">
              <a:rPr lang="en-US"/>
              <a:pPr lvl="0"/>
              <a:t>2/18/2026</a:t>
            </a:fld>
            <a:endParaRPr lang="en-US"/>
          </a:p>
        </p:txBody>
      </p:sp>
      <p:sp>
        <p:nvSpPr>
          <p:cNvPr id="5" name="Footer Placeholder 4">
            <a:extLst>
              <a:ext uri="{FF2B5EF4-FFF2-40B4-BE49-F238E27FC236}">
                <a16:creationId xmlns:a16="http://schemas.microsoft.com/office/drawing/2014/main" id="{718CE80D-EE90-DA0B-5897-3CF645A60990}"/>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D0C4741D-1FF6-1732-D961-7157FD08C5FF}"/>
              </a:ext>
            </a:extLst>
          </p:cNvPr>
          <p:cNvSpPr txBox="1">
            <a:spLocks noGrp="1"/>
          </p:cNvSpPr>
          <p:nvPr>
            <p:ph type="sldNum" sz="quarter" idx="8"/>
          </p:nvPr>
        </p:nvSpPr>
        <p:spPr/>
        <p:txBody>
          <a:bodyPr/>
          <a:lstStyle>
            <a:lvl1pPr>
              <a:defRPr/>
            </a:lvl1pPr>
          </a:lstStyle>
          <a:p>
            <a:pPr lvl="0"/>
            <a:fld id="{99E4D5CA-E455-4FB8-81AF-07F5904A5B82}" type="slidenum">
              <a:t>‹#›</a:t>
            </a:fld>
            <a:endParaRPr lang="en-US"/>
          </a:p>
        </p:txBody>
      </p:sp>
    </p:spTree>
    <p:extLst>
      <p:ext uri="{BB962C8B-B14F-4D97-AF65-F5344CB8AC3E}">
        <p14:creationId xmlns:p14="http://schemas.microsoft.com/office/powerpoint/2010/main" val="32336275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950F6-F00D-1AF0-1715-B80317DD0D9D}"/>
              </a:ext>
            </a:extLst>
          </p:cNvPr>
          <p:cNvSpPr txBox="1">
            <a:spLocks noGrp="1"/>
          </p:cNvSpPr>
          <p:nvPr>
            <p:ph type="title"/>
          </p:nvPr>
        </p:nvSpPr>
        <p:spPr>
          <a:xfrm>
            <a:off x="1446215" y="982129"/>
            <a:ext cx="9296393" cy="2243672"/>
          </a:xfrm>
        </p:spPr>
        <p:txBody>
          <a:bodyPr/>
          <a:lstStyle>
            <a:lvl1pPr>
              <a:defRPr sz="3200">
                <a:solidFill>
                  <a:srgbClr val="000000"/>
                </a:solidFill>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4ABB6CB7-F783-A2C2-30D8-61E5A6684255}"/>
              </a:ext>
            </a:extLst>
          </p:cNvPr>
          <p:cNvSpPr txBox="1">
            <a:spLocks noGrp="1"/>
          </p:cNvSpPr>
          <p:nvPr>
            <p:ph type="body" idx="4294967295"/>
          </p:nvPr>
        </p:nvSpPr>
        <p:spPr>
          <a:xfrm>
            <a:off x="1295403" y="3639312"/>
            <a:ext cx="9609667" cy="886968"/>
          </a:xfrm>
        </p:spPr>
        <p:txBody>
          <a:bodyPr anchor="b"/>
          <a:lstStyle>
            <a:lvl1pPr marL="0" indent="0">
              <a:spcBef>
                <a:spcPts val="0"/>
              </a:spcBef>
              <a:buNone/>
              <a:defRPr>
                <a:solidFill>
                  <a:srgbClr val="000000"/>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51640995-E69F-7282-3FB4-46D863D5511D}"/>
              </a:ext>
            </a:extLst>
          </p:cNvPr>
          <p:cNvSpPr txBox="1">
            <a:spLocks noGrp="1"/>
          </p:cNvSpPr>
          <p:nvPr>
            <p:ph type="body" idx="4294967295"/>
          </p:nvPr>
        </p:nvSpPr>
        <p:spPr>
          <a:xfrm>
            <a:off x="1295403" y="4529663"/>
            <a:ext cx="9609667" cy="1346197"/>
          </a:xfrm>
        </p:spPr>
        <p:txBody>
          <a:bodyPr/>
          <a:lstStyle>
            <a:lvl1pPr marL="0" indent="0">
              <a:spcBef>
                <a:spcPts val="400"/>
              </a:spcBef>
              <a:buNone/>
              <a:defRPr sz="1800">
                <a:solidFill>
                  <a:srgbClr val="000000"/>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D74A0469-FEAF-395A-3C33-E7F9AB5F6180}"/>
              </a:ext>
            </a:extLst>
          </p:cNvPr>
          <p:cNvSpPr txBox="1">
            <a:spLocks noGrp="1"/>
          </p:cNvSpPr>
          <p:nvPr>
            <p:ph type="dt" sz="half" idx="7"/>
          </p:nvPr>
        </p:nvSpPr>
        <p:spPr/>
        <p:txBody>
          <a:bodyPr/>
          <a:lstStyle>
            <a:lvl1pPr>
              <a:defRPr/>
            </a:lvl1pPr>
          </a:lstStyle>
          <a:p>
            <a:pPr lvl="0"/>
            <a:fld id="{FD8A625E-05DD-47BC-8AA1-E68F9B9BFF89}" type="datetime1">
              <a:rPr lang="en-US"/>
              <a:pPr lvl="0"/>
              <a:t>2/18/2026</a:t>
            </a:fld>
            <a:endParaRPr lang="en-US"/>
          </a:p>
        </p:txBody>
      </p:sp>
      <p:sp>
        <p:nvSpPr>
          <p:cNvPr id="6" name="Footer Placeholder 4">
            <a:extLst>
              <a:ext uri="{FF2B5EF4-FFF2-40B4-BE49-F238E27FC236}">
                <a16:creationId xmlns:a16="http://schemas.microsoft.com/office/drawing/2014/main" id="{D22429F8-EC90-FDFF-BC2C-B1E5B2AD4791}"/>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5">
            <a:extLst>
              <a:ext uri="{FF2B5EF4-FFF2-40B4-BE49-F238E27FC236}">
                <a16:creationId xmlns:a16="http://schemas.microsoft.com/office/drawing/2014/main" id="{731A11BE-15B4-50F4-114F-A970C3CD5F8F}"/>
              </a:ext>
            </a:extLst>
          </p:cNvPr>
          <p:cNvSpPr txBox="1">
            <a:spLocks noGrp="1"/>
          </p:cNvSpPr>
          <p:nvPr>
            <p:ph type="sldNum" sz="quarter" idx="8"/>
          </p:nvPr>
        </p:nvSpPr>
        <p:spPr/>
        <p:txBody>
          <a:bodyPr/>
          <a:lstStyle>
            <a:lvl1pPr>
              <a:defRPr/>
            </a:lvl1pPr>
          </a:lstStyle>
          <a:p>
            <a:pPr lvl="0"/>
            <a:fld id="{3A918E6E-975B-4BA7-A905-AC2DBCF774A0}" type="slidenum">
              <a:t>‹#›</a:t>
            </a:fld>
            <a:endParaRPr lang="en-US"/>
          </a:p>
        </p:txBody>
      </p:sp>
      <p:sp>
        <p:nvSpPr>
          <p:cNvPr id="8" name="TextBox 11">
            <a:extLst>
              <a:ext uri="{FF2B5EF4-FFF2-40B4-BE49-F238E27FC236}">
                <a16:creationId xmlns:a16="http://schemas.microsoft.com/office/drawing/2014/main" id="{EB25C9BC-089C-B784-8A19-009463C6DCF5}"/>
              </a:ext>
            </a:extLst>
          </p:cNvPr>
          <p:cNvSpPr txBox="1"/>
          <p:nvPr/>
        </p:nvSpPr>
        <p:spPr>
          <a:xfrm>
            <a:off x="862014" y="87996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000000"/>
                </a:solidFill>
                <a:uFillTx/>
                <a:latin typeface="Garamond"/>
              </a:rPr>
              <a:t>“</a:t>
            </a:r>
          </a:p>
        </p:txBody>
      </p:sp>
      <p:sp>
        <p:nvSpPr>
          <p:cNvPr id="9" name="TextBox 12">
            <a:extLst>
              <a:ext uri="{FF2B5EF4-FFF2-40B4-BE49-F238E27FC236}">
                <a16:creationId xmlns:a16="http://schemas.microsoft.com/office/drawing/2014/main" id="{C491F429-3A63-B7E5-ED63-EF46E416EA38}"/>
              </a:ext>
            </a:extLst>
          </p:cNvPr>
          <p:cNvSpPr txBox="1"/>
          <p:nvPr/>
        </p:nvSpPr>
        <p:spPr>
          <a:xfrm>
            <a:off x="10600264" y="2599264"/>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000000"/>
                </a:solidFill>
                <a:uFillTx/>
                <a:latin typeface="Garamond"/>
              </a:rPr>
              <a:t>”</a:t>
            </a:r>
          </a:p>
        </p:txBody>
      </p:sp>
      <p:cxnSp>
        <p:nvCxnSpPr>
          <p:cNvPr id="10" name="Straight Connector 25">
            <a:extLst>
              <a:ext uri="{FF2B5EF4-FFF2-40B4-BE49-F238E27FC236}">
                <a16:creationId xmlns:a16="http://schemas.microsoft.com/office/drawing/2014/main" id="{35547E9C-9493-D481-B73D-2C8D7F6C0A5D}"/>
              </a:ext>
            </a:extLst>
          </p:cNvPr>
          <p:cNvCxnSpPr/>
          <p:nvPr/>
        </p:nvCxnSpPr>
        <p:spPr>
          <a:xfrm>
            <a:off x="1396169" y="3429000"/>
            <a:ext cx="9407302" cy="0"/>
          </a:xfrm>
          <a:prstGeom prst="straightConnector1">
            <a:avLst/>
          </a:prstGeom>
          <a:noFill/>
          <a:ln w="15873" cap="flat">
            <a:solidFill>
              <a:srgbClr val="E8D191"/>
            </a:solidFill>
            <a:prstDash val="solid"/>
            <a:miter/>
          </a:ln>
        </p:spPr>
      </p:cxnSp>
    </p:spTree>
    <p:extLst>
      <p:ext uri="{BB962C8B-B14F-4D97-AF65-F5344CB8AC3E}">
        <p14:creationId xmlns:p14="http://schemas.microsoft.com/office/powerpoint/2010/main" val="11160473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F8A60-9AFB-EB74-78B1-C414F6544709}"/>
              </a:ext>
            </a:extLst>
          </p:cNvPr>
          <p:cNvSpPr txBox="1">
            <a:spLocks noGrp="1"/>
          </p:cNvSpPr>
          <p:nvPr>
            <p:ph type="title"/>
          </p:nvPr>
        </p:nvSpPr>
        <p:spPr>
          <a:xfrm>
            <a:off x="1295403" y="982129"/>
            <a:ext cx="9609667" cy="2243672"/>
          </a:xfrm>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3062CDB4-381F-72AF-7CD4-AA39FF772B32}"/>
              </a:ext>
            </a:extLst>
          </p:cNvPr>
          <p:cNvSpPr txBox="1">
            <a:spLocks noGrp="1"/>
          </p:cNvSpPr>
          <p:nvPr>
            <p:ph type="body" idx="4294967295"/>
          </p:nvPr>
        </p:nvSpPr>
        <p:spPr>
          <a:xfrm>
            <a:off x="1295403" y="3630168"/>
            <a:ext cx="9609667" cy="841248"/>
          </a:xfrm>
        </p:spPr>
        <p:txBody>
          <a:bodyPr anchor="b"/>
          <a:lstStyle>
            <a:lvl1pPr marL="0" indent="0">
              <a:spcBef>
                <a:spcPts val="0"/>
              </a:spcBef>
              <a:buNone/>
              <a:defRPr sz="2800">
                <a:solidFill>
                  <a:srgbClr val="000000"/>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7BAB332C-6D0C-030F-A0A8-6ED1D292864F}"/>
              </a:ext>
            </a:extLst>
          </p:cNvPr>
          <p:cNvSpPr txBox="1">
            <a:spLocks noGrp="1"/>
          </p:cNvSpPr>
          <p:nvPr>
            <p:ph type="body" idx="4294967295"/>
          </p:nvPr>
        </p:nvSpPr>
        <p:spPr>
          <a:xfrm>
            <a:off x="1295403" y="4470401"/>
            <a:ext cx="9609667" cy="1405469"/>
          </a:xfrm>
        </p:spPr>
        <p:txBody>
          <a:bodyPr/>
          <a:lstStyle>
            <a:lvl1pPr marL="0" indent="0">
              <a:spcBef>
                <a:spcPts val="400"/>
              </a:spcBef>
              <a:buNone/>
              <a:defRPr sz="1800">
                <a:solidFill>
                  <a:srgbClr val="000000"/>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6B509BE4-9D4B-93FB-8A14-DF25205E0FE4}"/>
              </a:ext>
            </a:extLst>
          </p:cNvPr>
          <p:cNvSpPr txBox="1">
            <a:spLocks noGrp="1"/>
          </p:cNvSpPr>
          <p:nvPr>
            <p:ph type="dt" sz="half" idx="7"/>
          </p:nvPr>
        </p:nvSpPr>
        <p:spPr/>
        <p:txBody>
          <a:bodyPr/>
          <a:lstStyle>
            <a:lvl1pPr>
              <a:defRPr/>
            </a:lvl1pPr>
          </a:lstStyle>
          <a:p>
            <a:pPr lvl="0"/>
            <a:fld id="{6B16D627-7DC0-4F32-B8AB-8025BFE10B61}" type="datetime1">
              <a:rPr lang="en-US"/>
              <a:pPr lvl="0"/>
              <a:t>2/18/2026</a:t>
            </a:fld>
            <a:endParaRPr lang="en-US"/>
          </a:p>
        </p:txBody>
      </p:sp>
      <p:sp>
        <p:nvSpPr>
          <p:cNvPr id="6" name="Footer Placeholder 4">
            <a:extLst>
              <a:ext uri="{FF2B5EF4-FFF2-40B4-BE49-F238E27FC236}">
                <a16:creationId xmlns:a16="http://schemas.microsoft.com/office/drawing/2014/main" id="{44AC5CC3-2838-4A42-575F-6FF8977E0582}"/>
              </a:ext>
            </a:extLst>
          </p:cNvPr>
          <p:cNvSpPr txBox="1">
            <a:spLocks noGrp="1"/>
          </p:cNvSpPr>
          <p:nvPr>
            <p:ph type="ftr" sz="quarter" idx="9"/>
          </p:nvPr>
        </p:nvSpPr>
        <p:spPr/>
        <p:txBody>
          <a:bodyPr/>
          <a:lstStyle>
            <a:lvl1pPr>
              <a:defRPr/>
            </a:lvl1pPr>
          </a:lstStyle>
          <a:p>
            <a:pPr lvl="0"/>
            <a:r>
              <a:rPr lang="en-US"/>
              <a:t>Sample Footer Text</a:t>
            </a:r>
          </a:p>
        </p:txBody>
      </p:sp>
      <p:sp>
        <p:nvSpPr>
          <p:cNvPr id="7" name="Slide Number Placeholder 5">
            <a:extLst>
              <a:ext uri="{FF2B5EF4-FFF2-40B4-BE49-F238E27FC236}">
                <a16:creationId xmlns:a16="http://schemas.microsoft.com/office/drawing/2014/main" id="{DE5DD510-6475-2C63-FD3C-8F9E1C948FD2}"/>
              </a:ext>
            </a:extLst>
          </p:cNvPr>
          <p:cNvSpPr txBox="1">
            <a:spLocks noGrp="1"/>
          </p:cNvSpPr>
          <p:nvPr>
            <p:ph type="sldNum" sz="quarter" idx="8"/>
          </p:nvPr>
        </p:nvSpPr>
        <p:spPr/>
        <p:txBody>
          <a:bodyPr/>
          <a:lstStyle>
            <a:lvl1pPr>
              <a:defRPr/>
            </a:lvl1pPr>
          </a:lstStyle>
          <a:p>
            <a:pPr lvl="0"/>
            <a:fld id="{BE7B1340-37D2-45AE-8A9C-FAF4FB6DC099}" type="slidenum">
              <a:t>‹#›</a:t>
            </a:fld>
            <a:endParaRPr lang="en-US"/>
          </a:p>
        </p:txBody>
      </p:sp>
      <p:cxnSp>
        <p:nvCxnSpPr>
          <p:cNvPr id="8" name="Straight Connector 14">
            <a:extLst>
              <a:ext uri="{FF2B5EF4-FFF2-40B4-BE49-F238E27FC236}">
                <a16:creationId xmlns:a16="http://schemas.microsoft.com/office/drawing/2014/main" id="{F2A2CA9C-43B0-28D4-FEA6-5FAF913EA5E2}"/>
              </a:ext>
            </a:extLst>
          </p:cNvPr>
          <p:cNvCxnSpPr/>
          <p:nvPr/>
        </p:nvCxnSpPr>
        <p:spPr>
          <a:xfrm>
            <a:off x="1396169" y="3429000"/>
            <a:ext cx="9407302" cy="0"/>
          </a:xfrm>
          <a:prstGeom prst="straightConnector1">
            <a:avLst/>
          </a:prstGeom>
          <a:noFill/>
          <a:ln w="15873" cap="flat">
            <a:solidFill>
              <a:srgbClr val="E8D191"/>
            </a:solidFill>
            <a:prstDash val="solid"/>
            <a:miter/>
          </a:ln>
        </p:spPr>
      </p:cxnSp>
    </p:spTree>
    <p:extLst>
      <p:ext uri="{BB962C8B-B14F-4D97-AF65-F5344CB8AC3E}">
        <p14:creationId xmlns:p14="http://schemas.microsoft.com/office/powerpoint/2010/main" val="28342565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5393D-B854-7B94-7D47-428864D1568D}"/>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AEACEB30-9549-2654-4C4D-A2CD55F4D3C1}"/>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D0A1AC3-156B-8D5F-1707-671F78C6EB65}"/>
              </a:ext>
            </a:extLst>
          </p:cNvPr>
          <p:cNvSpPr txBox="1">
            <a:spLocks noGrp="1"/>
          </p:cNvSpPr>
          <p:nvPr>
            <p:ph type="dt" sz="half" idx="7"/>
          </p:nvPr>
        </p:nvSpPr>
        <p:spPr/>
        <p:txBody>
          <a:bodyPr/>
          <a:lstStyle>
            <a:lvl1pPr>
              <a:defRPr/>
            </a:lvl1pPr>
          </a:lstStyle>
          <a:p>
            <a:pPr lvl="0"/>
            <a:fld id="{164E20AD-BDBB-44E4-AB8F-87F5C4F7BA6D}" type="datetime1">
              <a:rPr lang="en-US"/>
              <a:pPr lvl="0"/>
              <a:t>2/18/2026</a:t>
            </a:fld>
            <a:endParaRPr lang="en-US"/>
          </a:p>
        </p:txBody>
      </p:sp>
      <p:sp>
        <p:nvSpPr>
          <p:cNvPr id="5" name="Footer Placeholder 4">
            <a:extLst>
              <a:ext uri="{FF2B5EF4-FFF2-40B4-BE49-F238E27FC236}">
                <a16:creationId xmlns:a16="http://schemas.microsoft.com/office/drawing/2014/main" id="{EAC5256E-58F8-7BF0-FA95-7829C6E8D7C5}"/>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E59730F2-F630-B019-B427-F69A2D235AC9}"/>
              </a:ext>
            </a:extLst>
          </p:cNvPr>
          <p:cNvSpPr txBox="1">
            <a:spLocks noGrp="1"/>
          </p:cNvSpPr>
          <p:nvPr>
            <p:ph type="sldNum" sz="quarter" idx="8"/>
          </p:nvPr>
        </p:nvSpPr>
        <p:spPr/>
        <p:txBody>
          <a:bodyPr/>
          <a:lstStyle>
            <a:lvl1pPr>
              <a:defRPr/>
            </a:lvl1pPr>
          </a:lstStyle>
          <a:p>
            <a:pPr lvl="0"/>
            <a:fld id="{A8244781-7471-4892-BB66-979579253DAD}" type="slidenum">
              <a:t>‹#›</a:t>
            </a:fld>
            <a:endParaRPr lang="en-US"/>
          </a:p>
        </p:txBody>
      </p:sp>
      <p:cxnSp>
        <p:nvCxnSpPr>
          <p:cNvPr id="7" name="Straight Connector 13">
            <a:extLst>
              <a:ext uri="{FF2B5EF4-FFF2-40B4-BE49-F238E27FC236}">
                <a16:creationId xmlns:a16="http://schemas.microsoft.com/office/drawing/2014/main" id="{0D26ABDF-A6CA-5825-FF43-D1B7E85D906A}"/>
              </a:ext>
            </a:extLst>
          </p:cNvPr>
          <p:cNvCxnSpPr/>
          <p:nvPr/>
        </p:nvCxnSpPr>
        <p:spPr>
          <a:xfrm>
            <a:off x="1396169" y="2421468"/>
            <a:ext cx="9407302" cy="0"/>
          </a:xfrm>
          <a:prstGeom prst="straightConnector1">
            <a:avLst/>
          </a:prstGeom>
          <a:noFill/>
          <a:ln w="15873" cap="flat">
            <a:solidFill>
              <a:srgbClr val="E8D191"/>
            </a:solidFill>
            <a:prstDash val="solid"/>
            <a:miter/>
          </a:ln>
        </p:spPr>
      </p:cxnSp>
    </p:spTree>
    <p:extLst>
      <p:ext uri="{BB962C8B-B14F-4D97-AF65-F5344CB8AC3E}">
        <p14:creationId xmlns:p14="http://schemas.microsoft.com/office/powerpoint/2010/main" val="26379833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AA0E77-0054-F687-8D27-BD35A9148236}"/>
              </a:ext>
            </a:extLst>
          </p:cNvPr>
          <p:cNvSpPr txBox="1">
            <a:spLocks noGrp="1"/>
          </p:cNvSpPr>
          <p:nvPr>
            <p:ph type="title" orient="vert"/>
          </p:nvPr>
        </p:nvSpPr>
        <p:spPr>
          <a:xfrm>
            <a:off x="8999360" y="982129"/>
            <a:ext cx="1890896" cy="4893731"/>
          </a:xfrm>
        </p:spPr>
        <p:txBody>
          <a:bodyPr vert="eaVert"/>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7EFB41F2-4CEE-6478-85C7-EB657647DEBE}"/>
              </a:ext>
            </a:extLst>
          </p:cNvPr>
          <p:cNvSpPr txBox="1">
            <a:spLocks noGrp="1"/>
          </p:cNvSpPr>
          <p:nvPr>
            <p:ph type="body" orient="vert" idx="1"/>
          </p:nvPr>
        </p:nvSpPr>
        <p:spPr>
          <a:xfrm>
            <a:off x="1295393" y="982129"/>
            <a:ext cx="7433020" cy="4893731"/>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AFB5AA4-4054-9086-8958-25F79CFFBB53}"/>
              </a:ext>
            </a:extLst>
          </p:cNvPr>
          <p:cNvSpPr txBox="1">
            <a:spLocks noGrp="1"/>
          </p:cNvSpPr>
          <p:nvPr>
            <p:ph type="dt" sz="half" idx="7"/>
          </p:nvPr>
        </p:nvSpPr>
        <p:spPr/>
        <p:txBody>
          <a:bodyPr/>
          <a:lstStyle>
            <a:lvl1pPr>
              <a:defRPr/>
            </a:lvl1pPr>
          </a:lstStyle>
          <a:p>
            <a:pPr lvl="0"/>
            <a:fld id="{0961A3E7-BD37-41E5-90C3-3E4734A05BAA}" type="datetime1">
              <a:rPr lang="en-US"/>
              <a:pPr lvl="0"/>
              <a:t>2/18/2026</a:t>
            </a:fld>
            <a:endParaRPr lang="en-US"/>
          </a:p>
        </p:txBody>
      </p:sp>
      <p:sp>
        <p:nvSpPr>
          <p:cNvPr id="5" name="Footer Placeholder 4">
            <a:extLst>
              <a:ext uri="{FF2B5EF4-FFF2-40B4-BE49-F238E27FC236}">
                <a16:creationId xmlns:a16="http://schemas.microsoft.com/office/drawing/2014/main" id="{C53FBDA0-47A9-B1F2-B6C9-D5CEFA9B8EBB}"/>
              </a:ext>
            </a:extLst>
          </p:cNvPr>
          <p:cNvSpPr txBox="1">
            <a:spLocks noGrp="1"/>
          </p:cNvSpPr>
          <p:nvPr>
            <p:ph type="ftr" sz="quarter" idx="9"/>
          </p:nvPr>
        </p:nvSpPr>
        <p:spPr/>
        <p:txBody>
          <a:bodyPr/>
          <a:lstStyle>
            <a:lvl1pPr>
              <a:defRPr/>
            </a:lvl1pPr>
          </a:lstStyle>
          <a:p>
            <a:pPr lvl="0"/>
            <a:r>
              <a:rPr lang="en-US"/>
              <a:t>Sample Footer Text</a:t>
            </a:r>
          </a:p>
        </p:txBody>
      </p:sp>
      <p:sp>
        <p:nvSpPr>
          <p:cNvPr id="6" name="Slide Number Placeholder 5">
            <a:extLst>
              <a:ext uri="{FF2B5EF4-FFF2-40B4-BE49-F238E27FC236}">
                <a16:creationId xmlns:a16="http://schemas.microsoft.com/office/drawing/2014/main" id="{5B32C150-3A3D-BE67-79FE-1E2B97028374}"/>
              </a:ext>
            </a:extLst>
          </p:cNvPr>
          <p:cNvSpPr txBox="1">
            <a:spLocks noGrp="1"/>
          </p:cNvSpPr>
          <p:nvPr>
            <p:ph type="sldNum" sz="quarter" idx="8"/>
          </p:nvPr>
        </p:nvSpPr>
        <p:spPr/>
        <p:txBody>
          <a:bodyPr/>
          <a:lstStyle>
            <a:lvl1pPr>
              <a:defRPr/>
            </a:lvl1pPr>
          </a:lstStyle>
          <a:p>
            <a:pPr lvl="0"/>
            <a:fld id="{7CED3FE7-63CE-4457-AEEE-A40C8EDD5DE5}" type="slidenum">
              <a:t>‹#›</a:t>
            </a:fld>
            <a:endParaRPr lang="en-US"/>
          </a:p>
        </p:txBody>
      </p:sp>
      <p:cxnSp>
        <p:nvCxnSpPr>
          <p:cNvPr id="7" name="Straight Connector 13">
            <a:extLst>
              <a:ext uri="{FF2B5EF4-FFF2-40B4-BE49-F238E27FC236}">
                <a16:creationId xmlns:a16="http://schemas.microsoft.com/office/drawing/2014/main" id="{96970114-9328-3688-F59C-326BA6536B13}"/>
              </a:ext>
            </a:extLst>
          </p:cNvPr>
          <p:cNvCxnSpPr/>
          <p:nvPr/>
        </p:nvCxnSpPr>
        <p:spPr>
          <a:xfrm>
            <a:off x="8863891" y="990596"/>
            <a:ext cx="0" cy="4876807"/>
          </a:xfrm>
          <a:prstGeom prst="straightConnector1">
            <a:avLst/>
          </a:prstGeom>
          <a:noFill/>
          <a:ln w="15873" cap="flat">
            <a:solidFill>
              <a:srgbClr val="E8D191"/>
            </a:solidFill>
            <a:prstDash val="solid"/>
            <a:miter/>
          </a:ln>
        </p:spPr>
      </p:cxnSp>
    </p:spTree>
    <p:extLst>
      <p:ext uri="{BB962C8B-B14F-4D97-AF65-F5344CB8AC3E}">
        <p14:creationId xmlns:p14="http://schemas.microsoft.com/office/powerpoint/2010/main" val="24562864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pic>
        <p:nvPicPr>
          <p:cNvPr id="2" name="Picture 6" descr="HD-PanelContent-GrommetsCombined.png">
            <a:extLst>
              <a:ext uri="{FF2B5EF4-FFF2-40B4-BE49-F238E27FC236}">
                <a16:creationId xmlns:a16="http://schemas.microsoft.com/office/drawing/2014/main" id="{3B5E274A-F24A-6CF2-159C-DD45DCAB1FB6}"/>
              </a:ext>
            </a:extLst>
          </p:cNvPr>
          <p:cNvPicPr>
            <a:picLocks noChangeAspect="1"/>
          </p:cNvPicPr>
          <p:nvPr/>
        </p:nvPicPr>
        <p:blipFill>
          <a:blip r:embed="rId20"/>
          <a:stretch>
            <a:fillRect/>
          </a:stretch>
        </p:blipFill>
        <p:spPr>
          <a:xfrm>
            <a:off x="0" y="0"/>
            <a:ext cx="12188823" cy="6856216"/>
          </a:xfrm>
          <a:prstGeom prst="rect">
            <a:avLst/>
          </a:prstGeom>
          <a:noFill/>
          <a:ln cap="flat">
            <a:noFill/>
          </a:ln>
        </p:spPr>
      </p:pic>
      <p:sp>
        <p:nvSpPr>
          <p:cNvPr id="3" name="Title Placeholder 1">
            <a:extLst>
              <a:ext uri="{FF2B5EF4-FFF2-40B4-BE49-F238E27FC236}">
                <a16:creationId xmlns:a16="http://schemas.microsoft.com/office/drawing/2014/main" id="{61398565-7B8A-4CEF-4136-23CCA59F6170}"/>
              </a:ext>
            </a:extLst>
          </p:cNvPr>
          <p:cNvSpPr txBox="1">
            <a:spLocks noGrp="1"/>
          </p:cNvSpPr>
          <p:nvPr>
            <p:ph type="title"/>
          </p:nvPr>
        </p:nvSpPr>
        <p:spPr>
          <a:xfrm>
            <a:off x="1295403" y="982129"/>
            <a:ext cx="9601200" cy="1303870"/>
          </a:xfrm>
          <a:prstGeom prst="rect">
            <a:avLst/>
          </a:prstGeom>
          <a:noFill/>
          <a:ln>
            <a:noFill/>
          </a:ln>
        </p:spPr>
        <p:txBody>
          <a:bodyPr vert="horz" wrap="square" lIns="91440" tIns="45720" rIns="91440" bIns="45720" anchor="ctr" anchorCtr="1" compatLnSpc="1">
            <a:normAutofit/>
          </a:bodyPr>
          <a:lstStyle/>
          <a:p>
            <a:pPr lvl="0"/>
            <a:r>
              <a:rPr lang="en-GB"/>
              <a:t>Click to edit Master title style</a:t>
            </a:r>
            <a:endParaRPr lang="en-US"/>
          </a:p>
        </p:txBody>
      </p:sp>
      <p:sp>
        <p:nvSpPr>
          <p:cNvPr id="4" name="Text Placeholder 2">
            <a:extLst>
              <a:ext uri="{FF2B5EF4-FFF2-40B4-BE49-F238E27FC236}">
                <a16:creationId xmlns:a16="http://schemas.microsoft.com/office/drawing/2014/main" id="{97468FAD-A371-AF80-0184-6325C41E8464}"/>
              </a:ext>
            </a:extLst>
          </p:cNvPr>
          <p:cNvSpPr txBox="1">
            <a:spLocks noGrp="1"/>
          </p:cNvSpPr>
          <p:nvPr>
            <p:ph type="body" idx="1"/>
          </p:nvPr>
        </p:nvSpPr>
        <p:spPr>
          <a:xfrm>
            <a:off x="1295403" y="2556927"/>
            <a:ext cx="9601200" cy="3318933"/>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471BF358-96DB-ABE2-2D98-1817926020F6}"/>
              </a:ext>
            </a:extLst>
          </p:cNvPr>
          <p:cNvSpPr txBox="1">
            <a:spLocks noGrp="1"/>
          </p:cNvSpPr>
          <p:nvPr>
            <p:ph type="dt" sz="half" idx="2"/>
          </p:nvPr>
        </p:nvSpPr>
        <p:spPr>
          <a:xfrm>
            <a:off x="8677500" y="5969002"/>
            <a:ext cx="1600200" cy="279404"/>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00" b="0" i="0" u="none" strike="noStrike" kern="1200" cap="none" spc="0" baseline="0">
                <a:solidFill>
                  <a:srgbClr val="000000"/>
                </a:solidFill>
                <a:uFillTx/>
                <a:latin typeface="Garamond"/>
              </a:defRPr>
            </a:lvl1pPr>
          </a:lstStyle>
          <a:p>
            <a:pPr lvl="0"/>
            <a:fld id="{CEC4A64E-4E40-4DC8-B349-505873459764}" type="datetime1">
              <a:rPr lang="en-US"/>
              <a:pPr lvl="0"/>
              <a:t>2/18/2026</a:t>
            </a:fld>
            <a:endParaRPr lang="en-US"/>
          </a:p>
        </p:txBody>
      </p:sp>
      <p:sp>
        <p:nvSpPr>
          <p:cNvPr id="6" name="Footer Placeholder 4">
            <a:extLst>
              <a:ext uri="{FF2B5EF4-FFF2-40B4-BE49-F238E27FC236}">
                <a16:creationId xmlns:a16="http://schemas.microsoft.com/office/drawing/2014/main" id="{B93FF742-AD3C-3773-ED5A-8489D31A48C9}"/>
              </a:ext>
            </a:extLst>
          </p:cNvPr>
          <p:cNvSpPr txBox="1">
            <a:spLocks noGrp="1"/>
          </p:cNvSpPr>
          <p:nvPr>
            <p:ph type="ftr" sz="quarter" idx="3"/>
          </p:nvPr>
        </p:nvSpPr>
        <p:spPr>
          <a:xfrm>
            <a:off x="1295403" y="5969002"/>
            <a:ext cx="7305900" cy="279404"/>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1000" b="0" i="0" u="none" strike="noStrike" kern="1200" cap="none" spc="0" baseline="0">
                <a:solidFill>
                  <a:srgbClr val="000000"/>
                </a:solidFill>
                <a:uFillTx/>
                <a:latin typeface="Garamond"/>
              </a:defRPr>
            </a:lvl1pPr>
          </a:lstStyle>
          <a:p>
            <a:pPr lvl="0"/>
            <a:r>
              <a:rPr lang="en-US"/>
              <a:t>Sample Footer Text</a:t>
            </a:r>
          </a:p>
        </p:txBody>
      </p:sp>
      <p:sp>
        <p:nvSpPr>
          <p:cNvPr id="7" name="Slide Number Placeholder 5">
            <a:extLst>
              <a:ext uri="{FF2B5EF4-FFF2-40B4-BE49-F238E27FC236}">
                <a16:creationId xmlns:a16="http://schemas.microsoft.com/office/drawing/2014/main" id="{4A27E54C-3101-3500-E854-B714A6DA58CE}"/>
              </a:ext>
            </a:extLst>
          </p:cNvPr>
          <p:cNvSpPr txBox="1">
            <a:spLocks noGrp="1"/>
          </p:cNvSpPr>
          <p:nvPr>
            <p:ph type="sldNum" sz="quarter" idx="4"/>
          </p:nvPr>
        </p:nvSpPr>
        <p:spPr>
          <a:xfrm>
            <a:off x="10353897" y="5969002"/>
            <a:ext cx="542696" cy="279404"/>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00" b="0" i="0" u="none" strike="noStrike" kern="1200" cap="none" spc="0" baseline="0">
                <a:solidFill>
                  <a:srgbClr val="000000"/>
                </a:solidFill>
                <a:uFillTx/>
                <a:latin typeface="Garamond"/>
              </a:defRPr>
            </a:lvl1pPr>
          </a:lstStyle>
          <a:p>
            <a:pPr lvl="0"/>
            <a:fld id="{10FC2137-315F-45BA-8626-FA758CA23169}"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ctr" defTabSz="457200" rtl="0" fontAlgn="auto" hangingPunct="1">
        <a:lnSpc>
          <a:spcPct val="100000"/>
        </a:lnSpc>
        <a:spcBef>
          <a:spcPts val="0"/>
        </a:spcBef>
        <a:spcAft>
          <a:spcPts val="0"/>
        </a:spcAft>
        <a:buNone/>
        <a:tabLst/>
        <a:defRPr lang="en-GB" sz="4400" b="0" i="0" u="none" strike="noStrike" kern="1200" cap="none" spc="0" baseline="0">
          <a:solidFill>
            <a:srgbClr val="262626"/>
          </a:solidFill>
          <a:uFillTx/>
          <a:latin typeface="Garamond"/>
        </a:defRPr>
      </a:lvl1pPr>
    </p:titleStyle>
    <p:bodyStyle>
      <a:lvl1pPr marL="285750" marR="0" lvl="0" indent="-285750" algn="l" defTabSz="457200" rtl="0" fontAlgn="auto" hangingPunct="1">
        <a:lnSpc>
          <a:spcPct val="100000"/>
        </a:lnSpc>
        <a:spcBef>
          <a:spcPts val="600"/>
        </a:spcBef>
        <a:spcAft>
          <a:spcPts val="600"/>
        </a:spcAft>
        <a:buClr>
          <a:srgbClr val="D9B247"/>
        </a:buClr>
        <a:buSzPct val="115000"/>
        <a:buFont typeface="Arial"/>
        <a:buChar char="•"/>
        <a:tabLst/>
        <a:defRPr lang="en-GB" sz="2400" b="0" i="0" u="none" strike="noStrike" kern="1200" cap="none" spc="0" baseline="0">
          <a:solidFill>
            <a:srgbClr val="262626"/>
          </a:solidFill>
          <a:uFillTx/>
          <a:latin typeface="Garamond"/>
        </a:defRPr>
      </a:lvl1pPr>
      <a:lvl2pPr marL="742950" marR="0" lvl="1" indent="-285750" algn="l" defTabSz="457200" rtl="0" fontAlgn="auto" hangingPunct="1">
        <a:lnSpc>
          <a:spcPct val="100000"/>
        </a:lnSpc>
        <a:spcBef>
          <a:spcPts val="500"/>
        </a:spcBef>
        <a:spcAft>
          <a:spcPts val="600"/>
        </a:spcAft>
        <a:buClr>
          <a:srgbClr val="D9B247"/>
        </a:buClr>
        <a:buSzPct val="115000"/>
        <a:buFont typeface="Arial"/>
        <a:buChar char="•"/>
        <a:tabLst/>
        <a:defRPr lang="en-GB" sz="2000" b="0" i="0" u="none" strike="noStrike" kern="1200" cap="none" spc="0" baseline="0">
          <a:solidFill>
            <a:srgbClr val="262626"/>
          </a:solidFill>
          <a:uFillTx/>
          <a:latin typeface="Garamond"/>
        </a:defRPr>
      </a:lvl2pPr>
      <a:lvl3pPr marL="1200150" marR="0" lvl="2" indent="-285750" algn="l" defTabSz="457200" rtl="0" fontAlgn="auto" hangingPunct="1">
        <a:lnSpc>
          <a:spcPct val="100000"/>
        </a:lnSpc>
        <a:spcBef>
          <a:spcPts val="400"/>
        </a:spcBef>
        <a:spcAft>
          <a:spcPts val="600"/>
        </a:spcAft>
        <a:buClr>
          <a:srgbClr val="D9B247"/>
        </a:buClr>
        <a:buSzPct val="115000"/>
        <a:buFont typeface="Arial"/>
        <a:buChar char="•"/>
        <a:tabLst/>
        <a:defRPr lang="en-GB" sz="1800" b="0" i="0" u="none" strike="noStrike" kern="1200" cap="none" spc="0" baseline="0">
          <a:solidFill>
            <a:srgbClr val="262626"/>
          </a:solidFill>
          <a:uFillTx/>
          <a:latin typeface="Garamond"/>
        </a:defRPr>
      </a:lvl3pPr>
      <a:lvl4pPr marL="1543050" marR="0" lvl="3" indent="-171450" algn="l" defTabSz="457200" rtl="0" fontAlgn="auto" hangingPunct="1">
        <a:lnSpc>
          <a:spcPct val="100000"/>
        </a:lnSpc>
        <a:spcBef>
          <a:spcPts val="400"/>
        </a:spcBef>
        <a:spcAft>
          <a:spcPts val="600"/>
        </a:spcAft>
        <a:buClr>
          <a:srgbClr val="D9B247"/>
        </a:buClr>
        <a:buSzPct val="115000"/>
        <a:buFont typeface="Arial"/>
        <a:buChar char="•"/>
        <a:tabLst/>
        <a:defRPr lang="en-GB" sz="1600" b="0" i="0" u="none" strike="noStrike" kern="1200" cap="none" spc="0" baseline="0">
          <a:solidFill>
            <a:srgbClr val="262626"/>
          </a:solidFill>
          <a:uFillTx/>
          <a:latin typeface="Garamond"/>
        </a:defRPr>
      </a:lvl4pPr>
      <a:lvl5pPr marL="2000250" marR="0" lvl="4" indent="-171450" algn="l" defTabSz="457200" rtl="0" fontAlgn="auto" hangingPunct="1">
        <a:lnSpc>
          <a:spcPct val="100000"/>
        </a:lnSpc>
        <a:spcBef>
          <a:spcPts val="300"/>
        </a:spcBef>
        <a:spcAft>
          <a:spcPts val="600"/>
        </a:spcAft>
        <a:buClr>
          <a:srgbClr val="D9B247"/>
        </a:buClr>
        <a:buSzPct val="115000"/>
        <a:buFont typeface="Arial"/>
        <a:buChar char="•"/>
        <a:tabLst/>
        <a:defRPr lang="en-GB" sz="1400" b="0" i="0" u="none" strike="noStrike" kern="1200" cap="none" spc="0" baseline="0">
          <a:solidFill>
            <a:srgbClr val="262626"/>
          </a:solidFill>
          <a:uFillTx/>
          <a:latin typeface="Garamond"/>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hyperlink" Target="https://ww.nhs.uk/"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E4B908D-7494-4100-342C-81F6CE13171F}"/>
              </a:ext>
            </a:extLst>
          </p:cNvPr>
          <p:cNvSpPr txBox="1"/>
          <p:nvPr/>
        </p:nvSpPr>
        <p:spPr>
          <a:xfrm>
            <a:off x="1414732" y="1121438"/>
            <a:ext cx="9730596" cy="1323438"/>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sng" strike="noStrike" kern="1200" cap="none" spc="0" baseline="0">
                <a:solidFill>
                  <a:srgbClr val="000000"/>
                </a:solidFill>
                <a:uFillTx/>
                <a:latin typeface="Arial" pitchFamily="34"/>
                <a:cs typeface="Arial" pitchFamily="34"/>
              </a:rPr>
              <a:t>PROFESSIONAL DEVELOPMENT WITHIN HEALTH AND SOCIAL CARE</a:t>
            </a:r>
          </a:p>
        </p:txBody>
      </p:sp>
      <p:sp>
        <p:nvSpPr>
          <p:cNvPr id="3" name="TextBox 2">
            <a:extLst>
              <a:ext uri="{FF2B5EF4-FFF2-40B4-BE49-F238E27FC236}">
                <a16:creationId xmlns:a16="http://schemas.microsoft.com/office/drawing/2014/main" id="{AA9DEEA1-B5A8-3115-1ACF-74BE50ED36A3}"/>
              </a:ext>
            </a:extLst>
          </p:cNvPr>
          <p:cNvSpPr txBox="1"/>
          <p:nvPr/>
        </p:nvSpPr>
        <p:spPr>
          <a:xfrm>
            <a:off x="1414732" y="3603979"/>
            <a:ext cx="8839203" cy="193899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Arial" pitchFamily="34"/>
                <a:cs typeface="Arial" pitchFamily="34"/>
              </a:rPr>
              <a:t>MODULE CODE:  LCHS4009</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Arial" pitchFamily="34"/>
                <a:cs typeface="Arial" pitchFamily="34"/>
              </a:rPr>
              <a:t>LECTURER:  DR AISHAT BAKRE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Arial" pitchFamily="34"/>
                <a:cs typeface="Arial" pitchFamily="34"/>
              </a:rPr>
              <a:t>ASSIGNMENT TITLE:  SELF-AWARENESS PRESENTATION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Arial" pitchFamily="34"/>
                <a:cs typeface="Arial" pitchFamily="34"/>
              </a:rPr>
              <a:t>STUDENT NAME:  NARGOS HUSSAIN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Arial" pitchFamily="34"/>
                <a:cs typeface="Arial" pitchFamily="34"/>
              </a:rPr>
              <a:t>STUDENT NUMBER:  2432693</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B3BDAB7-1013-9A8B-C40A-C8A48E6E3E31}"/>
              </a:ext>
            </a:extLst>
          </p:cNvPr>
          <p:cNvSpPr txBox="1"/>
          <p:nvPr/>
        </p:nvSpPr>
        <p:spPr>
          <a:xfrm>
            <a:off x="1138684" y="448577"/>
            <a:ext cx="9803922" cy="5878531"/>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a:solidFill>
                  <a:srgbClr val="000000"/>
                </a:solidFill>
                <a:uFillTx/>
                <a:latin typeface="Arial" pitchFamily="34"/>
                <a:cs typeface="Arial" pitchFamily="34"/>
              </a:rPr>
              <a:t>INTRODUCTION</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Communication is one of the most important skills in health and social care.  Every day, professionals communicate with patients, families and colleagues to provide safe effective and person-centred care.  Communication is something we all use, often without even thinking about it.  We use it to ask questions, express our feeling</a:t>
            </a:r>
            <a:r>
              <a:rPr lang="en-GB" sz="2800" b="0" i="0" u="none" strike="noStrike" kern="0" cap="none" spc="0" baseline="0">
                <a:solidFill>
                  <a:srgbClr val="000000"/>
                </a:solidFill>
                <a:uFillTx/>
                <a:latin typeface="Arial" pitchFamily="34"/>
                <a:cs typeface="Arial" pitchFamily="34"/>
              </a:rPr>
              <a:t>s</a:t>
            </a:r>
            <a:r>
              <a:rPr lang="en-GB" sz="2800" b="0" i="0" u="none" strike="noStrike" kern="1200" cap="none" spc="0" baseline="0">
                <a:solidFill>
                  <a:srgbClr val="000000"/>
                </a:solidFill>
                <a:uFillTx/>
                <a:latin typeface="Arial" pitchFamily="34"/>
                <a:cs typeface="Arial" pitchFamily="34"/>
              </a:rPr>
              <a:t>, and understand the people around us.  Without communication, mistakes can happen, needs may be misunderstood and trust can be lost.  This presentation will explain what communication is, why it is essential in health and social care and how it can be applied in a real-life professional setting</a:t>
            </a:r>
            <a:r>
              <a:rPr lang="en-GB" sz="1800" b="0" i="0" u="none" strike="noStrike" kern="1200" cap="none" spc="0" baseline="0">
                <a:solidFill>
                  <a:srgbClr val="000000"/>
                </a:solidFill>
                <a:uFillTx/>
                <a:latin typeface="Aptos"/>
              </a:rPr>
              <a: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502743A-E501-800F-4C05-4EACD162C3AB}"/>
              </a:ext>
            </a:extLst>
          </p:cNvPr>
          <p:cNvSpPr txBox="1"/>
          <p:nvPr/>
        </p:nvSpPr>
        <p:spPr>
          <a:xfrm>
            <a:off x="1690780" y="431322"/>
            <a:ext cx="8847825" cy="6032424"/>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a:solidFill>
                  <a:srgbClr val="000000"/>
                </a:solidFill>
                <a:uFillTx/>
                <a:latin typeface="Arial" pitchFamily="34"/>
                <a:cs typeface="Arial" pitchFamily="34"/>
              </a:rPr>
              <a:t>WHAT IS COMMUNICATION?</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800" b="0" i="0" u="none" strike="noStrike" kern="0" cap="none" spc="0" baseline="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Communication is the process of sharing information, thoughts, and feelings between people.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a:solidFill>
                  <a:srgbClr val="000000"/>
                </a:solidFill>
                <a:uFillTx/>
                <a:latin typeface="Arial" pitchFamily="34"/>
                <a:cs typeface="Arial" pitchFamily="34"/>
              </a:rPr>
              <a:t>It Includes:</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Arial" pitchFamily="34"/>
              <a:cs typeface="Arial" pitchFamily="34"/>
            </a:endParaRP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Verbal Communication  </a:t>
            </a:r>
            <a:r>
              <a:rPr lang="en-GB" sz="2800" b="1" i="0" u="none" strike="noStrike" kern="1200" cap="none" spc="0" baseline="0">
                <a:solidFill>
                  <a:srgbClr val="000000"/>
                </a:solidFill>
                <a:uFillTx/>
                <a:latin typeface="Arial" pitchFamily="34"/>
                <a:cs typeface="Arial" pitchFamily="34"/>
              </a:rPr>
              <a:t>(spoken words)</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Non-verbal </a:t>
            </a:r>
            <a:r>
              <a:rPr lang="en-GB" sz="2800" b="0" i="0" u="none" strike="noStrike" kern="0" cap="none" spc="0" baseline="0">
                <a:solidFill>
                  <a:srgbClr val="000000"/>
                </a:solidFill>
                <a:uFillTx/>
                <a:latin typeface="Arial" pitchFamily="34"/>
                <a:cs typeface="Arial" pitchFamily="34"/>
              </a:rPr>
              <a:t>C</a:t>
            </a:r>
            <a:r>
              <a:rPr lang="en-GB" sz="2800" b="0" i="0" u="none" strike="noStrike" kern="1200" cap="none" spc="0" baseline="0">
                <a:solidFill>
                  <a:srgbClr val="000000"/>
                </a:solidFill>
                <a:uFillTx/>
                <a:latin typeface="Arial" pitchFamily="34"/>
                <a:cs typeface="Arial" pitchFamily="34"/>
              </a:rPr>
              <a:t>ommunication  </a:t>
            </a:r>
            <a:r>
              <a:rPr lang="en-GB" sz="2800" b="1" i="0" u="none" strike="noStrike" kern="1200" cap="none" spc="0" baseline="0">
                <a:solidFill>
                  <a:srgbClr val="000000"/>
                </a:solidFill>
                <a:uFillTx/>
                <a:latin typeface="Arial" pitchFamily="34"/>
                <a:cs typeface="Arial" pitchFamily="34"/>
              </a:rPr>
              <a:t>(body language)</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Written Communication  </a:t>
            </a:r>
            <a:r>
              <a:rPr lang="en-GB" sz="2800" b="1" i="0" u="none" strike="noStrike" kern="1200" cap="none" spc="0" baseline="0">
                <a:solidFill>
                  <a:srgbClr val="000000"/>
                </a:solidFill>
                <a:uFillTx/>
                <a:latin typeface="Arial" pitchFamily="34"/>
                <a:cs typeface="Arial" pitchFamily="34"/>
              </a:rPr>
              <a:t>(records, and care plans)</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Good communication means listening carefully, speaking clearly and responding appropriately.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64DC0EF-1E32-CF6B-0065-0C69DDD15353}"/>
              </a:ext>
            </a:extLst>
          </p:cNvPr>
          <p:cNvSpPr txBox="1"/>
          <p:nvPr/>
        </p:nvSpPr>
        <p:spPr>
          <a:xfrm>
            <a:off x="724616" y="500332"/>
            <a:ext cx="10806022" cy="5826776"/>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a:solidFill>
                  <a:srgbClr val="000000"/>
                </a:solidFill>
                <a:uFillTx/>
                <a:latin typeface="Arial" pitchFamily="34"/>
                <a:cs typeface="Arial" pitchFamily="34"/>
              </a:rPr>
              <a:t>WHY COMMUNICATION IS IMPORTANT</a:t>
            </a:r>
            <a:r>
              <a:rPr lang="en-GB" sz="4000" b="1" i="0" u="none" strike="noStrike" kern="0" cap="none" spc="0" baseline="0">
                <a:solidFill>
                  <a:srgbClr val="000000"/>
                </a:solidFill>
                <a:uFillTx/>
                <a:latin typeface="Arial" pitchFamily="34"/>
                <a:cs typeface="Arial" pitchFamily="34"/>
              </a:rPr>
              <a:t>?</a:t>
            </a:r>
            <a:endParaRPr lang="en-GB" sz="4000" b="1"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Arial" pitchFamily="34"/>
              <a:cs typeface="Arial" pitchFamily="34"/>
            </a:endParaRP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Builds trust with service users</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Supports teamwork</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Improves patient safety and care quality</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Reduces misunderstandings and errors</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Effective communication is essential in health and social care because it helps build trust between professionals and service users.  It also reduces misunderstandings and errors, supports teamwork between professionals, and improves patient safety.  Poor communication can lead to confusion, stress and unsafe </a:t>
            </a:r>
            <a:r>
              <a:rPr lang="en-GB" sz="2800" b="0" i="0" u="none" strike="noStrike" kern="1200" cap="none" spc="0" baseline="0">
                <a:solidFill>
                  <a:srgbClr val="000000"/>
                </a:solidFill>
                <a:uFillTx/>
                <a:latin typeface="Aptos"/>
              </a:rPr>
              <a:t>care  (NHS, 2022).</a:t>
            </a:r>
          </a:p>
        </p:txBody>
      </p:sp>
      <p:pic>
        <p:nvPicPr>
          <p:cNvPr id="3" name="Picture 3" descr="A group of people holding a puzzle&#10;&#10;AI-generated content may be incorrect.">
            <a:extLst>
              <a:ext uri="{FF2B5EF4-FFF2-40B4-BE49-F238E27FC236}">
                <a16:creationId xmlns:a16="http://schemas.microsoft.com/office/drawing/2014/main" id="{3CDC45A1-0822-D6B9-205E-A08CA5B918CD}"/>
              </a:ext>
            </a:extLst>
          </p:cNvPr>
          <p:cNvPicPr>
            <a:picLocks noChangeAspect="1"/>
          </p:cNvPicPr>
          <p:nvPr/>
        </p:nvPicPr>
        <p:blipFill>
          <a:blip r:embed="rId2"/>
          <a:stretch>
            <a:fillRect/>
          </a:stretch>
        </p:blipFill>
        <p:spPr>
          <a:xfrm>
            <a:off x="8705490" y="1656271"/>
            <a:ext cx="1772728" cy="1772728"/>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16834E1-51CD-8C20-7AD8-04DC735377CB}"/>
              </a:ext>
            </a:extLst>
          </p:cNvPr>
          <p:cNvSpPr txBox="1"/>
          <p:nvPr/>
        </p:nvSpPr>
        <p:spPr>
          <a:xfrm>
            <a:off x="1155938" y="569342"/>
            <a:ext cx="9920380" cy="5324532"/>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a:solidFill>
                  <a:srgbClr val="000000"/>
                </a:solidFill>
                <a:uFillTx/>
                <a:latin typeface="Arial" pitchFamily="34"/>
                <a:cs typeface="Arial" pitchFamily="34"/>
              </a:rPr>
              <a:t>COMMUNICATION MODEL</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a:solidFill>
                  <a:srgbClr val="000000"/>
                </a:solidFill>
                <a:uFillTx/>
                <a:latin typeface="Arial" pitchFamily="34"/>
                <a:cs typeface="Arial" pitchFamily="34"/>
              </a:rPr>
              <a:t>THE CYCLE OF COMMUNICATION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cs typeface="Arial" pitchFamily="34"/>
            </a:endParaRP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Sender</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Message</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Receiver</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Feedback</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Two-way process</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Arial" pitchFamily="34"/>
                <a:cs typeface="Arial" pitchFamily="34"/>
              </a:rPr>
              <a:t>The Communication cycle, sender-message-receiver model, illustrates that communication is a two-way process requiring feedback to ensure understanding (Argyle, 2017).</a:t>
            </a:r>
            <a:endParaRPr lang="en-GB" sz="2800" b="0" i="0" u="none" strike="noStrike" kern="1200" cap="none" spc="0" baseline="0">
              <a:solidFill>
                <a:srgbClr val="000000"/>
              </a:solidFill>
              <a:uFillTx/>
              <a:latin typeface="Arial" pitchFamily="34"/>
              <a:cs typeface="Arial" pitchFamily="34"/>
            </a:endParaRPr>
          </a:p>
        </p:txBody>
      </p:sp>
      <p:pic>
        <p:nvPicPr>
          <p:cNvPr id="3" name="Picture 3" descr="A diagram of a channel&#10;&#10;AI-generated content may be incorrect.">
            <a:extLst>
              <a:ext uri="{FF2B5EF4-FFF2-40B4-BE49-F238E27FC236}">
                <a16:creationId xmlns:a16="http://schemas.microsoft.com/office/drawing/2014/main" id="{AA68D8EC-FC70-ECB4-D619-1B78E288100D}"/>
              </a:ext>
            </a:extLst>
          </p:cNvPr>
          <p:cNvPicPr>
            <a:picLocks noChangeAspect="1"/>
          </p:cNvPicPr>
          <p:nvPr/>
        </p:nvPicPr>
        <p:blipFill>
          <a:blip r:embed="rId2"/>
          <a:stretch>
            <a:fillRect/>
          </a:stretch>
        </p:blipFill>
        <p:spPr>
          <a:xfrm>
            <a:off x="5952222" y="2035838"/>
            <a:ext cx="4192432" cy="2122093"/>
          </a:xfrm>
          <a:prstGeom prst="rect">
            <a:avLst/>
          </a:prstGeom>
          <a:noFill/>
          <a:ln cap="flat">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pic>
        <p:nvPicPr>
          <p:cNvPr id="2" name="Ink 4">
            <a:extLst>
              <a:ext uri="{FF2B5EF4-FFF2-40B4-BE49-F238E27FC236}">
                <a16:creationId xmlns:a16="http://schemas.microsoft.com/office/drawing/2014/main" id="{413D4B6D-749D-4133-A018-302532ED6D38}"/>
              </a:ext>
            </a:extLst>
          </p:cNvPr>
          <p:cNvPicPr>
            <a:picLocks noChangeAspect="1"/>
          </p:cNvPicPr>
          <p:nvPr/>
        </p:nvPicPr>
        <p:blipFill>
          <a:blip r:embed="rId2"/>
          <a:stretch>
            <a:fillRect/>
          </a:stretch>
        </p:blipFill>
        <p:spPr>
          <a:xfrm>
            <a:off x="2363321" y="1069372"/>
            <a:ext cx="356" cy="356"/>
          </a:xfrm>
          <a:prstGeom prst="rect">
            <a:avLst/>
          </a:prstGeom>
          <a:noFill/>
          <a:ln cap="flat">
            <a:noFill/>
          </a:ln>
        </p:spPr>
      </p:pic>
      <p:pic>
        <p:nvPicPr>
          <p:cNvPr id="3" name="Ink 5">
            <a:extLst>
              <a:ext uri="{FF2B5EF4-FFF2-40B4-BE49-F238E27FC236}">
                <a16:creationId xmlns:a16="http://schemas.microsoft.com/office/drawing/2014/main" id="{F4E9F7F3-ED5E-377A-9DF5-7A020D48218F}"/>
              </a:ext>
            </a:extLst>
          </p:cNvPr>
          <p:cNvPicPr>
            <a:picLocks noChangeAspect="1"/>
          </p:cNvPicPr>
          <p:nvPr/>
        </p:nvPicPr>
        <p:blipFill>
          <a:blip r:embed="rId3"/>
          <a:stretch>
            <a:fillRect/>
          </a:stretch>
        </p:blipFill>
        <p:spPr>
          <a:xfrm>
            <a:off x="5279315" y="1828607"/>
            <a:ext cx="356" cy="356"/>
          </a:xfrm>
          <a:prstGeom prst="rect">
            <a:avLst/>
          </a:prstGeom>
          <a:noFill/>
          <a:ln cap="flat">
            <a:noFill/>
          </a:ln>
        </p:spPr>
      </p:pic>
      <p:sp>
        <p:nvSpPr>
          <p:cNvPr id="4" name="TextBox 3">
            <a:extLst>
              <a:ext uri="{FF2B5EF4-FFF2-40B4-BE49-F238E27FC236}">
                <a16:creationId xmlns:a16="http://schemas.microsoft.com/office/drawing/2014/main" id="{C39ED80B-BEB8-CCA2-84AC-07045B5C5EC3}"/>
              </a:ext>
            </a:extLst>
          </p:cNvPr>
          <p:cNvSpPr txBox="1"/>
          <p:nvPr/>
        </p:nvSpPr>
        <p:spPr>
          <a:xfrm>
            <a:off x="1449241" y="534841"/>
            <a:ext cx="9141119" cy="6340193"/>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a:solidFill>
                  <a:srgbClr val="000000"/>
                </a:solidFill>
                <a:uFillTx/>
                <a:latin typeface="Arial" pitchFamily="34"/>
                <a:cs typeface="Arial" pitchFamily="34"/>
              </a:rPr>
              <a:t>WHY THIS MODEL IS RELEVANT TO HEALTH AND SOCIAL CARE?</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Arial" pitchFamily="34"/>
              <a:cs typeface="Arial" pitchFamily="34"/>
            </a:endParaRP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It encourages professional to check understanding</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It highlights the importance of listening, not just speaking</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It reduces misunderstandings</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It supports safe person-centred care</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When a healthcare professional explains medication, patient feedback shows if the information is understood (NHS, 2022).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F314BA4-7669-4B5B-B524-C396494606C5}"/>
              </a:ext>
            </a:extLst>
          </p:cNvPr>
          <p:cNvSpPr txBox="1"/>
          <p:nvPr/>
        </p:nvSpPr>
        <p:spPr>
          <a:xfrm>
            <a:off x="1207693" y="655606"/>
            <a:ext cx="9644332" cy="6032424"/>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a:solidFill>
                  <a:srgbClr val="000000"/>
                </a:solidFill>
                <a:uFillTx/>
                <a:latin typeface="Arial" pitchFamily="34"/>
                <a:cs typeface="Arial" pitchFamily="34"/>
              </a:rPr>
              <a:t>PRACTICAL APPLICATION IN A JOB ROLE</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In a care assistant role, the Communication Cycle can be applied when supporting a service user.  The care worker:</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Clearly explains the procedure </a:t>
            </a:r>
            <a:r>
              <a:rPr lang="en-GB" sz="2800" b="1" i="0" u="none" strike="noStrike" kern="1200" cap="none" spc="0" baseline="0">
                <a:solidFill>
                  <a:srgbClr val="000000"/>
                </a:solidFill>
                <a:uFillTx/>
                <a:latin typeface="Arial" pitchFamily="34"/>
                <a:cs typeface="Arial" pitchFamily="34"/>
              </a:rPr>
              <a:t>(sender)</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Uses simple language </a:t>
            </a:r>
            <a:r>
              <a:rPr lang="en-GB" sz="2800" b="1" i="0" u="none" strike="noStrike" kern="1200" cap="none" spc="0" baseline="0">
                <a:solidFill>
                  <a:srgbClr val="000000"/>
                </a:solidFill>
                <a:uFillTx/>
                <a:latin typeface="Arial" pitchFamily="34"/>
                <a:cs typeface="Arial" pitchFamily="34"/>
              </a:rPr>
              <a:t>(message)</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Observes the service user’s response </a:t>
            </a:r>
            <a:r>
              <a:rPr lang="en-GB" sz="2800" b="1" i="0" u="none" strike="noStrike" kern="1200" cap="none" spc="0" baseline="0">
                <a:solidFill>
                  <a:srgbClr val="000000"/>
                </a:solidFill>
                <a:uFillTx/>
                <a:latin typeface="Arial" pitchFamily="34"/>
                <a:cs typeface="Arial" pitchFamily="34"/>
              </a:rPr>
              <a:t>(receiver)</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Asks questions to confirm understanding </a:t>
            </a:r>
            <a:r>
              <a:rPr lang="en-GB" sz="2800" b="1" i="0" u="none" strike="noStrike" kern="1200" cap="none" spc="0" baseline="0">
                <a:solidFill>
                  <a:srgbClr val="000000"/>
                </a:solidFill>
                <a:uFillTx/>
                <a:latin typeface="Arial" pitchFamily="34"/>
                <a:cs typeface="Arial" pitchFamily="34"/>
              </a:rPr>
              <a:t>(feedback)</a:t>
            </a:r>
            <a:endParaRPr lang="en-GB" sz="1800" b="1" i="0" u="none" strike="noStrike" kern="1200" cap="none" spc="0" baseline="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This approach helps ensure the service user is informed, respected, and safe (Skills for Care, 2021).</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8EE7B44-3CC3-33B2-21EB-3ADFC146451E}"/>
              </a:ext>
            </a:extLst>
          </p:cNvPr>
          <p:cNvSpPr txBox="1"/>
          <p:nvPr/>
        </p:nvSpPr>
        <p:spPr>
          <a:xfrm>
            <a:off x="931654" y="517586"/>
            <a:ext cx="10265438" cy="6033805"/>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a:solidFill>
                  <a:srgbClr val="000000"/>
                </a:solidFill>
                <a:uFillTx/>
                <a:latin typeface="Arial" pitchFamily="34"/>
                <a:cs typeface="Arial" pitchFamily="34"/>
              </a:rPr>
              <a:t>DEVELOPING COMMUNICATION SKILLS</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While we communicate every day, in health and social care settings effective communication is crucial for ensuring safety, building trust, and providing high-quality person-centred care.  With practice and training, anyone can enhance their communication skills.</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Arial" pitchFamily="34"/>
              <a:cs typeface="Arial" pitchFamily="34"/>
            </a:endParaRP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Practice active listening and empathy</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Engage in reflective practice and feedback sessions</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Develop skills in understanding diverse cultures</a:t>
            </a:r>
          </a:p>
          <a:p>
            <a:pPr marL="457200" marR="0" lvl="0" indent="-457200" algn="just" defTabSz="914400" rtl="0" fontAlgn="auto" hangingPunct="1">
              <a:lnSpc>
                <a:spcPct val="100000"/>
              </a:lnSpc>
              <a:spcBef>
                <a:spcPts val="0"/>
              </a:spcBef>
              <a:spcAft>
                <a:spcPts val="0"/>
              </a:spcAft>
              <a:buSzPct val="100000"/>
              <a:buFont typeface="Wingdings" pitchFamily="2"/>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Make Use of SBAR (Situation, Background, Assessment, Recommendation) for handovers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5B03DB-C85C-4CD5-9E2B-0520A77760EA}"/>
              </a:ext>
            </a:extLst>
          </p:cNvPr>
          <p:cNvSpPr txBox="1"/>
          <p:nvPr/>
        </p:nvSpPr>
        <p:spPr>
          <a:xfrm>
            <a:off x="1397477" y="1173193"/>
            <a:ext cx="9540813" cy="4154987"/>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a:solidFill>
                  <a:srgbClr val="000000"/>
                </a:solidFill>
                <a:uFillTx/>
                <a:latin typeface="Arial" pitchFamily="34"/>
                <a:cs typeface="Arial" pitchFamily="34"/>
              </a:rPr>
              <a:t>CONCLUSION</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1" i="0" u="none" strike="noStrike" kern="0" cap="none" spc="0" baseline="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Arial" pitchFamily="34"/>
                <a:cs typeface="Arial" pitchFamily="34"/>
              </a:rPr>
              <a:t>In summary, communication underpins health and social care by building trust, ensuring safety, supporting teamwork, and enhancing care quality.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0" cap="none" spc="0" baseline="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Arial" pitchFamily="34"/>
                <a:cs typeface="Arial" pitchFamily="34"/>
              </a:rPr>
              <a:t>Workers should continually improve their communication skills through training, reflection, and practical experiences to deliver safe, compassionate care.</a:t>
            </a:r>
            <a:endParaRPr lang="en-GB" sz="2800" b="0" i="0" u="none" strike="noStrike" kern="1200" cap="none" spc="0" baseline="0">
              <a:solidFill>
                <a:srgbClr val="000000"/>
              </a:solidFill>
              <a:uFillTx/>
              <a:latin typeface="Arial" pitchFamily="34"/>
              <a:cs typeface="Arial" pitchFamily="34"/>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45651B9-10D4-316F-8E04-B075A810C86C}"/>
              </a:ext>
            </a:extLst>
          </p:cNvPr>
          <p:cNvSpPr txBox="1"/>
          <p:nvPr/>
        </p:nvSpPr>
        <p:spPr>
          <a:xfrm>
            <a:off x="793626" y="500332"/>
            <a:ext cx="10575986" cy="6063194"/>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a:solidFill>
                  <a:srgbClr val="000000"/>
                </a:solidFill>
                <a:uFillTx/>
                <a:latin typeface="Arial" pitchFamily="34"/>
                <a:cs typeface="Arial" pitchFamily="34"/>
              </a:rPr>
              <a:t>REFERENCES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1" i="0" u="none" strike="noStrike" kern="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0" cap="none" spc="0" baseline="0">
                <a:solidFill>
                  <a:srgbClr val="000000"/>
                </a:solidFill>
                <a:uFillTx/>
                <a:latin typeface="Arial" pitchFamily="34"/>
                <a:cs typeface="Arial" pitchFamily="34"/>
              </a:rPr>
              <a:t>Argyle, M. </a:t>
            </a:r>
            <a:r>
              <a:rPr lang="en-GB" sz="2800" b="0" i="0" u="none" strike="noStrike" kern="0" cap="none" spc="0" baseline="0">
                <a:solidFill>
                  <a:srgbClr val="000000"/>
                </a:solidFill>
                <a:uFillTx/>
                <a:latin typeface="Arial" pitchFamily="34"/>
                <a:cs typeface="Arial" pitchFamily="34"/>
              </a:rPr>
              <a:t>(2017) </a:t>
            </a:r>
            <a:r>
              <a:rPr lang="en-GB" sz="2800" b="0" i="1" u="none" strike="noStrike" kern="0" cap="none" spc="0" baseline="0">
                <a:solidFill>
                  <a:srgbClr val="000000"/>
                </a:solidFill>
                <a:uFillTx/>
                <a:latin typeface="Arial" pitchFamily="34"/>
                <a:cs typeface="Arial" pitchFamily="34"/>
              </a:rPr>
              <a:t>Bodily communication.</a:t>
            </a:r>
            <a:r>
              <a:rPr lang="en-GB" sz="2800" b="0" i="0" u="none" strike="noStrike" kern="0" cap="none" spc="0" baseline="0">
                <a:solidFill>
                  <a:srgbClr val="000000"/>
                </a:solidFill>
                <a:uFillTx/>
                <a:latin typeface="Arial" pitchFamily="34"/>
                <a:cs typeface="Arial" pitchFamily="34"/>
              </a:rPr>
              <a:t> 2</a:t>
            </a:r>
            <a:r>
              <a:rPr lang="en-GB" sz="2800" b="0" i="0" u="none" strike="noStrike" kern="0" cap="none" spc="0" baseline="30000">
                <a:solidFill>
                  <a:srgbClr val="000000"/>
                </a:solidFill>
                <a:uFillTx/>
                <a:latin typeface="Arial" pitchFamily="34"/>
                <a:cs typeface="Arial" pitchFamily="34"/>
              </a:rPr>
              <a:t>nd </a:t>
            </a:r>
            <a:r>
              <a:rPr lang="en-GB" sz="2800" b="0" i="0" u="none" strike="noStrike" kern="0" cap="none" spc="0" baseline="0">
                <a:solidFill>
                  <a:srgbClr val="000000"/>
                </a:solidFill>
                <a:uFillTx/>
                <a:latin typeface="Arial" pitchFamily="34"/>
                <a:cs typeface="Arial" pitchFamily="34"/>
              </a:rPr>
              <a:t>edn. London: Routledge.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a:solidFill>
                  <a:srgbClr val="000000"/>
                </a:solidFill>
                <a:uFillTx/>
                <a:latin typeface="Arial" pitchFamily="34"/>
                <a:cs typeface="Arial" pitchFamily="34"/>
              </a:rPr>
              <a:t>Health and Care Professionals council (HCPC)</a:t>
            </a:r>
            <a:r>
              <a:rPr lang="en-GB" sz="2800" b="0" i="0" u="none" strike="noStrike" kern="1200" cap="none" spc="0" baseline="0">
                <a:solidFill>
                  <a:srgbClr val="000000"/>
                </a:solidFill>
                <a:uFillTx/>
                <a:latin typeface="Arial" pitchFamily="34"/>
                <a:cs typeface="Arial" pitchFamily="34"/>
              </a:rPr>
              <a:t> (2018) </a:t>
            </a:r>
            <a:r>
              <a:rPr lang="en-GB" sz="2800" b="0" i="1" u="none" strike="noStrike" kern="1200" cap="none" spc="0" baseline="0">
                <a:solidFill>
                  <a:srgbClr val="000000"/>
                </a:solidFill>
                <a:uFillTx/>
                <a:latin typeface="Arial" pitchFamily="34"/>
                <a:cs typeface="Arial" pitchFamily="34"/>
              </a:rPr>
              <a:t>Standard of conduct, performance and ethics. </a:t>
            </a:r>
            <a:r>
              <a:rPr lang="en-GB" sz="2800" b="0" i="0" u="none" strike="noStrike" kern="1200" cap="none" spc="0" baseline="0">
                <a:solidFill>
                  <a:srgbClr val="000000"/>
                </a:solidFill>
                <a:uFillTx/>
                <a:latin typeface="Arial" pitchFamily="34"/>
                <a:cs typeface="Arial" pitchFamily="34"/>
              </a:rPr>
              <a:t>London: HCPC.</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0" cap="none" spc="0" baseline="0">
                <a:solidFill>
                  <a:srgbClr val="000000"/>
                </a:solidFill>
                <a:uFillTx/>
                <a:latin typeface="Arial" pitchFamily="34"/>
                <a:cs typeface="Arial" pitchFamily="34"/>
              </a:rPr>
              <a:t>NHS </a:t>
            </a:r>
            <a:r>
              <a:rPr lang="en-GB" sz="2800" b="0" i="0" u="none" strike="noStrike" kern="0" cap="none" spc="0" baseline="0">
                <a:solidFill>
                  <a:srgbClr val="000000"/>
                </a:solidFill>
                <a:uFillTx/>
                <a:latin typeface="Arial" pitchFamily="34"/>
                <a:cs typeface="Arial" pitchFamily="34"/>
              </a:rPr>
              <a:t>(2022) </a:t>
            </a:r>
            <a:r>
              <a:rPr lang="en-GB" sz="2800" b="0" i="1" u="none" strike="noStrike" kern="0" cap="none" spc="0" baseline="0">
                <a:solidFill>
                  <a:srgbClr val="000000"/>
                </a:solidFill>
                <a:uFillTx/>
                <a:latin typeface="Arial" pitchFamily="34"/>
                <a:cs typeface="Arial" pitchFamily="34"/>
              </a:rPr>
              <a:t>Effective communication in health and social care. </a:t>
            </a:r>
            <a:r>
              <a:rPr lang="en-GB" sz="2800" b="0" i="0" u="none" strike="noStrike" kern="0" cap="none" spc="0" baseline="0">
                <a:solidFill>
                  <a:srgbClr val="000000"/>
                </a:solidFill>
                <a:uFillTx/>
                <a:latin typeface="Arial" pitchFamily="34"/>
                <a:cs typeface="Arial" pitchFamily="34"/>
              </a:rPr>
              <a:t>Available at: </a:t>
            </a:r>
            <a:r>
              <a:rPr lang="en-GB" sz="2800" b="0" i="0" u="none" strike="noStrike" kern="0" cap="none" spc="0" baseline="0">
                <a:solidFill>
                  <a:srgbClr val="000000"/>
                </a:solidFill>
                <a:uFillTx/>
                <a:latin typeface="Arial" pitchFamily="34"/>
                <a:cs typeface="Arial" pitchFamily="34"/>
                <a:hlinkClick r:id="rId2">
                  <a:extLst>
                    <a:ext uri="{A12FA001-AC4F-418D-AE19-62706E023703}">
                      <ahyp:hlinkClr xmlns:ahyp="http://schemas.microsoft.com/office/drawing/2018/hyperlinkcolor" val="tx"/>
                    </a:ext>
                  </a:extLst>
                </a:hlinkClick>
              </a:rPr>
              <a:t>https://ww.nhs.uk</a:t>
            </a:r>
            <a:r>
              <a:rPr lang="en-GB" sz="2800" b="0" i="0" u="none" strike="noStrike" kern="0" cap="none" spc="0" baseline="0">
                <a:solidFill>
                  <a:srgbClr val="000000"/>
                </a:solidFill>
                <a:uFillTx/>
                <a:latin typeface="Arial" pitchFamily="34"/>
                <a:cs typeface="Arial" pitchFamily="34"/>
              </a:rPr>
              <a:t> (Accessed:1 February 2026).</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0" cap="none" spc="0" baseline="0">
                <a:solidFill>
                  <a:srgbClr val="000000"/>
                </a:solidFill>
                <a:uFillTx/>
                <a:latin typeface="Arial" pitchFamily="34"/>
                <a:cs typeface="Arial" pitchFamily="34"/>
              </a:rPr>
              <a:t>Skills for Care </a:t>
            </a:r>
            <a:r>
              <a:rPr lang="en-GB" sz="2800" b="0" i="0" u="none" strike="noStrike" kern="0" cap="none" spc="0" baseline="0">
                <a:solidFill>
                  <a:srgbClr val="000000"/>
                </a:solidFill>
                <a:uFillTx/>
                <a:latin typeface="Arial" pitchFamily="34"/>
                <a:cs typeface="Arial" pitchFamily="34"/>
              </a:rPr>
              <a:t>(2021) </a:t>
            </a:r>
            <a:r>
              <a:rPr lang="en-GB" sz="2800" b="0" i="1" u="none" strike="noStrike" kern="0" cap="none" spc="0" baseline="0">
                <a:solidFill>
                  <a:srgbClr val="000000"/>
                </a:solidFill>
                <a:uFillTx/>
                <a:latin typeface="Arial" pitchFamily="34"/>
                <a:cs typeface="Arial" pitchFamily="34"/>
              </a:rPr>
              <a:t>Effective Communication in care settings. </a:t>
            </a:r>
            <a:r>
              <a:rPr lang="en-GB" sz="2800" b="0" i="0" u="none" strike="noStrike" kern="0" cap="none" spc="0" baseline="0">
                <a:solidFill>
                  <a:srgbClr val="000000"/>
                </a:solidFill>
                <a:uFillTx/>
                <a:latin typeface="Arial" pitchFamily="34"/>
                <a:cs typeface="Arial" pitchFamily="34"/>
              </a:rPr>
              <a:t>Leeds: Skills for Care.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a:solidFill>
                  <a:srgbClr val="000000"/>
                </a:solidFill>
                <a:uFillTx/>
                <a:latin typeface="Arial" pitchFamily="34"/>
                <a:cs typeface="Arial" pitchFamily="34"/>
              </a:rPr>
              <a:t>World Health Organization (WHO</a:t>
            </a:r>
            <a:r>
              <a:rPr lang="en-GB" sz="2800" b="0" i="0" u="none" strike="noStrike" kern="1200" cap="none" spc="0" baseline="0">
                <a:solidFill>
                  <a:srgbClr val="000000"/>
                </a:solidFill>
                <a:uFillTx/>
                <a:latin typeface="Arial" pitchFamily="34"/>
                <a:cs typeface="Arial" pitchFamily="34"/>
              </a:rPr>
              <a:t>) (2021</a:t>
            </a:r>
            <a:r>
              <a:rPr lang="en-GB" sz="2800" b="0" i="1" u="none" strike="noStrike" kern="1200" cap="none" spc="0" baseline="0">
                <a:solidFill>
                  <a:srgbClr val="000000"/>
                </a:solidFill>
                <a:uFillTx/>
                <a:latin typeface="Arial" pitchFamily="34"/>
                <a:cs typeface="Arial" pitchFamily="34"/>
              </a:rPr>
              <a:t>) Patient safety and effective com</a:t>
            </a:r>
            <a:r>
              <a:rPr lang="en-GB" sz="2800" b="0" i="1" u="none" strike="noStrike" kern="0" cap="none" spc="0" baseline="0">
                <a:solidFill>
                  <a:srgbClr val="000000"/>
                </a:solidFill>
                <a:uFillTx/>
                <a:latin typeface="Arial" pitchFamily="34"/>
                <a:cs typeface="Arial" pitchFamily="34"/>
              </a:rPr>
              <a:t>munication. </a:t>
            </a:r>
            <a:r>
              <a:rPr lang="en-GB" sz="2800" b="0" i="0" u="none" strike="noStrike" kern="0" cap="none" spc="0" baseline="0">
                <a:solidFill>
                  <a:srgbClr val="000000"/>
                </a:solidFill>
                <a:uFillTx/>
                <a:latin typeface="Arial" pitchFamily="34"/>
                <a:cs typeface="Arial" pitchFamily="34"/>
              </a:rPr>
              <a:t>Geneva: WHO.</a:t>
            </a:r>
            <a:endParaRPr lang="en-GB" sz="2800" b="0" i="0" u="none" strike="noStrike" kern="1200" cap="none" spc="0" baseline="0">
              <a:solidFill>
                <a:srgbClr val="000000"/>
              </a:solidFill>
              <a:uFillTx/>
              <a:latin typeface="Arial" pitchFamily="34"/>
              <a:cs typeface="Arial" pitchFamily="34"/>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1" i="0" u="none" strike="noStrike" kern="1200" cap="none" spc="0" baseline="0">
              <a:solidFill>
                <a:srgbClr val="000000"/>
              </a:solidFill>
              <a:uFillTx/>
              <a:latin typeface="Arial" pitchFamily="34"/>
              <a:cs typeface="Arial" pitchFamily="34"/>
            </a:endParaRPr>
          </a:p>
        </p:txBody>
      </p:sp>
    </p:spTree>
  </p:cSld>
  <p:clrMapOvr>
    <a:masterClrMapping/>
  </p:clrMapOvr>
</p:sld>
</file>

<file path=ppt/theme/theme1.xml><?xml version="1.0" encoding="utf-8"?>
<a:theme xmlns:a="http://schemas.openxmlformats.org/drawingml/2006/main" name="Organic">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Organic</Template>
  <TotalTime>2046</TotalTime>
  <Words>673</Words>
  <Application>Microsoft Office PowerPoint</Application>
  <PresentationFormat>Widescreen</PresentationFormat>
  <Paragraphs>76</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Arial</vt:lpstr>
      <vt:lpstr>Garamond</vt:lpstr>
      <vt:lpstr>Wingdings</vt:lpstr>
      <vt:lpstr>Organic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Nargos Hussain</dc:creator>
  <cp:lastModifiedBy>Nargos Hussain</cp:lastModifiedBy>
  <cp:revision>25</cp:revision>
  <dcterms:created xsi:type="dcterms:W3CDTF">2026-01-28T05:06:10Z</dcterms:created>
  <dcterms:modified xsi:type="dcterms:W3CDTF">2026-02-18T14:14:19Z</dcterms:modified>
</cp:coreProperties>
</file>