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86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A98A-E54D-091A-640E-899D116DC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BA2E2B-DDBA-559C-7895-C72BA4AE2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AC130-1920-7368-5A91-2B135A326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87214-45FD-F787-C8FC-49CF1828D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B7DCF-CA1C-BC7F-6CF7-14315AD56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6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B9DE-9FE5-83A7-EF60-F8EFF3526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1E6F5-35EA-520B-E94B-C794912AE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BDF16-FB16-E1C7-72D6-94B906D3A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7EB92-5E6F-F548-C7D0-356D464B7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C1C55-CE4F-41D0-805F-5221A71DE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15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BC01-329F-A671-11B3-19B7524A5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3EEF5D-6E55-9AC7-A96B-5622A3E81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DF6310-29EB-14BF-0E1C-366C89356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AB6C0-2D53-FEFE-E086-E0EE8BA3D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9DCC7-58BF-60F4-03A2-9D48E4E19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043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88FC9-A23C-979D-75AF-61E3B9ABD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6205B-6EE4-CCCF-35BC-18E189EE24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7AC0A-1FBA-9D0F-726B-AD376A997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442280-5FF3-CCBB-B255-43BAEBBD0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A14E1-750C-92E0-ED65-2F4831AD8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58E05-DC68-BC1F-4C41-54658508B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4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9764B-EB04-E381-9687-ECB0A20CB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A5185D-D053-7048-48B7-D77DDE0243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7445D-F011-86B9-73DE-515183179B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AE3C8D-43F5-3666-3F85-E9193A9343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1A7CE4-4C56-2185-6BAD-304C1BB76A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22AEF7-3EB8-E7DD-991D-0219387E8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64CC4-DC3A-3C87-371C-17F56B4D2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5BFF46-E091-0DC0-3A61-FF85F9BAD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53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662BC-64EB-6125-A176-D397156F6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7BC34-2E96-571C-62AF-04012C7FA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6D8185-086E-39F1-9BCF-23183DBB0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19B415-F9F2-C389-E754-E7D305EE5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2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E60634-3790-E0BD-6907-44FAEFCD2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BF4552-6B9E-4FB8-4057-5C73823DF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02B48-0A01-1ACF-AE9E-3C79CEA67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88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7FD33-DD4F-3B12-25F2-C61DF633E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7FD1A-0C9D-E42F-7426-A8F854F1D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B28341-A692-9BEC-BFED-3457B9986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6DB74B-36F2-F6F1-E406-2DC2DFFE7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51513-F288-0F9D-E1EC-6A10886C4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00DF5-6D12-D754-401C-F4D2F8D77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15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578CE-E048-55AB-3DEA-3A21FC071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328879-41DC-D3A9-6ADB-0AEE634E1D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61823-C896-58C6-A3B6-CF65C3E29D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162285-7B10-E696-7133-8B631ECF4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F4D5E-7196-B73C-5571-3A8B76097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1D7E7E-B0E7-AC56-20F6-F4142A8E1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800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E3B72-B453-F312-9DF4-4432C138C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4105BE-0B2B-9226-744E-FEE4B4F0E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43597-CFAF-FF42-99C3-469282FAC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EE9F9-4C23-E796-D5BF-5F637FEF6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F300E-F3BF-B3CA-68A9-5B0F48146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11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F17201-79FD-284C-C3AE-742BE7936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B43F6F-C1AA-EE91-F1F9-D6FA2222D4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EF707-1F2A-2516-DB22-63CA4DE26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6DFE4-A4B0-3318-8B78-79516BCA3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16E29-9809-4CBA-B2AA-D09A05149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064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306219-7AA7-2BEB-D997-832D6A78B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BDEF9-03C7-B656-4B64-FB151A7862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A9203-B9EF-BB77-EA5B-2FFAE749EE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1CE01-7732-44E3-ACE0-A62701A438B6}" type="datetimeFigureOut">
              <a:rPr lang="en-GB" smtClean="0"/>
              <a:t>29/06/2023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4FF5E-E319-1CD1-EF1E-1089662E63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E5387-80AF-86CA-D621-5B956CC06E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7484E-21D7-4498-BB60-5EAA41745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925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napcharity.org/business-directory/4279/nofas-uk-national-organisation-on-foetal-alcohol-syndro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820B47-845D-DAA7-571F-04F4E1022D40}"/>
              </a:ext>
            </a:extLst>
          </p:cNvPr>
          <p:cNvSpPr txBox="1"/>
          <p:nvPr/>
        </p:nvSpPr>
        <p:spPr>
          <a:xfrm>
            <a:off x="539262" y="433754"/>
            <a:ext cx="10890738" cy="3567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Jowita Jones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2237298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BMNS4005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title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Introduction to Health Research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title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Alcohol consumption in pregnancy Poster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</a:t>
            </a: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Sara O’Shea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kumimoji="0" lang="en-GB" sz="18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343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7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graphics, graphic design, poster">
            <a:extLst>
              <a:ext uri="{FF2B5EF4-FFF2-40B4-BE49-F238E27FC236}">
                <a16:creationId xmlns:a16="http://schemas.microsoft.com/office/drawing/2014/main" id="{36B1535C-973D-351C-D3E6-4E421D04D6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60"/>
          <a:stretch/>
        </p:blipFill>
        <p:spPr>
          <a:xfrm>
            <a:off x="383136" y="189403"/>
            <a:ext cx="2215685" cy="222894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23880DE-AB66-7DA1-34A4-FE8A471BA4ED}"/>
              </a:ext>
            </a:extLst>
          </p:cNvPr>
          <p:cNvSpPr/>
          <p:nvPr/>
        </p:nvSpPr>
        <p:spPr>
          <a:xfrm>
            <a:off x="4766912" y="0"/>
            <a:ext cx="67378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 w="6600">
                  <a:solidFill>
                    <a:srgbClr val="ED7D31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ED7D31"/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Alcohol and pregnancy</a:t>
            </a:r>
            <a:endParaRPr kumimoji="0" lang="en-GB" sz="5400" b="1" i="0" u="none" strike="noStrike" kern="1200" cap="none" spc="0" normalizeH="0" baseline="0" noProof="0" dirty="0">
              <a:ln w="6600">
                <a:solidFill>
                  <a:srgbClr val="ED7D31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ED7D31"/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9F547F-9097-E7F1-C5C0-04515E23CE63}"/>
              </a:ext>
            </a:extLst>
          </p:cNvPr>
          <p:cNvSpPr txBox="1"/>
          <p:nvPr/>
        </p:nvSpPr>
        <p:spPr>
          <a:xfrm>
            <a:off x="3128211" y="1203158"/>
            <a:ext cx="837650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There is no safe amount, safe time or safe type of alcohol use during pregnancy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Think before you drink.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Drinking any amount of alcohol during pregnancy can result in babies born with Fetal Alcohol Spectrum Disorders (FASD).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Increased risk of miscarriage.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Low birthweight.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Premature birth. </a:t>
            </a:r>
          </a:p>
        </p:txBody>
      </p:sp>
      <p:pic>
        <p:nvPicPr>
          <p:cNvPr id="11" name="Picture 2" descr="Image">
            <a:extLst>
              <a:ext uri="{FF2B5EF4-FFF2-40B4-BE49-F238E27FC236}">
                <a16:creationId xmlns:a16="http://schemas.microsoft.com/office/drawing/2014/main" id="{2AC8F0F1-3158-8349-6A75-61A1BC823A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5" t="67522" r="4321" b="18461"/>
          <a:stretch/>
        </p:blipFill>
        <p:spPr bwMode="auto">
          <a:xfrm>
            <a:off x="8046215" y="4457699"/>
            <a:ext cx="3992942" cy="155546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CA13F603-FE3D-883C-47C7-9BACCEA7E84D}"/>
              </a:ext>
            </a:extLst>
          </p:cNvPr>
          <p:cNvSpPr/>
          <p:nvPr/>
        </p:nvSpPr>
        <p:spPr>
          <a:xfrm>
            <a:off x="383136" y="4206733"/>
            <a:ext cx="2458918" cy="2057400"/>
          </a:xfrm>
          <a:prstGeom prst="ellips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Fetal Alcohol Syndrome is 100% Preventable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2359B6-2F1E-3897-7222-A166431589AC}"/>
              </a:ext>
            </a:extLst>
          </p:cNvPr>
          <p:cNvSpPr txBox="1"/>
          <p:nvPr/>
        </p:nvSpPr>
        <p:spPr>
          <a:xfrm>
            <a:off x="3270738" y="4984467"/>
            <a:ext cx="43467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 more information speak to your GP, Midwife or visit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NOFAS-UK (National Organisation on Foetal Alcohol Syndrome) - SNAP Charity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6378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116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Jowita Jones</dc:creator>
  <cp:lastModifiedBy>Jowita Jones</cp:lastModifiedBy>
  <cp:revision>2</cp:revision>
  <dcterms:created xsi:type="dcterms:W3CDTF">2023-06-29T14:49:39Z</dcterms:created>
  <dcterms:modified xsi:type="dcterms:W3CDTF">2023-06-29T19:50:10Z</dcterms:modified>
</cp:coreProperties>
</file>